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3.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4.xml" ContentType="application/vnd.openxmlformats-officedocument.presentationml.notesSl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5.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6.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7.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8.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notesSlides/notesSlide9.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10.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11.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notesSlides/notesSlide12.xml" ContentType="application/vnd.openxmlformats-officedocument.presentationml.notesSlide+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notesSlides/notesSlide13.xml" ContentType="application/vnd.openxmlformats-officedocument.presentationml.notesSlide+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notesSlides/notesSlide14.xml" ContentType="application/vnd.openxmlformats-officedocument.presentationml.notesSlide+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notesSlides/notesSlide15.xml" ContentType="application/vnd.openxmlformats-officedocument.presentationml.notesSlide+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notesSlides/notesSlide16.xml" ContentType="application/vnd.openxmlformats-officedocument.presentationml.notesSlide+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notesSlides/notesSlide17.xml" ContentType="application/vnd.openxmlformats-officedocument.presentationml.notesSlide+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notesSlides/notesSlide18.xml" ContentType="application/vnd.openxmlformats-officedocument.presentationml.notesSlide+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notesSlides/notesSlide19.xml" ContentType="application/vnd.openxmlformats-officedocument.presentationml.notesSlide+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notesSlides/notesSlide20.xml" ContentType="application/vnd.openxmlformats-officedocument.presentationml.notesSlide+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notesSlides/notesSlide21.xml" ContentType="application/vnd.openxmlformats-officedocument.presentationml.notesSlide+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notesSlides/notesSlide22.xml" ContentType="application/vnd.openxmlformats-officedocument.presentationml.notesSlide+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notesSlides/notesSlide23.xml" ContentType="application/vnd.openxmlformats-officedocument.presentationml.notesSlide+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4" d="100"/>
          <a:sy n="114" d="100"/>
        </p:scale>
        <p:origin x="28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2020/2/11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2020/2/11</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1.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tags" Target="../tags/tag24.xml"/><Relationship Id="rId26" Type="http://schemas.openxmlformats.org/officeDocument/2006/relationships/notesSlide" Target="../notesSlides/notesSlide2.xml"/><Relationship Id="rId3" Type="http://schemas.openxmlformats.org/officeDocument/2006/relationships/tags" Target="../tags/tag9.xml"/><Relationship Id="rId21" Type="http://schemas.openxmlformats.org/officeDocument/2006/relationships/tags" Target="../tags/tag27.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5" Type="http://schemas.openxmlformats.org/officeDocument/2006/relationships/slideLayout" Target="../slideLayouts/slideLayout2.xml"/><Relationship Id="rId2" Type="http://schemas.openxmlformats.org/officeDocument/2006/relationships/tags" Target="../tags/tag8.xml"/><Relationship Id="rId16" Type="http://schemas.openxmlformats.org/officeDocument/2006/relationships/tags" Target="../tags/tag22.xml"/><Relationship Id="rId20" Type="http://schemas.openxmlformats.org/officeDocument/2006/relationships/tags" Target="../tags/tag26.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24" Type="http://schemas.openxmlformats.org/officeDocument/2006/relationships/tags" Target="../tags/tag30.xml"/><Relationship Id="rId5" Type="http://schemas.openxmlformats.org/officeDocument/2006/relationships/tags" Target="../tags/tag11.xml"/><Relationship Id="rId15" Type="http://schemas.openxmlformats.org/officeDocument/2006/relationships/tags" Target="../tags/tag21.xml"/><Relationship Id="rId23" Type="http://schemas.openxmlformats.org/officeDocument/2006/relationships/tags" Target="../tags/tag29.xml"/><Relationship Id="rId10" Type="http://schemas.openxmlformats.org/officeDocument/2006/relationships/tags" Target="../tags/tag16.xml"/><Relationship Id="rId19" Type="http://schemas.openxmlformats.org/officeDocument/2006/relationships/tags" Target="../tags/tag25.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 Id="rId22" Type="http://schemas.openxmlformats.org/officeDocument/2006/relationships/tags" Target="../tags/tag28.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3.xml"/><Relationship Id="rId7"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s>
</file>

<file path=ppt/slides/_rels/slide4.xml.rels><?xml version="1.0" encoding="UTF-8" standalone="yes"?>
<Relationships xmlns="http://schemas.openxmlformats.org/package/2006/relationships"><Relationship Id="rId8" Type="http://schemas.openxmlformats.org/officeDocument/2006/relationships/tags" Target="../tags/tag44.xml"/><Relationship Id="rId13" Type="http://schemas.openxmlformats.org/officeDocument/2006/relationships/tags" Target="../tags/tag49.xml"/><Relationship Id="rId3" Type="http://schemas.openxmlformats.org/officeDocument/2006/relationships/tags" Target="../tags/tag39.xml"/><Relationship Id="rId7" Type="http://schemas.openxmlformats.org/officeDocument/2006/relationships/tags" Target="../tags/tag43.xml"/><Relationship Id="rId12" Type="http://schemas.openxmlformats.org/officeDocument/2006/relationships/tags" Target="../tags/tag48.xml"/><Relationship Id="rId2" Type="http://schemas.openxmlformats.org/officeDocument/2006/relationships/tags" Target="../tags/tag38.xml"/><Relationship Id="rId16" Type="http://schemas.openxmlformats.org/officeDocument/2006/relationships/image" Target="../media/image1.jpeg"/><Relationship Id="rId1" Type="http://schemas.openxmlformats.org/officeDocument/2006/relationships/tags" Target="../tags/tag37.xml"/><Relationship Id="rId6" Type="http://schemas.openxmlformats.org/officeDocument/2006/relationships/tags" Target="../tags/tag42.xml"/><Relationship Id="rId11" Type="http://schemas.openxmlformats.org/officeDocument/2006/relationships/tags" Target="../tags/tag47.xml"/><Relationship Id="rId5" Type="http://schemas.openxmlformats.org/officeDocument/2006/relationships/tags" Target="../tags/tag41.xml"/><Relationship Id="rId15" Type="http://schemas.openxmlformats.org/officeDocument/2006/relationships/notesSlide" Target="../notesSlides/notesSlide4.xml"/><Relationship Id="rId10" Type="http://schemas.openxmlformats.org/officeDocument/2006/relationships/tags" Target="../tags/tag46.xml"/><Relationship Id="rId4" Type="http://schemas.openxmlformats.org/officeDocument/2006/relationships/tags" Target="../tags/tag40.xml"/><Relationship Id="rId9" Type="http://schemas.openxmlformats.org/officeDocument/2006/relationships/tags" Target="../tags/tag45.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2.xml"/><Relationship Id="rId7" Type="http://schemas.openxmlformats.org/officeDocument/2006/relationships/tags" Target="../tags/tag56.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tags" Target="../tags/tag55.xml"/><Relationship Id="rId11" Type="http://schemas.microsoft.com/office/2007/relationships/hdphoto" Target="../media/hdphoto1.wdp"/><Relationship Id="rId5" Type="http://schemas.openxmlformats.org/officeDocument/2006/relationships/tags" Target="../tags/tag54.xml"/><Relationship Id="rId10" Type="http://schemas.openxmlformats.org/officeDocument/2006/relationships/image" Target="../media/image2.png"/><Relationship Id="rId4" Type="http://schemas.openxmlformats.org/officeDocument/2006/relationships/tags" Target="../tags/tag53.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tags" Target="../tags/tag74.xml"/><Relationship Id="rId3" Type="http://schemas.openxmlformats.org/officeDocument/2006/relationships/tags" Target="../tags/tag59.xml"/><Relationship Id="rId21" Type="http://schemas.openxmlformats.org/officeDocument/2006/relationships/image" Target="../media/image3.png"/><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20" Type="http://schemas.openxmlformats.org/officeDocument/2006/relationships/notesSlide" Target="../notesSlides/notesSlide6.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23" Type="http://schemas.microsoft.com/office/2007/relationships/hdphoto" Target="../media/hdphoto1.wdp"/><Relationship Id="rId10" Type="http://schemas.openxmlformats.org/officeDocument/2006/relationships/tags" Target="../tags/tag66.xml"/><Relationship Id="rId19" Type="http://schemas.openxmlformats.org/officeDocument/2006/relationships/slideLayout" Target="../slideLayouts/slideLayout2.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2.xml"/><Relationship Id="rId13" Type="http://schemas.openxmlformats.org/officeDocument/2006/relationships/tags" Target="../tags/tag87.xml"/><Relationship Id="rId18" Type="http://schemas.openxmlformats.org/officeDocument/2006/relationships/tags" Target="../tags/tag92.xml"/><Relationship Id="rId3" Type="http://schemas.openxmlformats.org/officeDocument/2006/relationships/tags" Target="../tags/tag77.xml"/><Relationship Id="rId21" Type="http://schemas.openxmlformats.org/officeDocument/2006/relationships/tags" Target="../tags/tag95.xml"/><Relationship Id="rId7" Type="http://schemas.openxmlformats.org/officeDocument/2006/relationships/tags" Target="../tags/tag81.xml"/><Relationship Id="rId12" Type="http://schemas.openxmlformats.org/officeDocument/2006/relationships/tags" Target="../tags/tag86.xml"/><Relationship Id="rId17" Type="http://schemas.openxmlformats.org/officeDocument/2006/relationships/tags" Target="../tags/tag91.xml"/><Relationship Id="rId2" Type="http://schemas.openxmlformats.org/officeDocument/2006/relationships/tags" Target="../tags/tag76.xml"/><Relationship Id="rId16" Type="http://schemas.openxmlformats.org/officeDocument/2006/relationships/tags" Target="../tags/tag90.xml"/><Relationship Id="rId20" Type="http://schemas.openxmlformats.org/officeDocument/2006/relationships/tags" Target="../tags/tag94.xml"/><Relationship Id="rId1" Type="http://schemas.openxmlformats.org/officeDocument/2006/relationships/tags" Target="../tags/tag75.xml"/><Relationship Id="rId6" Type="http://schemas.openxmlformats.org/officeDocument/2006/relationships/tags" Target="../tags/tag80.xml"/><Relationship Id="rId11" Type="http://schemas.openxmlformats.org/officeDocument/2006/relationships/tags" Target="../tags/tag85.xml"/><Relationship Id="rId24" Type="http://schemas.openxmlformats.org/officeDocument/2006/relationships/notesSlide" Target="../notesSlides/notesSlide7.xml"/><Relationship Id="rId5" Type="http://schemas.openxmlformats.org/officeDocument/2006/relationships/tags" Target="../tags/tag79.xml"/><Relationship Id="rId15" Type="http://schemas.openxmlformats.org/officeDocument/2006/relationships/tags" Target="../tags/tag89.xml"/><Relationship Id="rId23" Type="http://schemas.openxmlformats.org/officeDocument/2006/relationships/slideLayout" Target="../slideLayouts/slideLayout2.xml"/><Relationship Id="rId10" Type="http://schemas.openxmlformats.org/officeDocument/2006/relationships/tags" Target="../tags/tag84.xml"/><Relationship Id="rId19" Type="http://schemas.openxmlformats.org/officeDocument/2006/relationships/tags" Target="../tags/tag93.xml"/><Relationship Id="rId4" Type="http://schemas.openxmlformats.org/officeDocument/2006/relationships/tags" Target="../tags/tag78.xml"/><Relationship Id="rId9" Type="http://schemas.openxmlformats.org/officeDocument/2006/relationships/tags" Target="../tags/tag83.xml"/><Relationship Id="rId14" Type="http://schemas.openxmlformats.org/officeDocument/2006/relationships/tags" Target="../tags/tag88.xml"/><Relationship Id="rId22" Type="http://schemas.openxmlformats.org/officeDocument/2006/relationships/tags" Target="../tags/tag96.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99.xml"/><Relationship Id="rId7"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s>
</file>

<file path=ppt/slides/_rels/slide9.xml.rels><?xml version="1.0" encoding="UTF-8" standalone="yes"?>
<Relationships xmlns="http://schemas.openxmlformats.org/package/2006/relationships"><Relationship Id="rId8" Type="http://schemas.openxmlformats.org/officeDocument/2006/relationships/tags" Target="../tags/tag110.xml"/><Relationship Id="rId13" Type="http://schemas.openxmlformats.org/officeDocument/2006/relationships/tags" Target="../tags/tag115.xml"/><Relationship Id="rId18" Type="http://schemas.openxmlformats.org/officeDocument/2006/relationships/image" Target="../media/image2.png"/><Relationship Id="rId3" Type="http://schemas.openxmlformats.org/officeDocument/2006/relationships/tags" Target="../tags/tag105.xml"/><Relationship Id="rId7" Type="http://schemas.openxmlformats.org/officeDocument/2006/relationships/tags" Target="../tags/tag109.xml"/><Relationship Id="rId12" Type="http://schemas.openxmlformats.org/officeDocument/2006/relationships/tags" Target="../tags/tag114.xml"/><Relationship Id="rId17" Type="http://schemas.openxmlformats.org/officeDocument/2006/relationships/notesSlide" Target="../notesSlides/notesSlide9.xml"/><Relationship Id="rId2" Type="http://schemas.openxmlformats.org/officeDocument/2006/relationships/tags" Target="../tags/tag104.xml"/><Relationship Id="rId16" Type="http://schemas.openxmlformats.org/officeDocument/2006/relationships/slideLayout" Target="../slideLayouts/slideLayout2.xml"/><Relationship Id="rId1" Type="http://schemas.openxmlformats.org/officeDocument/2006/relationships/tags" Target="../tags/tag103.xml"/><Relationship Id="rId6" Type="http://schemas.openxmlformats.org/officeDocument/2006/relationships/tags" Target="../tags/tag108.xml"/><Relationship Id="rId11" Type="http://schemas.openxmlformats.org/officeDocument/2006/relationships/tags" Target="../tags/tag113.xml"/><Relationship Id="rId5" Type="http://schemas.openxmlformats.org/officeDocument/2006/relationships/tags" Target="../tags/tag107.xml"/><Relationship Id="rId15" Type="http://schemas.openxmlformats.org/officeDocument/2006/relationships/tags" Target="../tags/tag117.xml"/><Relationship Id="rId10" Type="http://schemas.openxmlformats.org/officeDocument/2006/relationships/tags" Target="../tags/tag112.xml"/><Relationship Id="rId19" Type="http://schemas.microsoft.com/office/2007/relationships/hdphoto" Target="../media/hdphoto1.wdp"/><Relationship Id="rId4" Type="http://schemas.openxmlformats.org/officeDocument/2006/relationships/tags" Target="../tags/tag106.xml"/><Relationship Id="rId9" Type="http://schemas.openxmlformats.org/officeDocument/2006/relationships/tags" Target="../tags/tag111.xml"/><Relationship Id="rId14" Type="http://schemas.openxmlformats.org/officeDocument/2006/relationships/tags" Target="../tags/tag116.xml"/></Relationships>
</file>

<file path=ppt/slides/_rels/slide10.xml.rels><?xml version="1.0" encoding="UTF-8" standalone="yes"?>
<Relationships xmlns="http://schemas.openxmlformats.org/package/2006/relationships"><Relationship Id="rId8" Type="http://schemas.openxmlformats.org/officeDocument/2006/relationships/tags" Target="../tags/tag125.xml"/><Relationship Id="rId13" Type="http://schemas.openxmlformats.org/officeDocument/2006/relationships/tags" Target="../tags/tag130.xml"/><Relationship Id="rId18" Type="http://schemas.openxmlformats.org/officeDocument/2006/relationships/tags" Target="../tags/tag135.xml"/><Relationship Id="rId3" Type="http://schemas.openxmlformats.org/officeDocument/2006/relationships/tags" Target="../tags/tag120.xml"/><Relationship Id="rId21" Type="http://schemas.openxmlformats.org/officeDocument/2006/relationships/slideLayout" Target="../slideLayouts/slideLayout2.xml"/><Relationship Id="rId7" Type="http://schemas.openxmlformats.org/officeDocument/2006/relationships/tags" Target="../tags/tag124.xml"/><Relationship Id="rId12" Type="http://schemas.openxmlformats.org/officeDocument/2006/relationships/tags" Target="../tags/tag129.xml"/><Relationship Id="rId17" Type="http://schemas.openxmlformats.org/officeDocument/2006/relationships/tags" Target="../tags/tag134.xml"/><Relationship Id="rId2" Type="http://schemas.openxmlformats.org/officeDocument/2006/relationships/tags" Target="../tags/tag119.xml"/><Relationship Id="rId16" Type="http://schemas.openxmlformats.org/officeDocument/2006/relationships/tags" Target="../tags/tag133.xml"/><Relationship Id="rId20" Type="http://schemas.openxmlformats.org/officeDocument/2006/relationships/tags" Target="../tags/tag137.xml"/><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tags" Target="../tags/tag128.xml"/><Relationship Id="rId5" Type="http://schemas.openxmlformats.org/officeDocument/2006/relationships/tags" Target="../tags/tag122.xml"/><Relationship Id="rId15" Type="http://schemas.openxmlformats.org/officeDocument/2006/relationships/tags" Target="../tags/tag132.xml"/><Relationship Id="rId10" Type="http://schemas.openxmlformats.org/officeDocument/2006/relationships/tags" Target="../tags/tag127.xml"/><Relationship Id="rId19" Type="http://schemas.openxmlformats.org/officeDocument/2006/relationships/tags" Target="../tags/tag136.xml"/><Relationship Id="rId4" Type="http://schemas.openxmlformats.org/officeDocument/2006/relationships/tags" Target="../tags/tag121.xml"/><Relationship Id="rId9" Type="http://schemas.openxmlformats.org/officeDocument/2006/relationships/tags" Target="../tags/tag126.xml"/><Relationship Id="rId14" Type="http://schemas.openxmlformats.org/officeDocument/2006/relationships/tags" Target="../tags/tag131.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5.xml"/><Relationship Id="rId13" Type="http://schemas.openxmlformats.org/officeDocument/2006/relationships/tags" Target="../tags/tag150.xml"/><Relationship Id="rId18" Type="http://schemas.openxmlformats.org/officeDocument/2006/relationships/tags" Target="../tags/tag155.xml"/><Relationship Id="rId3" Type="http://schemas.openxmlformats.org/officeDocument/2006/relationships/tags" Target="../tags/tag140.xml"/><Relationship Id="rId21" Type="http://schemas.openxmlformats.org/officeDocument/2006/relationships/tags" Target="../tags/tag158.xml"/><Relationship Id="rId7" Type="http://schemas.openxmlformats.org/officeDocument/2006/relationships/tags" Target="../tags/tag144.xml"/><Relationship Id="rId12" Type="http://schemas.openxmlformats.org/officeDocument/2006/relationships/tags" Target="../tags/tag149.xml"/><Relationship Id="rId17" Type="http://schemas.openxmlformats.org/officeDocument/2006/relationships/tags" Target="../tags/tag154.xml"/><Relationship Id="rId25" Type="http://schemas.openxmlformats.org/officeDocument/2006/relationships/notesSlide" Target="../notesSlides/notesSlide11.xml"/><Relationship Id="rId2" Type="http://schemas.openxmlformats.org/officeDocument/2006/relationships/tags" Target="../tags/tag139.xml"/><Relationship Id="rId16" Type="http://schemas.openxmlformats.org/officeDocument/2006/relationships/tags" Target="../tags/tag153.xml"/><Relationship Id="rId20" Type="http://schemas.openxmlformats.org/officeDocument/2006/relationships/tags" Target="../tags/tag157.xml"/><Relationship Id="rId1" Type="http://schemas.openxmlformats.org/officeDocument/2006/relationships/tags" Target="../tags/tag138.xml"/><Relationship Id="rId6" Type="http://schemas.openxmlformats.org/officeDocument/2006/relationships/tags" Target="../tags/tag143.xml"/><Relationship Id="rId11" Type="http://schemas.openxmlformats.org/officeDocument/2006/relationships/tags" Target="../tags/tag148.xml"/><Relationship Id="rId24" Type="http://schemas.openxmlformats.org/officeDocument/2006/relationships/slideLayout" Target="../slideLayouts/slideLayout2.xml"/><Relationship Id="rId5" Type="http://schemas.openxmlformats.org/officeDocument/2006/relationships/tags" Target="../tags/tag142.xml"/><Relationship Id="rId15" Type="http://schemas.openxmlformats.org/officeDocument/2006/relationships/tags" Target="../tags/tag152.xml"/><Relationship Id="rId23" Type="http://schemas.openxmlformats.org/officeDocument/2006/relationships/tags" Target="../tags/tag160.xml"/><Relationship Id="rId10" Type="http://schemas.openxmlformats.org/officeDocument/2006/relationships/tags" Target="../tags/tag147.xml"/><Relationship Id="rId19" Type="http://schemas.openxmlformats.org/officeDocument/2006/relationships/tags" Target="../tags/tag156.xml"/><Relationship Id="rId4" Type="http://schemas.openxmlformats.org/officeDocument/2006/relationships/tags" Target="../tags/tag141.xml"/><Relationship Id="rId9" Type="http://schemas.openxmlformats.org/officeDocument/2006/relationships/tags" Target="../tags/tag146.xml"/><Relationship Id="rId14" Type="http://schemas.openxmlformats.org/officeDocument/2006/relationships/tags" Target="../tags/tag151.xml"/><Relationship Id="rId22" Type="http://schemas.openxmlformats.org/officeDocument/2006/relationships/tags" Target="../tags/tag159.xml"/></Relationships>
</file>

<file path=ppt/slides/_rels/slide12.xml.rels><?xml version="1.0" encoding="UTF-8" standalone="yes"?>
<Relationships xmlns="http://schemas.openxmlformats.org/package/2006/relationships"><Relationship Id="rId8" Type="http://schemas.openxmlformats.org/officeDocument/2006/relationships/tags" Target="../tags/tag168.xml"/><Relationship Id="rId13" Type="http://schemas.openxmlformats.org/officeDocument/2006/relationships/tags" Target="../tags/tag173.xml"/><Relationship Id="rId18" Type="http://schemas.openxmlformats.org/officeDocument/2006/relationships/tags" Target="../tags/tag178.xml"/><Relationship Id="rId26" Type="http://schemas.openxmlformats.org/officeDocument/2006/relationships/tags" Target="../tags/tag186.xml"/><Relationship Id="rId3" Type="http://schemas.openxmlformats.org/officeDocument/2006/relationships/tags" Target="../tags/tag163.xml"/><Relationship Id="rId21" Type="http://schemas.openxmlformats.org/officeDocument/2006/relationships/tags" Target="../tags/tag181.xml"/><Relationship Id="rId7" Type="http://schemas.openxmlformats.org/officeDocument/2006/relationships/tags" Target="../tags/tag167.xml"/><Relationship Id="rId12" Type="http://schemas.openxmlformats.org/officeDocument/2006/relationships/tags" Target="../tags/tag172.xml"/><Relationship Id="rId17" Type="http://schemas.openxmlformats.org/officeDocument/2006/relationships/tags" Target="../tags/tag177.xml"/><Relationship Id="rId25" Type="http://schemas.openxmlformats.org/officeDocument/2006/relationships/tags" Target="../tags/tag185.xml"/><Relationship Id="rId2" Type="http://schemas.openxmlformats.org/officeDocument/2006/relationships/tags" Target="../tags/tag162.xml"/><Relationship Id="rId16" Type="http://schemas.openxmlformats.org/officeDocument/2006/relationships/tags" Target="../tags/tag176.xml"/><Relationship Id="rId20" Type="http://schemas.openxmlformats.org/officeDocument/2006/relationships/tags" Target="../tags/tag180.xml"/><Relationship Id="rId29" Type="http://schemas.openxmlformats.org/officeDocument/2006/relationships/notesSlide" Target="../notesSlides/notesSlide12.xml"/><Relationship Id="rId1" Type="http://schemas.openxmlformats.org/officeDocument/2006/relationships/tags" Target="../tags/tag161.xml"/><Relationship Id="rId6" Type="http://schemas.openxmlformats.org/officeDocument/2006/relationships/tags" Target="../tags/tag166.xml"/><Relationship Id="rId11" Type="http://schemas.openxmlformats.org/officeDocument/2006/relationships/tags" Target="../tags/tag171.xml"/><Relationship Id="rId24" Type="http://schemas.openxmlformats.org/officeDocument/2006/relationships/tags" Target="../tags/tag184.xml"/><Relationship Id="rId5" Type="http://schemas.openxmlformats.org/officeDocument/2006/relationships/tags" Target="../tags/tag165.xml"/><Relationship Id="rId15" Type="http://schemas.openxmlformats.org/officeDocument/2006/relationships/tags" Target="../tags/tag175.xml"/><Relationship Id="rId23" Type="http://schemas.openxmlformats.org/officeDocument/2006/relationships/tags" Target="../tags/tag183.xml"/><Relationship Id="rId28" Type="http://schemas.openxmlformats.org/officeDocument/2006/relationships/slideLayout" Target="../slideLayouts/slideLayout2.xml"/><Relationship Id="rId10" Type="http://schemas.openxmlformats.org/officeDocument/2006/relationships/tags" Target="../tags/tag170.xml"/><Relationship Id="rId19" Type="http://schemas.openxmlformats.org/officeDocument/2006/relationships/tags" Target="../tags/tag179.xml"/><Relationship Id="rId4" Type="http://schemas.openxmlformats.org/officeDocument/2006/relationships/tags" Target="../tags/tag164.xml"/><Relationship Id="rId9" Type="http://schemas.openxmlformats.org/officeDocument/2006/relationships/tags" Target="../tags/tag169.xml"/><Relationship Id="rId14" Type="http://schemas.openxmlformats.org/officeDocument/2006/relationships/tags" Target="../tags/tag174.xml"/><Relationship Id="rId22" Type="http://schemas.openxmlformats.org/officeDocument/2006/relationships/tags" Target="../tags/tag182.xml"/><Relationship Id="rId27" Type="http://schemas.openxmlformats.org/officeDocument/2006/relationships/tags" Target="../tags/tag187.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0.xml"/><Relationship Id="rId7" Type="http://schemas.openxmlformats.org/officeDocument/2006/relationships/slideLayout" Target="../slideLayouts/slideLayout2.xml"/><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tags" Target="../tags/tag193.xml"/><Relationship Id="rId5" Type="http://schemas.openxmlformats.org/officeDocument/2006/relationships/tags" Target="../tags/tag192.xml"/><Relationship Id="rId4" Type="http://schemas.openxmlformats.org/officeDocument/2006/relationships/tags" Target="../tags/tag191.xml"/></Relationships>
</file>

<file path=ppt/slides/_rels/slide14.xml.rels><?xml version="1.0" encoding="UTF-8" standalone="yes"?>
<Relationships xmlns="http://schemas.openxmlformats.org/package/2006/relationships"><Relationship Id="rId8" Type="http://schemas.openxmlformats.org/officeDocument/2006/relationships/tags" Target="../tags/tag201.xml"/><Relationship Id="rId13" Type="http://schemas.openxmlformats.org/officeDocument/2006/relationships/tags" Target="../tags/tag206.xml"/><Relationship Id="rId18" Type="http://schemas.openxmlformats.org/officeDocument/2006/relationships/tags" Target="../tags/tag211.xml"/><Relationship Id="rId3" Type="http://schemas.openxmlformats.org/officeDocument/2006/relationships/tags" Target="../tags/tag196.xml"/><Relationship Id="rId21" Type="http://schemas.openxmlformats.org/officeDocument/2006/relationships/tags" Target="../tags/tag214.xml"/><Relationship Id="rId7" Type="http://schemas.openxmlformats.org/officeDocument/2006/relationships/tags" Target="../tags/tag200.xml"/><Relationship Id="rId12" Type="http://schemas.openxmlformats.org/officeDocument/2006/relationships/tags" Target="../tags/tag205.xml"/><Relationship Id="rId17" Type="http://schemas.openxmlformats.org/officeDocument/2006/relationships/tags" Target="../tags/tag210.xml"/><Relationship Id="rId2" Type="http://schemas.openxmlformats.org/officeDocument/2006/relationships/tags" Target="../tags/tag195.xml"/><Relationship Id="rId16" Type="http://schemas.openxmlformats.org/officeDocument/2006/relationships/tags" Target="../tags/tag209.xml"/><Relationship Id="rId20" Type="http://schemas.openxmlformats.org/officeDocument/2006/relationships/tags" Target="../tags/tag213.xml"/><Relationship Id="rId1" Type="http://schemas.openxmlformats.org/officeDocument/2006/relationships/tags" Target="../tags/tag194.xml"/><Relationship Id="rId6" Type="http://schemas.openxmlformats.org/officeDocument/2006/relationships/tags" Target="../tags/tag199.xml"/><Relationship Id="rId11" Type="http://schemas.openxmlformats.org/officeDocument/2006/relationships/tags" Target="../tags/tag204.xml"/><Relationship Id="rId24" Type="http://schemas.openxmlformats.org/officeDocument/2006/relationships/notesSlide" Target="../notesSlides/notesSlide14.xml"/><Relationship Id="rId5" Type="http://schemas.openxmlformats.org/officeDocument/2006/relationships/tags" Target="../tags/tag198.xml"/><Relationship Id="rId15" Type="http://schemas.openxmlformats.org/officeDocument/2006/relationships/tags" Target="../tags/tag208.xml"/><Relationship Id="rId23" Type="http://schemas.openxmlformats.org/officeDocument/2006/relationships/slideLayout" Target="../slideLayouts/slideLayout2.xml"/><Relationship Id="rId10" Type="http://schemas.openxmlformats.org/officeDocument/2006/relationships/tags" Target="../tags/tag203.xml"/><Relationship Id="rId19" Type="http://schemas.openxmlformats.org/officeDocument/2006/relationships/tags" Target="../tags/tag212.xml"/><Relationship Id="rId4" Type="http://schemas.openxmlformats.org/officeDocument/2006/relationships/tags" Target="../tags/tag197.xml"/><Relationship Id="rId9" Type="http://schemas.openxmlformats.org/officeDocument/2006/relationships/tags" Target="../tags/tag202.xml"/><Relationship Id="rId14" Type="http://schemas.openxmlformats.org/officeDocument/2006/relationships/tags" Target="../tags/tag207.xml"/><Relationship Id="rId22" Type="http://schemas.openxmlformats.org/officeDocument/2006/relationships/tags" Target="../tags/tag215.xml"/></Relationships>
</file>

<file path=ppt/slides/_rels/slide15.xml.rels><?xml version="1.0" encoding="UTF-8" standalone="yes"?>
<Relationships xmlns="http://schemas.openxmlformats.org/package/2006/relationships"><Relationship Id="rId8" Type="http://schemas.openxmlformats.org/officeDocument/2006/relationships/tags" Target="../tags/tag223.xml"/><Relationship Id="rId13" Type="http://schemas.openxmlformats.org/officeDocument/2006/relationships/tags" Target="../tags/tag228.xml"/><Relationship Id="rId18" Type="http://schemas.openxmlformats.org/officeDocument/2006/relationships/tags" Target="../tags/tag233.xml"/><Relationship Id="rId3" Type="http://schemas.openxmlformats.org/officeDocument/2006/relationships/tags" Target="../tags/tag218.xml"/><Relationship Id="rId21" Type="http://schemas.openxmlformats.org/officeDocument/2006/relationships/tags" Target="../tags/tag236.xml"/><Relationship Id="rId7" Type="http://schemas.openxmlformats.org/officeDocument/2006/relationships/tags" Target="../tags/tag222.xml"/><Relationship Id="rId12" Type="http://schemas.openxmlformats.org/officeDocument/2006/relationships/tags" Target="../tags/tag227.xml"/><Relationship Id="rId17" Type="http://schemas.openxmlformats.org/officeDocument/2006/relationships/tags" Target="../tags/tag232.xml"/><Relationship Id="rId25" Type="http://schemas.openxmlformats.org/officeDocument/2006/relationships/notesSlide" Target="../notesSlides/notesSlide15.xml"/><Relationship Id="rId2" Type="http://schemas.openxmlformats.org/officeDocument/2006/relationships/tags" Target="../tags/tag217.xml"/><Relationship Id="rId16" Type="http://schemas.openxmlformats.org/officeDocument/2006/relationships/tags" Target="../tags/tag231.xml"/><Relationship Id="rId20" Type="http://schemas.openxmlformats.org/officeDocument/2006/relationships/tags" Target="../tags/tag235.xml"/><Relationship Id="rId1" Type="http://schemas.openxmlformats.org/officeDocument/2006/relationships/tags" Target="../tags/tag216.xml"/><Relationship Id="rId6" Type="http://schemas.openxmlformats.org/officeDocument/2006/relationships/tags" Target="../tags/tag221.xml"/><Relationship Id="rId11" Type="http://schemas.openxmlformats.org/officeDocument/2006/relationships/tags" Target="../tags/tag226.xml"/><Relationship Id="rId24" Type="http://schemas.openxmlformats.org/officeDocument/2006/relationships/slideLayout" Target="../slideLayouts/slideLayout2.xml"/><Relationship Id="rId5" Type="http://schemas.openxmlformats.org/officeDocument/2006/relationships/tags" Target="../tags/tag220.xml"/><Relationship Id="rId15" Type="http://schemas.openxmlformats.org/officeDocument/2006/relationships/tags" Target="../tags/tag230.xml"/><Relationship Id="rId23" Type="http://schemas.openxmlformats.org/officeDocument/2006/relationships/tags" Target="../tags/tag238.xml"/><Relationship Id="rId10" Type="http://schemas.openxmlformats.org/officeDocument/2006/relationships/tags" Target="../tags/tag225.xml"/><Relationship Id="rId19" Type="http://schemas.openxmlformats.org/officeDocument/2006/relationships/tags" Target="../tags/tag234.xml"/><Relationship Id="rId4" Type="http://schemas.openxmlformats.org/officeDocument/2006/relationships/tags" Target="../tags/tag219.xml"/><Relationship Id="rId9" Type="http://schemas.openxmlformats.org/officeDocument/2006/relationships/tags" Target="../tags/tag224.xml"/><Relationship Id="rId14" Type="http://schemas.openxmlformats.org/officeDocument/2006/relationships/tags" Target="../tags/tag229.xml"/><Relationship Id="rId22" Type="http://schemas.openxmlformats.org/officeDocument/2006/relationships/tags" Target="../tags/tag237.xml"/></Relationships>
</file>

<file path=ppt/slides/_rels/slide16.xml.rels><?xml version="1.0" encoding="UTF-8" standalone="yes"?>
<Relationships xmlns="http://schemas.openxmlformats.org/package/2006/relationships"><Relationship Id="rId8" Type="http://schemas.openxmlformats.org/officeDocument/2006/relationships/tags" Target="../tags/tag246.xml"/><Relationship Id="rId13" Type="http://schemas.openxmlformats.org/officeDocument/2006/relationships/tags" Target="../tags/tag251.xml"/><Relationship Id="rId18" Type="http://schemas.openxmlformats.org/officeDocument/2006/relationships/tags" Target="../tags/tag256.xml"/><Relationship Id="rId3" Type="http://schemas.openxmlformats.org/officeDocument/2006/relationships/tags" Target="../tags/tag241.xml"/><Relationship Id="rId21" Type="http://schemas.openxmlformats.org/officeDocument/2006/relationships/notesSlide" Target="../notesSlides/notesSlide16.xml"/><Relationship Id="rId7" Type="http://schemas.openxmlformats.org/officeDocument/2006/relationships/tags" Target="../tags/tag245.xml"/><Relationship Id="rId12" Type="http://schemas.openxmlformats.org/officeDocument/2006/relationships/tags" Target="../tags/tag250.xml"/><Relationship Id="rId17" Type="http://schemas.openxmlformats.org/officeDocument/2006/relationships/tags" Target="../tags/tag255.xml"/><Relationship Id="rId2" Type="http://schemas.openxmlformats.org/officeDocument/2006/relationships/tags" Target="../tags/tag240.xml"/><Relationship Id="rId16" Type="http://schemas.openxmlformats.org/officeDocument/2006/relationships/tags" Target="../tags/tag254.xml"/><Relationship Id="rId20" Type="http://schemas.openxmlformats.org/officeDocument/2006/relationships/slideLayout" Target="../slideLayouts/slideLayout2.xml"/><Relationship Id="rId1" Type="http://schemas.openxmlformats.org/officeDocument/2006/relationships/tags" Target="../tags/tag239.xml"/><Relationship Id="rId6" Type="http://schemas.openxmlformats.org/officeDocument/2006/relationships/tags" Target="../tags/tag244.xml"/><Relationship Id="rId11" Type="http://schemas.openxmlformats.org/officeDocument/2006/relationships/tags" Target="../tags/tag249.xml"/><Relationship Id="rId5" Type="http://schemas.openxmlformats.org/officeDocument/2006/relationships/tags" Target="../tags/tag243.xml"/><Relationship Id="rId15" Type="http://schemas.openxmlformats.org/officeDocument/2006/relationships/tags" Target="../tags/tag253.xml"/><Relationship Id="rId10" Type="http://schemas.openxmlformats.org/officeDocument/2006/relationships/tags" Target="../tags/tag248.xml"/><Relationship Id="rId19" Type="http://schemas.openxmlformats.org/officeDocument/2006/relationships/tags" Target="../tags/tag257.xml"/><Relationship Id="rId4" Type="http://schemas.openxmlformats.org/officeDocument/2006/relationships/tags" Target="../tags/tag242.xml"/><Relationship Id="rId9" Type="http://schemas.openxmlformats.org/officeDocument/2006/relationships/tags" Target="../tags/tag247.xml"/><Relationship Id="rId14" Type="http://schemas.openxmlformats.org/officeDocument/2006/relationships/tags" Target="../tags/tag252.xml"/></Relationships>
</file>

<file path=ppt/slides/_rels/slide17.xml.rels><?xml version="1.0" encoding="UTF-8" standalone="yes"?>
<Relationships xmlns="http://schemas.openxmlformats.org/package/2006/relationships"><Relationship Id="rId8" Type="http://schemas.openxmlformats.org/officeDocument/2006/relationships/tags" Target="../tags/tag265.xml"/><Relationship Id="rId13" Type="http://schemas.openxmlformats.org/officeDocument/2006/relationships/tags" Target="../tags/tag270.xml"/><Relationship Id="rId18" Type="http://schemas.openxmlformats.org/officeDocument/2006/relationships/tags" Target="../tags/tag275.xml"/><Relationship Id="rId26" Type="http://schemas.openxmlformats.org/officeDocument/2006/relationships/tags" Target="../tags/tag283.xml"/><Relationship Id="rId3" Type="http://schemas.openxmlformats.org/officeDocument/2006/relationships/tags" Target="../tags/tag260.xml"/><Relationship Id="rId21" Type="http://schemas.openxmlformats.org/officeDocument/2006/relationships/tags" Target="../tags/tag278.xml"/><Relationship Id="rId7" Type="http://schemas.openxmlformats.org/officeDocument/2006/relationships/tags" Target="../tags/tag264.xml"/><Relationship Id="rId12" Type="http://schemas.openxmlformats.org/officeDocument/2006/relationships/tags" Target="../tags/tag269.xml"/><Relationship Id="rId17" Type="http://schemas.openxmlformats.org/officeDocument/2006/relationships/tags" Target="../tags/tag274.xml"/><Relationship Id="rId25" Type="http://schemas.openxmlformats.org/officeDocument/2006/relationships/tags" Target="../tags/tag282.xml"/><Relationship Id="rId33" Type="http://schemas.openxmlformats.org/officeDocument/2006/relationships/notesSlide" Target="../notesSlides/notesSlide17.xml"/><Relationship Id="rId2" Type="http://schemas.openxmlformats.org/officeDocument/2006/relationships/tags" Target="../tags/tag259.xml"/><Relationship Id="rId16" Type="http://schemas.openxmlformats.org/officeDocument/2006/relationships/tags" Target="../tags/tag273.xml"/><Relationship Id="rId20" Type="http://schemas.openxmlformats.org/officeDocument/2006/relationships/tags" Target="../tags/tag277.xml"/><Relationship Id="rId29" Type="http://schemas.openxmlformats.org/officeDocument/2006/relationships/tags" Target="../tags/tag286.xml"/><Relationship Id="rId1" Type="http://schemas.openxmlformats.org/officeDocument/2006/relationships/tags" Target="../tags/tag258.xml"/><Relationship Id="rId6" Type="http://schemas.openxmlformats.org/officeDocument/2006/relationships/tags" Target="../tags/tag263.xml"/><Relationship Id="rId11" Type="http://schemas.openxmlformats.org/officeDocument/2006/relationships/tags" Target="../tags/tag268.xml"/><Relationship Id="rId24" Type="http://schemas.openxmlformats.org/officeDocument/2006/relationships/tags" Target="../tags/tag281.xml"/><Relationship Id="rId32" Type="http://schemas.openxmlformats.org/officeDocument/2006/relationships/slideLayout" Target="../slideLayouts/slideLayout2.xml"/><Relationship Id="rId5" Type="http://schemas.openxmlformats.org/officeDocument/2006/relationships/tags" Target="../tags/tag262.xml"/><Relationship Id="rId15" Type="http://schemas.openxmlformats.org/officeDocument/2006/relationships/tags" Target="../tags/tag272.xml"/><Relationship Id="rId23" Type="http://schemas.openxmlformats.org/officeDocument/2006/relationships/tags" Target="../tags/tag280.xml"/><Relationship Id="rId28" Type="http://schemas.openxmlformats.org/officeDocument/2006/relationships/tags" Target="../tags/tag285.xml"/><Relationship Id="rId10" Type="http://schemas.openxmlformats.org/officeDocument/2006/relationships/tags" Target="../tags/tag267.xml"/><Relationship Id="rId19" Type="http://schemas.openxmlformats.org/officeDocument/2006/relationships/tags" Target="../tags/tag276.xml"/><Relationship Id="rId31" Type="http://schemas.openxmlformats.org/officeDocument/2006/relationships/tags" Target="../tags/tag288.xml"/><Relationship Id="rId4" Type="http://schemas.openxmlformats.org/officeDocument/2006/relationships/tags" Target="../tags/tag261.xml"/><Relationship Id="rId9" Type="http://schemas.openxmlformats.org/officeDocument/2006/relationships/tags" Target="../tags/tag266.xml"/><Relationship Id="rId14" Type="http://schemas.openxmlformats.org/officeDocument/2006/relationships/tags" Target="../tags/tag271.xml"/><Relationship Id="rId22" Type="http://schemas.openxmlformats.org/officeDocument/2006/relationships/tags" Target="../tags/tag279.xml"/><Relationship Id="rId27" Type="http://schemas.openxmlformats.org/officeDocument/2006/relationships/tags" Target="../tags/tag284.xml"/><Relationship Id="rId30" Type="http://schemas.openxmlformats.org/officeDocument/2006/relationships/tags" Target="../tags/tag287.xml"/></Relationships>
</file>

<file path=ppt/slides/_rels/slide18.xml.rels><?xml version="1.0" encoding="UTF-8" standalone="yes"?>
<Relationships xmlns="http://schemas.openxmlformats.org/package/2006/relationships"><Relationship Id="rId8" Type="http://schemas.openxmlformats.org/officeDocument/2006/relationships/tags" Target="../tags/tag296.xml"/><Relationship Id="rId13" Type="http://schemas.openxmlformats.org/officeDocument/2006/relationships/tags" Target="../tags/tag301.xml"/><Relationship Id="rId18" Type="http://schemas.openxmlformats.org/officeDocument/2006/relationships/tags" Target="../tags/tag306.xml"/><Relationship Id="rId26" Type="http://schemas.openxmlformats.org/officeDocument/2006/relationships/tags" Target="../tags/tag314.xml"/><Relationship Id="rId3" Type="http://schemas.openxmlformats.org/officeDocument/2006/relationships/tags" Target="../tags/tag291.xml"/><Relationship Id="rId21" Type="http://schemas.openxmlformats.org/officeDocument/2006/relationships/tags" Target="../tags/tag309.xml"/><Relationship Id="rId7" Type="http://schemas.openxmlformats.org/officeDocument/2006/relationships/tags" Target="../tags/tag295.xml"/><Relationship Id="rId12" Type="http://schemas.openxmlformats.org/officeDocument/2006/relationships/tags" Target="../tags/tag300.xml"/><Relationship Id="rId17" Type="http://schemas.openxmlformats.org/officeDocument/2006/relationships/tags" Target="../tags/tag305.xml"/><Relationship Id="rId25" Type="http://schemas.openxmlformats.org/officeDocument/2006/relationships/tags" Target="../tags/tag313.xml"/><Relationship Id="rId2" Type="http://schemas.openxmlformats.org/officeDocument/2006/relationships/tags" Target="../tags/tag290.xml"/><Relationship Id="rId16" Type="http://schemas.openxmlformats.org/officeDocument/2006/relationships/tags" Target="../tags/tag304.xml"/><Relationship Id="rId20" Type="http://schemas.openxmlformats.org/officeDocument/2006/relationships/tags" Target="../tags/tag308.xml"/><Relationship Id="rId29" Type="http://schemas.openxmlformats.org/officeDocument/2006/relationships/notesSlide" Target="../notesSlides/notesSlide18.xml"/><Relationship Id="rId1" Type="http://schemas.openxmlformats.org/officeDocument/2006/relationships/tags" Target="../tags/tag289.xml"/><Relationship Id="rId6" Type="http://schemas.openxmlformats.org/officeDocument/2006/relationships/tags" Target="../tags/tag294.xml"/><Relationship Id="rId11" Type="http://schemas.openxmlformats.org/officeDocument/2006/relationships/tags" Target="../tags/tag299.xml"/><Relationship Id="rId24" Type="http://schemas.openxmlformats.org/officeDocument/2006/relationships/tags" Target="../tags/tag312.xml"/><Relationship Id="rId5" Type="http://schemas.openxmlformats.org/officeDocument/2006/relationships/tags" Target="../tags/tag293.xml"/><Relationship Id="rId15" Type="http://schemas.openxmlformats.org/officeDocument/2006/relationships/tags" Target="../tags/tag303.xml"/><Relationship Id="rId23" Type="http://schemas.openxmlformats.org/officeDocument/2006/relationships/tags" Target="../tags/tag311.xml"/><Relationship Id="rId28" Type="http://schemas.openxmlformats.org/officeDocument/2006/relationships/slideLayout" Target="../slideLayouts/slideLayout2.xml"/><Relationship Id="rId10" Type="http://schemas.openxmlformats.org/officeDocument/2006/relationships/tags" Target="../tags/tag298.xml"/><Relationship Id="rId19" Type="http://schemas.openxmlformats.org/officeDocument/2006/relationships/tags" Target="../tags/tag307.xml"/><Relationship Id="rId4" Type="http://schemas.openxmlformats.org/officeDocument/2006/relationships/tags" Target="../tags/tag292.xml"/><Relationship Id="rId9" Type="http://schemas.openxmlformats.org/officeDocument/2006/relationships/tags" Target="../tags/tag297.xml"/><Relationship Id="rId14" Type="http://schemas.openxmlformats.org/officeDocument/2006/relationships/tags" Target="../tags/tag302.xml"/><Relationship Id="rId22" Type="http://schemas.openxmlformats.org/officeDocument/2006/relationships/tags" Target="../tags/tag310.xml"/><Relationship Id="rId27" Type="http://schemas.openxmlformats.org/officeDocument/2006/relationships/tags" Target="../tags/tag315.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8.xml"/><Relationship Id="rId7" Type="http://schemas.openxmlformats.org/officeDocument/2006/relationships/slideLayout" Target="../slideLayouts/slideLayout2.xml"/><Relationship Id="rId2" Type="http://schemas.openxmlformats.org/officeDocument/2006/relationships/tags" Target="../tags/tag317.xml"/><Relationship Id="rId1" Type="http://schemas.openxmlformats.org/officeDocument/2006/relationships/tags" Target="../tags/tag316.xml"/><Relationship Id="rId6" Type="http://schemas.openxmlformats.org/officeDocument/2006/relationships/tags" Target="../tags/tag321.xml"/><Relationship Id="rId5" Type="http://schemas.openxmlformats.org/officeDocument/2006/relationships/tags" Target="../tags/tag320.xml"/><Relationship Id="rId4" Type="http://schemas.openxmlformats.org/officeDocument/2006/relationships/tags" Target="../tags/tag319.xml"/></Relationships>
</file>

<file path=ppt/slides/_rels/slide20.xml.rels><?xml version="1.0" encoding="UTF-8" standalone="yes"?>
<Relationships xmlns="http://schemas.openxmlformats.org/package/2006/relationships"><Relationship Id="rId8" Type="http://schemas.openxmlformats.org/officeDocument/2006/relationships/tags" Target="../tags/tag329.xml"/><Relationship Id="rId13" Type="http://schemas.openxmlformats.org/officeDocument/2006/relationships/tags" Target="../tags/tag334.xml"/><Relationship Id="rId18" Type="http://schemas.openxmlformats.org/officeDocument/2006/relationships/tags" Target="../tags/tag339.xml"/><Relationship Id="rId3" Type="http://schemas.openxmlformats.org/officeDocument/2006/relationships/tags" Target="../tags/tag324.xml"/><Relationship Id="rId21" Type="http://schemas.openxmlformats.org/officeDocument/2006/relationships/slideLayout" Target="../slideLayouts/slideLayout2.xml"/><Relationship Id="rId7" Type="http://schemas.openxmlformats.org/officeDocument/2006/relationships/tags" Target="../tags/tag328.xml"/><Relationship Id="rId12" Type="http://schemas.openxmlformats.org/officeDocument/2006/relationships/tags" Target="../tags/tag333.xml"/><Relationship Id="rId17" Type="http://schemas.openxmlformats.org/officeDocument/2006/relationships/tags" Target="../tags/tag338.xml"/><Relationship Id="rId2" Type="http://schemas.openxmlformats.org/officeDocument/2006/relationships/tags" Target="../tags/tag323.xml"/><Relationship Id="rId16" Type="http://schemas.openxmlformats.org/officeDocument/2006/relationships/tags" Target="../tags/tag337.xml"/><Relationship Id="rId20" Type="http://schemas.openxmlformats.org/officeDocument/2006/relationships/tags" Target="../tags/tag341.xml"/><Relationship Id="rId1" Type="http://schemas.openxmlformats.org/officeDocument/2006/relationships/tags" Target="../tags/tag322.xml"/><Relationship Id="rId6" Type="http://schemas.openxmlformats.org/officeDocument/2006/relationships/tags" Target="../tags/tag327.xml"/><Relationship Id="rId11" Type="http://schemas.openxmlformats.org/officeDocument/2006/relationships/tags" Target="../tags/tag332.xml"/><Relationship Id="rId5" Type="http://schemas.openxmlformats.org/officeDocument/2006/relationships/tags" Target="../tags/tag326.xml"/><Relationship Id="rId15" Type="http://schemas.openxmlformats.org/officeDocument/2006/relationships/tags" Target="../tags/tag336.xml"/><Relationship Id="rId10" Type="http://schemas.openxmlformats.org/officeDocument/2006/relationships/tags" Target="../tags/tag331.xml"/><Relationship Id="rId19" Type="http://schemas.openxmlformats.org/officeDocument/2006/relationships/tags" Target="../tags/tag340.xml"/><Relationship Id="rId4" Type="http://schemas.openxmlformats.org/officeDocument/2006/relationships/tags" Target="../tags/tag325.xml"/><Relationship Id="rId9" Type="http://schemas.openxmlformats.org/officeDocument/2006/relationships/tags" Target="../tags/tag330.xml"/><Relationship Id="rId14" Type="http://schemas.openxmlformats.org/officeDocument/2006/relationships/tags" Target="../tags/tag335.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49.xml"/><Relationship Id="rId13" Type="http://schemas.openxmlformats.org/officeDocument/2006/relationships/tags" Target="../tags/tag354.xml"/><Relationship Id="rId18" Type="http://schemas.openxmlformats.org/officeDocument/2006/relationships/tags" Target="../tags/tag359.xml"/><Relationship Id="rId3" Type="http://schemas.openxmlformats.org/officeDocument/2006/relationships/tags" Target="../tags/tag344.xml"/><Relationship Id="rId21" Type="http://schemas.openxmlformats.org/officeDocument/2006/relationships/notesSlide" Target="../notesSlides/notesSlide21.xml"/><Relationship Id="rId7" Type="http://schemas.openxmlformats.org/officeDocument/2006/relationships/tags" Target="../tags/tag348.xml"/><Relationship Id="rId12" Type="http://schemas.openxmlformats.org/officeDocument/2006/relationships/tags" Target="../tags/tag353.xml"/><Relationship Id="rId17" Type="http://schemas.openxmlformats.org/officeDocument/2006/relationships/tags" Target="../tags/tag358.xml"/><Relationship Id="rId2" Type="http://schemas.openxmlformats.org/officeDocument/2006/relationships/tags" Target="../tags/tag343.xml"/><Relationship Id="rId16" Type="http://schemas.openxmlformats.org/officeDocument/2006/relationships/tags" Target="../tags/tag357.xml"/><Relationship Id="rId20" Type="http://schemas.openxmlformats.org/officeDocument/2006/relationships/slideLayout" Target="../slideLayouts/slideLayout2.xml"/><Relationship Id="rId1" Type="http://schemas.openxmlformats.org/officeDocument/2006/relationships/tags" Target="../tags/tag342.xml"/><Relationship Id="rId6" Type="http://schemas.openxmlformats.org/officeDocument/2006/relationships/tags" Target="../tags/tag347.xml"/><Relationship Id="rId11" Type="http://schemas.openxmlformats.org/officeDocument/2006/relationships/tags" Target="../tags/tag352.xml"/><Relationship Id="rId5" Type="http://schemas.openxmlformats.org/officeDocument/2006/relationships/tags" Target="../tags/tag346.xml"/><Relationship Id="rId15" Type="http://schemas.openxmlformats.org/officeDocument/2006/relationships/tags" Target="../tags/tag356.xml"/><Relationship Id="rId10" Type="http://schemas.openxmlformats.org/officeDocument/2006/relationships/tags" Target="../tags/tag351.xml"/><Relationship Id="rId19" Type="http://schemas.openxmlformats.org/officeDocument/2006/relationships/tags" Target="../tags/tag360.xml"/><Relationship Id="rId4" Type="http://schemas.openxmlformats.org/officeDocument/2006/relationships/tags" Target="../tags/tag345.xml"/><Relationship Id="rId9" Type="http://schemas.openxmlformats.org/officeDocument/2006/relationships/tags" Target="../tags/tag350.xml"/><Relationship Id="rId14" Type="http://schemas.openxmlformats.org/officeDocument/2006/relationships/tags" Target="../tags/tag355.xml"/></Relationships>
</file>

<file path=ppt/slides/_rels/slide22.xml.rels><?xml version="1.0" encoding="UTF-8" standalone="yes"?>
<Relationships xmlns="http://schemas.openxmlformats.org/package/2006/relationships"><Relationship Id="rId8" Type="http://schemas.openxmlformats.org/officeDocument/2006/relationships/tags" Target="../tags/tag368.xml"/><Relationship Id="rId13" Type="http://schemas.openxmlformats.org/officeDocument/2006/relationships/tags" Target="../tags/tag373.xml"/><Relationship Id="rId18" Type="http://schemas.openxmlformats.org/officeDocument/2006/relationships/tags" Target="../tags/tag378.xml"/><Relationship Id="rId26" Type="http://schemas.openxmlformats.org/officeDocument/2006/relationships/tags" Target="../tags/tag386.xml"/><Relationship Id="rId3" Type="http://schemas.openxmlformats.org/officeDocument/2006/relationships/tags" Target="../tags/tag363.xml"/><Relationship Id="rId21" Type="http://schemas.openxmlformats.org/officeDocument/2006/relationships/tags" Target="../tags/tag381.xml"/><Relationship Id="rId7" Type="http://schemas.openxmlformats.org/officeDocument/2006/relationships/tags" Target="../tags/tag367.xml"/><Relationship Id="rId12" Type="http://schemas.openxmlformats.org/officeDocument/2006/relationships/tags" Target="../tags/tag372.xml"/><Relationship Id="rId17" Type="http://schemas.openxmlformats.org/officeDocument/2006/relationships/tags" Target="../tags/tag377.xml"/><Relationship Id="rId25" Type="http://schemas.openxmlformats.org/officeDocument/2006/relationships/tags" Target="../tags/tag385.xml"/><Relationship Id="rId2" Type="http://schemas.openxmlformats.org/officeDocument/2006/relationships/tags" Target="../tags/tag362.xml"/><Relationship Id="rId16" Type="http://schemas.openxmlformats.org/officeDocument/2006/relationships/tags" Target="../tags/tag376.xml"/><Relationship Id="rId20" Type="http://schemas.openxmlformats.org/officeDocument/2006/relationships/tags" Target="../tags/tag380.xml"/><Relationship Id="rId1" Type="http://schemas.openxmlformats.org/officeDocument/2006/relationships/tags" Target="../tags/tag361.xml"/><Relationship Id="rId6" Type="http://schemas.openxmlformats.org/officeDocument/2006/relationships/tags" Target="../tags/tag366.xml"/><Relationship Id="rId11" Type="http://schemas.openxmlformats.org/officeDocument/2006/relationships/tags" Target="../tags/tag371.xml"/><Relationship Id="rId24" Type="http://schemas.openxmlformats.org/officeDocument/2006/relationships/tags" Target="../tags/tag384.xml"/><Relationship Id="rId5" Type="http://schemas.openxmlformats.org/officeDocument/2006/relationships/tags" Target="../tags/tag365.xml"/><Relationship Id="rId15" Type="http://schemas.openxmlformats.org/officeDocument/2006/relationships/tags" Target="../tags/tag375.xml"/><Relationship Id="rId23" Type="http://schemas.openxmlformats.org/officeDocument/2006/relationships/tags" Target="../tags/tag383.xml"/><Relationship Id="rId28" Type="http://schemas.openxmlformats.org/officeDocument/2006/relationships/notesSlide" Target="../notesSlides/notesSlide22.xml"/><Relationship Id="rId10" Type="http://schemas.openxmlformats.org/officeDocument/2006/relationships/tags" Target="../tags/tag370.xml"/><Relationship Id="rId19" Type="http://schemas.openxmlformats.org/officeDocument/2006/relationships/tags" Target="../tags/tag379.xml"/><Relationship Id="rId4" Type="http://schemas.openxmlformats.org/officeDocument/2006/relationships/tags" Target="../tags/tag364.xml"/><Relationship Id="rId9" Type="http://schemas.openxmlformats.org/officeDocument/2006/relationships/tags" Target="../tags/tag369.xml"/><Relationship Id="rId14" Type="http://schemas.openxmlformats.org/officeDocument/2006/relationships/tags" Target="../tags/tag374.xml"/><Relationship Id="rId22" Type="http://schemas.openxmlformats.org/officeDocument/2006/relationships/tags" Target="../tags/tag382.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4.xml"/><Relationship Id="rId13" Type="http://schemas.openxmlformats.org/officeDocument/2006/relationships/tags" Target="../tags/tag399.xml"/><Relationship Id="rId18" Type="http://schemas.openxmlformats.org/officeDocument/2006/relationships/tags" Target="../tags/tag404.xml"/><Relationship Id="rId3" Type="http://schemas.openxmlformats.org/officeDocument/2006/relationships/tags" Target="../tags/tag389.xml"/><Relationship Id="rId21" Type="http://schemas.openxmlformats.org/officeDocument/2006/relationships/tags" Target="../tags/tag407.xml"/><Relationship Id="rId7" Type="http://schemas.openxmlformats.org/officeDocument/2006/relationships/tags" Target="../tags/tag393.xml"/><Relationship Id="rId12" Type="http://schemas.openxmlformats.org/officeDocument/2006/relationships/tags" Target="../tags/tag398.xml"/><Relationship Id="rId17" Type="http://schemas.openxmlformats.org/officeDocument/2006/relationships/tags" Target="../tags/tag403.xml"/><Relationship Id="rId25" Type="http://schemas.openxmlformats.org/officeDocument/2006/relationships/notesSlide" Target="../notesSlides/notesSlide23.xml"/><Relationship Id="rId2" Type="http://schemas.openxmlformats.org/officeDocument/2006/relationships/tags" Target="../tags/tag388.xml"/><Relationship Id="rId16" Type="http://schemas.openxmlformats.org/officeDocument/2006/relationships/tags" Target="../tags/tag402.xml"/><Relationship Id="rId20" Type="http://schemas.openxmlformats.org/officeDocument/2006/relationships/tags" Target="../tags/tag406.xml"/><Relationship Id="rId1" Type="http://schemas.openxmlformats.org/officeDocument/2006/relationships/tags" Target="../tags/tag387.xml"/><Relationship Id="rId6" Type="http://schemas.openxmlformats.org/officeDocument/2006/relationships/tags" Target="../tags/tag392.xml"/><Relationship Id="rId11" Type="http://schemas.openxmlformats.org/officeDocument/2006/relationships/tags" Target="../tags/tag397.xml"/><Relationship Id="rId24" Type="http://schemas.openxmlformats.org/officeDocument/2006/relationships/slideLayout" Target="../slideLayouts/slideLayout2.xml"/><Relationship Id="rId5" Type="http://schemas.openxmlformats.org/officeDocument/2006/relationships/tags" Target="../tags/tag391.xml"/><Relationship Id="rId15" Type="http://schemas.openxmlformats.org/officeDocument/2006/relationships/tags" Target="../tags/tag401.xml"/><Relationship Id="rId23" Type="http://schemas.openxmlformats.org/officeDocument/2006/relationships/tags" Target="../tags/tag409.xml"/><Relationship Id="rId10" Type="http://schemas.openxmlformats.org/officeDocument/2006/relationships/tags" Target="../tags/tag396.xml"/><Relationship Id="rId19" Type="http://schemas.openxmlformats.org/officeDocument/2006/relationships/tags" Target="../tags/tag405.xml"/><Relationship Id="rId4" Type="http://schemas.openxmlformats.org/officeDocument/2006/relationships/tags" Target="../tags/tag390.xml"/><Relationship Id="rId9" Type="http://schemas.openxmlformats.org/officeDocument/2006/relationships/tags" Target="../tags/tag395.xml"/><Relationship Id="rId14" Type="http://schemas.openxmlformats.org/officeDocument/2006/relationships/tags" Target="../tags/tag400.xml"/><Relationship Id="rId22" Type="http://schemas.openxmlformats.org/officeDocument/2006/relationships/tags" Target="../tags/tag408.xml"/></Relationships>
</file>

<file path=ppt/slides/_rels/slide24.xml.rels><?xml version="1.0" encoding="UTF-8" standalone="yes"?>
<Relationships xmlns="http://schemas.openxmlformats.org/package/2006/relationships"><Relationship Id="rId3" Type="http://schemas.openxmlformats.org/officeDocument/2006/relationships/tags" Target="../tags/tag412.xml"/><Relationship Id="rId2" Type="http://schemas.openxmlformats.org/officeDocument/2006/relationships/tags" Target="../tags/tag411.xml"/><Relationship Id="rId1" Type="http://schemas.openxmlformats.org/officeDocument/2006/relationships/tags" Target="../tags/tag410.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a16="http://schemas.microsoft.com/office/drawing/2014/main"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a16="http://schemas.microsoft.com/office/drawing/2014/main"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a16="http://schemas.microsoft.com/office/drawing/2014/main"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a16="http://schemas.microsoft.com/office/drawing/2014/main"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a16="http://schemas.microsoft.com/office/drawing/2014/main"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a16="http://schemas.microsoft.com/office/drawing/2014/main"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a16="http://schemas.microsoft.com/office/drawing/2014/main"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医疗品牌培训</a:t>
            </a:r>
            <a:r>
              <a:rPr lang="en-US" altLang="zh-CN" sz="3200" dirty="0" err="1">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A_文本框 19">
            <a:extLst>
              <a:ext uri="{FF2B5EF4-FFF2-40B4-BE49-F238E27FC236}">
                <a16:creationId xmlns:a16="http://schemas.microsoft.com/office/drawing/2014/main" id="{45334462-BF43-4E4D-AE2F-A5B62302FEE8}"/>
              </a:ext>
            </a:extLst>
          </p:cNvPr>
          <p:cNvSpPr txBox="1">
            <a:spLocks noChangeArrowheads="1"/>
          </p:cNvSpPr>
          <p:nvPr>
            <p:custDataLst>
              <p:tags r:id="rId5"/>
            </p:custDataLst>
          </p:nvPr>
        </p:nvSpPr>
        <p:spPr bwMode="auto">
          <a:xfrm>
            <a:off x="3268141" y="3232640"/>
            <a:ext cx="18473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nodePh="1">
                                  <p:stCondLst>
                                    <p:cond delay="1800"/>
                                  </p:stCondLst>
                                  <p:endCondLst>
                                    <p:cond evt="begin" delay="0">
                                      <p:tn val="17"/>
                                    </p:cond>
                                  </p:end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a16="http://schemas.microsoft.com/office/drawing/2014/main"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a16="http://schemas.microsoft.com/office/drawing/2014/main"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a16="http://schemas.microsoft.com/office/drawing/2014/main"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a16="http://schemas.microsoft.com/office/drawing/2014/main"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a16="http://schemas.microsoft.com/office/drawing/2014/main"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a16="http://schemas.microsoft.com/office/drawing/2014/main"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a16="http://schemas.microsoft.com/office/drawing/2014/main"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a16="http://schemas.microsoft.com/office/drawing/2014/main"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a16="http://schemas.microsoft.com/office/drawing/2014/main"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a16="http://schemas.microsoft.com/office/drawing/2014/main"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a16="http://schemas.microsoft.com/office/drawing/2014/main"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a16="http://schemas.microsoft.com/office/drawing/2014/main"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a16="http://schemas.microsoft.com/office/drawing/2014/main"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a16="http://schemas.microsoft.com/office/drawing/2014/main"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a16="http://schemas.microsoft.com/office/drawing/2014/main"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a16="http://schemas.microsoft.com/office/drawing/2014/main"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a16="http://schemas.microsoft.com/office/drawing/2014/main"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a16="http://schemas.microsoft.com/office/drawing/2014/main"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a16="http://schemas.microsoft.com/office/drawing/2014/main"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a16="http://schemas.microsoft.com/office/drawing/2014/main"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a16="http://schemas.microsoft.com/office/drawing/2014/main"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a16="http://schemas.microsoft.com/office/drawing/2014/main"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a16="http://schemas.microsoft.com/office/drawing/2014/main"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a16="http://schemas.microsoft.com/office/drawing/2014/main"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a16="http://schemas.microsoft.com/office/drawing/2014/main"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a16="http://schemas.microsoft.com/office/drawing/2014/main"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a16="http://schemas.microsoft.com/office/drawing/2014/main"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a16="http://schemas.microsoft.com/office/drawing/2014/main"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a16="http://schemas.microsoft.com/office/drawing/2014/main"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a16="http://schemas.microsoft.com/office/drawing/2014/main"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a16="http://schemas.microsoft.com/office/drawing/2014/main"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a16="http://schemas.microsoft.com/office/drawing/2014/main"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a16="http://schemas.microsoft.com/office/drawing/2014/main"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a16="http://schemas.microsoft.com/office/drawing/2014/main"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a16="http://schemas.microsoft.com/office/drawing/2014/main"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a16="http://schemas.microsoft.com/office/drawing/2014/main"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a16="http://schemas.microsoft.com/office/drawing/2014/main"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a16="http://schemas.microsoft.com/office/drawing/2014/main"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a16="http://schemas.microsoft.com/office/drawing/2014/main"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a16="http://schemas.microsoft.com/office/drawing/2014/main"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a16="http://schemas.microsoft.com/office/drawing/2014/main"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a16="http://schemas.microsoft.com/office/drawing/2014/main"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a16="http://schemas.microsoft.com/office/drawing/2014/main"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a16="http://schemas.microsoft.com/office/drawing/2014/main"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a16="http://schemas.microsoft.com/office/drawing/2014/main"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a16="http://schemas.microsoft.com/office/drawing/2014/main"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a16="http://schemas.microsoft.com/office/drawing/2014/main"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a16="http://schemas.microsoft.com/office/drawing/2014/main"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a16="http://schemas.microsoft.com/office/drawing/2014/main"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a16="http://schemas.microsoft.com/office/drawing/2014/main"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a16="http://schemas.microsoft.com/office/drawing/2014/main"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a16="http://schemas.microsoft.com/office/drawing/2014/main"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a16="http://schemas.microsoft.com/office/drawing/2014/main"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a16="http://schemas.microsoft.com/office/drawing/2014/main"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a16="http://schemas.microsoft.com/office/drawing/2014/main"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a16="http://schemas.microsoft.com/office/drawing/2014/main"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a16="http://schemas.microsoft.com/office/drawing/2014/main"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a16="http://schemas.microsoft.com/office/drawing/2014/main"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a16="http://schemas.microsoft.com/office/drawing/2014/main"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a16="http://schemas.microsoft.com/office/drawing/2014/main"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a16="http://schemas.microsoft.com/office/drawing/2014/main"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a16="http://schemas.microsoft.com/office/drawing/2014/main"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a16="http://schemas.microsoft.com/office/drawing/2014/main"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a16="http://schemas.microsoft.com/office/drawing/2014/main"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a16="http://schemas.microsoft.com/office/drawing/2014/main"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a16="http://schemas.microsoft.com/office/drawing/2014/main"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a16="http://schemas.microsoft.com/office/drawing/2014/main"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a16="http://schemas.microsoft.com/office/drawing/2014/main"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a16="http://schemas.microsoft.com/office/drawing/2014/main"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a16="http://schemas.microsoft.com/office/drawing/2014/main"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a16="http://schemas.microsoft.com/office/drawing/2014/main"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a16="http://schemas.microsoft.com/office/drawing/2014/main"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a16="http://schemas.microsoft.com/office/drawing/2014/main"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a16="http://schemas.microsoft.com/office/drawing/2014/main"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a16="http://schemas.microsoft.com/office/drawing/2014/main"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a16="http://schemas.microsoft.com/office/drawing/2014/main"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a16="http://schemas.microsoft.com/office/drawing/2014/main"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a16="http://schemas.microsoft.com/office/drawing/2014/main"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a16="http://schemas.microsoft.com/office/drawing/2014/main"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a16="http://schemas.microsoft.com/office/drawing/2014/main"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a16="http://schemas.microsoft.com/office/drawing/2014/main"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a16="http://schemas.microsoft.com/office/drawing/2014/main"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a16="http://schemas.microsoft.com/office/drawing/2014/main"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a16="http://schemas.microsoft.com/office/drawing/2014/main"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a16="http://schemas.microsoft.com/office/drawing/2014/main"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a16="http://schemas.microsoft.com/office/drawing/2014/main"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a16="http://schemas.microsoft.com/office/drawing/2014/main"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a16="http://schemas.microsoft.com/office/drawing/2014/main"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a16="http://schemas.microsoft.com/office/drawing/2014/main"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a16="http://schemas.microsoft.com/office/drawing/2014/main"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a16="http://schemas.microsoft.com/office/drawing/2014/main"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a16="http://schemas.microsoft.com/office/drawing/2014/main"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a16="http://schemas.microsoft.com/office/drawing/2014/main"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a16="http://schemas.microsoft.com/office/drawing/2014/main"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a16="http://schemas.microsoft.com/office/drawing/2014/main"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a16="http://schemas.microsoft.com/office/drawing/2014/main"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a16="http://schemas.microsoft.com/office/drawing/2014/main"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a16="http://schemas.microsoft.com/office/drawing/2014/main"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a16="http://schemas.microsoft.com/office/drawing/2014/main"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a16="http://schemas.microsoft.com/office/drawing/2014/main"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a16="http://schemas.microsoft.com/office/drawing/2014/main"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a16="http://schemas.microsoft.com/office/drawing/2014/main"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a16="http://schemas.microsoft.com/office/drawing/2014/main"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a16="http://schemas.microsoft.com/office/drawing/2014/main"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a16="http://schemas.microsoft.com/office/drawing/2014/main"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a16="http://schemas.microsoft.com/office/drawing/2014/main"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a16="http://schemas.microsoft.com/office/drawing/2014/main"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a16="http://schemas.microsoft.com/office/drawing/2014/main"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a16="http://schemas.microsoft.com/office/drawing/2014/main"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a16="http://schemas.microsoft.com/office/drawing/2014/main"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a16="http://schemas.microsoft.com/office/drawing/2014/main"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a16="http://schemas.microsoft.com/office/drawing/2014/main"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a16="http://schemas.microsoft.com/office/drawing/2014/main"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a16="http://schemas.microsoft.com/office/drawing/2014/main"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a16="http://schemas.microsoft.com/office/drawing/2014/main"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a16="http://schemas.microsoft.com/office/drawing/2014/main"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a16="http://schemas.microsoft.com/office/drawing/2014/main"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a16="http://schemas.microsoft.com/office/drawing/2014/main"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a16="http://schemas.microsoft.com/office/drawing/2014/main"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a16="http://schemas.microsoft.com/office/drawing/2014/main"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a16="http://schemas.microsoft.com/office/drawing/2014/main"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a16="http://schemas.microsoft.com/office/drawing/2014/main"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a16="http://schemas.microsoft.com/office/drawing/2014/main"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a16="http://schemas.microsoft.com/office/drawing/2014/main"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a16="http://schemas.microsoft.com/office/drawing/2014/main"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a16="http://schemas.microsoft.com/office/drawing/2014/main"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a16="http://schemas.microsoft.com/office/drawing/2014/main"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a16="http://schemas.microsoft.com/office/drawing/2014/main"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a16="http://schemas.microsoft.com/office/drawing/2014/main"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a16="http://schemas.microsoft.com/office/drawing/2014/main"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a16="http://schemas.microsoft.com/office/drawing/2014/main"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a16="http://schemas.microsoft.com/office/drawing/2014/main"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a16="http://schemas.microsoft.com/office/drawing/2014/main"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a16="http://schemas.microsoft.com/office/drawing/2014/main"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a16="http://schemas.microsoft.com/office/drawing/2014/main"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a16="http://schemas.microsoft.com/office/drawing/2014/main"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a16="http://schemas.microsoft.com/office/drawing/2014/main"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a16="http://schemas.microsoft.com/office/drawing/2014/main"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a16="http://schemas.microsoft.com/office/drawing/2014/main"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a16="http://schemas.microsoft.com/office/drawing/2014/main"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a16="http://schemas.microsoft.com/office/drawing/2014/main"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a16="http://schemas.microsoft.com/office/drawing/2014/main"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a16="http://schemas.microsoft.com/office/drawing/2014/main"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a16="http://schemas.microsoft.com/office/drawing/2014/main"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a16="http://schemas.microsoft.com/office/drawing/2014/main"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a16="http://schemas.microsoft.com/office/drawing/2014/main"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a16="http://schemas.microsoft.com/office/drawing/2014/main"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a16="http://schemas.microsoft.com/office/drawing/2014/main"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a16="http://schemas.microsoft.com/office/drawing/2014/main"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a16="http://schemas.microsoft.com/office/drawing/2014/main"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a16="http://schemas.microsoft.com/office/drawing/2014/main"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a16="http://schemas.microsoft.com/office/drawing/2014/main"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a16="http://schemas.microsoft.com/office/drawing/2014/main"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a16="http://schemas.microsoft.com/office/drawing/2014/main"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a16="http://schemas.microsoft.com/office/drawing/2014/main"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a16="http://schemas.microsoft.com/office/drawing/2014/main"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a16="http://schemas.microsoft.com/office/drawing/2014/main"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a16="http://schemas.microsoft.com/office/drawing/2014/main"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a16="http://schemas.microsoft.com/office/drawing/2014/main"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a16="http://schemas.microsoft.com/office/drawing/2014/main"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a16="http://schemas.microsoft.com/office/drawing/2014/main"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a16="http://schemas.microsoft.com/office/drawing/2014/main"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a16="http://schemas.microsoft.com/office/drawing/2014/main"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a16="http://schemas.microsoft.com/office/drawing/2014/main"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a16="http://schemas.microsoft.com/office/drawing/2014/main"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a16="http://schemas.microsoft.com/office/drawing/2014/main"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a16="http://schemas.microsoft.com/office/drawing/2014/main"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a16="http://schemas.microsoft.com/office/drawing/2014/main"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a16="http://schemas.microsoft.com/office/drawing/2014/main"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a16="http://schemas.microsoft.com/office/drawing/2014/main"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a16="http://schemas.microsoft.com/office/drawing/2014/main"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a16="http://schemas.microsoft.com/office/drawing/2014/main"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a16="http://schemas.microsoft.com/office/drawing/2014/main"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a16="http://schemas.microsoft.com/office/drawing/2014/main"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a16="http://schemas.microsoft.com/office/drawing/2014/main"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a16="http://schemas.microsoft.com/office/drawing/2014/main"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a16="http://schemas.microsoft.com/office/drawing/2014/main"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a16="http://schemas.microsoft.com/office/drawing/2014/main"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a16="http://schemas.microsoft.com/office/drawing/2014/main"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a16="http://schemas.microsoft.com/office/drawing/2014/main"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a16="http://schemas.microsoft.com/office/drawing/2014/main"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a16="http://schemas.microsoft.com/office/drawing/2014/main"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a16="http://schemas.microsoft.com/office/drawing/2014/main"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a16="http://schemas.microsoft.com/office/drawing/2014/main"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a16="http://schemas.microsoft.com/office/drawing/2014/main"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a16="http://schemas.microsoft.com/office/drawing/2014/main"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a16="http://schemas.microsoft.com/office/drawing/2014/main"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a16="http://schemas.microsoft.com/office/drawing/2014/main"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a16="http://schemas.microsoft.com/office/drawing/2014/main"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a16="http://schemas.microsoft.com/office/drawing/2014/main"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a16="http://schemas.microsoft.com/office/drawing/2014/main"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a16="http://schemas.microsoft.com/office/drawing/2014/main"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a16="http://schemas.microsoft.com/office/drawing/2014/main"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a16="http://schemas.microsoft.com/office/drawing/2014/main"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a16="http://schemas.microsoft.com/office/drawing/2014/main"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a16="http://schemas.microsoft.com/office/drawing/2014/main"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a16="http://schemas.microsoft.com/office/drawing/2014/main"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a16="http://schemas.microsoft.com/office/drawing/2014/main"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a16="http://schemas.microsoft.com/office/drawing/2014/main"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a16="http://schemas.microsoft.com/office/drawing/2014/main"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a16="http://schemas.microsoft.com/office/drawing/2014/main"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a16="http://schemas.microsoft.com/office/drawing/2014/main"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a16="http://schemas.microsoft.com/office/drawing/2014/main"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a16="http://schemas.microsoft.com/office/drawing/2014/main"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a16="http://schemas.microsoft.com/office/drawing/2014/main"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a16="http://schemas.microsoft.com/office/drawing/2014/main"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a16="http://schemas.microsoft.com/office/drawing/2014/main"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a16="http://schemas.microsoft.com/office/drawing/2014/main"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a16="http://schemas.microsoft.com/office/drawing/2014/main"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a16="http://schemas.microsoft.com/office/drawing/2014/main"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a16="http://schemas.microsoft.com/office/drawing/2014/main"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a16="http://schemas.microsoft.com/office/drawing/2014/main"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a16="http://schemas.microsoft.com/office/drawing/2014/main"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a16="http://schemas.microsoft.com/office/drawing/2014/main"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a16="http://schemas.microsoft.com/office/drawing/2014/main"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a16="http://schemas.microsoft.com/office/drawing/2014/main"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a16="http://schemas.microsoft.com/office/drawing/2014/main"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a16="http://schemas.microsoft.com/office/drawing/2014/main"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a16="http://schemas.microsoft.com/office/drawing/2014/main"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a16="http://schemas.microsoft.com/office/drawing/2014/main"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a16="http://schemas.microsoft.com/office/drawing/2014/main"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a16="http://schemas.microsoft.com/office/drawing/2014/main"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a16="http://schemas.microsoft.com/office/drawing/2014/main"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a16="http://schemas.microsoft.com/office/drawing/2014/main"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a16="http://schemas.microsoft.com/office/drawing/2014/main"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a16="http://schemas.microsoft.com/office/drawing/2014/main"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a16="http://schemas.microsoft.com/office/drawing/2014/main"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a16="http://schemas.microsoft.com/office/drawing/2014/main"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a16="http://schemas.microsoft.com/office/drawing/2014/main"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a16="http://schemas.microsoft.com/office/drawing/2014/main"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a16="http://schemas.microsoft.com/office/drawing/2014/main"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a16="http://schemas.microsoft.com/office/drawing/2014/main"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a16="http://schemas.microsoft.com/office/drawing/2014/main"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a16="http://schemas.microsoft.com/office/drawing/2014/main"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a16="http://schemas.microsoft.com/office/drawing/2014/main"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a16="http://schemas.microsoft.com/office/drawing/2014/main"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a16="http://schemas.microsoft.com/office/drawing/2014/main"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a16="http://schemas.microsoft.com/office/drawing/2014/main"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a16="http://schemas.microsoft.com/office/drawing/2014/main"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a16="http://schemas.microsoft.com/office/drawing/2014/main"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a16="http://schemas.microsoft.com/office/drawing/2014/main"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a16="http://schemas.microsoft.com/office/drawing/2014/main"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a16="http://schemas.microsoft.com/office/drawing/2014/main"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a16="http://schemas.microsoft.com/office/drawing/2014/main"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a16="http://schemas.microsoft.com/office/drawing/2014/main"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a16="http://schemas.microsoft.com/office/drawing/2014/main"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a16="http://schemas.microsoft.com/office/drawing/2014/main"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a16="http://schemas.microsoft.com/office/drawing/2014/main"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a16="http://schemas.microsoft.com/office/drawing/2014/main"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a16="http://schemas.microsoft.com/office/drawing/2014/main"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a16="http://schemas.microsoft.com/office/drawing/2014/main"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a16="http://schemas.microsoft.com/office/drawing/2014/main"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a16="http://schemas.microsoft.com/office/drawing/2014/main"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a16="http://schemas.microsoft.com/office/drawing/2014/main"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a16="http://schemas.microsoft.com/office/drawing/2014/main"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a16="http://schemas.microsoft.com/office/drawing/2014/main"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a16="http://schemas.microsoft.com/office/drawing/2014/main"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a16="http://schemas.microsoft.com/office/drawing/2014/main"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a16="http://schemas.microsoft.com/office/drawing/2014/main"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a16="http://schemas.microsoft.com/office/drawing/2014/main"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a16="http://schemas.microsoft.com/office/drawing/2014/main"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a16="http://schemas.microsoft.com/office/drawing/2014/main"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a16="http://schemas.microsoft.com/office/drawing/2014/main"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a16="http://schemas.microsoft.com/office/drawing/2014/main"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a16="http://schemas.microsoft.com/office/drawing/2014/main"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a16="http://schemas.microsoft.com/office/drawing/2014/main"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a16="http://schemas.microsoft.com/office/drawing/2014/main"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a16="http://schemas.microsoft.com/office/drawing/2014/main"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a16="http://schemas.microsoft.com/office/drawing/2014/main"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a16="http://schemas.microsoft.com/office/drawing/2014/main"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a16="http://schemas.microsoft.com/office/drawing/2014/main"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a16="http://schemas.microsoft.com/office/drawing/2014/main"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a16="http://schemas.microsoft.com/office/drawing/2014/main"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a16="http://schemas.microsoft.com/office/drawing/2014/main"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a16="http://schemas.microsoft.com/office/drawing/2014/main"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a16="http://schemas.microsoft.com/office/drawing/2014/main"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a16="http://schemas.microsoft.com/office/drawing/2014/main"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a16="http://schemas.microsoft.com/office/drawing/2014/main"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a16="http://schemas.microsoft.com/office/drawing/2014/main"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a16="http://schemas.microsoft.com/office/drawing/2014/main"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a16="http://schemas.microsoft.com/office/drawing/2014/main"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a16="http://schemas.microsoft.com/office/drawing/2014/main"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a16="http://schemas.microsoft.com/office/drawing/2014/main"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a16="http://schemas.microsoft.com/office/drawing/2014/main"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a16="http://schemas.microsoft.com/office/drawing/2014/main"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a16="http://schemas.microsoft.com/office/drawing/2014/main"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a16="http://schemas.microsoft.com/office/drawing/2014/main"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a16="http://schemas.microsoft.com/office/drawing/2014/main"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a16="http://schemas.microsoft.com/office/drawing/2014/main"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a16="http://schemas.microsoft.com/office/drawing/2014/main"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a16="http://schemas.microsoft.com/office/drawing/2014/main"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a16="http://schemas.microsoft.com/office/drawing/2014/main"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a16="http://schemas.microsoft.com/office/drawing/2014/main"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a16="http://schemas.microsoft.com/office/drawing/2014/main"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a16="http://schemas.microsoft.com/office/drawing/2014/main"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a16="http://schemas.microsoft.com/office/drawing/2014/main"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a16="http://schemas.microsoft.com/office/drawing/2014/main"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a16="http://schemas.microsoft.com/office/drawing/2014/main"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a16="http://schemas.microsoft.com/office/drawing/2014/main"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a16="http://schemas.microsoft.com/office/drawing/2014/main"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a16="http://schemas.microsoft.com/office/drawing/2014/main"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a16="http://schemas.microsoft.com/office/drawing/2014/main"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a16="http://schemas.microsoft.com/office/drawing/2014/main"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a16="http://schemas.microsoft.com/office/drawing/2014/main"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a16="http://schemas.microsoft.com/office/drawing/2014/main"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a16="http://schemas.microsoft.com/office/drawing/2014/main"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a16="http://schemas.microsoft.com/office/drawing/2014/main"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a16="http://schemas.microsoft.com/office/drawing/2014/main"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a16="http://schemas.microsoft.com/office/drawing/2014/main"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a16="http://schemas.microsoft.com/office/drawing/2014/main"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a16="http://schemas.microsoft.com/office/drawing/2014/main"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a16="http://schemas.microsoft.com/office/drawing/2014/main"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a16="http://schemas.microsoft.com/office/drawing/2014/main"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a16="http://schemas.microsoft.com/office/drawing/2014/main"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a16="http://schemas.microsoft.com/office/drawing/2014/main"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a16="http://schemas.microsoft.com/office/drawing/2014/main"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a16="http://schemas.microsoft.com/office/drawing/2014/main"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a16="http://schemas.microsoft.com/office/drawing/2014/main"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a16="http://schemas.microsoft.com/office/drawing/2014/main"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a16="http://schemas.microsoft.com/office/drawing/2014/main"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a16="http://schemas.microsoft.com/office/drawing/2014/main"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a16="http://schemas.microsoft.com/office/drawing/2014/main"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a16="http://schemas.microsoft.com/office/drawing/2014/main"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a16="http://schemas.microsoft.com/office/drawing/2014/main"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a16="http://schemas.microsoft.com/office/drawing/2014/main"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a16="http://schemas.microsoft.com/office/drawing/2014/main"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a16="http://schemas.microsoft.com/office/drawing/2014/main"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a16="http://schemas.microsoft.com/office/drawing/2014/main"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a16="http://schemas.microsoft.com/office/drawing/2014/main"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a16="http://schemas.microsoft.com/office/drawing/2014/main"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a16="http://schemas.microsoft.com/office/drawing/2014/main"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a16="http://schemas.microsoft.com/office/drawing/2014/main"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a16="http://schemas.microsoft.com/office/drawing/2014/main"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a16="http://schemas.microsoft.com/office/drawing/2014/main"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smtClean="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a16="http://schemas.microsoft.com/office/drawing/2014/main"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a16="http://schemas.microsoft.com/office/drawing/2014/main"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a16="http://schemas.microsoft.com/office/drawing/2014/main"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a16="http://schemas.microsoft.com/office/drawing/2014/main"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a16="http://schemas.microsoft.com/office/drawing/2014/main"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a16="http://schemas.microsoft.com/office/drawing/2014/main"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a16="http://schemas.microsoft.com/office/drawing/2014/main"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a16="http://schemas.microsoft.com/office/drawing/2014/main"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a16="http://schemas.microsoft.com/office/drawing/2014/main"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a16="http://schemas.microsoft.com/office/drawing/2014/main"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a16="http://schemas.microsoft.com/office/drawing/2014/main"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a16="http://schemas.microsoft.com/office/drawing/2014/main"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a16="http://schemas.microsoft.com/office/drawing/2014/main"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a16="http://schemas.microsoft.com/office/drawing/2014/main"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a16="http://schemas.microsoft.com/office/drawing/2014/main"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a16="http://schemas.microsoft.com/office/drawing/2014/main"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a16="http://schemas.microsoft.com/office/drawing/2014/main"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a16="http://schemas.microsoft.com/office/drawing/2014/main"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a16="http://schemas.microsoft.com/office/drawing/2014/main"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a16="http://schemas.microsoft.com/office/drawing/2014/main"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a16="http://schemas.microsoft.com/office/drawing/2014/main"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a16="http://schemas.microsoft.com/office/drawing/2014/main"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a16="http://schemas.microsoft.com/office/drawing/2014/main"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a16="http://schemas.microsoft.com/office/drawing/2014/main"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a16="http://schemas.microsoft.com/office/drawing/2014/main"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a16="http://schemas.microsoft.com/office/drawing/2014/main"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a16="http://schemas.microsoft.com/office/drawing/2014/main"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a16="http://schemas.microsoft.com/office/drawing/2014/main"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a16="http://schemas.microsoft.com/office/drawing/2014/main"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a16="http://schemas.microsoft.com/office/drawing/2014/main"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a16="http://schemas.microsoft.com/office/drawing/2014/main"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a16="http://schemas.microsoft.com/office/drawing/2014/main"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a16="http://schemas.microsoft.com/office/drawing/2014/main"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a16="http://schemas.microsoft.com/office/drawing/2014/main"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a16="http://schemas.microsoft.com/office/drawing/2014/main"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a16="http://schemas.microsoft.com/office/drawing/2014/main"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a16="http://schemas.microsoft.com/office/drawing/2014/main"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a16="http://schemas.microsoft.com/office/drawing/2014/main"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a16="http://schemas.microsoft.com/office/drawing/2014/main"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a16="http://schemas.microsoft.com/office/drawing/2014/main"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a16="http://schemas.microsoft.com/office/drawing/2014/main"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a16="http://schemas.microsoft.com/office/drawing/2014/main"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a16="http://schemas.microsoft.com/office/drawing/2014/main"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a16="http://schemas.microsoft.com/office/drawing/2014/main"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a16="http://schemas.microsoft.com/office/drawing/2014/main"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a16="http://schemas.microsoft.com/office/drawing/2014/main"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a16="http://schemas.microsoft.com/office/drawing/2014/main"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a16="http://schemas.microsoft.com/office/drawing/2014/main"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a16="http://schemas.microsoft.com/office/drawing/2014/main"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a16="http://schemas.microsoft.com/office/drawing/2014/main"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a16="http://schemas.microsoft.com/office/drawing/2014/main"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a16="http://schemas.microsoft.com/office/drawing/2014/main"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a16="http://schemas.microsoft.com/office/drawing/2014/main"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a16="http://schemas.microsoft.com/office/drawing/2014/main"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a16="http://schemas.microsoft.com/office/drawing/2014/main"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a16="http://schemas.microsoft.com/office/drawing/2014/main"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a16="http://schemas.microsoft.com/office/drawing/2014/main"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a16="http://schemas.microsoft.com/office/drawing/2014/main"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a16="http://schemas.microsoft.com/office/drawing/2014/main"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a16="http://schemas.microsoft.com/office/drawing/2014/main"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a16="http://schemas.microsoft.com/office/drawing/2014/main"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a16="http://schemas.microsoft.com/office/drawing/2014/main"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a16="http://schemas.microsoft.com/office/drawing/2014/main"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a16="http://schemas.microsoft.com/office/drawing/2014/main"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a16="http://schemas.microsoft.com/office/drawing/2014/main"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a16="http://schemas.microsoft.com/office/drawing/2014/main"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a16="http://schemas.microsoft.com/office/drawing/2014/main"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a16="http://schemas.microsoft.com/office/drawing/2014/main"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a16="http://schemas.microsoft.com/office/drawing/2014/main"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a16="http://schemas.microsoft.com/office/drawing/2014/main"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a16="http://schemas.microsoft.com/office/drawing/2014/main"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a16="http://schemas.microsoft.com/office/drawing/2014/main"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a16="http://schemas.microsoft.com/office/drawing/2014/main"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a16="http://schemas.microsoft.com/office/drawing/2014/main"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a16="http://schemas.microsoft.com/office/drawing/2014/main"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a16="http://schemas.microsoft.com/office/drawing/2014/main"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a16="http://schemas.microsoft.com/office/drawing/2014/main"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a16="http://schemas.microsoft.com/office/drawing/2014/main"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a16="http://schemas.microsoft.com/office/drawing/2014/main"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a16="http://schemas.microsoft.com/office/drawing/2014/main"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a16="http://schemas.microsoft.com/office/drawing/2014/main"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a16="http://schemas.microsoft.com/office/drawing/2014/main"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a16="http://schemas.microsoft.com/office/drawing/2014/main"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a16="http://schemas.microsoft.com/office/drawing/2014/main"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a16="http://schemas.microsoft.com/office/drawing/2014/main"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a16="http://schemas.microsoft.com/office/drawing/2014/main"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a16="http://schemas.microsoft.com/office/drawing/2014/main"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a16="http://schemas.microsoft.com/office/drawing/2014/main"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a16="http://schemas.microsoft.com/office/drawing/2014/main"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a16="http://schemas.microsoft.com/office/drawing/2014/main"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a16="http://schemas.microsoft.com/office/drawing/2014/main"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a16="http://schemas.microsoft.com/office/drawing/2014/main"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a16="http://schemas.microsoft.com/office/drawing/2014/main"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a16="http://schemas.microsoft.com/office/drawing/2014/main"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a16="http://schemas.microsoft.com/office/drawing/2014/main"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a16="http://schemas.microsoft.com/office/drawing/2014/main"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a16="http://schemas.microsoft.com/office/drawing/2014/main"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a16="http://schemas.microsoft.com/office/drawing/2014/main"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a16="http://schemas.microsoft.com/office/drawing/2014/main"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a16="http://schemas.microsoft.com/office/drawing/2014/main"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a16="http://schemas.microsoft.com/office/drawing/2014/main"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a16="http://schemas.microsoft.com/office/drawing/2014/main"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a16="http://schemas.microsoft.com/office/drawing/2014/main"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a16="http://schemas.microsoft.com/office/drawing/2014/main"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a16="http://schemas.microsoft.com/office/drawing/2014/main"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a16="http://schemas.microsoft.com/office/drawing/2014/main"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a16="http://schemas.microsoft.com/office/drawing/2014/main"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a16="http://schemas.microsoft.com/office/drawing/2014/main"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a16="http://schemas.microsoft.com/office/drawing/2014/main"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a16="http://schemas.microsoft.com/office/drawing/2014/main"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a16="http://schemas.microsoft.com/office/drawing/2014/main"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a16="http://schemas.microsoft.com/office/drawing/2014/main"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a16="http://schemas.microsoft.com/office/drawing/2014/main"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a16="http://schemas.microsoft.com/office/drawing/2014/main"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a16="http://schemas.microsoft.com/office/drawing/2014/main"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a16="http://schemas.microsoft.com/office/drawing/2014/main"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a16="http://schemas.microsoft.com/office/drawing/2014/main"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a16="http://schemas.microsoft.com/office/drawing/2014/main"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a16="http://schemas.microsoft.com/office/drawing/2014/main"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a16="http://schemas.microsoft.com/office/drawing/2014/main"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a16="http://schemas.microsoft.com/office/drawing/2014/main"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a16="http://schemas.microsoft.com/office/drawing/2014/main"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a16="http://schemas.microsoft.com/office/drawing/2014/main"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a16="http://schemas.microsoft.com/office/drawing/2014/main"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a16="http://schemas.microsoft.com/office/drawing/2014/main"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a16="http://schemas.microsoft.com/office/drawing/2014/main"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a16="http://schemas.microsoft.com/office/drawing/2014/main"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a16="http://schemas.microsoft.com/office/drawing/2014/main"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a16="http://schemas.microsoft.com/office/drawing/2014/main"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a16="http://schemas.microsoft.com/office/drawing/2014/main"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a16="http://schemas.microsoft.com/office/drawing/2014/main"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a16="http://schemas.microsoft.com/office/drawing/2014/main"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a16="http://schemas.microsoft.com/office/drawing/2014/main"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a16="http://schemas.microsoft.com/office/drawing/2014/main"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a16="http://schemas.microsoft.com/office/drawing/2014/main"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a16="http://schemas.microsoft.com/office/drawing/2014/main"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a16="http://schemas.microsoft.com/office/drawing/2014/main"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a16="http://schemas.microsoft.com/office/drawing/2014/main"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a16="http://schemas.microsoft.com/office/drawing/2014/main"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a16="http://schemas.microsoft.com/office/drawing/2014/main"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a16="http://schemas.microsoft.com/office/drawing/2014/main"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a16="http://schemas.microsoft.com/office/drawing/2014/main"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a16="http://schemas.microsoft.com/office/drawing/2014/main"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a16="http://schemas.microsoft.com/office/drawing/2014/main"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a16="http://schemas.microsoft.com/office/drawing/2014/main"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a16="http://schemas.microsoft.com/office/drawing/2014/main"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a16="http://schemas.microsoft.com/office/drawing/2014/main"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暖色系清新简约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409</TotalTime>
  <Words>2049</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Noto Sans S Chinese Medium</vt:lpstr>
      <vt:lpstr>等线</vt:lpstr>
      <vt:lpstr>等线 Light</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暖色系清新简约通用PPT模板2</dc:title>
  <dc:creator>第一PPT</dc:creator>
  <cp:keywords>www.1ppt.com</cp:keywords>
  <dc:description>www.1ppt.com</dc:description>
  <cp:lastModifiedBy>Administrator</cp:lastModifiedBy>
  <cp:revision>24</cp:revision>
  <dcterms:created xsi:type="dcterms:W3CDTF">2018-09-12T12:44:48Z</dcterms:created>
  <dcterms:modified xsi:type="dcterms:W3CDTF">2020-02-11T02:17:29Z</dcterms:modified>
</cp:coreProperties>
</file>