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9" r:id="rId2"/>
    <p:sldId id="3194" r:id="rId3"/>
    <p:sldId id="3186" r:id="rId4"/>
    <p:sldId id="3163" r:id="rId5"/>
    <p:sldId id="3150" r:id="rId6"/>
    <p:sldId id="3148" r:id="rId7"/>
    <p:sldId id="3149" r:id="rId8"/>
    <p:sldId id="3200" r:id="rId9"/>
    <p:sldId id="3161" r:id="rId10"/>
    <p:sldId id="3152" r:id="rId11"/>
    <p:sldId id="3144" r:id="rId12"/>
    <p:sldId id="3162" r:id="rId13"/>
    <p:sldId id="3201" r:id="rId14"/>
    <p:sldId id="3145" r:id="rId15"/>
    <p:sldId id="3151" r:id="rId16"/>
    <p:sldId id="3146" r:id="rId17"/>
    <p:sldId id="3143" r:id="rId18"/>
    <p:sldId id="3202" r:id="rId19"/>
    <p:sldId id="3154" r:id="rId20"/>
    <p:sldId id="3147" r:id="rId21"/>
    <p:sldId id="3142" r:id="rId22"/>
    <p:sldId id="320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E7"/>
    <a:srgbClr val="00ADEE"/>
    <a:srgbClr val="A95107"/>
    <a:srgbClr val="156A47"/>
    <a:srgbClr val="1C8E5F"/>
    <a:srgbClr val="1D8D5F"/>
    <a:srgbClr val="EC206C"/>
    <a:srgbClr val="BC148E"/>
    <a:srgbClr val="0A1A3B"/>
    <a:srgbClr val="CE00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>
        <p:scale>
          <a:sx n="66" d="100"/>
          <a:sy n="66" d="100"/>
        </p:scale>
        <p:origin x="-1435" y="-456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691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100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91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182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50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699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69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758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42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牙科口腔牙科</a:t>
            </a:r>
            <a:r>
              <a:rPr lang="en-US" altLang="zh-CN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PPT</a:t>
            </a:r>
            <a:endParaRPr lang="zh-CN" altLang="en-US" sz="4800" cap="all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-11709" y="4843653"/>
            <a:ext cx="47086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PPT/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7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8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08228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297562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386896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762302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28810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37401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7943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0087E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99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5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-11709" y="4843653"/>
            <a:ext cx="47086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PPT/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02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7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44C2018-C754-4C02-B791-ACF586AC44C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口腔护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ABFF"/>
      </a:accent1>
      <a:accent2>
        <a:srgbClr val="BCE3FF"/>
      </a:accent2>
      <a:accent3>
        <a:srgbClr val="35ABFF"/>
      </a:accent3>
      <a:accent4>
        <a:srgbClr val="BCE3FF"/>
      </a:accent4>
      <a:accent5>
        <a:srgbClr val="35ABFF"/>
      </a:accent5>
      <a:accent6>
        <a:srgbClr val="BCE3FF"/>
      </a:accent6>
      <a:hlink>
        <a:srgbClr val="35ABFF"/>
      </a:hlink>
      <a:folHlink>
        <a:srgbClr val="BCE3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2230</Words>
  <Application>Microsoft Office PowerPoint</Application>
  <PresentationFormat>自定义</PresentationFormat>
  <Paragraphs>228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口腔护理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2020-02-10T05:37:40Z</dcterms:modified>
</cp:coreProperties>
</file>