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300" r:id="rId3"/>
    <p:sldId id="267" r:id="rId4"/>
    <p:sldId id="312" r:id="rId5"/>
    <p:sldId id="324" r:id="rId6"/>
    <p:sldId id="315" r:id="rId7"/>
    <p:sldId id="311" r:id="rId8"/>
    <p:sldId id="309" r:id="rId9"/>
    <p:sldId id="310" r:id="rId10"/>
    <p:sldId id="313" r:id="rId11"/>
    <p:sldId id="329" r:id="rId12"/>
    <p:sldId id="317" r:id="rId13"/>
    <p:sldId id="264" r:id="rId14"/>
    <p:sldId id="320" r:id="rId15"/>
    <p:sldId id="322" r:id="rId16"/>
    <p:sldId id="301" r:id="rId17"/>
    <p:sldId id="330" r:id="rId18"/>
    <p:sldId id="305" r:id="rId19"/>
    <p:sldId id="306" r:id="rId20"/>
    <p:sldId id="331" r:id="rId21"/>
    <p:sldId id="307" r:id="rId22"/>
    <p:sldId id="308" r:id="rId23"/>
    <p:sldId id="318" r:id="rId24"/>
    <p:sldId id="303" r:id="rId25"/>
  </p:sldIdLst>
  <p:sldSz cx="12192000" cy="6858000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75"/>
    <a:srgbClr val="60B2A7"/>
    <a:srgbClr val="E9B993"/>
    <a:srgbClr val="CB0057"/>
    <a:srgbClr val="CF0A77"/>
    <a:srgbClr val="271C7A"/>
    <a:srgbClr val="6F1476"/>
    <a:srgbClr val="D334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30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38B817F3-4DBF-470F-BAB9-9FB8B6D654C8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B02A0885-9A22-454D-9D18-825B56F49BC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6610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BADEDEF4-B5B1-413B-B93E-0D391B833F81}" type="slidenum">
              <a:rPr lang="zh-CN" altLang="en-US" sz="1200"/>
              <a:pPr algn="r" eaLnBrk="1" hangingPunct="1">
                <a:buFont typeface="Arial" panose="020B0604020202020204" pitchFamily="34" charset="0"/>
                <a:buNone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14023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085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2535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370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123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57944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042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85702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4333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2170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2821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26336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0154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3748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3738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5565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1298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0684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98783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8603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12181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9513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031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2A0885-9A22-454D-9D18-825B56F49BC3}" type="slidenum">
              <a:rPr lang="zh-CN" altLang="en-US" smtClean="0"/>
              <a:pPr>
                <a:defRPr/>
              </a:pPr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0284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CCA99C-DB39-4887-A3E9-7B2AC05E388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A93EC-1FAC-4B14-A166-2DF3C0B26B0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334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F9C86-B029-4FD7-88C3-6DF826EEA0C3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567A6-5764-4AB5-9838-BDC3747DFE1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781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45E5D-3AAA-41A2-B134-1F2D6B7860DC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48278-1C15-487B-906A-B24CAF92322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690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64A0D8-CECF-42F3-AF78-D86ED99361D2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4AFB4B-522A-4A8B-BA77-36547898753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925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E5E84-8B6E-464C-8941-BF885EB90AC5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CD91B-498E-4046-B8E1-0E02186C0CF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834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04AE99-BD6F-408F-96F8-A8503092DA75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483BD-5701-4E10-8DA0-C9A15D2457F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032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86EFE-CA1C-4FB9-BCC7-EDD654599E3A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9C9CC-8B9D-4B43-BA57-37CBE5A9DEF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203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25AC9-284A-4144-A160-24332BF1A829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B3DEC9-8B0E-473C-BFF7-F975D46AF3B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35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72DBC-29B7-48C9-98D6-A2311A17C96C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78CBC-13C8-4763-99E3-ACEFDF88120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308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89D66-5F85-43ED-87D7-2A41DDADA530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4575B-929F-414E-A5EB-E5ABCCC974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216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84C8C-2958-49CE-A6E5-419C29F48606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CEC6F0-255D-408F-B148-DA4EF9BA71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2698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7D97AD1-D996-4587-BADD-2801D35243AF}" type="datetimeFigureOut">
              <a:rPr lang="zh-CN" altLang="en-US"/>
              <a:pPr>
                <a:defRPr/>
              </a:pPr>
              <a:t>2020/2/10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1E2D9AD-8F83-4DCF-85A1-B4A001A1CD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9"/>
          <p:cNvSpPr>
            <a:spLocks noChangeArrowheads="1"/>
          </p:cNvSpPr>
          <p:nvPr/>
        </p:nvSpPr>
        <p:spPr bwMode="auto">
          <a:xfrm>
            <a:off x="2524125" y="2700338"/>
            <a:ext cx="7410450" cy="23574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82E4"/>
              </a:solidFill>
            </a:endParaRPr>
          </a:p>
        </p:txBody>
      </p:sp>
      <p:sp>
        <p:nvSpPr>
          <p:cNvPr id="3076" name="文本框 12"/>
          <p:cNvSpPr txBox="1">
            <a:spLocks noChangeArrowheads="1"/>
          </p:cNvSpPr>
          <p:nvPr/>
        </p:nvSpPr>
        <p:spPr bwMode="auto">
          <a:xfrm>
            <a:off x="3281363" y="3719513"/>
            <a:ext cx="5627687" cy="585787"/>
          </a:xfrm>
          <a:prstGeom prst="rect">
            <a:avLst/>
          </a:prstGeom>
          <a:solidFill>
            <a:srgbClr val="96007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医疗安全管理课程</a:t>
            </a:r>
            <a:r>
              <a:rPr lang="en-US" altLang="zh-CN" sz="3200" b="1" dirty="0" err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32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9" name="TextBox 4"/>
          <p:cNvSpPr txBox="1">
            <a:spLocks noChangeArrowheads="1"/>
          </p:cNvSpPr>
          <p:nvPr/>
        </p:nvSpPr>
        <p:spPr bwMode="auto">
          <a:xfrm>
            <a:off x="3471863" y="4356100"/>
            <a:ext cx="53562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rgbClr val="FFFFFF"/>
                </a:solidFill>
                <a:latin typeface="Lato" panose="020F0502020204030203" pitchFamily="34" charset="0"/>
              </a:rPr>
              <a:t>Click  to  add  your  title. Click  to  add  your  title. Click  to  add  your  title. Click  to  add  your  title.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4"/>
          <p:cNvSpPr>
            <a:spLocks noChangeArrowheads="1"/>
          </p:cNvSpPr>
          <p:nvPr/>
        </p:nvSpPr>
        <p:spPr bwMode="auto">
          <a:xfrm>
            <a:off x="1382713" y="1646238"/>
            <a:ext cx="9426575" cy="34972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0082E4"/>
              </a:solidFill>
            </a:endParaRPr>
          </a:p>
        </p:txBody>
      </p:sp>
      <p:grpSp>
        <p:nvGrpSpPr>
          <p:cNvPr id="5123" name="组合 28"/>
          <p:cNvGrpSpPr>
            <a:grpSpLocks/>
          </p:cNvGrpSpPr>
          <p:nvPr/>
        </p:nvGrpSpPr>
        <p:grpSpPr bwMode="auto">
          <a:xfrm>
            <a:off x="2039938" y="2378075"/>
            <a:ext cx="8112125" cy="2101850"/>
            <a:chOff x="0" y="0"/>
            <a:chExt cx="8112718" cy="2101979"/>
          </a:xfrm>
        </p:grpSpPr>
        <p:sp>
          <p:nvSpPr>
            <p:cNvPr id="5125" name="正五边形 7"/>
            <p:cNvSpPr>
              <a:spLocks noChangeArrowheads="1"/>
            </p:cNvSpPr>
            <p:nvPr/>
          </p:nvSpPr>
          <p:spPr bwMode="auto">
            <a:xfrm>
              <a:off x="299492" y="0"/>
              <a:ext cx="1557433" cy="1483270"/>
            </a:xfrm>
            <a:prstGeom prst="pentagon">
              <a:avLst/>
            </a:prstGeom>
            <a:solidFill>
              <a:schemeClr val="bg1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chemeClr val="bg1"/>
                </a:solidFill>
              </a:endParaRPr>
            </a:p>
          </p:txBody>
        </p:sp>
        <p:sp>
          <p:nvSpPr>
            <p:cNvPr id="5126" name="TextBox 4"/>
            <p:cNvSpPr txBox="1">
              <a:spLocks noChangeArrowheads="1"/>
            </p:cNvSpPr>
            <p:nvPr/>
          </p:nvSpPr>
          <p:spPr bwMode="auto">
            <a:xfrm>
              <a:off x="215900" y="368173"/>
              <a:ext cx="1724618" cy="943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5400" b="1">
                  <a:solidFill>
                    <a:schemeClr val="bg1"/>
                  </a:solidFill>
                  <a:latin typeface="Lato" panose="020F0502020204030203" pitchFamily="34" charset="0"/>
                </a:rPr>
                <a:t>01</a:t>
              </a:r>
            </a:p>
          </p:txBody>
        </p:sp>
        <p:sp>
          <p:nvSpPr>
            <p:cNvPr id="5127" name="TextBox 4"/>
            <p:cNvSpPr txBox="1">
              <a:spLocks noChangeArrowheads="1"/>
            </p:cNvSpPr>
            <p:nvPr/>
          </p:nvSpPr>
          <p:spPr bwMode="auto">
            <a:xfrm>
              <a:off x="0" y="1578759"/>
              <a:ext cx="215641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公司简介</a:t>
              </a:r>
              <a:endParaRPr lang="en-US" altLang="zh-CN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28" name="正五边形 15"/>
            <p:cNvSpPr>
              <a:spLocks noChangeArrowheads="1"/>
            </p:cNvSpPr>
            <p:nvPr/>
          </p:nvSpPr>
          <p:spPr bwMode="auto">
            <a:xfrm>
              <a:off x="2284925" y="0"/>
              <a:ext cx="1557433" cy="1483270"/>
            </a:xfrm>
            <a:prstGeom prst="pentagon">
              <a:avLst/>
            </a:prstGeom>
            <a:solidFill>
              <a:schemeClr val="bg1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chemeClr val="bg1"/>
                </a:solidFill>
              </a:endParaRPr>
            </a:p>
          </p:txBody>
        </p:sp>
        <p:sp>
          <p:nvSpPr>
            <p:cNvPr id="5129" name="TextBox 4"/>
            <p:cNvSpPr txBox="1">
              <a:spLocks noChangeArrowheads="1"/>
            </p:cNvSpPr>
            <p:nvPr/>
          </p:nvSpPr>
          <p:spPr bwMode="auto">
            <a:xfrm>
              <a:off x="2201333" y="368173"/>
              <a:ext cx="172461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5400" b="1">
                  <a:solidFill>
                    <a:schemeClr val="bg1"/>
                  </a:solidFill>
                  <a:latin typeface="Lato" panose="020F0502020204030203" pitchFamily="34" charset="0"/>
                </a:rPr>
                <a:t>02</a:t>
              </a:r>
            </a:p>
          </p:txBody>
        </p:sp>
        <p:sp>
          <p:nvSpPr>
            <p:cNvPr id="5130" name="TextBox 4"/>
            <p:cNvSpPr txBox="1">
              <a:spLocks noChangeArrowheads="1"/>
            </p:cNvSpPr>
            <p:nvPr/>
          </p:nvSpPr>
          <p:spPr bwMode="auto">
            <a:xfrm>
              <a:off x="1985433" y="1578759"/>
              <a:ext cx="215641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新品介绍</a:t>
              </a:r>
              <a:endParaRPr lang="en-US" altLang="zh-CN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31" name="正五边形 20"/>
            <p:cNvSpPr>
              <a:spLocks noChangeArrowheads="1"/>
            </p:cNvSpPr>
            <p:nvPr/>
          </p:nvSpPr>
          <p:spPr bwMode="auto">
            <a:xfrm>
              <a:off x="4270358" y="0"/>
              <a:ext cx="1557433" cy="1483270"/>
            </a:xfrm>
            <a:prstGeom prst="pentagon">
              <a:avLst/>
            </a:prstGeom>
            <a:solidFill>
              <a:schemeClr val="bg1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chemeClr val="bg1"/>
                </a:solidFill>
              </a:endParaRPr>
            </a:p>
          </p:txBody>
        </p:sp>
        <p:sp>
          <p:nvSpPr>
            <p:cNvPr id="5132" name="TextBox 4"/>
            <p:cNvSpPr txBox="1">
              <a:spLocks noChangeArrowheads="1"/>
            </p:cNvSpPr>
            <p:nvPr/>
          </p:nvSpPr>
          <p:spPr bwMode="auto">
            <a:xfrm>
              <a:off x="4186766" y="368173"/>
              <a:ext cx="172461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5400" b="1">
                  <a:solidFill>
                    <a:schemeClr val="bg1"/>
                  </a:solidFill>
                  <a:latin typeface="Lato" panose="020F0502020204030203" pitchFamily="34" charset="0"/>
                </a:rPr>
                <a:t>03</a:t>
              </a:r>
            </a:p>
          </p:txBody>
        </p:sp>
        <p:sp>
          <p:nvSpPr>
            <p:cNvPr id="5133" name="TextBox 4"/>
            <p:cNvSpPr txBox="1">
              <a:spLocks noChangeArrowheads="1"/>
            </p:cNvSpPr>
            <p:nvPr/>
          </p:nvSpPr>
          <p:spPr bwMode="auto">
            <a:xfrm>
              <a:off x="3970866" y="1578759"/>
              <a:ext cx="215641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核心优势</a:t>
              </a:r>
              <a:endParaRPr lang="en-US" altLang="zh-CN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34" name="正五边形 25"/>
            <p:cNvSpPr>
              <a:spLocks noChangeArrowheads="1"/>
            </p:cNvSpPr>
            <p:nvPr/>
          </p:nvSpPr>
          <p:spPr bwMode="auto">
            <a:xfrm>
              <a:off x="6255792" y="0"/>
              <a:ext cx="1557433" cy="1483270"/>
            </a:xfrm>
            <a:prstGeom prst="pentagon">
              <a:avLst/>
            </a:prstGeom>
            <a:solidFill>
              <a:schemeClr val="bg1">
                <a:alpha val="5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chemeClr val="bg1"/>
                </a:solidFill>
              </a:endParaRPr>
            </a:p>
          </p:txBody>
        </p:sp>
        <p:sp>
          <p:nvSpPr>
            <p:cNvPr id="5135" name="TextBox 4"/>
            <p:cNvSpPr txBox="1">
              <a:spLocks noChangeArrowheads="1"/>
            </p:cNvSpPr>
            <p:nvPr/>
          </p:nvSpPr>
          <p:spPr bwMode="auto">
            <a:xfrm>
              <a:off x="6172200" y="368173"/>
              <a:ext cx="172461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5400" b="1">
                  <a:solidFill>
                    <a:schemeClr val="bg1"/>
                  </a:solidFill>
                  <a:latin typeface="Lato" panose="020F0502020204030203" pitchFamily="34" charset="0"/>
                </a:rPr>
                <a:t>04</a:t>
              </a:r>
            </a:p>
          </p:txBody>
        </p:sp>
        <p:sp>
          <p:nvSpPr>
            <p:cNvPr id="5136" name="TextBox 4"/>
            <p:cNvSpPr txBox="1">
              <a:spLocks noChangeArrowheads="1"/>
            </p:cNvSpPr>
            <p:nvPr/>
          </p:nvSpPr>
          <p:spPr bwMode="auto">
            <a:xfrm>
              <a:off x="5956300" y="1578759"/>
              <a:ext cx="2156418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营销策略</a:t>
              </a:r>
              <a:endParaRPr lang="en-US" altLang="zh-CN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24" name="TextBox 4"/>
          <p:cNvSpPr txBox="1">
            <a:spLocks noChangeArrowheads="1"/>
          </p:cNvSpPr>
          <p:nvPr/>
        </p:nvSpPr>
        <p:spPr bwMode="auto">
          <a:xfrm>
            <a:off x="5057775" y="1085850"/>
            <a:ext cx="20764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组合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3" y="1042988"/>
            <a:ext cx="4498975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4"/>
          <p:cNvSpPr txBox="1">
            <a:spLocks noChangeArrowheads="1"/>
          </p:cNvSpPr>
          <p:nvPr/>
        </p:nvSpPr>
        <p:spPr bwMode="auto">
          <a:xfrm>
            <a:off x="5233988" y="2025650"/>
            <a:ext cx="1724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chemeClr val="bg1"/>
                </a:solidFill>
                <a:latin typeface="Lato" panose="020F0502020204030203" pitchFamily="34" charset="0"/>
              </a:rPr>
              <a:t>01</a:t>
            </a:r>
          </a:p>
        </p:txBody>
      </p:sp>
      <p:sp>
        <p:nvSpPr>
          <p:cNvPr id="6148" name="TextBox 4"/>
          <p:cNvSpPr txBox="1">
            <a:spLocks noChangeArrowheads="1"/>
          </p:cNvSpPr>
          <p:nvPr/>
        </p:nvSpPr>
        <p:spPr bwMode="auto">
          <a:xfrm>
            <a:off x="4673600" y="3024188"/>
            <a:ext cx="2844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公司简介</a:t>
            </a:r>
            <a:endParaRPr lang="en-US" altLang="zh-CN" sz="4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4673600" y="3854450"/>
            <a:ext cx="28448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Lato" panose="020F0502020204030203" pitchFamily="34" charset="0"/>
              </a:rPr>
              <a:t>Click  to  add  your  title. Click  to  add  your  title. Click  to  add  your  title. </a:t>
            </a:r>
          </a:p>
        </p:txBody>
      </p:sp>
      <p:cxnSp>
        <p:nvCxnSpPr>
          <p:cNvPr id="6150" name="直接连接符 12"/>
          <p:cNvCxnSpPr>
            <a:cxnSpLocks noChangeShapeType="1"/>
          </p:cNvCxnSpPr>
          <p:nvPr/>
        </p:nvCxnSpPr>
        <p:spPr bwMode="auto">
          <a:xfrm>
            <a:off x="5251450" y="2890838"/>
            <a:ext cx="16891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1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7172" name="Oval 16"/>
          <p:cNvSpPr>
            <a:spLocks noChangeArrowheads="1"/>
          </p:cNvSpPr>
          <p:nvPr/>
        </p:nvSpPr>
        <p:spPr bwMode="auto">
          <a:xfrm>
            <a:off x="1409700" y="2541588"/>
            <a:ext cx="1168400" cy="1166812"/>
          </a:xfrm>
          <a:prstGeom prst="ellipse">
            <a:avLst/>
          </a:prstGeom>
          <a:noFill/>
          <a:ln w="6350">
            <a:solidFill>
              <a:srgbClr val="FEFEF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3" name="Arc 20"/>
          <p:cNvSpPr>
            <a:spLocks/>
          </p:cNvSpPr>
          <p:nvPr/>
        </p:nvSpPr>
        <p:spPr bwMode="auto">
          <a:xfrm>
            <a:off x="1222375" y="2354263"/>
            <a:ext cx="1546225" cy="1544637"/>
          </a:xfrm>
          <a:custGeom>
            <a:avLst/>
            <a:gdLst>
              <a:gd name="T0" fmla="*/ 1483088 w 1545336"/>
              <a:gd name="T1" fmla="*/ 460147 h 1545336"/>
              <a:gd name="T2" fmla="*/ 1271598 w 1545336"/>
              <a:gd name="T3" fmla="*/ 1362645 h 1545336"/>
              <a:gd name="T4" fmla="*/ 342315 w 1545336"/>
              <a:gd name="T5" fmla="*/ 1411309 h 1545336"/>
              <a:gd name="T6" fmla="*/ 36949 w 1545336"/>
              <a:gd name="T7" fmla="*/ 535876 h 1545336"/>
              <a:gd name="T8" fmla="*/ 796393 w 1545336"/>
              <a:gd name="T9" fmla="*/ 310 h 1545336"/>
              <a:gd name="T10" fmla="*/ 774448 w 1545336"/>
              <a:gd name="T11" fmla="*/ 771272 h 1545336"/>
              <a:gd name="T12" fmla="*/ 1483088 w 1545336"/>
              <a:gd name="T13" fmla="*/ 460147 h 1545336"/>
              <a:gd name="T14" fmla="*/ 1483088 w 1545336"/>
              <a:gd name="T15" fmla="*/ 460147 h 1545336"/>
              <a:gd name="T16" fmla="*/ 1271598 w 1545336"/>
              <a:gd name="T17" fmla="*/ 1362645 h 1545336"/>
              <a:gd name="T18" fmla="*/ 342315 w 1545336"/>
              <a:gd name="T19" fmla="*/ 1411309 h 1545336"/>
              <a:gd name="T20" fmla="*/ 36949 w 1545336"/>
              <a:gd name="T21" fmla="*/ 535876 h 1545336"/>
              <a:gd name="T22" fmla="*/ 796393 w 1545336"/>
              <a:gd name="T23" fmla="*/ 310 h 15453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545336" h="1545336" stroke="0">
                <a:moveTo>
                  <a:pt x="1479680" y="460980"/>
                </a:moveTo>
                <a:cubicBezTo>
                  <a:pt x="1618437" y="775728"/>
                  <a:pt x="1532421" y="1144300"/>
                  <a:pt x="1268676" y="1365113"/>
                </a:cubicBezTo>
                <a:cubicBezTo>
                  <a:pt x="1004931" y="1585926"/>
                  <a:pt x="626977" y="1605800"/>
                  <a:pt x="341528" y="1413866"/>
                </a:cubicBezTo>
                <a:cubicBezTo>
                  <a:pt x="56080" y="1221931"/>
                  <a:pt x="-68117" y="864413"/>
                  <a:pt x="36865" y="536848"/>
                </a:cubicBezTo>
                <a:cubicBezTo>
                  <a:pt x="141847" y="209284"/>
                  <a:pt x="450725" y="-9437"/>
                  <a:pt x="794563" y="310"/>
                </a:cubicBezTo>
                <a:lnTo>
                  <a:pt x="772668" y="772668"/>
                </a:lnTo>
                <a:lnTo>
                  <a:pt x="1479680" y="460980"/>
                </a:lnTo>
                <a:close/>
              </a:path>
              <a:path w="1545336" h="1545336" fill="none">
                <a:moveTo>
                  <a:pt x="1479680" y="460980"/>
                </a:moveTo>
                <a:cubicBezTo>
                  <a:pt x="1618437" y="775728"/>
                  <a:pt x="1532421" y="1144300"/>
                  <a:pt x="1268676" y="1365113"/>
                </a:cubicBezTo>
                <a:cubicBezTo>
                  <a:pt x="1004931" y="1585926"/>
                  <a:pt x="626977" y="1605800"/>
                  <a:pt x="341528" y="1413866"/>
                </a:cubicBezTo>
                <a:cubicBezTo>
                  <a:pt x="56080" y="1221931"/>
                  <a:pt x="-68117" y="864413"/>
                  <a:pt x="36865" y="536848"/>
                </a:cubicBezTo>
                <a:cubicBezTo>
                  <a:pt x="141847" y="209284"/>
                  <a:pt x="450725" y="-9437"/>
                  <a:pt x="794563" y="310"/>
                </a:cubicBezTo>
              </a:path>
            </a:pathLst>
          </a:custGeom>
          <a:noFill/>
          <a:ln w="76200" cap="flat" cmpd="sng">
            <a:solidFill>
              <a:srgbClr val="FDFD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4" name="TextBox 24"/>
          <p:cNvSpPr txBox="1">
            <a:spLocks noChangeArrowheads="1"/>
          </p:cNvSpPr>
          <p:nvPr/>
        </p:nvSpPr>
        <p:spPr bwMode="auto">
          <a:xfrm>
            <a:off x="1608138" y="2894013"/>
            <a:ext cx="8016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85%</a:t>
            </a:r>
          </a:p>
        </p:txBody>
      </p:sp>
      <p:sp>
        <p:nvSpPr>
          <p:cNvPr id="7175" name="Oval 17"/>
          <p:cNvSpPr>
            <a:spLocks noChangeArrowheads="1"/>
          </p:cNvSpPr>
          <p:nvPr/>
        </p:nvSpPr>
        <p:spPr bwMode="auto">
          <a:xfrm>
            <a:off x="4132263" y="2541588"/>
            <a:ext cx="1168400" cy="1166812"/>
          </a:xfrm>
          <a:prstGeom prst="ellipse">
            <a:avLst/>
          </a:prstGeom>
          <a:noFill/>
          <a:ln w="6350">
            <a:solidFill>
              <a:srgbClr val="FDFD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6" name="Arc 21"/>
          <p:cNvSpPr>
            <a:spLocks/>
          </p:cNvSpPr>
          <p:nvPr/>
        </p:nvSpPr>
        <p:spPr bwMode="auto">
          <a:xfrm>
            <a:off x="3941763" y="2351088"/>
            <a:ext cx="1544637" cy="1544637"/>
          </a:xfrm>
          <a:custGeom>
            <a:avLst/>
            <a:gdLst>
              <a:gd name="T0" fmla="*/ 1030691 w 1545336"/>
              <a:gd name="T1" fmla="*/ 44939 h 1545336"/>
              <a:gd name="T2" fmla="*/ 1542007 w 1545336"/>
              <a:gd name="T3" fmla="*/ 800004 h 1545336"/>
              <a:gd name="T4" fmla="*/ 975891 w 1545336"/>
              <a:gd name="T5" fmla="*/ 1514904 h 1545336"/>
              <a:gd name="T6" fmla="*/ 123732 w 1545336"/>
              <a:gd name="T7" fmla="*/ 1190261 h 1545336"/>
              <a:gd name="T8" fmla="*/ 771272 w 1545336"/>
              <a:gd name="T9" fmla="*/ 771272 h 1545336"/>
              <a:gd name="T10" fmla="*/ 1030691 w 1545336"/>
              <a:gd name="T11" fmla="*/ 44939 h 1545336"/>
              <a:gd name="T12" fmla="*/ 1030691 w 1545336"/>
              <a:gd name="T13" fmla="*/ 44939 h 1545336"/>
              <a:gd name="T14" fmla="*/ 1542007 w 1545336"/>
              <a:gd name="T15" fmla="*/ 800004 h 1545336"/>
              <a:gd name="T16" fmla="*/ 975891 w 1545336"/>
              <a:gd name="T17" fmla="*/ 1514904 h 1545336"/>
              <a:gd name="T18" fmla="*/ 123732 w 1545336"/>
              <a:gd name="T19" fmla="*/ 1190261 h 15453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545336" h="1545336" stroke="0">
                <a:moveTo>
                  <a:pt x="1032558" y="45019"/>
                </a:moveTo>
                <a:cubicBezTo>
                  <a:pt x="1350043" y="158413"/>
                  <a:pt x="1557359" y="464559"/>
                  <a:pt x="1544800" y="801453"/>
                </a:cubicBezTo>
                <a:cubicBezTo>
                  <a:pt x="1532241" y="1138347"/>
                  <a:pt x="1302706" y="1428207"/>
                  <a:pt x="977659" y="1517648"/>
                </a:cubicBezTo>
                <a:cubicBezTo>
                  <a:pt x="652612" y="1607089"/>
                  <a:pt x="307099" y="1475460"/>
                  <a:pt x="123956" y="1192417"/>
                </a:cubicBezTo>
                <a:lnTo>
                  <a:pt x="772668" y="772668"/>
                </a:lnTo>
                <a:lnTo>
                  <a:pt x="1032558" y="45019"/>
                </a:lnTo>
                <a:close/>
              </a:path>
              <a:path w="1545336" h="1545336" fill="none">
                <a:moveTo>
                  <a:pt x="1032558" y="45019"/>
                </a:moveTo>
                <a:cubicBezTo>
                  <a:pt x="1350043" y="158413"/>
                  <a:pt x="1557359" y="464559"/>
                  <a:pt x="1544800" y="801453"/>
                </a:cubicBezTo>
                <a:cubicBezTo>
                  <a:pt x="1532241" y="1138347"/>
                  <a:pt x="1302706" y="1428207"/>
                  <a:pt x="977659" y="1517648"/>
                </a:cubicBezTo>
                <a:cubicBezTo>
                  <a:pt x="652612" y="1607089"/>
                  <a:pt x="307099" y="1475460"/>
                  <a:pt x="123956" y="1192417"/>
                </a:cubicBezTo>
              </a:path>
            </a:pathLst>
          </a:custGeom>
          <a:noFill/>
          <a:ln w="76200" cap="flat" cmpd="sng">
            <a:solidFill>
              <a:srgbClr val="FDFD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7" name="TextBox 27"/>
          <p:cNvSpPr txBox="1">
            <a:spLocks noChangeArrowheads="1"/>
          </p:cNvSpPr>
          <p:nvPr/>
        </p:nvSpPr>
        <p:spPr bwMode="auto">
          <a:xfrm>
            <a:off x="4352925" y="2894013"/>
            <a:ext cx="8016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73%</a:t>
            </a:r>
          </a:p>
        </p:txBody>
      </p:sp>
      <p:sp>
        <p:nvSpPr>
          <p:cNvPr id="7178" name="Oval 18"/>
          <p:cNvSpPr>
            <a:spLocks noChangeArrowheads="1"/>
          </p:cNvSpPr>
          <p:nvPr/>
        </p:nvSpPr>
        <p:spPr bwMode="auto">
          <a:xfrm>
            <a:off x="6854825" y="2541588"/>
            <a:ext cx="1168400" cy="1166812"/>
          </a:xfrm>
          <a:prstGeom prst="ellipse">
            <a:avLst/>
          </a:prstGeom>
          <a:noFill/>
          <a:ln w="6350">
            <a:solidFill>
              <a:srgbClr val="FDFD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9" name="Arc 22"/>
          <p:cNvSpPr>
            <a:spLocks/>
          </p:cNvSpPr>
          <p:nvPr/>
        </p:nvSpPr>
        <p:spPr bwMode="auto">
          <a:xfrm>
            <a:off x="6661150" y="2351088"/>
            <a:ext cx="1544638" cy="1544637"/>
          </a:xfrm>
          <a:custGeom>
            <a:avLst/>
            <a:gdLst>
              <a:gd name="T0" fmla="*/ 363139 w 1545336"/>
              <a:gd name="T1" fmla="*/ 116835 h 1545336"/>
              <a:gd name="T2" fmla="*/ 1400225 w 1545336"/>
              <a:gd name="T3" fmla="*/ 324863 h 1545336"/>
              <a:gd name="T4" fmla="*/ 1254370 w 1545336"/>
              <a:gd name="T5" fmla="*/ 1372501 h 1545336"/>
              <a:gd name="T6" fmla="*/ 199901 w 1545336"/>
              <a:gd name="T7" fmla="*/ 1289338 h 1545336"/>
              <a:gd name="T8" fmla="*/ 771272 w 1545336"/>
              <a:gd name="T9" fmla="*/ 771272 h 1545336"/>
              <a:gd name="T10" fmla="*/ 363139 w 1545336"/>
              <a:gd name="T11" fmla="*/ 116835 h 1545336"/>
              <a:gd name="T12" fmla="*/ 363139 w 1545336"/>
              <a:gd name="T13" fmla="*/ 116835 h 1545336"/>
              <a:gd name="T14" fmla="*/ 1400225 w 1545336"/>
              <a:gd name="T15" fmla="*/ 324863 h 1545336"/>
              <a:gd name="T16" fmla="*/ 1254370 w 1545336"/>
              <a:gd name="T17" fmla="*/ 1372501 h 1545336"/>
              <a:gd name="T18" fmla="*/ 199901 w 1545336"/>
              <a:gd name="T19" fmla="*/ 1289338 h 15453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545336" h="1545336" stroke="0">
                <a:moveTo>
                  <a:pt x="363795" y="117047"/>
                </a:moveTo>
                <a:cubicBezTo>
                  <a:pt x="710710" y="-99304"/>
                  <a:pt x="1166118" y="-7954"/>
                  <a:pt x="1402758" y="325451"/>
                </a:cubicBezTo>
                <a:cubicBezTo>
                  <a:pt x="1639398" y="658856"/>
                  <a:pt x="1575350" y="1118898"/>
                  <a:pt x="1256639" y="1374987"/>
                </a:cubicBezTo>
                <a:cubicBezTo>
                  <a:pt x="937928" y="1631075"/>
                  <a:pt x="474887" y="1594556"/>
                  <a:pt x="200261" y="1291673"/>
                </a:cubicBezTo>
                <a:lnTo>
                  <a:pt x="772668" y="772668"/>
                </a:lnTo>
                <a:lnTo>
                  <a:pt x="363795" y="117047"/>
                </a:lnTo>
                <a:close/>
              </a:path>
              <a:path w="1545336" h="1545336" fill="none">
                <a:moveTo>
                  <a:pt x="363795" y="117047"/>
                </a:moveTo>
                <a:cubicBezTo>
                  <a:pt x="710710" y="-99304"/>
                  <a:pt x="1166118" y="-7954"/>
                  <a:pt x="1402758" y="325451"/>
                </a:cubicBezTo>
                <a:cubicBezTo>
                  <a:pt x="1639398" y="658856"/>
                  <a:pt x="1575350" y="1118898"/>
                  <a:pt x="1256639" y="1374987"/>
                </a:cubicBezTo>
                <a:cubicBezTo>
                  <a:pt x="937928" y="1631075"/>
                  <a:pt x="474887" y="1594556"/>
                  <a:pt x="200261" y="1291673"/>
                </a:cubicBezTo>
              </a:path>
            </a:pathLst>
          </a:custGeom>
          <a:noFill/>
          <a:ln w="76200" cap="flat" cmpd="sng">
            <a:solidFill>
              <a:srgbClr val="FDFD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TextBox 28"/>
          <p:cNvSpPr txBox="1">
            <a:spLocks noChangeArrowheads="1"/>
          </p:cNvSpPr>
          <p:nvPr/>
        </p:nvSpPr>
        <p:spPr bwMode="auto">
          <a:xfrm>
            <a:off x="7045325" y="2895600"/>
            <a:ext cx="8016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78%</a:t>
            </a:r>
          </a:p>
        </p:txBody>
      </p:sp>
      <p:sp>
        <p:nvSpPr>
          <p:cNvPr id="7181" name="Oval 19"/>
          <p:cNvSpPr>
            <a:spLocks noChangeArrowheads="1"/>
          </p:cNvSpPr>
          <p:nvPr/>
        </p:nvSpPr>
        <p:spPr bwMode="auto">
          <a:xfrm>
            <a:off x="9577388" y="2541588"/>
            <a:ext cx="1168400" cy="1166812"/>
          </a:xfrm>
          <a:prstGeom prst="ellipse">
            <a:avLst/>
          </a:prstGeom>
          <a:noFill/>
          <a:ln w="6350">
            <a:solidFill>
              <a:srgbClr val="FDFD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82" name="Arc 23"/>
          <p:cNvSpPr>
            <a:spLocks/>
          </p:cNvSpPr>
          <p:nvPr/>
        </p:nvSpPr>
        <p:spPr bwMode="auto">
          <a:xfrm>
            <a:off x="9390063" y="2351088"/>
            <a:ext cx="1546225" cy="1544637"/>
          </a:xfrm>
          <a:custGeom>
            <a:avLst/>
            <a:gdLst>
              <a:gd name="T0" fmla="*/ 958889 w 1545336"/>
              <a:gd name="T1" fmla="*/ 22193 h 1545336"/>
              <a:gd name="T2" fmla="*/ 1547960 w 1545336"/>
              <a:gd name="T3" fmla="*/ 733406 h 1545336"/>
              <a:gd name="T4" fmla="*/ 1031767 w 1545336"/>
              <a:gd name="T5" fmla="*/ 1498724 h 1545336"/>
              <a:gd name="T6" fmla="*/ 147892 w 1545336"/>
              <a:gd name="T7" fmla="*/ 1224593 h 1545336"/>
              <a:gd name="T8" fmla="*/ 159296 w 1545336"/>
              <a:gd name="T9" fmla="*/ 302715 h 1545336"/>
              <a:gd name="T10" fmla="*/ 774448 w 1545336"/>
              <a:gd name="T11" fmla="*/ 771272 h 1545336"/>
              <a:gd name="T12" fmla="*/ 958889 w 1545336"/>
              <a:gd name="T13" fmla="*/ 22193 h 1545336"/>
              <a:gd name="T14" fmla="*/ 958889 w 1545336"/>
              <a:gd name="T15" fmla="*/ 22193 h 1545336"/>
              <a:gd name="T16" fmla="*/ 1547960 w 1545336"/>
              <a:gd name="T17" fmla="*/ 733406 h 1545336"/>
              <a:gd name="T18" fmla="*/ 1031767 w 1545336"/>
              <a:gd name="T19" fmla="*/ 1498724 h 1545336"/>
              <a:gd name="T20" fmla="*/ 147892 w 1545336"/>
              <a:gd name="T21" fmla="*/ 1224593 h 1545336"/>
              <a:gd name="T22" fmla="*/ 159296 w 1545336"/>
              <a:gd name="T23" fmla="*/ 302715 h 15453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545336" h="1545336" stroke="0">
                <a:moveTo>
                  <a:pt x="956686" y="22233"/>
                </a:moveTo>
                <a:cubicBezTo>
                  <a:pt x="1288604" y="103624"/>
                  <a:pt x="1527626" y="393394"/>
                  <a:pt x="1544404" y="734734"/>
                </a:cubicBezTo>
                <a:cubicBezTo>
                  <a:pt x="1561182" y="1076073"/>
                  <a:pt x="1351732" y="1387888"/>
                  <a:pt x="1029396" y="1501439"/>
                </a:cubicBezTo>
                <a:cubicBezTo>
                  <a:pt x="707060" y="1614990"/>
                  <a:pt x="348419" y="1503301"/>
                  <a:pt x="147552" y="1226811"/>
                </a:cubicBezTo>
                <a:cubicBezTo>
                  <a:pt x="-53316" y="950322"/>
                  <a:pt x="-48688" y="574720"/>
                  <a:pt x="158930" y="303263"/>
                </a:cubicBezTo>
                <a:lnTo>
                  <a:pt x="772668" y="772668"/>
                </a:lnTo>
                <a:lnTo>
                  <a:pt x="956686" y="22233"/>
                </a:lnTo>
                <a:close/>
              </a:path>
              <a:path w="1545336" h="1545336" fill="none">
                <a:moveTo>
                  <a:pt x="956686" y="22233"/>
                </a:moveTo>
                <a:cubicBezTo>
                  <a:pt x="1288604" y="103624"/>
                  <a:pt x="1527626" y="393394"/>
                  <a:pt x="1544404" y="734734"/>
                </a:cubicBezTo>
                <a:cubicBezTo>
                  <a:pt x="1561182" y="1076073"/>
                  <a:pt x="1351732" y="1387888"/>
                  <a:pt x="1029396" y="1501439"/>
                </a:cubicBezTo>
                <a:cubicBezTo>
                  <a:pt x="707060" y="1614990"/>
                  <a:pt x="348419" y="1503301"/>
                  <a:pt x="147552" y="1226811"/>
                </a:cubicBezTo>
                <a:cubicBezTo>
                  <a:pt x="-53316" y="950322"/>
                  <a:pt x="-48688" y="574720"/>
                  <a:pt x="158930" y="303263"/>
                </a:cubicBezTo>
              </a:path>
            </a:pathLst>
          </a:custGeom>
          <a:noFill/>
          <a:ln w="76200" cap="flat" cmpd="sng">
            <a:solidFill>
              <a:srgbClr val="FDFD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3" name="TextBox 29"/>
          <p:cNvSpPr txBox="1">
            <a:spLocks noChangeArrowheads="1"/>
          </p:cNvSpPr>
          <p:nvPr/>
        </p:nvSpPr>
        <p:spPr bwMode="auto">
          <a:xfrm>
            <a:off x="9772650" y="2894013"/>
            <a:ext cx="8016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90%</a:t>
            </a:r>
          </a:p>
        </p:txBody>
      </p:sp>
      <p:sp>
        <p:nvSpPr>
          <p:cNvPr id="7184" name="TextBox 13"/>
          <p:cNvSpPr txBox="1">
            <a:spLocks noChangeArrowheads="1"/>
          </p:cNvSpPr>
          <p:nvPr/>
        </p:nvSpPr>
        <p:spPr bwMode="auto">
          <a:xfrm>
            <a:off x="727075" y="4171950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85" name="TextBox 13"/>
          <p:cNvSpPr txBox="1">
            <a:spLocks noChangeArrowheads="1"/>
          </p:cNvSpPr>
          <p:nvPr/>
        </p:nvSpPr>
        <p:spPr bwMode="auto">
          <a:xfrm>
            <a:off x="731838" y="44592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86" name="TextBox 13"/>
          <p:cNvSpPr txBox="1">
            <a:spLocks noChangeArrowheads="1"/>
          </p:cNvSpPr>
          <p:nvPr/>
        </p:nvSpPr>
        <p:spPr bwMode="auto">
          <a:xfrm>
            <a:off x="3533775" y="4171950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87" name="TextBox 13"/>
          <p:cNvSpPr txBox="1">
            <a:spLocks noChangeArrowheads="1"/>
          </p:cNvSpPr>
          <p:nvPr/>
        </p:nvSpPr>
        <p:spPr bwMode="auto">
          <a:xfrm>
            <a:off x="3538538" y="44592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88" name="TextBox 13"/>
          <p:cNvSpPr txBox="1">
            <a:spLocks noChangeArrowheads="1"/>
          </p:cNvSpPr>
          <p:nvPr/>
        </p:nvSpPr>
        <p:spPr bwMode="auto">
          <a:xfrm>
            <a:off x="6337300" y="4171950"/>
            <a:ext cx="23368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89" name="TextBox 13"/>
          <p:cNvSpPr txBox="1">
            <a:spLocks noChangeArrowheads="1"/>
          </p:cNvSpPr>
          <p:nvPr/>
        </p:nvSpPr>
        <p:spPr bwMode="auto">
          <a:xfrm>
            <a:off x="6340475" y="44592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90" name="TextBox 13"/>
          <p:cNvSpPr txBox="1">
            <a:spLocks noChangeArrowheads="1"/>
          </p:cNvSpPr>
          <p:nvPr/>
        </p:nvSpPr>
        <p:spPr bwMode="auto">
          <a:xfrm>
            <a:off x="9134475" y="4171950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91" name="TextBox 13"/>
          <p:cNvSpPr txBox="1">
            <a:spLocks noChangeArrowheads="1"/>
          </p:cNvSpPr>
          <p:nvPr/>
        </p:nvSpPr>
        <p:spPr bwMode="auto">
          <a:xfrm>
            <a:off x="9139238" y="4459288"/>
            <a:ext cx="2333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5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8196" name="Pentagon 3"/>
          <p:cNvSpPr>
            <a:spLocks noChangeArrowheads="1"/>
          </p:cNvSpPr>
          <p:nvPr/>
        </p:nvSpPr>
        <p:spPr bwMode="auto">
          <a:xfrm rot="5400000">
            <a:off x="1448594" y="3467894"/>
            <a:ext cx="2062163" cy="1317625"/>
          </a:xfrm>
          <a:prstGeom prst="homePlate">
            <a:avLst>
              <a:gd name="adj" fmla="val 36388"/>
            </a:avLst>
          </a:prstGeom>
          <a:solidFill>
            <a:srgbClr val="FCFCFC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8197" name="Straight Connector 5"/>
          <p:cNvCxnSpPr>
            <a:cxnSpLocks noChangeShapeType="1"/>
          </p:cNvCxnSpPr>
          <p:nvPr/>
        </p:nvCxnSpPr>
        <p:spPr bwMode="auto">
          <a:xfrm>
            <a:off x="1719263" y="3095625"/>
            <a:ext cx="152082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8" name="Freeform 116"/>
          <p:cNvSpPr>
            <a:spLocks noEditPoints="1"/>
          </p:cNvSpPr>
          <p:nvPr/>
        </p:nvSpPr>
        <p:spPr bwMode="auto">
          <a:xfrm>
            <a:off x="2198688" y="3627438"/>
            <a:ext cx="561975" cy="454025"/>
          </a:xfrm>
          <a:custGeom>
            <a:avLst/>
            <a:gdLst>
              <a:gd name="T0" fmla="*/ 2147483646 w 57"/>
              <a:gd name="T1" fmla="*/ 2147483646 h 46"/>
              <a:gd name="T2" fmla="*/ 2147483646 w 57"/>
              <a:gd name="T3" fmla="*/ 2147483646 h 46"/>
              <a:gd name="T4" fmla="*/ 2147483646 w 57"/>
              <a:gd name="T5" fmla="*/ 2147483646 h 46"/>
              <a:gd name="T6" fmla="*/ 2147483646 w 57"/>
              <a:gd name="T7" fmla="*/ 2147483646 h 46"/>
              <a:gd name="T8" fmla="*/ 2147483646 w 57"/>
              <a:gd name="T9" fmla="*/ 2147483646 h 46"/>
              <a:gd name="T10" fmla="*/ 2147483646 w 57"/>
              <a:gd name="T11" fmla="*/ 2147483646 h 46"/>
              <a:gd name="T12" fmla="*/ 2147483646 w 57"/>
              <a:gd name="T13" fmla="*/ 2147483646 h 46"/>
              <a:gd name="T14" fmla="*/ 2147483646 w 57"/>
              <a:gd name="T15" fmla="*/ 2147483646 h 46"/>
              <a:gd name="T16" fmla="*/ 0 w 57"/>
              <a:gd name="T17" fmla="*/ 2147483646 h 46"/>
              <a:gd name="T18" fmla="*/ 0 w 57"/>
              <a:gd name="T19" fmla="*/ 2147483646 h 46"/>
              <a:gd name="T20" fmla="*/ 2147483646 w 57"/>
              <a:gd name="T21" fmla="*/ 2147483646 h 46"/>
              <a:gd name="T22" fmla="*/ 2147483646 w 57"/>
              <a:gd name="T23" fmla="*/ 2147483646 h 46"/>
              <a:gd name="T24" fmla="*/ 2147483646 w 57"/>
              <a:gd name="T25" fmla="*/ 2147483646 h 46"/>
              <a:gd name="T26" fmla="*/ 2147483646 w 57"/>
              <a:gd name="T27" fmla="*/ 2147483646 h 46"/>
              <a:gd name="T28" fmla="*/ 2147483646 w 57"/>
              <a:gd name="T29" fmla="*/ 0 h 46"/>
              <a:gd name="T30" fmla="*/ 2147483646 w 57"/>
              <a:gd name="T31" fmla="*/ 0 h 46"/>
              <a:gd name="T32" fmla="*/ 2147483646 w 57"/>
              <a:gd name="T33" fmla="*/ 2147483646 h 46"/>
              <a:gd name="T34" fmla="*/ 2147483646 w 57"/>
              <a:gd name="T35" fmla="*/ 2147483646 h 46"/>
              <a:gd name="T36" fmla="*/ 2147483646 w 57"/>
              <a:gd name="T37" fmla="*/ 2147483646 h 46"/>
              <a:gd name="T38" fmla="*/ 2147483646 w 57"/>
              <a:gd name="T39" fmla="*/ 2147483646 h 46"/>
              <a:gd name="T40" fmla="*/ 2147483646 w 57"/>
              <a:gd name="T41" fmla="*/ 2147483646 h 46"/>
              <a:gd name="T42" fmla="*/ 2147483646 w 57"/>
              <a:gd name="T43" fmla="*/ 2147483646 h 46"/>
              <a:gd name="T44" fmla="*/ 2147483646 w 57"/>
              <a:gd name="T45" fmla="*/ 2147483646 h 46"/>
              <a:gd name="T46" fmla="*/ 2147483646 w 57"/>
              <a:gd name="T47" fmla="*/ 2147483646 h 46"/>
              <a:gd name="T48" fmla="*/ 2147483646 w 57"/>
              <a:gd name="T49" fmla="*/ 2147483646 h 46"/>
              <a:gd name="T50" fmla="*/ 2147483646 w 57"/>
              <a:gd name="T51" fmla="*/ 2147483646 h 46"/>
              <a:gd name="T52" fmla="*/ 2147483646 w 57"/>
              <a:gd name="T53" fmla="*/ 2147483646 h 46"/>
              <a:gd name="T54" fmla="*/ 2147483646 w 57"/>
              <a:gd name="T55" fmla="*/ 2147483646 h 46"/>
              <a:gd name="T56" fmla="*/ 2147483646 w 57"/>
              <a:gd name="T57" fmla="*/ 2147483646 h 46"/>
              <a:gd name="T58" fmla="*/ 2147483646 w 57"/>
              <a:gd name="T59" fmla="*/ 2147483646 h 46"/>
              <a:gd name="T60" fmla="*/ 2147483646 w 57"/>
              <a:gd name="T61" fmla="*/ 2147483646 h 46"/>
              <a:gd name="T62" fmla="*/ 2147483646 w 57"/>
              <a:gd name="T63" fmla="*/ 2147483646 h 46"/>
              <a:gd name="T64" fmla="*/ 2147483646 w 57"/>
              <a:gd name="T65" fmla="*/ 2147483646 h 46"/>
              <a:gd name="T66" fmla="*/ 2147483646 w 57"/>
              <a:gd name="T67" fmla="*/ 2147483646 h 46"/>
              <a:gd name="T68" fmla="*/ 2147483646 w 57"/>
              <a:gd name="T69" fmla="*/ 2147483646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8199" name="Pentagon 11"/>
          <p:cNvSpPr>
            <a:spLocks noChangeArrowheads="1"/>
          </p:cNvSpPr>
          <p:nvPr/>
        </p:nvSpPr>
        <p:spPr bwMode="auto">
          <a:xfrm rot="5400000">
            <a:off x="3826669" y="3467894"/>
            <a:ext cx="2062163" cy="1317625"/>
          </a:xfrm>
          <a:prstGeom prst="homePlate">
            <a:avLst>
              <a:gd name="adj" fmla="val 36388"/>
            </a:avLst>
          </a:prstGeom>
          <a:solidFill>
            <a:srgbClr val="FCFCFC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8200" name="Straight Connector 12"/>
          <p:cNvCxnSpPr>
            <a:cxnSpLocks noChangeShapeType="1"/>
          </p:cNvCxnSpPr>
          <p:nvPr/>
        </p:nvCxnSpPr>
        <p:spPr bwMode="auto">
          <a:xfrm>
            <a:off x="4097338" y="3095625"/>
            <a:ext cx="152082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01" name="Pentagon 17"/>
          <p:cNvSpPr>
            <a:spLocks noChangeArrowheads="1"/>
          </p:cNvSpPr>
          <p:nvPr/>
        </p:nvSpPr>
        <p:spPr bwMode="auto">
          <a:xfrm rot="5400000">
            <a:off x="6203156" y="3467894"/>
            <a:ext cx="2062163" cy="1317625"/>
          </a:xfrm>
          <a:prstGeom prst="homePlate">
            <a:avLst>
              <a:gd name="adj" fmla="val 36388"/>
            </a:avLst>
          </a:prstGeom>
          <a:solidFill>
            <a:srgbClr val="FCFCFC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8202" name="Straight Connector 18"/>
          <p:cNvCxnSpPr>
            <a:cxnSpLocks noChangeShapeType="1"/>
          </p:cNvCxnSpPr>
          <p:nvPr/>
        </p:nvCxnSpPr>
        <p:spPr bwMode="auto">
          <a:xfrm>
            <a:off x="6473825" y="3095625"/>
            <a:ext cx="152082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03" name="Pentagon 23"/>
          <p:cNvSpPr>
            <a:spLocks noChangeArrowheads="1"/>
          </p:cNvSpPr>
          <p:nvPr/>
        </p:nvSpPr>
        <p:spPr bwMode="auto">
          <a:xfrm rot="5400000">
            <a:off x="8581231" y="3467894"/>
            <a:ext cx="2062163" cy="1317625"/>
          </a:xfrm>
          <a:prstGeom prst="homePlate">
            <a:avLst>
              <a:gd name="adj" fmla="val 36388"/>
            </a:avLst>
          </a:prstGeom>
          <a:solidFill>
            <a:srgbClr val="FCFCFC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8204" name="Straight Connector 24"/>
          <p:cNvCxnSpPr>
            <a:cxnSpLocks noChangeShapeType="1"/>
          </p:cNvCxnSpPr>
          <p:nvPr/>
        </p:nvCxnSpPr>
        <p:spPr bwMode="auto">
          <a:xfrm>
            <a:off x="8851900" y="3095625"/>
            <a:ext cx="1520825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05" name="Freeform 101"/>
          <p:cNvSpPr>
            <a:spLocks noChangeAspect="1" noEditPoints="1"/>
          </p:cNvSpPr>
          <p:nvPr/>
        </p:nvSpPr>
        <p:spPr bwMode="auto">
          <a:xfrm>
            <a:off x="4629150" y="3621088"/>
            <a:ext cx="520700" cy="481012"/>
          </a:xfrm>
          <a:custGeom>
            <a:avLst/>
            <a:gdLst>
              <a:gd name="T0" fmla="*/ 2147483646 w 68"/>
              <a:gd name="T1" fmla="*/ 2147483646 h 63"/>
              <a:gd name="T2" fmla="*/ 2147483646 w 68"/>
              <a:gd name="T3" fmla="*/ 2147483646 h 63"/>
              <a:gd name="T4" fmla="*/ 2147483646 w 68"/>
              <a:gd name="T5" fmla="*/ 2147483646 h 63"/>
              <a:gd name="T6" fmla="*/ 2147483646 w 68"/>
              <a:gd name="T7" fmla="*/ 2147483646 h 63"/>
              <a:gd name="T8" fmla="*/ 2147483646 w 68"/>
              <a:gd name="T9" fmla="*/ 2147483646 h 63"/>
              <a:gd name="T10" fmla="*/ 2147483646 w 68"/>
              <a:gd name="T11" fmla="*/ 2147483646 h 63"/>
              <a:gd name="T12" fmla="*/ 2147483646 w 68"/>
              <a:gd name="T13" fmla="*/ 2147483646 h 63"/>
              <a:gd name="T14" fmla="*/ 2147483646 w 68"/>
              <a:gd name="T15" fmla="*/ 2147483646 h 63"/>
              <a:gd name="T16" fmla="*/ 0 w 68"/>
              <a:gd name="T17" fmla="*/ 2147483646 h 63"/>
              <a:gd name="T18" fmla="*/ 2147483646 w 68"/>
              <a:gd name="T19" fmla="*/ 2147483646 h 63"/>
              <a:gd name="T20" fmla="*/ 2147483646 w 68"/>
              <a:gd name="T21" fmla="*/ 2147483646 h 63"/>
              <a:gd name="T22" fmla="*/ 2147483646 w 68"/>
              <a:gd name="T23" fmla="*/ 2147483646 h 63"/>
              <a:gd name="T24" fmla="*/ 2147483646 w 68"/>
              <a:gd name="T25" fmla="*/ 2147483646 h 63"/>
              <a:gd name="T26" fmla="*/ 2147483646 w 68"/>
              <a:gd name="T27" fmla="*/ 2147483646 h 63"/>
              <a:gd name="T28" fmla="*/ 2147483646 w 68"/>
              <a:gd name="T29" fmla="*/ 2147483646 h 63"/>
              <a:gd name="T30" fmla="*/ 2147483646 w 68"/>
              <a:gd name="T31" fmla="*/ 2147483646 h 63"/>
              <a:gd name="T32" fmla="*/ 2147483646 w 68"/>
              <a:gd name="T33" fmla="*/ 2147483646 h 63"/>
              <a:gd name="T34" fmla="*/ 2147483646 w 68"/>
              <a:gd name="T35" fmla="*/ 2147483646 h 63"/>
              <a:gd name="T36" fmla="*/ 2147483646 w 68"/>
              <a:gd name="T37" fmla="*/ 2147483646 h 63"/>
              <a:gd name="T38" fmla="*/ 2147483646 w 68"/>
              <a:gd name="T39" fmla="*/ 2147483646 h 63"/>
              <a:gd name="T40" fmla="*/ 2147483646 w 68"/>
              <a:gd name="T41" fmla="*/ 2147483646 h 63"/>
              <a:gd name="T42" fmla="*/ 2147483646 w 68"/>
              <a:gd name="T43" fmla="*/ 2147483646 h 63"/>
              <a:gd name="T44" fmla="*/ 2147483646 w 68"/>
              <a:gd name="T45" fmla="*/ 2147483646 h 63"/>
              <a:gd name="T46" fmla="*/ 2147483646 w 68"/>
              <a:gd name="T47" fmla="*/ 2147483646 h 63"/>
              <a:gd name="T48" fmla="*/ 2147483646 w 68"/>
              <a:gd name="T49" fmla="*/ 2147483646 h 63"/>
              <a:gd name="T50" fmla="*/ 2147483646 w 68"/>
              <a:gd name="T51" fmla="*/ 2147483646 h 63"/>
              <a:gd name="T52" fmla="*/ 2147483646 w 68"/>
              <a:gd name="T53" fmla="*/ 2147483646 h 63"/>
              <a:gd name="T54" fmla="*/ 2147483646 w 68"/>
              <a:gd name="T55" fmla="*/ 0 h 63"/>
              <a:gd name="T56" fmla="*/ 2147483646 w 68"/>
              <a:gd name="T57" fmla="*/ 2147483646 h 63"/>
              <a:gd name="T58" fmla="*/ 2147483646 w 68"/>
              <a:gd name="T59" fmla="*/ 2147483646 h 63"/>
              <a:gd name="T60" fmla="*/ 2147483646 w 68"/>
              <a:gd name="T61" fmla="*/ 2147483646 h 63"/>
              <a:gd name="T62" fmla="*/ 2147483646 w 68"/>
              <a:gd name="T63" fmla="*/ 2147483646 h 63"/>
              <a:gd name="T64" fmla="*/ 2147483646 w 68"/>
              <a:gd name="T65" fmla="*/ 2147483646 h 63"/>
              <a:gd name="T66" fmla="*/ 2147483646 w 68"/>
              <a:gd name="T67" fmla="*/ 2147483646 h 63"/>
              <a:gd name="T68" fmla="*/ 2147483646 w 68"/>
              <a:gd name="T69" fmla="*/ 2147483646 h 63"/>
              <a:gd name="T70" fmla="*/ 2147483646 w 68"/>
              <a:gd name="T71" fmla="*/ 2147483646 h 63"/>
              <a:gd name="T72" fmla="*/ 2147483646 w 68"/>
              <a:gd name="T73" fmla="*/ 2147483646 h 63"/>
              <a:gd name="T74" fmla="*/ 2147483646 w 68"/>
              <a:gd name="T75" fmla="*/ 2147483646 h 63"/>
              <a:gd name="T76" fmla="*/ 2147483646 w 68"/>
              <a:gd name="T77" fmla="*/ 2147483646 h 63"/>
              <a:gd name="T78" fmla="*/ 2147483646 w 68"/>
              <a:gd name="T79" fmla="*/ 2147483646 h 63"/>
              <a:gd name="T80" fmla="*/ 2147483646 w 68"/>
              <a:gd name="T81" fmla="*/ 2147483646 h 63"/>
              <a:gd name="T82" fmla="*/ 2147483646 w 68"/>
              <a:gd name="T83" fmla="*/ 2147483646 h 63"/>
              <a:gd name="T84" fmla="*/ 2147483646 w 68"/>
              <a:gd name="T85" fmla="*/ 2147483646 h 63"/>
              <a:gd name="T86" fmla="*/ 2147483646 w 68"/>
              <a:gd name="T87" fmla="*/ 2147483646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8206" name="Freeform 157"/>
          <p:cNvSpPr>
            <a:spLocks noChangeAspect="1" noEditPoints="1"/>
          </p:cNvSpPr>
          <p:nvPr/>
        </p:nvSpPr>
        <p:spPr bwMode="auto">
          <a:xfrm>
            <a:off x="7031038" y="3629025"/>
            <a:ext cx="406400" cy="450850"/>
          </a:xfrm>
          <a:custGeom>
            <a:avLst/>
            <a:gdLst>
              <a:gd name="T0" fmla="*/ 2147483646 w 56"/>
              <a:gd name="T1" fmla="*/ 2147483646 h 62"/>
              <a:gd name="T2" fmla="*/ 2147483646 w 56"/>
              <a:gd name="T3" fmla="*/ 2147483646 h 62"/>
              <a:gd name="T4" fmla="*/ 0 w 56"/>
              <a:gd name="T5" fmla="*/ 2147483646 h 62"/>
              <a:gd name="T6" fmla="*/ 2147483646 w 56"/>
              <a:gd name="T7" fmla="*/ 2147483646 h 62"/>
              <a:gd name="T8" fmla="*/ 2147483646 w 56"/>
              <a:gd name="T9" fmla="*/ 2147483646 h 62"/>
              <a:gd name="T10" fmla="*/ 2147483646 w 56"/>
              <a:gd name="T11" fmla="*/ 2147483646 h 62"/>
              <a:gd name="T12" fmla="*/ 2147483646 w 56"/>
              <a:gd name="T13" fmla="*/ 2147483646 h 62"/>
              <a:gd name="T14" fmla="*/ 2147483646 w 56"/>
              <a:gd name="T15" fmla="*/ 2147483646 h 62"/>
              <a:gd name="T16" fmla="*/ 2147483646 w 56"/>
              <a:gd name="T17" fmla="*/ 2147483646 h 62"/>
              <a:gd name="T18" fmla="*/ 2147483646 w 56"/>
              <a:gd name="T19" fmla="*/ 2147483646 h 62"/>
              <a:gd name="T20" fmla="*/ 2147483646 w 56"/>
              <a:gd name="T21" fmla="*/ 0 h 62"/>
              <a:gd name="T22" fmla="*/ 2147483646 w 56"/>
              <a:gd name="T23" fmla="*/ 2147483646 h 62"/>
              <a:gd name="T24" fmla="*/ 2147483646 w 56"/>
              <a:gd name="T25" fmla="*/ 2147483646 h 6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8207" name="Freeform 172"/>
          <p:cNvSpPr>
            <a:spLocks noChangeAspect="1" noEditPoints="1"/>
          </p:cNvSpPr>
          <p:nvPr/>
        </p:nvSpPr>
        <p:spPr bwMode="auto">
          <a:xfrm>
            <a:off x="9332913" y="3640138"/>
            <a:ext cx="558800" cy="406400"/>
          </a:xfrm>
          <a:custGeom>
            <a:avLst/>
            <a:gdLst>
              <a:gd name="T0" fmla="*/ 2147483646 w 73"/>
              <a:gd name="T1" fmla="*/ 2147483646 h 53"/>
              <a:gd name="T2" fmla="*/ 2147483646 w 73"/>
              <a:gd name="T3" fmla="*/ 2147483646 h 53"/>
              <a:gd name="T4" fmla="*/ 0 w 73"/>
              <a:gd name="T5" fmla="*/ 2147483646 h 53"/>
              <a:gd name="T6" fmla="*/ 2147483646 w 73"/>
              <a:gd name="T7" fmla="*/ 2147483646 h 53"/>
              <a:gd name="T8" fmla="*/ 2147483646 w 73"/>
              <a:gd name="T9" fmla="*/ 2147483646 h 53"/>
              <a:gd name="T10" fmla="*/ 2147483646 w 73"/>
              <a:gd name="T11" fmla="*/ 0 h 53"/>
              <a:gd name="T12" fmla="*/ 2147483646 w 73"/>
              <a:gd name="T13" fmla="*/ 2147483646 h 53"/>
              <a:gd name="T14" fmla="*/ 2147483646 w 73"/>
              <a:gd name="T15" fmla="*/ 2147483646 h 53"/>
              <a:gd name="T16" fmla="*/ 2147483646 w 73"/>
              <a:gd name="T17" fmla="*/ 2147483646 h 53"/>
              <a:gd name="T18" fmla="*/ 2147483646 w 73"/>
              <a:gd name="T19" fmla="*/ 2147483646 h 53"/>
              <a:gd name="T20" fmla="*/ 2147483646 w 73"/>
              <a:gd name="T21" fmla="*/ 2147483646 h 53"/>
              <a:gd name="T22" fmla="*/ 2147483646 w 73"/>
              <a:gd name="T23" fmla="*/ 2147483646 h 53"/>
              <a:gd name="T24" fmla="*/ 2147483646 w 73"/>
              <a:gd name="T25" fmla="*/ 2147483646 h 53"/>
              <a:gd name="T26" fmla="*/ 2147483646 w 73"/>
              <a:gd name="T27" fmla="*/ 2147483646 h 53"/>
              <a:gd name="T28" fmla="*/ 2147483646 w 73"/>
              <a:gd name="T29" fmla="*/ 2147483646 h 53"/>
              <a:gd name="T30" fmla="*/ 2147483646 w 73"/>
              <a:gd name="T31" fmla="*/ 2147483646 h 53"/>
              <a:gd name="T32" fmla="*/ 2147483646 w 73"/>
              <a:gd name="T33" fmla="*/ 2147483646 h 53"/>
              <a:gd name="T34" fmla="*/ 2147483646 w 73"/>
              <a:gd name="T35" fmla="*/ 2147483646 h 53"/>
              <a:gd name="T36" fmla="*/ 2147483646 w 73"/>
              <a:gd name="T37" fmla="*/ 2147483646 h 53"/>
              <a:gd name="T38" fmla="*/ 2147483646 w 73"/>
              <a:gd name="T39" fmla="*/ 2147483646 h 53"/>
              <a:gd name="T40" fmla="*/ 2147483646 w 73"/>
              <a:gd name="T41" fmla="*/ 2147483646 h 53"/>
              <a:gd name="T42" fmla="*/ 2147483646 w 73"/>
              <a:gd name="T43" fmla="*/ 2147483646 h 53"/>
              <a:gd name="T44" fmla="*/ 2147483646 w 73"/>
              <a:gd name="T45" fmla="*/ 2147483646 h 53"/>
              <a:gd name="T46" fmla="*/ 2147483646 w 73"/>
              <a:gd name="T47" fmla="*/ 2147483646 h 53"/>
              <a:gd name="T48" fmla="*/ 2147483646 w 73"/>
              <a:gd name="T49" fmla="*/ 2147483646 h 53"/>
              <a:gd name="T50" fmla="*/ 2147483646 w 73"/>
              <a:gd name="T51" fmla="*/ 2147483646 h 53"/>
              <a:gd name="T52" fmla="*/ 2147483646 w 73"/>
              <a:gd name="T53" fmla="*/ 2147483646 h 53"/>
              <a:gd name="T54" fmla="*/ 2147483646 w 73"/>
              <a:gd name="T55" fmla="*/ 2147483646 h 53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cxnSp>
        <p:nvCxnSpPr>
          <p:cNvPr id="8208" name="Straight Connector 39"/>
          <p:cNvCxnSpPr>
            <a:cxnSpLocks noChangeShapeType="1"/>
          </p:cNvCxnSpPr>
          <p:nvPr/>
        </p:nvCxnSpPr>
        <p:spPr bwMode="auto">
          <a:xfrm>
            <a:off x="4860925" y="5197475"/>
            <a:ext cx="0" cy="338138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9" name="Straight Connector 40"/>
          <p:cNvCxnSpPr>
            <a:cxnSpLocks noChangeShapeType="1"/>
          </p:cNvCxnSpPr>
          <p:nvPr/>
        </p:nvCxnSpPr>
        <p:spPr bwMode="auto">
          <a:xfrm>
            <a:off x="7234238" y="5197475"/>
            <a:ext cx="0" cy="338138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10" name="Straight Connector 42"/>
          <p:cNvCxnSpPr>
            <a:cxnSpLocks noChangeShapeType="1"/>
          </p:cNvCxnSpPr>
          <p:nvPr/>
        </p:nvCxnSpPr>
        <p:spPr bwMode="auto">
          <a:xfrm>
            <a:off x="4854575" y="5535613"/>
            <a:ext cx="23844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11" name="Straight Connector 46"/>
          <p:cNvCxnSpPr>
            <a:cxnSpLocks noChangeShapeType="1"/>
          </p:cNvCxnSpPr>
          <p:nvPr/>
        </p:nvCxnSpPr>
        <p:spPr bwMode="auto">
          <a:xfrm flipV="1">
            <a:off x="2489200" y="2671763"/>
            <a:ext cx="0" cy="338137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12" name="Straight Connector 47"/>
          <p:cNvCxnSpPr>
            <a:cxnSpLocks noChangeShapeType="1"/>
          </p:cNvCxnSpPr>
          <p:nvPr/>
        </p:nvCxnSpPr>
        <p:spPr bwMode="auto">
          <a:xfrm flipV="1">
            <a:off x="4862513" y="2671763"/>
            <a:ext cx="0" cy="338137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13" name="Straight Connector 48"/>
          <p:cNvCxnSpPr>
            <a:cxnSpLocks noChangeShapeType="1"/>
          </p:cNvCxnSpPr>
          <p:nvPr/>
        </p:nvCxnSpPr>
        <p:spPr bwMode="auto">
          <a:xfrm flipV="1">
            <a:off x="2482850" y="2671763"/>
            <a:ext cx="238442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14" name="Straight Connector 50"/>
          <p:cNvCxnSpPr>
            <a:cxnSpLocks noChangeShapeType="1"/>
          </p:cNvCxnSpPr>
          <p:nvPr/>
        </p:nvCxnSpPr>
        <p:spPr bwMode="auto">
          <a:xfrm flipV="1">
            <a:off x="7239000" y="2671763"/>
            <a:ext cx="0" cy="338137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15" name="Straight Connector 51"/>
          <p:cNvCxnSpPr>
            <a:cxnSpLocks noChangeShapeType="1"/>
          </p:cNvCxnSpPr>
          <p:nvPr/>
        </p:nvCxnSpPr>
        <p:spPr bwMode="auto">
          <a:xfrm flipV="1">
            <a:off x="9613900" y="2671763"/>
            <a:ext cx="0" cy="338137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16" name="Straight Connector 52"/>
          <p:cNvCxnSpPr>
            <a:cxnSpLocks noChangeShapeType="1"/>
          </p:cNvCxnSpPr>
          <p:nvPr/>
        </p:nvCxnSpPr>
        <p:spPr bwMode="auto">
          <a:xfrm flipV="1">
            <a:off x="7232650" y="2671763"/>
            <a:ext cx="2386013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17" name="TextBox 13"/>
          <p:cNvSpPr txBox="1">
            <a:spLocks noChangeArrowheads="1"/>
          </p:cNvSpPr>
          <p:nvPr/>
        </p:nvSpPr>
        <p:spPr bwMode="auto">
          <a:xfrm>
            <a:off x="2466975" y="1814513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18" name="TextBox 13"/>
          <p:cNvSpPr txBox="1">
            <a:spLocks noChangeArrowheads="1"/>
          </p:cNvSpPr>
          <p:nvPr/>
        </p:nvSpPr>
        <p:spPr bwMode="auto">
          <a:xfrm>
            <a:off x="2641600" y="2109788"/>
            <a:ext cx="1987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19" name="TextBox 13"/>
          <p:cNvSpPr txBox="1">
            <a:spLocks noChangeArrowheads="1"/>
          </p:cNvSpPr>
          <p:nvPr/>
        </p:nvSpPr>
        <p:spPr bwMode="auto">
          <a:xfrm>
            <a:off x="7232650" y="18145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0" name="TextBox 13"/>
          <p:cNvSpPr txBox="1">
            <a:spLocks noChangeArrowheads="1"/>
          </p:cNvSpPr>
          <p:nvPr/>
        </p:nvSpPr>
        <p:spPr bwMode="auto">
          <a:xfrm>
            <a:off x="7408863" y="2109788"/>
            <a:ext cx="1987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1" name="TextBox 13"/>
          <p:cNvSpPr txBox="1">
            <a:spLocks noChangeArrowheads="1"/>
          </p:cNvSpPr>
          <p:nvPr/>
        </p:nvSpPr>
        <p:spPr bwMode="auto">
          <a:xfrm>
            <a:off x="4895850" y="5711825"/>
            <a:ext cx="23368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2" name="TextBox 13"/>
          <p:cNvSpPr txBox="1">
            <a:spLocks noChangeArrowheads="1"/>
          </p:cNvSpPr>
          <p:nvPr/>
        </p:nvSpPr>
        <p:spPr bwMode="auto">
          <a:xfrm>
            <a:off x="5070475" y="6008688"/>
            <a:ext cx="1987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3" name="TextBox 13"/>
          <p:cNvSpPr txBox="1">
            <a:spLocks noChangeArrowheads="1"/>
          </p:cNvSpPr>
          <p:nvPr/>
        </p:nvSpPr>
        <p:spPr bwMode="auto">
          <a:xfrm>
            <a:off x="2143125" y="4373563"/>
            <a:ext cx="6905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4" name="TextBox 13"/>
          <p:cNvSpPr txBox="1">
            <a:spLocks noChangeArrowheads="1"/>
          </p:cNvSpPr>
          <p:nvPr/>
        </p:nvSpPr>
        <p:spPr bwMode="auto">
          <a:xfrm>
            <a:off x="4508500" y="4373563"/>
            <a:ext cx="6905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5" name="TextBox 13"/>
          <p:cNvSpPr txBox="1">
            <a:spLocks noChangeArrowheads="1"/>
          </p:cNvSpPr>
          <p:nvPr/>
        </p:nvSpPr>
        <p:spPr bwMode="auto">
          <a:xfrm>
            <a:off x="6881813" y="4373563"/>
            <a:ext cx="69056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26" name="TextBox 13"/>
          <p:cNvSpPr txBox="1">
            <a:spLocks noChangeArrowheads="1"/>
          </p:cNvSpPr>
          <p:nvPr/>
        </p:nvSpPr>
        <p:spPr bwMode="auto">
          <a:xfrm>
            <a:off x="9247188" y="4373563"/>
            <a:ext cx="69056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19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9220" name="Oval 8"/>
          <p:cNvSpPr>
            <a:spLocks noChangeArrowheads="1"/>
          </p:cNvSpPr>
          <p:nvPr/>
        </p:nvSpPr>
        <p:spPr bwMode="auto">
          <a:xfrm>
            <a:off x="3916363" y="2049463"/>
            <a:ext cx="2438400" cy="243840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21" name="Oval 288"/>
          <p:cNvSpPr>
            <a:spLocks noChangeArrowheads="1"/>
          </p:cNvSpPr>
          <p:nvPr/>
        </p:nvSpPr>
        <p:spPr bwMode="auto">
          <a:xfrm>
            <a:off x="5557838" y="2049463"/>
            <a:ext cx="2436812" cy="243840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22" name="Oval 289"/>
          <p:cNvSpPr>
            <a:spLocks noChangeArrowheads="1"/>
          </p:cNvSpPr>
          <p:nvPr/>
        </p:nvSpPr>
        <p:spPr bwMode="auto">
          <a:xfrm>
            <a:off x="4711700" y="3097213"/>
            <a:ext cx="2438400" cy="243840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9223" name="Picture 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3" y="2584450"/>
            <a:ext cx="512762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463" y="3322638"/>
            <a:ext cx="430212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650" y="4770438"/>
            <a:ext cx="477838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598738"/>
            <a:ext cx="485775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7" name="TextBox 13"/>
          <p:cNvSpPr txBox="1">
            <a:spLocks noChangeArrowheads="1"/>
          </p:cNvSpPr>
          <p:nvPr/>
        </p:nvSpPr>
        <p:spPr bwMode="auto">
          <a:xfrm>
            <a:off x="9336088" y="2082800"/>
            <a:ext cx="12954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28" name="TextBox 13"/>
          <p:cNvSpPr txBox="1">
            <a:spLocks noChangeArrowheads="1"/>
          </p:cNvSpPr>
          <p:nvPr/>
        </p:nvSpPr>
        <p:spPr bwMode="auto">
          <a:xfrm>
            <a:off x="8642350" y="2405063"/>
            <a:ext cx="19891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29" name="TextBox 13"/>
          <p:cNvSpPr txBox="1">
            <a:spLocks noChangeArrowheads="1"/>
          </p:cNvSpPr>
          <p:nvPr/>
        </p:nvSpPr>
        <p:spPr bwMode="auto">
          <a:xfrm>
            <a:off x="1271588" y="2082800"/>
            <a:ext cx="12954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0" name="TextBox 13"/>
          <p:cNvSpPr txBox="1">
            <a:spLocks noChangeArrowheads="1"/>
          </p:cNvSpPr>
          <p:nvPr/>
        </p:nvSpPr>
        <p:spPr bwMode="auto">
          <a:xfrm>
            <a:off x="1276350" y="2405063"/>
            <a:ext cx="2054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1" name="TextBox 13"/>
          <p:cNvSpPr txBox="1">
            <a:spLocks noChangeArrowheads="1"/>
          </p:cNvSpPr>
          <p:nvPr/>
        </p:nvSpPr>
        <p:spPr bwMode="auto">
          <a:xfrm>
            <a:off x="9336088" y="3513138"/>
            <a:ext cx="12954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2" name="TextBox 13"/>
          <p:cNvSpPr txBox="1">
            <a:spLocks noChangeArrowheads="1"/>
          </p:cNvSpPr>
          <p:nvPr/>
        </p:nvSpPr>
        <p:spPr bwMode="auto">
          <a:xfrm>
            <a:off x="8642350" y="3835400"/>
            <a:ext cx="19891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3" name="TextBox 13"/>
          <p:cNvSpPr txBox="1">
            <a:spLocks noChangeArrowheads="1"/>
          </p:cNvSpPr>
          <p:nvPr/>
        </p:nvSpPr>
        <p:spPr bwMode="auto">
          <a:xfrm>
            <a:off x="1271588" y="3513138"/>
            <a:ext cx="12954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4" name="TextBox 13"/>
          <p:cNvSpPr txBox="1">
            <a:spLocks noChangeArrowheads="1"/>
          </p:cNvSpPr>
          <p:nvPr/>
        </p:nvSpPr>
        <p:spPr bwMode="auto">
          <a:xfrm>
            <a:off x="1276350" y="3835400"/>
            <a:ext cx="20542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5" name="TextBox 13"/>
          <p:cNvSpPr txBox="1">
            <a:spLocks noChangeArrowheads="1"/>
          </p:cNvSpPr>
          <p:nvPr/>
        </p:nvSpPr>
        <p:spPr bwMode="auto">
          <a:xfrm>
            <a:off x="9336088" y="4813300"/>
            <a:ext cx="12954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6" name="TextBox 13"/>
          <p:cNvSpPr txBox="1">
            <a:spLocks noChangeArrowheads="1"/>
          </p:cNvSpPr>
          <p:nvPr/>
        </p:nvSpPr>
        <p:spPr bwMode="auto">
          <a:xfrm>
            <a:off x="8642350" y="5135563"/>
            <a:ext cx="19891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7" name="TextBox 13"/>
          <p:cNvSpPr txBox="1">
            <a:spLocks noChangeArrowheads="1"/>
          </p:cNvSpPr>
          <p:nvPr/>
        </p:nvSpPr>
        <p:spPr bwMode="auto">
          <a:xfrm>
            <a:off x="1271588" y="4813300"/>
            <a:ext cx="12954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38" name="TextBox 13"/>
          <p:cNvSpPr txBox="1">
            <a:spLocks noChangeArrowheads="1"/>
          </p:cNvSpPr>
          <p:nvPr/>
        </p:nvSpPr>
        <p:spPr bwMode="auto">
          <a:xfrm>
            <a:off x="1276350" y="5135563"/>
            <a:ext cx="20542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3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cxnSp>
        <p:nvCxnSpPr>
          <p:cNvPr id="10244" name="Straight Connector 8"/>
          <p:cNvCxnSpPr>
            <a:cxnSpLocks noChangeShapeType="1"/>
            <a:stCxn id="10248" idx="4"/>
            <a:endCxn id="10254" idx="0"/>
          </p:cNvCxnSpPr>
          <p:nvPr/>
        </p:nvCxnSpPr>
        <p:spPr bwMode="auto">
          <a:xfrm>
            <a:off x="4719638" y="2193925"/>
            <a:ext cx="0" cy="1028700"/>
          </a:xfrm>
          <a:prstGeom prst="line">
            <a:avLst/>
          </a:prstGeom>
          <a:noFill/>
          <a:ln w="6350">
            <a:solidFill>
              <a:srgbClr val="FDFD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45" name="Oval 4"/>
          <p:cNvSpPr>
            <a:spLocks noChangeArrowheads="1"/>
          </p:cNvSpPr>
          <p:nvPr/>
        </p:nvSpPr>
        <p:spPr bwMode="auto">
          <a:xfrm>
            <a:off x="1484313" y="2717800"/>
            <a:ext cx="1684337" cy="1685925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6" name="TextBox 25"/>
          <p:cNvSpPr txBox="1">
            <a:spLocks noChangeArrowheads="1"/>
          </p:cNvSpPr>
          <p:nvPr/>
        </p:nvSpPr>
        <p:spPr bwMode="auto">
          <a:xfrm>
            <a:off x="1787525" y="4441825"/>
            <a:ext cx="9540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</a:p>
        </p:txBody>
      </p:sp>
      <p:pic>
        <p:nvPicPr>
          <p:cNvPr id="10247" name="Group 2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3200400"/>
            <a:ext cx="750888" cy="72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Oval 9"/>
          <p:cNvSpPr>
            <a:spLocks noChangeArrowheads="1"/>
          </p:cNvSpPr>
          <p:nvPr/>
        </p:nvSpPr>
        <p:spPr bwMode="auto">
          <a:xfrm>
            <a:off x="4424363" y="1603375"/>
            <a:ext cx="592137" cy="59055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0249" name="Straight Connector 22"/>
          <p:cNvCxnSpPr>
            <a:cxnSpLocks noChangeShapeType="1"/>
          </p:cNvCxnSpPr>
          <p:nvPr/>
        </p:nvCxnSpPr>
        <p:spPr bwMode="auto">
          <a:xfrm>
            <a:off x="6718300" y="1957388"/>
            <a:ext cx="912813" cy="3175"/>
          </a:xfrm>
          <a:prstGeom prst="line">
            <a:avLst/>
          </a:prstGeom>
          <a:noFill/>
          <a:ln w="6350">
            <a:solidFill>
              <a:srgbClr val="FDFDFD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50" name="Freeform 35"/>
          <p:cNvSpPr>
            <a:spLocks noEditPoints="1"/>
          </p:cNvSpPr>
          <p:nvPr/>
        </p:nvSpPr>
        <p:spPr bwMode="auto">
          <a:xfrm>
            <a:off x="4598988" y="1762125"/>
            <a:ext cx="242887" cy="274638"/>
          </a:xfrm>
          <a:custGeom>
            <a:avLst/>
            <a:gdLst>
              <a:gd name="T0" fmla="*/ 2147483646 w 320"/>
              <a:gd name="T1" fmla="*/ 0 h 360"/>
              <a:gd name="T2" fmla="*/ 2147483646 w 320"/>
              <a:gd name="T3" fmla="*/ 0 h 360"/>
              <a:gd name="T4" fmla="*/ 2147483646 w 320"/>
              <a:gd name="T5" fmla="*/ 2147483646 h 360"/>
              <a:gd name="T6" fmla="*/ 2147483646 w 320"/>
              <a:gd name="T7" fmla="*/ 2147483646 h 360"/>
              <a:gd name="T8" fmla="*/ 2147483646 w 320"/>
              <a:gd name="T9" fmla="*/ 2147483646 h 360"/>
              <a:gd name="T10" fmla="*/ 2147483646 w 320"/>
              <a:gd name="T11" fmla="*/ 2147483646 h 360"/>
              <a:gd name="T12" fmla="*/ 2147483646 w 320"/>
              <a:gd name="T13" fmla="*/ 0 h 360"/>
              <a:gd name="T14" fmla="*/ 2147483646 w 320"/>
              <a:gd name="T15" fmla="*/ 2147483646 h 360"/>
              <a:gd name="T16" fmla="*/ 2147483646 w 320"/>
              <a:gd name="T17" fmla="*/ 2147483646 h 360"/>
              <a:gd name="T18" fmla="*/ 2147483646 w 320"/>
              <a:gd name="T19" fmla="*/ 2147483646 h 360"/>
              <a:gd name="T20" fmla="*/ 2147483646 w 320"/>
              <a:gd name="T21" fmla="*/ 2147483646 h 360"/>
              <a:gd name="T22" fmla="*/ 2147483646 w 320"/>
              <a:gd name="T23" fmla="*/ 2147483646 h 360"/>
              <a:gd name="T24" fmla="*/ 2147483646 w 320"/>
              <a:gd name="T25" fmla="*/ 2147483646 h 360"/>
              <a:gd name="T26" fmla="*/ 2147483646 w 320"/>
              <a:gd name="T27" fmla="*/ 2147483646 h 360"/>
              <a:gd name="T28" fmla="*/ 2147483646 w 320"/>
              <a:gd name="T29" fmla="*/ 2147483646 h 360"/>
              <a:gd name="T30" fmla="*/ 2147483646 w 320"/>
              <a:gd name="T31" fmla="*/ 2147483646 h 360"/>
              <a:gd name="T32" fmla="*/ 0 w 320"/>
              <a:gd name="T33" fmla="*/ 2147483646 h 360"/>
              <a:gd name="T34" fmla="*/ 0 w 320"/>
              <a:gd name="T35" fmla="*/ 2147483646 h 360"/>
              <a:gd name="T36" fmla="*/ 2147483646 w 320"/>
              <a:gd name="T37" fmla="*/ 2147483646 h 360"/>
              <a:gd name="T38" fmla="*/ 2147483646 w 320"/>
              <a:gd name="T39" fmla="*/ 2147483646 h 360"/>
              <a:gd name="T40" fmla="*/ 2147483646 w 320"/>
              <a:gd name="T41" fmla="*/ 2147483646 h 36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320" h="360">
                <a:moveTo>
                  <a:pt x="300" y="0"/>
                </a:moveTo>
                <a:cubicBezTo>
                  <a:pt x="256" y="0"/>
                  <a:pt x="256" y="0"/>
                  <a:pt x="256" y="0"/>
                </a:cubicBezTo>
                <a:cubicBezTo>
                  <a:pt x="245" y="0"/>
                  <a:pt x="240" y="9"/>
                  <a:pt x="240" y="20"/>
                </a:cubicBezTo>
                <a:cubicBezTo>
                  <a:pt x="240" y="360"/>
                  <a:pt x="240" y="360"/>
                  <a:pt x="240" y="360"/>
                </a:cubicBezTo>
                <a:cubicBezTo>
                  <a:pt x="320" y="360"/>
                  <a:pt x="320" y="360"/>
                  <a:pt x="320" y="360"/>
                </a:cubicBezTo>
                <a:cubicBezTo>
                  <a:pt x="320" y="20"/>
                  <a:pt x="320" y="20"/>
                  <a:pt x="320" y="20"/>
                </a:cubicBezTo>
                <a:cubicBezTo>
                  <a:pt x="320" y="9"/>
                  <a:pt x="311" y="0"/>
                  <a:pt x="300" y="0"/>
                </a:cubicBezTo>
                <a:close/>
                <a:moveTo>
                  <a:pt x="180" y="120"/>
                </a:moveTo>
                <a:cubicBezTo>
                  <a:pt x="136" y="120"/>
                  <a:pt x="136" y="120"/>
                  <a:pt x="136" y="120"/>
                </a:cubicBezTo>
                <a:cubicBezTo>
                  <a:pt x="125" y="120"/>
                  <a:pt x="120" y="129"/>
                  <a:pt x="120" y="140"/>
                </a:cubicBezTo>
                <a:cubicBezTo>
                  <a:pt x="120" y="360"/>
                  <a:pt x="120" y="360"/>
                  <a:pt x="120" y="360"/>
                </a:cubicBezTo>
                <a:cubicBezTo>
                  <a:pt x="200" y="360"/>
                  <a:pt x="200" y="360"/>
                  <a:pt x="200" y="360"/>
                </a:cubicBezTo>
                <a:cubicBezTo>
                  <a:pt x="200" y="140"/>
                  <a:pt x="200" y="140"/>
                  <a:pt x="200" y="140"/>
                </a:cubicBezTo>
                <a:cubicBezTo>
                  <a:pt x="200" y="129"/>
                  <a:pt x="191" y="120"/>
                  <a:pt x="180" y="120"/>
                </a:cubicBezTo>
                <a:close/>
                <a:moveTo>
                  <a:pt x="60" y="240"/>
                </a:moveTo>
                <a:cubicBezTo>
                  <a:pt x="16" y="240"/>
                  <a:pt x="16" y="240"/>
                  <a:pt x="16" y="240"/>
                </a:cubicBezTo>
                <a:cubicBezTo>
                  <a:pt x="5" y="240"/>
                  <a:pt x="0" y="249"/>
                  <a:pt x="0" y="260"/>
                </a:cubicBezTo>
                <a:cubicBezTo>
                  <a:pt x="0" y="360"/>
                  <a:pt x="0" y="360"/>
                  <a:pt x="0" y="360"/>
                </a:cubicBezTo>
                <a:cubicBezTo>
                  <a:pt x="80" y="360"/>
                  <a:pt x="80" y="360"/>
                  <a:pt x="80" y="360"/>
                </a:cubicBezTo>
                <a:cubicBezTo>
                  <a:pt x="80" y="260"/>
                  <a:pt x="80" y="260"/>
                  <a:pt x="80" y="260"/>
                </a:cubicBezTo>
                <a:cubicBezTo>
                  <a:pt x="80" y="249"/>
                  <a:pt x="71" y="240"/>
                  <a:pt x="60" y="2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0251" name="Oval 10"/>
          <p:cNvSpPr>
            <a:spLocks noChangeArrowheads="1"/>
          </p:cNvSpPr>
          <p:nvPr/>
        </p:nvSpPr>
        <p:spPr bwMode="auto">
          <a:xfrm>
            <a:off x="4424363" y="4949825"/>
            <a:ext cx="592137" cy="59055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0252" name="Straight Connector 24"/>
          <p:cNvCxnSpPr>
            <a:cxnSpLocks noChangeShapeType="1"/>
          </p:cNvCxnSpPr>
          <p:nvPr/>
        </p:nvCxnSpPr>
        <p:spPr bwMode="auto">
          <a:xfrm>
            <a:off x="6718300" y="5253038"/>
            <a:ext cx="912813" cy="3175"/>
          </a:xfrm>
          <a:prstGeom prst="line">
            <a:avLst/>
          </a:prstGeom>
          <a:noFill/>
          <a:ln w="6350">
            <a:solidFill>
              <a:srgbClr val="FDFDFD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0253" name="Group 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700" y="5095875"/>
            <a:ext cx="298450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4" name="Oval 11"/>
          <p:cNvSpPr>
            <a:spLocks noChangeArrowheads="1"/>
          </p:cNvSpPr>
          <p:nvPr/>
        </p:nvSpPr>
        <p:spPr bwMode="auto">
          <a:xfrm>
            <a:off x="4424363" y="3222625"/>
            <a:ext cx="592137" cy="592138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0255" name="Straight Connector 23"/>
          <p:cNvCxnSpPr>
            <a:cxnSpLocks noChangeShapeType="1"/>
          </p:cNvCxnSpPr>
          <p:nvPr/>
        </p:nvCxnSpPr>
        <p:spPr bwMode="auto">
          <a:xfrm>
            <a:off x="6718300" y="3605213"/>
            <a:ext cx="912813" cy="3175"/>
          </a:xfrm>
          <a:prstGeom prst="line">
            <a:avLst/>
          </a:prstGeom>
          <a:noFill/>
          <a:ln w="6350">
            <a:solidFill>
              <a:srgbClr val="FDFDFD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56" name="AutoShape 130"/>
          <p:cNvSpPr>
            <a:spLocks/>
          </p:cNvSpPr>
          <p:nvPr/>
        </p:nvSpPr>
        <p:spPr bwMode="auto">
          <a:xfrm>
            <a:off x="4581525" y="3370263"/>
            <a:ext cx="296863" cy="296862"/>
          </a:xfrm>
          <a:custGeom>
            <a:avLst/>
            <a:gdLst>
              <a:gd name="T0" fmla="*/ 49725573 w 21373"/>
              <a:gd name="T1" fmla="*/ 722447802 h 21600"/>
              <a:gd name="T2" fmla="*/ 263137735 w 21373"/>
              <a:gd name="T3" fmla="*/ 640424818 h 21600"/>
              <a:gd name="T4" fmla="*/ 324884073 w 21373"/>
              <a:gd name="T5" fmla="*/ 627473416 h 21600"/>
              <a:gd name="T6" fmla="*/ 397721291 w 21373"/>
              <a:gd name="T7" fmla="*/ 650235035 h 21600"/>
              <a:gd name="T8" fmla="*/ 470593233 w 21373"/>
              <a:gd name="T9" fmla="*/ 627473416 h 21600"/>
              <a:gd name="T10" fmla="*/ 532339571 w 21373"/>
              <a:gd name="T11" fmla="*/ 640424818 h 21600"/>
              <a:gd name="T12" fmla="*/ 745751913 w 21373"/>
              <a:gd name="T13" fmla="*/ 722447802 h 21600"/>
              <a:gd name="T14" fmla="*/ 49725573 w 21373"/>
              <a:gd name="T15" fmla="*/ 722447802 h 21600"/>
              <a:gd name="T16" fmla="*/ 503831139 w 21373"/>
              <a:gd name="T17" fmla="*/ 563466835 h 21600"/>
              <a:gd name="T18" fmla="*/ 495642384 w 21373"/>
              <a:gd name="T19" fmla="*/ 573456118 h 21600"/>
              <a:gd name="T20" fmla="*/ 299835116 w 21373"/>
              <a:gd name="T21" fmla="*/ 573456118 h 21600"/>
              <a:gd name="T22" fmla="*/ 291646167 w 21373"/>
              <a:gd name="T23" fmla="*/ 563466835 h 21600"/>
              <a:gd name="T24" fmla="*/ 202878630 w 21373"/>
              <a:gd name="T25" fmla="*/ 258845811 h 21600"/>
              <a:gd name="T26" fmla="*/ 397721291 w 21373"/>
              <a:gd name="T27" fmla="*/ 48165956 h 21600"/>
              <a:gd name="T28" fmla="*/ 592598676 w 21373"/>
              <a:gd name="T29" fmla="*/ 258845811 h 21600"/>
              <a:gd name="T30" fmla="*/ 503831139 w 21373"/>
              <a:gd name="T31" fmla="*/ 563466835 h 21600"/>
              <a:gd name="T32" fmla="*/ 773332976 w 21373"/>
              <a:gd name="T33" fmla="*/ 682381314 h 21600"/>
              <a:gd name="T34" fmla="*/ 542835670 w 21373"/>
              <a:gd name="T35" fmla="*/ 593328528 h 21600"/>
              <a:gd name="T36" fmla="*/ 637557163 w 21373"/>
              <a:gd name="T37" fmla="*/ 396563020 h 21600"/>
              <a:gd name="T38" fmla="*/ 574323774 w 21373"/>
              <a:gd name="T39" fmla="*/ 82025431 h 21600"/>
              <a:gd name="T40" fmla="*/ 397721291 w 21373"/>
              <a:gd name="T41" fmla="*/ 0 h 21600"/>
              <a:gd name="T42" fmla="*/ 221153712 w 21373"/>
              <a:gd name="T43" fmla="*/ 82025431 h 21600"/>
              <a:gd name="T44" fmla="*/ 157920143 w 21373"/>
              <a:gd name="T45" fmla="*/ 396563020 h 21600"/>
              <a:gd name="T46" fmla="*/ 252641830 w 21373"/>
              <a:gd name="T47" fmla="*/ 593328528 h 21600"/>
              <a:gd name="T48" fmla="*/ 22144330 w 21373"/>
              <a:gd name="T49" fmla="*/ 682381314 h 21600"/>
              <a:gd name="T50" fmla="*/ 2122335 w 21373"/>
              <a:gd name="T51" fmla="*/ 736398598 h 21600"/>
              <a:gd name="T52" fmla="*/ 49725573 w 21373"/>
              <a:gd name="T53" fmla="*/ 770613566 h 21600"/>
              <a:gd name="T54" fmla="*/ 745751913 w 21373"/>
              <a:gd name="T55" fmla="*/ 770613566 h 21600"/>
              <a:gd name="T56" fmla="*/ 793355166 w 21373"/>
              <a:gd name="T57" fmla="*/ 736398598 h 21600"/>
              <a:gd name="T58" fmla="*/ 773332976 w 21373"/>
              <a:gd name="T59" fmla="*/ 68238131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373" h="21600">
                <a:moveTo>
                  <a:pt x="1336" y="20249"/>
                </a:moveTo>
                <a:cubicBezTo>
                  <a:pt x="1428" y="20188"/>
                  <a:pt x="3691" y="18688"/>
                  <a:pt x="7070" y="17950"/>
                </a:cubicBezTo>
                <a:lnTo>
                  <a:pt x="8729" y="17587"/>
                </a:lnTo>
                <a:cubicBezTo>
                  <a:pt x="9321" y="17980"/>
                  <a:pt x="9972" y="18225"/>
                  <a:pt x="10686" y="18225"/>
                </a:cubicBezTo>
                <a:cubicBezTo>
                  <a:pt x="11401" y="18225"/>
                  <a:pt x="12052" y="17980"/>
                  <a:pt x="12644" y="17587"/>
                </a:cubicBezTo>
                <a:lnTo>
                  <a:pt x="14303" y="17950"/>
                </a:lnTo>
                <a:cubicBezTo>
                  <a:pt x="17656" y="18682"/>
                  <a:pt x="19911" y="20165"/>
                  <a:pt x="20037" y="20249"/>
                </a:cubicBezTo>
                <a:cubicBezTo>
                  <a:pt x="20037" y="20249"/>
                  <a:pt x="1336" y="20249"/>
                  <a:pt x="1336" y="20249"/>
                </a:cubicBezTo>
                <a:close/>
                <a:moveTo>
                  <a:pt x="13537" y="15793"/>
                </a:moveTo>
                <a:lnTo>
                  <a:pt x="13317" y="16073"/>
                </a:lnTo>
                <a:cubicBezTo>
                  <a:pt x="11725" y="17923"/>
                  <a:pt x="9648" y="17923"/>
                  <a:pt x="8056" y="16073"/>
                </a:cubicBezTo>
                <a:lnTo>
                  <a:pt x="7836" y="15793"/>
                </a:lnTo>
                <a:cubicBezTo>
                  <a:pt x="5977" y="13411"/>
                  <a:pt x="5053" y="10261"/>
                  <a:pt x="5451" y="7255"/>
                </a:cubicBezTo>
                <a:cubicBezTo>
                  <a:pt x="5815" y="4367"/>
                  <a:pt x="7453" y="1350"/>
                  <a:pt x="10686" y="1350"/>
                </a:cubicBezTo>
                <a:cubicBezTo>
                  <a:pt x="13920" y="1350"/>
                  <a:pt x="15558" y="4367"/>
                  <a:pt x="15922" y="7255"/>
                </a:cubicBezTo>
                <a:cubicBezTo>
                  <a:pt x="16318" y="10262"/>
                  <a:pt x="15398" y="13411"/>
                  <a:pt x="13537" y="15793"/>
                </a:cubicBezTo>
                <a:moveTo>
                  <a:pt x="20778" y="19126"/>
                </a:moveTo>
                <a:cubicBezTo>
                  <a:pt x="20644" y="19037"/>
                  <a:pt x="18209" y="17422"/>
                  <a:pt x="14585" y="16630"/>
                </a:cubicBezTo>
                <a:cubicBezTo>
                  <a:pt x="15914" y="14927"/>
                  <a:pt x="16767" y="12639"/>
                  <a:pt x="17130" y="11115"/>
                </a:cubicBezTo>
                <a:cubicBezTo>
                  <a:pt x="17633" y="9004"/>
                  <a:pt x="17438" y="4873"/>
                  <a:pt x="15431" y="2299"/>
                </a:cubicBezTo>
                <a:cubicBezTo>
                  <a:pt x="14259" y="795"/>
                  <a:pt x="12618" y="0"/>
                  <a:pt x="10686" y="0"/>
                </a:cubicBezTo>
                <a:cubicBezTo>
                  <a:pt x="8755" y="0"/>
                  <a:pt x="7114" y="795"/>
                  <a:pt x="5942" y="2299"/>
                </a:cubicBezTo>
                <a:cubicBezTo>
                  <a:pt x="3935" y="4873"/>
                  <a:pt x="3740" y="9004"/>
                  <a:pt x="4243" y="11115"/>
                </a:cubicBezTo>
                <a:cubicBezTo>
                  <a:pt x="4606" y="12639"/>
                  <a:pt x="5459" y="14927"/>
                  <a:pt x="6788" y="16630"/>
                </a:cubicBezTo>
                <a:cubicBezTo>
                  <a:pt x="3164" y="17422"/>
                  <a:pt x="729" y="19037"/>
                  <a:pt x="595" y="19126"/>
                </a:cubicBezTo>
                <a:cubicBezTo>
                  <a:pt x="105" y="19457"/>
                  <a:pt x="-113" y="20071"/>
                  <a:pt x="57" y="20640"/>
                </a:cubicBezTo>
                <a:cubicBezTo>
                  <a:pt x="228" y="21210"/>
                  <a:pt x="747" y="21599"/>
                  <a:pt x="1336" y="21599"/>
                </a:cubicBezTo>
                <a:lnTo>
                  <a:pt x="20037" y="21599"/>
                </a:lnTo>
                <a:cubicBezTo>
                  <a:pt x="20626" y="21599"/>
                  <a:pt x="21145" y="21210"/>
                  <a:pt x="21316" y="20640"/>
                </a:cubicBezTo>
                <a:cubicBezTo>
                  <a:pt x="21487" y="20071"/>
                  <a:pt x="21268" y="19457"/>
                  <a:pt x="20778" y="1912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50701" tIns="50701" rIns="50701" bIns="50701" anchor="ctr"/>
          <a:lstStyle/>
          <a:p>
            <a:endParaRPr lang="zh-CN" altLang="en-US"/>
          </a:p>
        </p:txBody>
      </p:sp>
      <p:sp>
        <p:nvSpPr>
          <p:cNvPr id="10257" name="TextBox 25"/>
          <p:cNvSpPr txBox="1">
            <a:spLocks noChangeArrowheads="1"/>
          </p:cNvSpPr>
          <p:nvPr/>
        </p:nvSpPr>
        <p:spPr bwMode="auto">
          <a:xfrm>
            <a:off x="5456238" y="1762125"/>
            <a:ext cx="9540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</a:p>
        </p:txBody>
      </p:sp>
      <p:sp>
        <p:nvSpPr>
          <p:cNvPr id="10258" name="TextBox 25"/>
          <p:cNvSpPr txBox="1">
            <a:spLocks noChangeArrowheads="1"/>
          </p:cNvSpPr>
          <p:nvPr/>
        </p:nvSpPr>
        <p:spPr bwMode="auto">
          <a:xfrm>
            <a:off x="5456238" y="3406775"/>
            <a:ext cx="9540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</a:p>
        </p:txBody>
      </p:sp>
      <p:sp>
        <p:nvSpPr>
          <p:cNvPr id="10259" name="TextBox 25"/>
          <p:cNvSpPr txBox="1">
            <a:spLocks noChangeArrowheads="1"/>
          </p:cNvSpPr>
          <p:nvPr/>
        </p:nvSpPr>
        <p:spPr bwMode="auto">
          <a:xfrm>
            <a:off x="5456238" y="5051425"/>
            <a:ext cx="9540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1217613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</a:p>
        </p:txBody>
      </p:sp>
      <p:sp>
        <p:nvSpPr>
          <p:cNvPr id="10260" name="TextBox 13"/>
          <p:cNvSpPr txBox="1">
            <a:spLocks noChangeArrowheads="1"/>
          </p:cNvSpPr>
          <p:nvPr/>
        </p:nvSpPr>
        <p:spPr bwMode="auto">
          <a:xfrm>
            <a:off x="8034338" y="1714500"/>
            <a:ext cx="14954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1" name="TextBox 13"/>
          <p:cNvSpPr txBox="1">
            <a:spLocks noChangeArrowheads="1"/>
          </p:cNvSpPr>
          <p:nvPr/>
        </p:nvSpPr>
        <p:spPr bwMode="auto">
          <a:xfrm>
            <a:off x="8034338" y="2036763"/>
            <a:ext cx="20097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2" name="TextBox 13"/>
          <p:cNvSpPr txBox="1">
            <a:spLocks noChangeArrowheads="1"/>
          </p:cNvSpPr>
          <p:nvPr/>
        </p:nvSpPr>
        <p:spPr bwMode="auto">
          <a:xfrm>
            <a:off x="8034338" y="3419475"/>
            <a:ext cx="14954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3" name="TextBox 13"/>
          <p:cNvSpPr txBox="1">
            <a:spLocks noChangeArrowheads="1"/>
          </p:cNvSpPr>
          <p:nvPr/>
        </p:nvSpPr>
        <p:spPr bwMode="auto">
          <a:xfrm>
            <a:off x="8034338" y="3741738"/>
            <a:ext cx="2009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4" name="TextBox 13"/>
          <p:cNvSpPr txBox="1">
            <a:spLocks noChangeArrowheads="1"/>
          </p:cNvSpPr>
          <p:nvPr/>
        </p:nvSpPr>
        <p:spPr bwMode="auto">
          <a:xfrm>
            <a:off x="8034338" y="5016500"/>
            <a:ext cx="14954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5" name="TextBox 13"/>
          <p:cNvSpPr txBox="1">
            <a:spLocks noChangeArrowheads="1"/>
          </p:cNvSpPr>
          <p:nvPr/>
        </p:nvSpPr>
        <p:spPr bwMode="auto">
          <a:xfrm>
            <a:off x="8034338" y="5337175"/>
            <a:ext cx="2009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0266" name="Straight Connector 8"/>
          <p:cNvCxnSpPr>
            <a:cxnSpLocks noChangeShapeType="1"/>
            <a:stCxn id="10254" idx="4"/>
            <a:endCxn id="10251" idx="0"/>
          </p:cNvCxnSpPr>
          <p:nvPr/>
        </p:nvCxnSpPr>
        <p:spPr bwMode="auto">
          <a:xfrm>
            <a:off x="4719638" y="3814763"/>
            <a:ext cx="0" cy="1135062"/>
          </a:xfrm>
          <a:prstGeom prst="line">
            <a:avLst/>
          </a:prstGeom>
          <a:noFill/>
          <a:ln w="6350">
            <a:solidFill>
              <a:srgbClr val="FDFDF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7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68" name="椭圆 32"/>
          <p:cNvSpPr>
            <a:spLocks noChangeArrowheads="1"/>
          </p:cNvSpPr>
          <p:nvPr/>
        </p:nvSpPr>
        <p:spPr bwMode="auto">
          <a:xfrm>
            <a:off x="1654175" y="2312988"/>
            <a:ext cx="2011363" cy="2011362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69" name="Oval 14"/>
          <p:cNvSpPr>
            <a:spLocks noChangeArrowheads="1"/>
          </p:cNvSpPr>
          <p:nvPr/>
        </p:nvSpPr>
        <p:spPr bwMode="auto">
          <a:xfrm>
            <a:off x="2946400" y="2206625"/>
            <a:ext cx="620713" cy="620713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0" name="Freeform 8"/>
          <p:cNvSpPr>
            <a:spLocks noEditPoints="1"/>
          </p:cNvSpPr>
          <p:nvPr/>
        </p:nvSpPr>
        <p:spPr bwMode="auto">
          <a:xfrm>
            <a:off x="3124200" y="2373313"/>
            <a:ext cx="265113" cy="287337"/>
          </a:xfrm>
          <a:custGeom>
            <a:avLst/>
            <a:gdLst>
              <a:gd name="T0" fmla="*/ 2147483646 w 206"/>
              <a:gd name="T1" fmla="*/ 0 h 224"/>
              <a:gd name="T2" fmla="*/ 0 w 206"/>
              <a:gd name="T3" fmla="*/ 0 h 224"/>
              <a:gd name="T4" fmla="*/ 0 w 206"/>
              <a:gd name="T5" fmla="*/ 2147483646 h 224"/>
              <a:gd name="T6" fmla="*/ 2147483646 w 206"/>
              <a:gd name="T7" fmla="*/ 2147483646 h 224"/>
              <a:gd name="T8" fmla="*/ 2147483646 w 206"/>
              <a:gd name="T9" fmla="*/ 2147483646 h 224"/>
              <a:gd name="T10" fmla="*/ 2147483646 w 206"/>
              <a:gd name="T11" fmla="*/ 2147483646 h 224"/>
              <a:gd name="T12" fmla="*/ 2147483646 w 206"/>
              <a:gd name="T13" fmla="*/ 0 h 224"/>
              <a:gd name="T14" fmla="*/ 2147483646 w 206"/>
              <a:gd name="T15" fmla="*/ 2147483646 h 224"/>
              <a:gd name="T16" fmla="*/ 2147483646 w 206"/>
              <a:gd name="T17" fmla="*/ 2147483646 h 224"/>
              <a:gd name="T18" fmla="*/ 2147483646 w 206"/>
              <a:gd name="T19" fmla="*/ 2147483646 h 224"/>
              <a:gd name="T20" fmla="*/ 2147483646 w 206"/>
              <a:gd name="T21" fmla="*/ 2147483646 h 224"/>
              <a:gd name="T22" fmla="*/ 2147483646 w 206"/>
              <a:gd name="T23" fmla="*/ 2147483646 h 224"/>
              <a:gd name="T24" fmla="*/ 2147483646 w 206"/>
              <a:gd name="T25" fmla="*/ 2147483646 h 224"/>
              <a:gd name="T26" fmla="*/ 2147483646 w 206"/>
              <a:gd name="T27" fmla="*/ 2147483646 h 224"/>
              <a:gd name="T28" fmla="*/ 2147483646 w 206"/>
              <a:gd name="T29" fmla="*/ 2147483646 h 224"/>
              <a:gd name="T30" fmla="*/ 2147483646 w 206"/>
              <a:gd name="T31" fmla="*/ 2147483646 h 224"/>
              <a:gd name="T32" fmla="*/ 2147483646 w 206"/>
              <a:gd name="T33" fmla="*/ 2147483646 h 224"/>
              <a:gd name="T34" fmla="*/ 2147483646 w 206"/>
              <a:gd name="T35" fmla="*/ 2147483646 h 224"/>
              <a:gd name="T36" fmla="*/ 2147483646 w 206"/>
              <a:gd name="T37" fmla="*/ 2147483646 h 224"/>
              <a:gd name="T38" fmla="*/ 2147483646 w 206"/>
              <a:gd name="T39" fmla="*/ 2147483646 h 224"/>
              <a:gd name="T40" fmla="*/ 2147483646 w 206"/>
              <a:gd name="T41" fmla="*/ 2147483646 h 224"/>
              <a:gd name="T42" fmla="*/ 2147483646 w 206"/>
              <a:gd name="T43" fmla="*/ 2147483646 h 224"/>
              <a:gd name="T44" fmla="*/ 2147483646 w 206"/>
              <a:gd name="T45" fmla="*/ 2147483646 h 224"/>
              <a:gd name="T46" fmla="*/ 2147483646 w 206"/>
              <a:gd name="T47" fmla="*/ 2147483646 h 224"/>
              <a:gd name="T48" fmla="*/ 2147483646 w 206"/>
              <a:gd name="T49" fmla="*/ 2147483646 h 224"/>
              <a:gd name="T50" fmla="*/ 2147483646 w 206"/>
              <a:gd name="T51" fmla="*/ 2147483646 h 224"/>
              <a:gd name="T52" fmla="*/ 2147483646 w 206"/>
              <a:gd name="T53" fmla="*/ 2147483646 h 224"/>
              <a:gd name="T54" fmla="*/ 2147483646 w 206"/>
              <a:gd name="T55" fmla="*/ 0 h 224"/>
              <a:gd name="T56" fmla="*/ 2147483646 w 206"/>
              <a:gd name="T57" fmla="*/ 0 h 224"/>
              <a:gd name="T58" fmla="*/ 2147483646 w 206"/>
              <a:gd name="T59" fmla="*/ 2147483646 h 224"/>
              <a:gd name="T60" fmla="*/ 2147483646 w 206"/>
              <a:gd name="T61" fmla="*/ 2147483646 h 224"/>
              <a:gd name="T62" fmla="*/ 2147483646 w 206"/>
              <a:gd name="T63" fmla="*/ 2147483646 h 224"/>
              <a:gd name="T64" fmla="*/ 2147483646 w 206"/>
              <a:gd name="T65" fmla="*/ 2147483646 h 224"/>
              <a:gd name="T66" fmla="*/ 2147483646 w 206"/>
              <a:gd name="T67" fmla="*/ 2147483646 h 224"/>
              <a:gd name="T68" fmla="*/ 2147483646 w 206"/>
              <a:gd name="T69" fmla="*/ 2147483646 h 224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06" h="224">
                <a:moveTo>
                  <a:pt x="10" y="0"/>
                </a:moveTo>
                <a:lnTo>
                  <a:pt x="0" y="0"/>
                </a:lnTo>
                <a:lnTo>
                  <a:pt x="0" y="224"/>
                </a:lnTo>
                <a:lnTo>
                  <a:pt x="196" y="224"/>
                </a:lnTo>
                <a:lnTo>
                  <a:pt x="196" y="214"/>
                </a:lnTo>
                <a:lnTo>
                  <a:pt x="10" y="214"/>
                </a:lnTo>
                <a:lnTo>
                  <a:pt x="10" y="0"/>
                </a:lnTo>
                <a:close/>
                <a:moveTo>
                  <a:pt x="29" y="194"/>
                </a:moveTo>
                <a:lnTo>
                  <a:pt x="78" y="194"/>
                </a:lnTo>
                <a:lnTo>
                  <a:pt x="78" y="90"/>
                </a:lnTo>
                <a:lnTo>
                  <a:pt x="29" y="139"/>
                </a:lnTo>
                <a:lnTo>
                  <a:pt x="29" y="194"/>
                </a:lnTo>
                <a:close/>
                <a:moveTo>
                  <a:pt x="88" y="194"/>
                </a:moveTo>
                <a:lnTo>
                  <a:pt x="137" y="194"/>
                </a:lnTo>
                <a:lnTo>
                  <a:pt x="137" y="100"/>
                </a:lnTo>
                <a:lnTo>
                  <a:pt x="118" y="119"/>
                </a:lnTo>
                <a:lnTo>
                  <a:pt x="88" y="90"/>
                </a:lnTo>
                <a:lnTo>
                  <a:pt x="88" y="194"/>
                </a:lnTo>
                <a:close/>
                <a:moveTo>
                  <a:pt x="147" y="194"/>
                </a:moveTo>
                <a:lnTo>
                  <a:pt x="196" y="194"/>
                </a:lnTo>
                <a:lnTo>
                  <a:pt x="196" y="46"/>
                </a:lnTo>
                <a:lnTo>
                  <a:pt x="147" y="95"/>
                </a:lnTo>
                <a:lnTo>
                  <a:pt x="147" y="194"/>
                </a:lnTo>
                <a:close/>
                <a:moveTo>
                  <a:pt x="83" y="58"/>
                </a:moveTo>
                <a:lnTo>
                  <a:pt x="118" y="95"/>
                </a:lnTo>
                <a:lnTo>
                  <a:pt x="189" y="24"/>
                </a:lnTo>
                <a:lnTo>
                  <a:pt x="206" y="44"/>
                </a:lnTo>
                <a:lnTo>
                  <a:pt x="206" y="0"/>
                </a:lnTo>
                <a:lnTo>
                  <a:pt x="162" y="0"/>
                </a:lnTo>
                <a:lnTo>
                  <a:pt x="179" y="17"/>
                </a:lnTo>
                <a:lnTo>
                  <a:pt x="118" y="78"/>
                </a:lnTo>
                <a:lnTo>
                  <a:pt x="81" y="41"/>
                </a:lnTo>
                <a:lnTo>
                  <a:pt x="27" y="97"/>
                </a:lnTo>
                <a:lnTo>
                  <a:pt x="34" y="104"/>
                </a:lnTo>
                <a:lnTo>
                  <a:pt x="83" y="5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88" tIns="60944" rIns="121888" bIns="60944"/>
          <a:lstStyle/>
          <a:p>
            <a:endParaRPr lang="zh-CN" altLang="en-US"/>
          </a:p>
        </p:txBody>
      </p:sp>
      <p:sp>
        <p:nvSpPr>
          <p:cNvPr id="11271" name="文本框 35"/>
          <p:cNvSpPr txBox="1">
            <a:spLocks noChangeArrowheads="1"/>
          </p:cNvSpPr>
          <p:nvPr/>
        </p:nvSpPr>
        <p:spPr bwMode="auto">
          <a:xfrm>
            <a:off x="2098675" y="2898775"/>
            <a:ext cx="13636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28</a:t>
            </a:r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zh-CN" altLang="en-US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2" name="椭圆 36"/>
          <p:cNvSpPr>
            <a:spLocks noChangeArrowheads="1"/>
          </p:cNvSpPr>
          <p:nvPr/>
        </p:nvSpPr>
        <p:spPr bwMode="auto">
          <a:xfrm>
            <a:off x="4862513" y="2312988"/>
            <a:ext cx="2011362" cy="2011362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3" name="Oval 14"/>
          <p:cNvSpPr>
            <a:spLocks noChangeArrowheads="1"/>
          </p:cNvSpPr>
          <p:nvPr/>
        </p:nvSpPr>
        <p:spPr bwMode="auto">
          <a:xfrm>
            <a:off x="6154738" y="2206625"/>
            <a:ext cx="620712" cy="620713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4" name="文本框 38"/>
          <p:cNvSpPr txBox="1">
            <a:spLocks noChangeArrowheads="1"/>
          </p:cNvSpPr>
          <p:nvPr/>
        </p:nvSpPr>
        <p:spPr bwMode="auto">
          <a:xfrm>
            <a:off x="5343525" y="2898775"/>
            <a:ext cx="13652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</a:t>
            </a:r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zh-CN" altLang="en-US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5" name="Freeform 68"/>
          <p:cNvSpPr>
            <a:spLocks noEditPoints="1"/>
          </p:cNvSpPr>
          <p:nvPr/>
        </p:nvSpPr>
        <p:spPr bwMode="auto">
          <a:xfrm>
            <a:off x="6292850" y="2343150"/>
            <a:ext cx="344488" cy="347663"/>
          </a:xfrm>
          <a:custGeom>
            <a:avLst/>
            <a:gdLst>
              <a:gd name="T0" fmla="*/ 2147483646 w 286"/>
              <a:gd name="T1" fmla="*/ 2147483646 h 288"/>
              <a:gd name="T2" fmla="*/ 2147483646 w 286"/>
              <a:gd name="T3" fmla="*/ 2147483646 h 288"/>
              <a:gd name="T4" fmla="*/ 2147483646 w 286"/>
              <a:gd name="T5" fmla="*/ 2147483646 h 288"/>
              <a:gd name="T6" fmla="*/ 2147483646 w 286"/>
              <a:gd name="T7" fmla="*/ 0 h 288"/>
              <a:gd name="T8" fmla="*/ 2147483646 w 286"/>
              <a:gd name="T9" fmla="*/ 0 h 288"/>
              <a:gd name="T10" fmla="*/ 2147483646 w 286"/>
              <a:gd name="T11" fmla="*/ 2147483646 h 288"/>
              <a:gd name="T12" fmla="*/ 2147483646 w 286"/>
              <a:gd name="T13" fmla="*/ 2147483646 h 288"/>
              <a:gd name="T14" fmla="*/ 0 w 286"/>
              <a:gd name="T15" fmla="*/ 2147483646 h 288"/>
              <a:gd name="T16" fmla="*/ 0 w 286"/>
              <a:gd name="T17" fmla="*/ 2147483646 h 288"/>
              <a:gd name="T18" fmla="*/ 2147483646 w 286"/>
              <a:gd name="T19" fmla="*/ 2147483646 h 288"/>
              <a:gd name="T20" fmla="*/ 2147483646 w 286"/>
              <a:gd name="T21" fmla="*/ 2147483646 h 288"/>
              <a:gd name="T22" fmla="*/ 2147483646 w 286"/>
              <a:gd name="T23" fmla="*/ 2147483646 h 288"/>
              <a:gd name="T24" fmla="*/ 2147483646 w 286"/>
              <a:gd name="T25" fmla="*/ 2147483646 h 288"/>
              <a:gd name="T26" fmla="*/ 2147483646 w 286"/>
              <a:gd name="T27" fmla="*/ 2147483646 h 288"/>
              <a:gd name="T28" fmla="*/ 2147483646 w 286"/>
              <a:gd name="T29" fmla="*/ 2147483646 h 288"/>
              <a:gd name="T30" fmla="*/ 2147483646 w 286"/>
              <a:gd name="T31" fmla="*/ 2147483646 h 288"/>
              <a:gd name="T32" fmla="*/ 2147483646 w 286"/>
              <a:gd name="T33" fmla="*/ 2147483646 h 288"/>
              <a:gd name="T34" fmla="*/ 2147483646 w 286"/>
              <a:gd name="T35" fmla="*/ 2147483646 h 288"/>
              <a:gd name="T36" fmla="*/ 2147483646 w 286"/>
              <a:gd name="T37" fmla="*/ 2147483646 h 288"/>
              <a:gd name="T38" fmla="*/ 2147483646 w 286"/>
              <a:gd name="T39" fmla="*/ 2147483646 h 288"/>
              <a:gd name="T40" fmla="*/ 2147483646 w 286"/>
              <a:gd name="T41" fmla="*/ 2147483646 h 288"/>
              <a:gd name="T42" fmla="*/ 2147483646 w 286"/>
              <a:gd name="T43" fmla="*/ 2147483646 h 288"/>
              <a:gd name="T44" fmla="*/ 2147483646 w 286"/>
              <a:gd name="T45" fmla="*/ 2147483646 h 288"/>
              <a:gd name="T46" fmla="*/ 2147483646 w 286"/>
              <a:gd name="T47" fmla="*/ 2147483646 h 288"/>
              <a:gd name="T48" fmla="*/ 2147483646 w 286"/>
              <a:gd name="T49" fmla="*/ 2147483646 h 288"/>
              <a:gd name="T50" fmla="*/ 2147483646 w 286"/>
              <a:gd name="T51" fmla="*/ 2147483646 h 288"/>
              <a:gd name="T52" fmla="*/ 2147483646 w 286"/>
              <a:gd name="T53" fmla="*/ 2147483646 h 288"/>
              <a:gd name="T54" fmla="*/ 2147483646 w 286"/>
              <a:gd name="T55" fmla="*/ 2147483646 h 288"/>
              <a:gd name="T56" fmla="*/ 2147483646 w 286"/>
              <a:gd name="T57" fmla="*/ 2147483646 h 288"/>
              <a:gd name="T58" fmla="*/ 2147483646 w 286"/>
              <a:gd name="T59" fmla="*/ 2147483646 h 288"/>
              <a:gd name="T60" fmla="*/ 2147483646 w 286"/>
              <a:gd name="T61" fmla="*/ 2147483646 h 288"/>
              <a:gd name="T62" fmla="*/ 2147483646 w 286"/>
              <a:gd name="T63" fmla="*/ 2147483646 h 288"/>
              <a:gd name="T64" fmla="*/ 2147483646 w 286"/>
              <a:gd name="T65" fmla="*/ 2147483646 h 28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286" h="288">
                <a:moveTo>
                  <a:pt x="286" y="131"/>
                </a:moveTo>
                <a:cubicBezTo>
                  <a:pt x="259" y="131"/>
                  <a:pt x="259" y="131"/>
                  <a:pt x="259" y="131"/>
                </a:cubicBezTo>
                <a:cubicBezTo>
                  <a:pt x="254" y="76"/>
                  <a:pt x="210" y="31"/>
                  <a:pt x="155" y="26"/>
                </a:cubicBezTo>
                <a:cubicBezTo>
                  <a:pt x="155" y="0"/>
                  <a:pt x="155" y="0"/>
                  <a:pt x="155" y="0"/>
                </a:cubicBezTo>
                <a:cubicBezTo>
                  <a:pt x="131" y="0"/>
                  <a:pt x="131" y="0"/>
                  <a:pt x="131" y="0"/>
                </a:cubicBezTo>
                <a:cubicBezTo>
                  <a:pt x="131" y="26"/>
                  <a:pt x="131" y="26"/>
                  <a:pt x="131" y="26"/>
                </a:cubicBezTo>
                <a:cubicBezTo>
                  <a:pt x="76" y="32"/>
                  <a:pt x="32" y="76"/>
                  <a:pt x="27" y="131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155"/>
                  <a:pt x="0" y="155"/>
                  <a:pt x="0" y="155"/>
                </a:cubicBezTo>
                <a:cubicBezTo>
                  <a:pt x="28" y="155"/>
                  <a:pt x="28" y="155"/>
                  <a:pt x="28" y="155"/>
                </a:cubicBezTo>
                <a:cubicBezTo>
                  <a:pt x="33" y="209"/>
                  <a:pt x="77" y="252"/>
                  <a:pt x="131" y="258"/>
                </a:cubicBezTo>
                <a:cubicBezTo>
                  <a:pt x="131" y="288"/>
                  <a:pt x="131" y="288"/>
                  <a:pt x="131" y="288"/>
                </a:cubicBezTo>
                <a:cubicBezTo>
                  <a:pt x="155" y="288"/>
                  <a:pt x="155" y="288"/>
                  <a:pt x="155" y="288"/>
                </a:cubicBezTo>
                <a:cubicBezTo>
                  <a:pt x="155" y="258"/>
                  <a:pt x="155" y="258"/>
                  <a:pt x="155" y="258"/>
                </a:cubicBezTo>
                <a:cubicBezTo>
                  <a:pt x="210" y="253"/>
                  <a:pt x="253" y="209"/>
                  <a:pt x="259" y="155"/>
                </a:cubicBezTo>
                <a:cubicBezTo>
                  <a:pt x="286" y="155"/>
                  <a:pt x="286" y="155"/>
                  <a:pt x="286" y="155"/>
                </a:cubicBezTo>
                <a:lnTo>
                  <a:pt x="286" y="131"/>
                </a:lnTo>
                <a:close/>
                <a:moveTo>
                  <a:pt x="235" y="131"/>
                </a:moveTo>
                <a:cubicBezTo>
                  <a:pt x="155" y="131"/>
                  <a:pt x="155" y="131"/>
                  <a:pt x="155" y="131"/>
                </a:cubicBezTo>
                <a:cubicBezTo>
                  <a:pt x="155" y="50"/>
                  <a:pt x="155" y="50"/>
                  <a:pt x="155" y="50"/>
                </a:cubicBezTo>
                <a:cubicBezTo>
                  <a:pt x="197" y="55"/>
                  <a:pt x="231" y="89"/>
                  <a:pt x="235" y="131"/>
                </a:cubicBezTo>
                <a:close/>
                <a:moveTo>
                  <a:pt x="131" y="50"/>
                </a:moveTo>
                <a:cubicBezTo>
                  <a:pt x="131" y="131"/>
                  <a:pt x="131" y="131"/>
                  <a:pt x="131" y="131"/>
                </a:cubicBezTo>
                <a:cubicBezTo>
                  <a:pt x="51" y="131"/>
                  <a:pt x="51" y="131"/>
                  <a:pt x="51" y="131"/>
                </a:cubicBezTo>
                <a:cubicBezTo>
                  <a:pt x="56" y="89"/>
                  <a:pt x="89" y="56"/>
                  <a:pt x="131" y="50"/>
                </a:cubicBezTo>
                <a:close/>
                <a:moveTo>
                  <a:pt x="52" y="155"/>
                </a:moveTo>
                <a:cubicBezTo>
                  <a:pt x="131" y="155"/>
                  <a:pt x="131" y="155"/>
                  <a:pt x="131" y="155"/>
                </a:cubicBezTo>
                <a:cubicBezTo>
                  <a:pt x="131" y="234"/>
                  <a:pt x="131" y="234"/>
                  <a:pt x="131" y="234"/>
                </a:cubicBezTo>
                <a:cubicBezTo>
                  <a:pt x="90" y="228"/>
                  <a:pt x="57" y="196"/>
                  <a:pt x="52" y="155"/>
                </a:cubicBezTo>
                <a:close/>
                <a:moveTo>
                  <a:pt x="155" y="234"/>
                </a:moveTo>
                <a:cubicBezTo>
                  <a:pt x="155" y="155"/>
                  <a:pt x="155" y="155"/>
                  <a:pt x="155" y="155"/>
                </a:cubicBezTo>
                <a:cubicBezTo>
                  <a:pt x="235" y="155"/>
                  <a:pt x="235" y="155"/>
                  <a:pt x="235" y="155"/>
                </a:cubicBezTo>
                <a:cubicBezTo>
                  <a:pt x="229" y="196"/>
                  <a:pt x="196" y="229"/>
                  <a:pt x="155" y="23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6" name="椭圆 40"/>
          <p:cNvSpPr>
            <a:spLocks noChangeArrowheads="1"/>
          </p:cNvSpPr>
          <p:nvPr/>
        </p:nvSpPr>
        <p:spPr bwMode="auto">
          <a:xfrm>
            <a:off x="8070850" y="2312988"/>
            <a:ext cx="2011363" cy="2011362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7" name="Oval 14"/>
          <p:cNvSpPr>
            <a:spLocks noChangeArrowheads="1"/>
          </p:cNvSpPr>
          <p:nvPr/>
        </p:nvSpPr>
        <p:spPr bwMode="auto">
          <a:xfrm>
            <a:off x="9363075" y="2206625"/>
            <a:ext cx="620713" cy="620713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8" name="文本框 42"/>
          <p:cNvSpPr txBox="1">
            <a:spLocks noChangeArrowheads="1"/>
          </p:cNvSpPr>
          <p:nvPr/>
        </p:nvSpPr>
        <p:spPr bwMode="auto">
          <a:xfrm>
            <a:off x="8551863" y="2898775"/>
            <a:ext cx="13652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86</a:t>
            </a:r>
            <a:r>
              <a:rPr lang="en-US" altLang="zh-CN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zh-CN" altLang="en-US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9" name="Freeform 247"/>
          <p:cNvSpPr>
            <a:spLocks noEditPoints="1"/>
          </p:cNvSpPr>
          <p:nvPr/>
        </p:nvSpPr>
        <p:spPr bwMode="auto">
          <a:xfrm>
            <a:off x="9693275" y="2525713"/>
            <a:ext cx="130175" cy="133350"/>
          </a:xfrm>
          <a:custGeom>
            <a:avLst/>
            <a:gdLst>
              <a:gd name="T0" fmla="*/ 0 w 119"/>
              <a:gd name="T1" fmla="*/ 2147483646 h 121"/>
              <a:gd name="T2" fmla="*/ 2147483646 w 119"/>
              <a:gd name="T3" fmla="*/ 2147483646 h 121"/>
              <a:gd name="T4" fmla="*/ 2147483646 w 119"/>
              <a:gd name="T5" fmla="*/ 2147483646 h 121"/>
              <a:gd name="T6" fmla="*/ 2147483646 w 119"/>
              <a:gd name="T7" fmla="*/ 2147483646 h 121"/>
              <a:gd name="T8" fmla="*/ 2147483646 w 119"/>
              <a:gd name="T9" fmla="*/ 2147483646 h 121"/>
              <a:gd name="T10" fmla="*/ 2147483646 w 119"/>
              <a:gd name="T11" fmla="*/ 2147483646 h 121"/>
              <a:gd name="T12" fmla="*/ 2147483646 w 119"/>
              <a:gd name="T13" fmla="*/ 2147483646 h 121"/>
              <a:gd name="T14" fmla="*/ 2147483646 w 119"/>
              <a:gd name="T15" fmla="*/ 0 h 121"/>
              <a:gd name="T16" fmla="*/ 2147483646 w 119"/>
              <a:gd name="T17" fmla="*/ 2147483646 h 121"/>
              <a:gd name="T18" fmla="*/ 0 w 119"/>
              <a:gd name="T19" fmla="*/ 2147483646 h 121"/>
              <a:gd name="T20" fmla="*/ 2147483646 w 119"/>
              <a:gd name="T21" fmla="*/ 2147483646 h 121"/>
              <a:gd name="T22" fmla="*/ 2147483646 w 119"/>
              <a:gd name="T23" fmla="*/ 2147483646 h 121"/>
              <a:gd name="T24" fmla="*/ 2147483646 w 119"/>
              <a:gd name="T25" fmla="*/ 2147483646 h 121"/>
              <a:gd name="T26" fmla="*/ 2147483646 w 119"/>
              <a:gd name="T27" fmla="*/ 2147483646 h 121"/>
              <a:gd name="T28" fmla="*/ 2147483646 w 119"/>
              <a:gd name="T29" fmla="*/ 2147483646 h 121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19" h="121">
                <a:moveTo>
                  <a:pt x="0" y="40"/>
                </a:moveTo>
                <a:cubicBezTo>
                  <a:pt x="46" y="85"/>
                  <a:pt x="46" y="85"/>
                  <a:pt x="46" y="85"/>
                </a:cubicBezTo>
                <a:cubicBezTo>
                  <a:pt x="70" y="118"/>
                  <a:pt x="70" y="118"/>
                  <a:pt x="70" y="118"/>
                </a:cubicBezTo>
                <a:cubicBezTo>
                  <a:pt x="83" y="121"/>
                  <a:pt x="83" y="121"/>
                  <a:pt x="83" y="121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83" y="48"/>
                  <a:pt x="83" y="48"/>
                  <a:pt x="83" y="48"/>
                </a:cubicBezTo>
                <a:cubicBezTo>
                  <a:pt x="35" y="0"/>
                  <a:pt x="35" y="0"/>
                  <a:pt x="35" y="0"/>
                </a:cubicBezTo>
                <a:cubicBezTo>
                  <a:pt x="1" y="34"/>
                  <a:pt x="1" y="34"/>
                  <a:pt x="1" y="34"/>
                </a:cubicBezTo>
                <a:cubicBezTo>
                  <a:pt x="1" y="36"/>
                  <a:pt x="1" y="38"/>
                  <a:pt x="0" y="40"/>
                </a:cubicBezTo>
                <a:close/>
                <a:moveTo>
                  <a:pt x="80" y="67"/>
                </a:moveTo>
                <a:cubicBezTo>
                  <a:pt x="88" y="67"/>
                  <a:pt x="95" y="73"/>
                  <a:pt x="95" y="82"/>
                </a:cubicBezTo>
                <a:cubicBezTo>
                  <a:pt x="95" y="90"/>
                  <a:pt x="88" y="97"/>
                  <a:pt x="80" y="97"/>
                </a:cubicBezTo>
                <a:cubicBezTo>
                  <a:pt x="71" y="97"/>
                  <a:pt x="65" y="90"/>
                  <a:pt x="65" y="82"/>
                </a:cubicBezTo>
                <a:cubicBezTo>
                  <a:pt x="65" y="73"/>
                  <a:pt x="71" y="67"/>
                  <a:pt x="80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0" name="Freeform 248"/>
          <p:cNvSpPr>
            <a:spLocks/>
          </p:cNvSpPr>
          <p:nvPr/>
        </p:nvSpPr>
        <p:spPr bwMode="auto">
          <a:xfrm>
            <a:off x="9507538" y="2343150"/>
            <a:ext cx="165100" cy="163513"/>
          </a:xfrm>
          <a:custGeom>
            <a:avLst/>
            <a:gdLst>
              <a:gd name="T0" fmla="*/ 2147483646 w 151"/>
              <a:gd name="T1" fmla="*/ 2147483646 h 149"/>
              <a:gd name="T2" fmla="*/ 2147483646 w 151"/>
              <a:gd name="T3" fmla="*/ 2147483646 h 149"/>
              <a:gd name="T4" fmla="*/ 2147483646 w 151"/>
              <a:gd name="T5" fmla="*/ 2147483646 h 149"/>
              <a:gd name="T6" fmla="*/ 2147483646 w 151"/>
              <a:gd name="T7" fmla="*/ 0 h 149"/>
              <a:gd name="T8" fmla="*/ 2147483646 w 151"/>
              <a:gd name="T9" fmla="*/ 2147483646 h 149"/>
              <a:gd name="T10" fmla="*/ 2147483646 w 151"/>
              <a:gd name="T11" fmla="*/ 2147483646 h 149"/>
              <a:gd name="T12" fmla="*/ 2147483646 w 151"/>
              <a:gd name="T13" fmla="*/ 2147483646 h 149"/>
              <a:gd name="T14" fmla="*/ 2147483646 w 151"/>
              <a:gd name="T15" fmla="*/ 2147483646 h 149"/>
              <a:gd name="T16" fmla="*/ 0 w 151"/>
              <a:gd name="T17" fmla="*/ 2147483646 h 149"/>
              <a:gd name="T18" fmla="*/ 2147483646 w 151"/>
              <a:gd name="T19" fmla="*/ 2147483646 h 149"/>
              <a:gd name="T20" fmla="*/ 2147483646 w 151"/>
              <a:gd name="T21" fmla="*/ 2147483646 h 149"/>
              <a:gd name="T22" fmla="*/ 2147483646 w 151"/>
              <a:gd name="T23" fmla="*/ 2147483646 h 149"/>
              <a:gd name="T24" fmla="*/ 2147483646 w 151"/>
              <a:gd name="T25" fmla="*/ 2147483646 h 149"/>
              <a:gd name="T26" fmla="*/ 2147483646 w 151"/>
              <a:gd name="T27" fmla="*/ 2147483646 h 14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51" h="149">
                <a:moveTo>
                  <a:pt x="151" y="114"/>
                </a:moveTo>
                <a:cubicBezTo>
                  <a:pt x="124" y="87"/>
                  <a:pt x="124" y="87"/>
                  <a:pt x="124" y="87"/>
                </a:cubicBezTo>
                <a:cubicBezTo>
                  <a:pt x="128" y="80"/>
                  <a:pt x="130" y="74"/>
                  <a:pt x="130" y="67"/>
                </a:cubicBezTo>
                <a:cubicBezTo>
                  <a:pt x="130" y="33"/>
                  <a:pt x="97" y="0"/>
                  <a:pt x="62" y="0"/>
                </a:cubicBezTo>
                <a:cubicBezTo>
                  <a:pt x="62" y="0"/>
                  <a:pt x="58" y="4"/>
                  <a:pt x="56" y="6"/>
                </a:cubicBezTo>
                <a:cubicBezTo>
                  <a:pt x="84" y="34"/>
                  <a:pt x="82" y="29"/>
                  <a:pt x="82" y="46"/>
                </a:cubicBezTo>
                <a:cubicBezTo>
                  <a:pt x="82" y="60"/>
                  <a:pt x="60" y="81"/>
                  <a:pt x="46" y="81"/>
                </a:cubicBezTo>
                <a:cubicBezTo>
                  <a:pt x="29" y="81"/>
                  <a:pt x="34" y="84"/>
                  <a:pt x="6" y="56"/>
                </a:cubicBezTo>
                <a:cubicBezTo>
                  <a:pt x="4" y="58"/>
                  <a:pt x="0" y="62"/>
                  <a:pt x="0" y="62"/>
                </a:cubicBezTo>
                <a:cubicBezTo>
                  <a:pt x="1" y="97"/>
                  <a:pt x="33" y="130"/>
                  <a:pt x="67" y="130"/>
                </a:cubicBezTo>
                <a:cubicBezTo>
                  <a:pt x="74" y="130"/>
                  <a:pt x="80" y="128"/>
                  <a:pt x="87" y="124"/>
                </a:cubicBezTo>
                <a:cubicBezTo>
                  <a:pt x="111" y="149"/>
                  <a:pt x="111" y="149"/>
                  <a:pt x="111" y="149"/>
                </a:cubicBezTo>
                <a:cubicBezTo>
                  <a:pt x="113" y="148"/>
                  <a:pt x="115" y="148"/>
                  <a:pt x="117" y="148"/>
                </a:cubicBezTo>
                <a:lnTo>
                  <a:pt x="151" y="1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1" name="Freeform 249"/>
          <p:cNvSpPr>
            <a:spLocks/>
          </p:cNvSpPr>
          <p:nvPr/>
        </p:nvSpPr>
        <p:spPr bwMode="auto">
          <a:xfrm>
            <a:off x="9528175" y="2343150"/>
            <a:ext cx="311150" cy="315913"/>
          </a:xfrm>
          <a:custGeom>
            <a:avLst/>
            <a:gdLst>
              <a:gd name="T0" fmla="*/ 2147483646 w 285"/>
              <a:gd name="T1" fmla="*/ 2147483646 h 289"/>
              <a:gd name="T2" fmla="*/ 2147483646 w 285"/>
              <a:gd name="T3" fmla="*/ 2147483646 h 289"/>
              <a:gd name="T4" fmla="*/ 2147483646 w 285"/>
              <a:gd name="T5" fmla="*/ 2147483646 h 289"/>
              <a:gd name="T6" fmla="*/ 2147483646 w 285"/>
              <a:gd name="T7" fmla="*/ 2147483646 h 289"/>
              <a:gd name="T8" fmla="*/ 2147483646 w 285"/>
              <a:gd name="T9" fmla="*/ 2147483646 h 289"/>
              <a:gd name="T10" fmla="*/ 2147483646 w 285"/>
              <a:gd name="T11" fmla="*/ 2147483646 h 289"/>
              <a:gd name="T12" fmla="*/ 2147483646 w 285"/>
              <a:gd name="T13" fmla="*/ 2147483646 h 289"/>
              <a:gd name="T14" fmla="*/ 2147483646 w 285"/>
              <a:gd name="T15" fmla="*/ 2147483646 h 289"/>
              <a:gd name="T16" fmla="*/ 2147483646 w 285"/>
              <a:gd name="T17" fmla="*/ 0 h 289"/>
              <a:gd name="T18" fmla="*/ 2147483646 w 285"/>
              <a:gd name="T19" fmla="*/ 2147483646 h 289"/>
              <a:gd name="T20" fmla="*/ 2147483646 w 285"/>
              <a:gd name="T21" fmla="*/ 2147483646 h 289"/>
              <a:gd name="T22" fmla="*/ 2147483646 w 285"/>
              <a:gd name="T23" fmla="*/ 2147483646 h 289"/>
              <a:gd name="T24" fmla="*/ 2147483646 w 285"/>
              <a:gd name="T25" fmla="*/ 2147483646 h 289"/>
              <a:gd name="T26" fmla="*/ 2147483646 w 285"/>
              <a:gd name="T27" fmla="*/ 2147483646 h 289"/>
              <a:gd name="T28" fmla="*/ 2147483646 w 285"/>
              <a:gd name="T29" fmla="*/ 2147483646 h 289"/>
              <a:gd name="T30" fmla="*/ 2147483646 w 285"/>
              <a:gd name="T31" fmla="*/ 2147483646 h 289"/>
              <a:gd name="T32" fmla="*/ 2147483646 w 285"/>
              <a:gd name="T33" fmla="*/ 2147483646 h 289"/>
              <a:gd name="T34" fmla="*/ 2147483646 w 285"/>
              <a:gd name="T35" fmla="*/ 2147483646 h 289"/>
              <a:gd name="T36" fmla="*/ 2147483646 w 285"/>
              <a:gd name="T37" fmla="*/ 2147483646 h 289"/>
              <a:gd name="T38" fmla="*/ 2147483646 w 285"/>
              <a:gd name="T39" fmla="*/ 2147483646 h 289"/>
              <a:gd name="T40" fmla="*/ 2147483646 w 285"/>
              <a:gd name="T41" fmla="*/ 2147483646 h 289"/>
              <a:gd name="T42" fmla="*/ 2147483646 w 285"/>
              <a:gd name="T43" fmla="*/ 2147483646 h 289"/>
              <a:gd name="T44" fmla="*/ 2147483646 w 285"/>
              <a:gd name="T45" fmla="*/ 2147483646 h 289"/>
              <a:gd name="T46" fmla="*/ 2147483646 w 285"/>
              <a:gd name="T47" fmla="*/ 2147483646 h 289"/>
              <a:gd name="T48" fmla="*/ 2147483646 w 285"/>
              <a:gd name="T49" fmla="*/ 2147483646 h 289"/>
              <a:gd name="T50" fmla="*/ 2147483646 w 285"/>
              <a:gd name="T51" fmla="*/ 2147483646 h 289"/>
              <a:gd name="T52" fmla="*/ 2147483646 w 285"/>
              <a:gd name="T53" fmla="*/ 2147483646 h 289"/>
              <a:gd name="T54" fmla="*/ 2147483646 w 285"/>
              <a:gd name="T55" fmla="*/ 2147483646 h 289"/>
              <a:gd name="T56" fmla="*/ 2147483646 w 285"/>
              <a:gd name="T57" fmla="*/ 2147483646 h 289"/>
              <a:gd name="T58" fmla="*/ 2147483646 w 285"/>
              <a:gd name="T59" fmla="*/ 2147483646 h 289"/>
              <a:gd name="T60" fmla="*/ 2147483646 w 285"/>
              <a:gd name="T61" fmla="*/ 2147483646 h 289"/>
              <a:gd name="T62" fmla="*/ 2147483646 w 285"/>
              <a:gd name="T63" fmla="*/ 2147483646 h 289"/>
              <a:gd name="T64" fmla="*/ 2147483646 w 285"/>
              <a:gd name="T65" fmla="*/ 2147483646 h 28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285" h="289">
                <a:moveTo>
                  <a:pt x="240" y="172"/>
                </a:moveTo>
                <a:cubicBezTo>
                  <a:pt x="259" y="190"/>
                  <a:pt x="259" y="190"/>
                  <a:pt x="259" y="190"/>
                </a:cubicBezTo>
                <a:cubicBezTo>
                  <a:pt x="259" y="190"/>
                  <a:pt x="285" y="117"/>
                  <a:pt x="254" y="86"/>
                </a:cubicBezTo>
                <a:cubicBezTo>
                  <a:pt x="242" y="74"/>
                  <a:pt x="226" y="58"/>
                  <a:pt x="213" y="45"/>
                </a:cubicBezTo>
                <a:cubicBezTo>
                  <a:pt x="210" y="42"/>
                  <a:pt x="202" y="44"/>
                  <a:pt x="200" y="42"/>
                </a:cubicBezTo>
                <a:cubicBezTo>
                  <a:pt x="194" y="34"/>
                  <a:pt x="192" y="27"/>
                  <a:pt x="191" y="26"/>
                </a:cubicBezTo>
                <a:cubicBezTo>
                  <a:pt x="190" y="20"/>
                  <a:pt x="184" y="14"/>
                  <a:pt x="178" y="9"/>
                </a:cubicBezTo>
                <a:cubicBezTo>
                  <a:pt x="177" y="7"/>
                  <a:pt x="177" y="7"/>
                  <a:pt x="177" y="7"/>
                </a:cubicBezTo>
                <a:cubicBezTo>
                  <a:pt x="172" y="2"/>
                  <a:pt x="170" y="0"/>
                  <a:pt x="167" y="0"/>
                </a:cubicBezTo>
                <a:cubicBezTo>
                  <a:pt x="165" y="0"/>
                  <a:pt x="163" y="2"/>
                  <a:pt x="159" y="6"/>
                </a:cubicBezTo>
                <a:cubicBezTo>
                  <a:pt x="133" y="31"/>
                  <a:pt x="133" y="31"/>
                  <a:pt x="133" y="31"/>
                </a:cubicBezTo>
                <a:cubicBezTo>
                  <a:pt x="124" y="40"/>
                  <a:pt x="126" y="41"/>
                  <a:pt x="134" y="49"/>
                </a:cubicBezTo>
                <a:cubicBezTo>
                  <a:pt x="136" y="51"/>
                  <a:pt x="136" y="51"/>
                  <a:pt x="136" y="51"/>
                </a:cubicBezTo>
                <a:cubicBezTo>
                  <a:pt x="142" y="57"/>
                  <a:pt x="149" y="64"/>
                  <a:pt x="155" y="64"/>
                </a:cubicBezTo>
                <a:cubicBezTo>
                  <a:pt x="156" y="64"/>
                  <a:pt x="156" y="64"/>
                  <a:pt x="156" y="64"/>
                </a:cubicBezTo>
                <a:cubicBezTo>
                  <a:pt x="161" y="65"/>
                  <a:pt x="172" y="68"/>
                  <a:pt x="177" y="77"/>
                </a:cubicBezTo>
                <a:cubicBezTo>
                  <a:pt x="182" y="89"/>
                  <a:pt x="174" y="97"/>
                  <a:pt x="171" y="102"/>
                </a:cubicBezTo>
                <a:cubicBezTo>
                  <a:pt x="104" y="169"/>
                  <a:pt x="104" y="169"/>
                  <a:pt x="104" y="169"/>
                </a:cubicBezTo>
                <a:cubicBezTo>
                  <a:pt x="102" y="168"/>
                  <a:pt x="100" y="168"/>
                  <a:pt x="98" y="168"/>
                </a:cubicBezTo>
                <a:cubicBezTo>
                  <a:pt x="94" y="168"/>
                  <a:pt x="91" y="169"/>
                  <a:pt x="88" y="172"/>
                </a:cubicBezTo>
                <a:cubicBezTo>
                  <a:pt x="87" y="172"/>
                  <a:pt x="87" y="173"/>
                  <a:pt x="86" y="174"/>
                </a:cubicBezTo>
                <a:cubicBezTo>
                  <a:pt x="86" y="174"/>
                  <a:pt x="30" y="229"/>
                  <a:pt x="16" y="244"/>
                </a:cubicBezTo>
                <a:cubicBezTo>
                  <a:pt x="15" y="245"/>
                  <a:pt x="14" y="245"/>
                  <a:pt x="14" y="246"/>
                </a:cubicBezTo>
                <a:cubicBezTo>
                  <a:pt x="0" y="259"/>
                  <a:pt x="25" y="289"/>
                  <a:pt x="43" y="289"/>
                </a:cubicBezTo>
                <a:cubicBezTo>
                  <a:pt x="47" y="289"/>
                  <a:pt x="50" y="288"/>
                  <a:pt x="53" y="285"/>
                </a:cubicBezTo>
                <a:cubicBezTo>
                  <a:pt x="54" y="285"/>
                  <a:pt x="54" y="284"/>
                  <a:pt x="55" y="283"/>
                </a:cubicBezTo>
                <a:cubicBezTo>
                  <a:pt x="70" y="268"/>
                  <a:pt x="125" y="213"/>
                  <a:pt x="125" y="213"/>
                </a:cubicBezTo>
                <a:cubicBezTo>
                  <a:pt x="126" y="212"/>
                  <a:pt x="127" y="212"/>
                  <a:pt x="127" y="211"/>
                </a:cubicBezTo>
                <a:cubicBezTo>
                  <a:pt x="131" y="207"/>
                  <a:pt x="132" y="201"/>
                  <a:pt x="130" y="195"/>
                </a:cubicBezTo>
                <a:cubicBezTo>
                  <a:pt x="205" y="120"/>
                  <a:pt x="205" y="120"/>
                  <a:pt x="205" y="120"/>
                </a:cubicBezTo>
                <a:cubicBezTo>
                  <a:pt x="210" y="116"/>
                  <a:pt x="215" y="112"/>
                  <a:pt x="217" y="112"/>
                </a:cubicBezTo>
                <a:cubicBezTo>
                  <a:pt x="218" y="112"/>
                  <a:pt x="218" y="112"/>
                  <a:pt x="218" y="112"/>
                </a:cubicBezTo>
                <a:cubicBezTo>
                  <a:pt x="246" y="128"/>
                  <a:pt x="240" y="172"/>
                  <a:pt x="240" y="1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2" name="TextBox 13"/>
          <p:cNvSpPr txBox="1">
            <a:spLocks noChangeArrowheads="1"/>
          </p:cNvSpPr>
          <p:nvPr/>
        </p:nvSpPr>
        <p:spPr bwMode="auto">
          <a:xfrm>
            <a:off x="1438275" y="447516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3" name="TextBox 13"/>
          <p:cNvSpPr txBox="1">
            <a:spLocks noChangeArrowheads="1"/>
          </p:cNvSpPr>
          <p:nvPr/>
        </p:nvSpPr>
        <p:spPr bwMode="auto">
          <a:xfrm>
            <a:off x="1443038" y="4760913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4" name="TextBox 13"/>
          <p:cNvSpPr txBox="1">
            <a:spLocks noChangeArrowheads="1"/>
          </p:cNvSpPr>
          <p:nvPr/>
        </p:nvSpPr>
        <p:spPr bwMode="auto">
          <a:xfrm>
            <a:off x="4765675" y="447516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5" name="TextBox 13"/>
          <p:cNvSpPr txBox="1">
            <a:spLocks noChangeArrowheads="1"/>
          </p:cNvSpPr>
          <p:nvPr/>
        </p:nvSpPr>
        <p:spPr bwMode="auto">
          <a:xfrm>
            <a:off x="4770438" y="4760913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6" name="TextBox 13"/>
          <p:cNvSpPr txBox="1">
            <a:spLocks noChangeArrowheads="1"/>
          </p:cNvSpPr>
          <p:nvPr/>
        </p:nvSpPr>
        <p:spPr bwMode="auto">
          <a:xfrm>
            <a:off x="7953375" y="447516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87" name="TextBox 13"/>
          <p:cNvSpPr txBox="1">
            <a:spLocks noChangeArrowheads="1"/>
          </p:cNvSpPr>
          <p:nvPr/>
        </p:nvSpPr>
        <p:spPr bwMode="auto">
          <a:xfrm>
            <a:off x="7958138" y="4760913"/>
            <a:ext cx="233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1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292" name="Rounded Rectangle 4"/>
          <p:cNvSpPr>
            <a:spLocks noChangeArrowheads="1"/>
          </p:cNvSpPr>
          <p:nvPr/>
        </p:nvSpPr>
        <p:spPr bwMode="auto">
          <a:xfrm>
            <a:off x="925513" y="1857375"/>
            <a:ext cx="2813050" cy="1163638"/>
          </a:xfrm>
          <a:prstGeom prst="roundRect">
            <a:avLst>
              <a:gd name="adj" fmla="val 10134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3" name="Rounded Rectangle 91"/>
          <p:cNvSpPr>
            <a:spLocks noChangeArrowheads="1"/>
          </p:cNvSpPr>
          <p:nvPr/>
        </p:nvSpPr>
        <p:spPr bwMode="auto">
          <a:xfrm>
            <a:off x="925513" y="3290888"/>
            <a:ext cx="2813050" cy="1163637"/>
          </a:xfrm>
          <a:prstGeom prst="roundRect">
            <a:avLst>
              <a:gd name="adj" fmla="val 10134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4" name="Rounded Rectangle 94"/>
          <p:cNvSpPr>
            <a:spLocks noChangeArrowheads="1"/>
          </p:cNvSpPr>
          <p:nvPr/>
        </p:nvSpPr>
        <p:spPr bwMode="auto">
          <a:xfrm>
            <a:off x="925513" y="4724400"/>
            <a:ext cx="2813050" cy="1163638"/>
          </a:xfrm>
          <a:prstGeom prst="roundRect">
            <a:avLst>
              <a:gd name="adj" fmla="val 10134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2295" name="Elbow Connector 106"/>
          <p:cNvCxnSpPr>
            <a:cxnSpLocks noChangeShapeType="1"/>
          </p:cNvCxnSpPr>
          <p:nvPr/>
        </p:nvCxnSpPr>
        <p:spPr bwMode="auto">
          <a:xfrm>
            <a:off x="3865563" y="2439988"/>
            <a:ext cx="1204912" cy="9271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FEFEFE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6" name="Elbow Connector 107"/>
          <p:cNvCxnSpPr>
            <a:cxnSpLocks noChangeShapeType="1"/>
          </p:cNvCxnSpPr>
          <p:nvPr/>
        </p:nvCxnSpPr>
        <p:spPr bwMode="auto">
          <a:xfrm flipV="1">
            <a:off x="3865563" y="4454525"/>
            <a:ext cx="1204912" cy="9271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FEFEFE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7" name="Straight Connector 109"/>
          <p:cNvCxnSpPr>
            <a:cxnSpLocks noChangeShapeType="1"/>
          </p:cNvCxnSpPr>
          <p:nvPr/>
        </p:nvCxnSpPr>
        <p:spPr bwMode="auto">
          <a:xfrm>
            <a:off x="3865563" y="3919538"/>
            <a:ext cx="1204912" cy="3175"/>
          </a:xfrm>
          <a:prstGeom prst="line">
            <a:avLst/>
          </a:prstGeom>
          <a:noFill/>
          <a:ln w="12700">
            <a:solidFill>
              <a:srgbClr val="FEFEFE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8" name="Freeform 228"/>
          <p:cNvSpPr>
            <a:spLocks/>
          </p:cNvSpPr>
          <p:nvPr/>
        </p:nvSpPr>
        <p:spPr bwMode="auto">
          <a:xfrm>
            <a:off x="1098550" y="2163763"/>
            <a:ext cx="546100" cy="550862"/>
          </a:xfrm>
          <a:custGeom>
            <a:avLst/>
            <a:gdLst>
              <a:gd name="T0" fmla="*/ 2147483646 w 68"/>
              <a:gd name="T1" fmla="*/ 2147483646 h 68"/>
              <a:gd name="T2" fmla="*/ 2147483646 w 68"/>
              <a:gd name="T3" fmla="*/ 2147483646 h 68"/>
              <a:gd name="T4" fmla="*/ 2147483646 w 68"/>
              <a:gd name="T5" fmla="*/ 2147483646 h 68"/>
              <a:gd name="T6" fmla="*/ 2147483646 w 68"/>
              <a:gd name="T7" fmla="*/ 2147483646 h 68"/>
              <a:gd name="T8" fmla="*/ 2147483646 w 68"/>
              <a:gd name="T9" fmla="*/ 2147483646 h 68"/>
              <a:gd name="T10" fmla="*/ 2147483646 w 68"/>
              <a:gd name="T11" fmla="*/ 2147483646 h 68"/>
              <a:gd name="T12" fmla="*/ 2147483646 w 68"/>
              <a:gd name="T13" fmla="*/ 2147483646 h 68"/>
              <a:gd name="T14" fmla="*/ 2147483646 w 68"/>
              <a:gd name="T15" fmla="*/ 2147483646 h 68"/>
              <a:gd name="T16" fmla="*/ 2147483646 w 68"/>
              <a:gd name="T17" fmla="*/ 2147483646 h 68"/>
              <a:gd name="T18" fmla="*/ 2147483646 w 68"/>
              <a:gd name="T19" fmla="*/ 2147483646 h 68"/>
              <a:gd name="T20" fmla="*/ 2147483646 w 68"/>
              <a:gd name="T21" fmla="*/ 2147483646 h 68"/>
              <a:gd name="T22" fmla="*/ 2147483646 w 68"/>
              <a:gd name="T23" fmla="*/ 2147483646 h 68"/>
              <a:gd name="T24" fmla="*/ 2147483646 w 68"/>
              <a:gd name="T25" fmla="*/ 2147483646 h 68"/>
              <a:gd name="T26" fmla="*/ 2147483646 w 68"/>
              <a:gd name="T27" fmla="*/ 2147483646 h 68"/>
              <a:gd name="T28" fmla="*/ 0 w 68"/>
              <a:gd name="T29" fmla="*/ 2147483646 h 68"/>
              <a:gd name="T30" fmla="*/ 2147483646 w 68"/>
              <a:gd name="T31" fmla="*/ 2147483646 h 68"/>
              <a:gd name="T32" fmla="*/ 2147483646 w 68"/>
              <a:gd name="T33" fmla="*/ 0 h 68"/>
              <a:gd name="T34" fmla="*/ 2147483646 w 68"/>
              <a:gd name="T35" fmla="*/ 0 h 68"/>
              <a:gd name="T36" fmla="*/ 2147483646 w 68"/>
              <a:gd name="T37" fmla="*/ 0 h 68"/>
              <a:gd name="T38" fmla="*/ 2147483646 w 68"/>
              <a:gd name="T39" fmla="*/ 2147483646 h 6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2299" name="Freeform 135"/>
          <p:cNvSpPr>
            <a:spLocks noEditPoints="1"/>
          </p:cNvSpPr>
          <p:nvPr/>
        </p:nvSpPr>
        <p:spPr bwMode="auto">
          <a:xfrm>
            <a:off x="1098550" y="3668713"/>
            <a:ext cx="536575" cy="503237"/>
          </a:xfrm>
          <a:custGeom>
            <a:avLst/>
            <a:gdLst>
              <a:gd name="T0" fmla="*/ 2147483646 w 73"/>
              <a:gd name="T1" fmla="*/ 2147483646 h 68"/>
              <a:gd name="T2" fmla="*/ 2147483646 w 73"/>
              <a:gd name="T3" fmla="*/ 2147483646 h 68"/>
              <a:gd name="T4" fmla="*/ 0 w 73"/>
              <a:gd name="T5" fmla="*/ 2147483646 h 68"/>
              <a:gd name="T6" fmla="*/ 2147483646 w 73"/>
              <a:gd name="T7" fmla="*/ 2147483646 h 68"/>
              <a:gd name="T8" fmla="*/ 2147483646 w 73"/>
              <a:gd name="T9" fmla="*/ 2147483646 h 68"/>
              <a:gd name="T10" fmla="*/ 2147483646 w 73"/>
              <a:gd name="T11" fmla="*/ 2147483646 h 68"/>
              <a:gd name="T12" fmla="*/ 2147483646 w 73"/>
              <a:gd name="T13" fmla="*/ 2147483646 h 68"/>
              <a:gd name="T14" fmla="*/ 2147483646 w 73"/>
              <a:gd name="T15" fmla="*/ 2147483646 h 68"/>
              <a:gd name="T16" fmla="*/ 2147483646 w 73"/>
              <a:gd name="T17" fmla="*/ 2147483646 h 68"/>
              <a:gd name="T18" fmla="*/ 2147483646 w 73"/>
              <a:gd name="T19" fmla="*/ 2147483646 h 68"/>
              <a:gd name="T20" fmla="*/ 2147483646 w 73"/>
              <a:gd name="T21" fmla="*/ 2147483646 h 68"/>
              <a:gd name="T22" fmla="*/ 2147483646 w 73"/>
              <a:gd name="T23" fmla="*/ 0 h 68"/>
              <a:gd name="T24" fmla="*/ 2147483646 w 73"/>
              <a:gd name="T25" fmla="*/ 2147483646 h 68"/>
              <a:gd name="T26" fmla="*/ 2147483646 w 73"/>
              <a:gd name="T27" fmla="*/ 2147483646 h 68"/>
              <a:gd name="T28" fmla="*/ 2147483646 w 73"/>
              <a:gd name="T29" fmla="*/ 2147483646 h 68"/>
              <a:gd name="T30" fmla="*/ 2147483646 w 73"/>
              <a:gd name="T31" fmla="*/ 2147483646 h 68"/>
              <a:gd name="T32" fmla="*/ 2147483646 w 73"/>
              <a:gd name="T33" fmla="*/ 2147483646 h 68"/>
              <a:gd name="T34" fmla="*/ 2147483646 w 73"/>
              <a:gd name="T35" fmla="*/ 2147483646 h 68"/>
              <a:gd name="T36" fmla="*/ 2147483646 w 73"/>
              <a:gd name="T37" fmla="*/ 2147483646 h 68"/>
              <a:gd name="T38" fmla="*/ 2147483646 w 73"/>
              <a:gd name="T39" fmla="*/ 2147483646 h 68"/>
              <a:gd name="T40" fmla="*/ 2147483646 w 73"/>
              <a:gd name="T41" fmla="*/ 2147483646 h 68"/>
              <a:gd name="T42" fmla="*/ 2147483646 w 73"/>
              <a:gd name="T43" fmla="*/ 2147483646 h 68"/>
              <a:gd name="T44" fmla="*/ 2147483646 w 73"/>
              <a:gd name="T45" fmla="*/ 2147483646 h 68"/>
              <a:gd name="T46" fmla="*/ 2147483646 w 73"/>
              <a:gd name="T47" fmla="*/ 2147483646 h 68"/>
              <a:gd name="T48" fmla="*/ 2147483646 w 73"/>
              <a:gd name="T49" fmla="*/ 2147483646 h 68"/>
              <a:gd name="T50" fmla="*/ 2147483646 w 73"/>
              <a:gd name="T51" fmla="*/ 2147483646 h 68"/>
              <a:gd name="T52" fmla="*/ 2147483646 w 73"/>
              <a:gd name="T53" fmla="*/ 2147483646 h 68"/>
              <a:gd name="T54" fmla="*/ 2147483646 w 73"/>
              <a:gd name="T55" fmla="*/ 2147483646 h 68"/>
              <a:gd name="T56" fmla="*/ 2147483646 w 73"/>
              <a:gd name="T57" fmla="*/ 2147483646 h 68"/>
              <a:gd name="T58" fmla="*/ 2147483646 w 73"/>
              <a:gd name="T59" fmla="*/ 0 h 68"/>
              <a:gd name="T60" fmla="*/ 2147483646 w 73"/>
              <a:gd name="T61" fmla="*/ 2147483646 h 68"/>
              <a:gd name="T62" fmla="*/ 2147483646 w 73"/>
              <a:gd name="T63" fmla="*/ 2147483646 h 68"/>
              <a:gd name="T64" fmla="*/ 2147483646 w 73"/>
              <a:gd name="T65" fmla="*/ 2147483646 h 68"/>
              <a:gd name="T66" fmla="*/ 2147483646 w 73"/>
              <a:gd name="T67" fmla="*/ 2147483646 h 68"/>
              <a:gd name="T68" fmla="*/ 2147483646 w 73"/>
              <a:gd name="T69" fmla="*/ 2147483646 h 68"/>
              <a:gd name="T70" fmla="*/ 2147483646 w 73"/>
              <a:gd name="T71" fmla="*/ 2147483646 h 68"/>
              <a:gd name="T72" fmla="*/ 2147483646 w 73"/>
              <a:gd name="T73" fmla="*/ 2147483646 h 68"/>
              <a:gd name="T74" fmla="*/ 2147483646 w 73"/>
              <a:gd name="T75" fmla="*/ 2147483646 h 68"/>
              <a:gd name="T76" fmla="*/ 2147483646 w 73"/>
              <a:gd name="T77" fmla="*/ 2147483646 h 68"/>
              <a:gd name="T78" fmla="*/ 2147483646 w 73"/>
              <a:gd name="T79" fmla="*/ 2147483646 h 68"/>
              <a:gd name="T80" fmla="*/ 2147483646 w 73"/>
              <a:gd name="T81" fmla="*/ 2147483646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2300" name="Freeform 103"/>
          <p:cNvSpPr>
            <a:spLocks noEditPoints="1"/>
          </p:cNvSpPr>
          <p:nvPr/>
        </p:nvSpPr>
        <p:spPr bwMode="auto">
          <a:xfrm>
            <a:off x="1168400" y="4997450"/>
            <a:ext cx="409575" cy="60166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2147483646 w 42"/>
              <a:gd name="T21" fmla="*/ 2147483646 h 62"/>
              <a:gd name="T22" fmla="*/ 2147483646 w 42"/>
              <a:gd name="T23" fmla="*/ 2147483646 h 62"/>
              <a:gd name="T24" fmla="*/ 2147483646 w 42"/>
              <a:gd name="T25" fmla="*/ 2147483646 h 62"/>
              <a:gd name="T26" fmla="*/ 2147483646 w 42"/>
              <a:gd name="T27" fmla="*/ 2147483646 h 62"/>
              <a:gd name="T28" fmla="*/ 2147483646 w 42"/>
              <a:gd name="T29" fmla="*/ 2147483646 h 62"/>
              <a:gd name="T30" fmla="*/ 2147483646 w 42"/>
              <a:gd name="T31" fmla="*/ 2147483646 h 62"/>
              <a:gd name="T32" fmla="*/ 2147483646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2147483646 h 62"/>
              <a:gd name="T44" fmla="*/ 2147483646 w 42"/>
              <a:gd name="T45" fmla="*/ 2147483646 h 62"/>
              <a:gd name="T46" fmla="*/ 2147483646 w 42"/>
              <a:gd name="T47" fmla="*/ 2147483646 h 62"/>
              <a:gd name="T48" fmla="*/ 2147483646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2147483646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2147483646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2301" name="Rounded Rectangle 29"/>
          <p:cNvSpPr>
            <a:spLocks noChangeArrowheads="1"/>
          </p:cNvSpPr>
          <p:nvPr/>
        </p:nvSpPr>
        <p:spPr bwMode="auto">
          <a:xfrm>
            <a:off x="8429625" y="1857375"/>
            <a:ext cx="2813050" cy="1163638"/>
          </a:xfrm>
          <a:prstGeom prst="roundRect">
            <a:avLst>
              <a:gd name="adj" fmla="val 10134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02" name="Rounded Rectangle 32"/>
          <p:cNvSpPr>
            <a:spLocks noChangeArrowheads="1"/>
          </p:cNvSpPr>
          <p:nvPr/>
        </p:nvSpPr>
        <p:spPr bwMode="auto">
          <a:xfrm>
            <a:off x="8429625" y="3290888"/>
            <a:ext cx="2813050" cy="1163637"/>
          </a:xfrm>
          <a:prstGeom prst="roundRect">
            <a:avLst>
              <a:gd name="adj" fmla="val 10134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03" name="Rounded Rectangle 35"/>
          <p:cNvSpPr>
            <a:spLocks noChangeArrowheads="1"/>
          </p:cNvSpPr>
          <p:nvPr/>
        </p:nvSpPr>
        <p:spPr bwMode="auto">
          <a:xfrm>
            <a:off x="8429625" y="4724400"/>
            <a:ext cx="2813050" cy="1163638"/>
          </a:xfrm>
          <a:prstGeom prst="roundRect">
            <a:avLst>
              <a:gd name="adj" fmla="val 10134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2304" name="Elbow Connector 45"/>
          <p:cNvCxnSpPr>
            <a:cxnSpLocks noChangeShapeType="1"/>
          </p:cNvCxnSpPr>
          <p:nvPr/>
        </p:nvCxnSpPr>
        <p:spPr bwMode="auto">
          <a:xfrm flipH="1">
            <a:off x="7085013" y="2439988"/>
            <a:ext cx="1230312" cy="9271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FEFEFE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05" name="Elbow Connector 46"/>
          <p:cNvCxnSpPr>
            <a:cxnSpLocks noChangeShapeType="1"/>
          </p:cNvCxnSpPr>
          <p:nvPr/>
        </p:nvCxnSpPr>
        <p:spPr bwMode="auto">
          <a:xfrm flipH="1" flipV="1">
            <a:off x="7085013" y="4454525"/>
            <a:ext cx="1230312" cy="9271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FEFEFE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306" name="Straight Connector 47"/>
          <p:cNvCxnSpPr>
            <a:cxnSpLocks noChangeShapeType="1"/>
          </p:cNvCxnSpPr>
          <p:nvPr/>
        </p:nvCxnSpPr>
        <p:spPr bwMode="auto">
          <a:xfrm flipH="1">
            <a:off x="7085013" y="3919538"/>
            <a:ext cx="1230312" cy="3175"/>
          </a:xfrm>
          <a:prstGeom prst="line">
            <a:avLst/>
          </a:prstGeom>
          <a:noFill/>
          <a:ln w="12700">
            <a:solidFill>
              <a:srgbClr val="FEFEFE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307" name="Freeform 105"/>
          <p:cNvSpPr>
            <a:spLocks noEditPoints="1"/>
          </p:cNvSpPr>
          <p:nvPr/>
        </p:nvSpPr>
        <p:spPr bwMode="auto">
          <a:xfrm>
            <a:off x="10523538" y="2198688"/>
            <a:ext cx="496887" cy="500062"/>
          </a:xfrm>
          <a:custGeom>
            <a:avLst/>
            <a:gdLst>
              <a:gd name="T0" fmla="*/ 0 w 71"/>
              <a:gd name="T1" fmla="*/ 2147483646 h 71"/>
              <a:gd name="T2" fmla="*/ 2147483646 w 71"/>
              <a:gd name="T3" fmla="*/ 2147483646 h 71"/>
              <a:gd name="T4" fmla="*/ 2147483646 w 71"/>
              <a:gd name="T5" fmla="*/ 2147483646 h 71"/>
              <a:gd name="T6" fmla="*/ 2147483646 w 71"/>
              <a:gd name="T7" fmla="*/ 2147483646 h 71"/>
              <a:gd name="T8" fmla="*/ 2147483646 w 71"/>
              <a:gd name="T9" fmla="*/ 2147483646 h 71"/>
              <a:gd name="T10" fmla="*/ 2147483646 w 71"/>
              <a:gd name="T11" fmla="*/ 2147483646 h 71"/>
              <a:gd name="T12" fmla="*/ 2147483646 w 71"/>
              <a:gd name="T13" fmla="*/ 2147483646 h 71"/>
              <a:gd name="T14" fmla="*/ 0 w 71"/>
              <a:gd name="T15" fmla="*/ 2147483646 h 71"/>
              <a:gd name="T16" fmla="*/ 2147483646 w 71"/>
              <a:gd name="T17" fmla="*/ 2147483646 h 71"/>
              <a:gd name="T18" fmla="*/ 2147483646 w 71"/>
              <a:gd name="T19" fmla="*/ 2147483646 h 71"/>
              <a:gd name="T20" fmla="*/ 2147483646 w 71"/>
              <a:gd name="T21" fmla="*/ 2147483646 h 71"/>
              <a:gd name="T22" fmla="*/ 2147483646 w 71"/>
              <a:gd name="T23" fmla="*/ 2147483646 h 71"/>
              <a:gd name="T24" fmla="*/ 2147483646 w 71"/>
              <a:gd name="T25" fmla="*/ 2147483646 h 71"/>
              <a:gd name="T26" fmla="*/ 2147483646 w 71"/>
              <a:gd name="T27" fmla="*/ 2147483646 h 71"/>
              <a:gd name="T28" fmla="*/ 2147483646 w 71"/>
              <a:gd name="T29" fmla="*/ 2147483646 h 71"/>
              <a:gd name="T30" fmla="*/ 2147483646 w 71"/>
              <a:gd name="T31" fmla="*/ 2147483646 h 71"/>
              <a:gd name="T32" fmla="*/ 2147483646 w 71"/>
              <a:gd name="T33" fmla="*/ 2147483646 h 71"/>
              <a:gd name="T34" fmla="*/ 2147483646 w 71"/>
              <a:gd name="T35" fmla="*/ 2147483646 h 71"/>
              <a:gd name="T36" fmla="*/ 2147483646 w 71"/>
              <a:gd name="T37" fmla="*/ 2147483646 h 71"/>
              <a:gd name="T38" fmla="*/ 2147483646 w 71"/>
              <a:gd name="T39" fmla="*/ 2147483646 h 71"/>
              <a:gd name="T40" fmla="*/ 2147483646 w 71"/>
              <a:gd name="T41" fmla="*/ 0 h 71"/>
              <a:gd name="T42" fmla="*/ 2147483646 w 71"/>
              <a:gd name="T43" fmla="*/ 2147483646 h 71"/>
              <a:gd name="T44" fmla="*/ 2147483646 w 71"/>
              <a:gd name="T45" fmla="*/ 2147483646 h 71"/>
              <a:gd name="T46" fmla="*/ 2147483646 w 71"/>
              <a:gd name="T47" fmla="*/ 2147483646 h 71"/>
              <a:gd name="T48" fmla="*/ 2147483646 w 71"/>
              <a:gd name="T49" fmla="*/ 2147483646 h 71"/>
              <a:gd name="T50" fmla="*/ 2147483646 w 71"/>
              <a:gd name="T51" fmla="*/ 2147483646 h 71"/>
              <a:gd name="T52" fmla="*/ 2147483646 w 71"/>
              <a:gd name="T53" fmla="*/ 2147483646 h 71"/>
              <a:gd name="T54" fmla="*/ 2147483646 w 71"/>
              <a:gd name="T55" fmla="*/ 2147483646 h 71"/>
              <a:gd name="T56" fmla="*/ 2147483646 w 71"/>
              <a:gd name="T57" fmla="*/ 2147483646 h 71"/>
              <a:gd name="T58" fmla="*/ 2147483646 w 71"/>
              <a:gd name="T59" fmla="*/ 2147483646 h 71"/>
              <a:gd name="T60" fmla="*/ 2147483646 w 71"/>
              <a:gd name="T61" fmla="*/ 2147483646 h 71"/>
              <a:gd name="T62" fmla="*/ 2147483646 w 71"/>
              <a:gd name="T63" fmla="*/ 2147483646 h 71"/>
              <a:gd name="T64" fmla="*/ 2147483646 w 71"/>
              <a:gd name="T65" fmla="*/ 2147483646 h 71"/>
              <a:gd name="T66" fmla="*/ 2147483646 w 71"/>
              <a:gd name="T67" fmla="*/ 2147483646 h 71"/>
              <a:gd name="T68" fmla="*/ 2147483646 w 71"/>
              <a:gd name="T69" fmla="*/ 2147483646 h 71"/>
              <a:gd name="T70" fmla="*/ 2147483646 w 71"/>
              <a:gd name="T71" fmla="*/ 2147483646 h 71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71" h="71">
                <a:moveTo>
                  <a:pt x="15" y="46"/>
                </a:moveTo>
                <a:cubicBezTo>
                  <a:pt x="0" y="46"/>
                  <a:pt x="0" y="46"/>
                  <a:pt x="0" y="46"/>
                </a:cubicBezTo>
                <a:cubicBezTo>
                  <a:pt x="0" y="45"/>
                  <a:pt x="0" y="44"/>
                  <a:pt x="0" y="43"/>
                </a:cubicBezTo>
                <a:cubicBezTo>
                  <a:pt x="0" y="36"/>
                  <a:pt x="9" y="35"/>
                  <a:pt x="9" y="31"/>
                </a:cubicBezTo>
                <a:cubicBezTo>
                  <a:pt x="9" y="30"/>
                  <a:pt x="8" y="29"/>
                  <a:pt x="7" y="29"/>
                </a:cubicBezTo>
                <a:cubicBezTo>
                  <a:pt x="6" y="29"/>
                  <a:pt x="4" y="31"/>
                  <a:pt x="4" y="32"/>
                </a:cubicBezTo>
                <a:cubicBezTo>
                  <a:pt x="0" y="29"/>
                  <a:pt x="0" y="29"/>
                  <a:pt x="0" y="29"/>
                </a:cubicBezTo>
                <a:cubicBezTo>
                  <a:pt x="2" y="27"/>
                  <a:pt x="4" y="25"/>
                  <a:pt x="7" y="25"/>
                </a:cubicBezTo>
                <a:cubicBezTo>
                  <a:pt x="11" y="25"/>
                  <a:pt x="14" y="27"/>
                  <a:pt x="14" y="31"/>
                </a:cubicBezTo>
                <a:cubicBezTo>
                  <a:pt x="14" y="37"/>
                  <a:pt x="6" y="38"/>
                  <a:pt x="6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39"/>
                  <a:pt x="11" y="39"/>
                  <a:pt x="11" y="39"/>
                </a:cubicBezTo>
                <a:cubicBezTo>
                  <a:pt x="15" y="39"/>
                  <a:pt x="15" y="39"/>
                  <a:pt x="15" y="39"/>
                </a:cubicBezTo>
                <a:lnTo>
                  <a:pt x="15" y="46"/>
                </a:lnTo>
                <a:close/>
                <a:moveTo>
                  <a:pt x="7" y="71"/>
                </a:moveTo>
                <a:cubicBezTo>
                  <a:pt x="5" y="71"/>
                  <a:pt x="2" y="70"/>
                  <a:pt x="0" y="69"/>
                </a:cubicBezTo>
                <a:cubicBezTo>
                  <a:pt x="3" y="65"/>
                  <a:pt x="3" y="65"/>
                  <a:pt x="3" y="65"/>
                </a:cubicBezTo>
                <a:cubicBezTo>
                  <a:pt x="4" y="66"/>
                  <a:pt x="5" y="67"/>
                  <a:pt x="7" y="67"/>
                </a:cubicBezTo>
                <a:cubicBezTo>
                  <a:pt x="8" y="67"/>
                  <a:pt x="10" y="66"/>
                  <a:pt x="10" y="65"/>
                </a:cubicBezTo>
                <a:cubicBezTo>
                  <a:pt x="10" y="62"/>
                  <a:pt x="7" y="62"/>
                  <a:pt x="5" y="62"/>
                </a:cubicBezTo>
                <a:cubicBezTo>
                  <a:pt x="4" y="60"/>
                  <a:pt x="4" y="60"/>
                  <a:pt x="4" y="60"/>
                </a:cubicBezTo>
                <a:cubicBezTo>
                  <a:pt x="6" y="58"/>
                  <a:pt x="7" y="56"/>
                  <a:pt x="9" y="55"/>
                </a:cubicBezTo>
                <a:cubicBezTo>
                  <a:pt x="9" y="55"/>
                  <a:pt x="9" y="55"/>
                  <a:pt x="9" y="55"/>
                </a:cubicBezTo>
                <a:cubicBezTo>
                  <a:pt x="8" y="55"/>
                  <a:pt x="6" y="55"/>
                  <a:pt x="5" y="55"/>
                </a:cubicBezTo>
                <a:cubicBezTo>
                  <a:pt x="5" y="57"/>
                  <a:pt x="5" y="57"/>
                  <a:pt x="5" y="57"/>
                </a:cubicBezTo>
                <a:cubicBezTo>
                  <a:pt x="1" y="57"/>
                  <a:pt x="1" y="57"/>
                  <a:pt x="1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4" y="54"/>
                  <a:pt x="14" y="54"/>
                </a:cubicBezTo>
                <a:cubicBezTo>
                  <a:pt x="10" y="59"/>
                  <a:pt x="10" y="59"/>
                  <a:pt x="10" y="59"/>
                </a:cubicBezTo>
                <a:cubicBezTo>
                  <a:pt x="13" y="60"/>
                  <a:pt x="15" y="62"/>
                  <a:pt x="15" y="64"/>
                </a:cubicBezTo>
                <a:cubicBezTo>
                  <a:pt x="15" y="69"/>
                  <a:pt x="11" y="71"/>
                  <a:pt x="7" y="71"/>
                </a:cubicBezTo>
                <a:close/>
                <a:moveTo>
                  <a:pt x="15" y="20"/>
                </a:moveTo>
                <a:cubicBezTo>
                  <a:pt x="1" y="20"/>
                  <a:pt x="1" y="20"/>
                  <a:pt x="1" y="20"/>
                </a:cubicBezTo>
                <a:cubicBezTo>
                  <a:pt x="1" y="16"/>
                  <a:pt x="1" y="16"/>
                  <a:pt x="1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3"/>
                  <a:pt x="6" y="9"/>
                  <a:pt x="6" y="6"/>
                </a:cubicBezTo>
                <a:cubicBezTo>
                  <a:pt x="6" y="6"/>
                  <a:pt x="6" y="6"/>
                  <a:pt x="6" y="6"/>
                </a:cubicBezTo>
                <a:cubicBezTo>
                  <a:pt x="6" y="6"/>
                  <a:pt x="6" y="6"/>
                  <a:pt x="6" y="6"/>
                </a:cubicBezTo>
                <a:cubicBezTo>
                  <a:pt x="5" y="7"/>
                  <a:pt x="4" y="7"/>
                  <a:pt x="4" y="8"/>
                </a:cubicBezTo>
                <a:cubicBezTo>
                  <a:pt x="1" y="5"/>
                  <a:pt x="1" y="5"/>
                  <a:pt x="1" y="5"/>
                </a:cubicBezTo>
                <a:cubicBezTo>
                  <a:pt x="6" y="0"/>
                  <a:pt x="6" y="0"/>
                  <a:pt x="6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16"/>
                  <a:pt x="11" y="16"/>
                  <a:pt x="11" y="16"/>
                </a:cubicBezTo>
                <a:cubicBezTo>
                  <a:pt x="15" y="16"/>
                  <a:pt x="15" y="16"/>
                  <a:pt x="15" y="16"/>
                </a:cubicBezTo>
                <a:lnTo>
                  <a:pt x="15" y="20"/>
                </a:lnTo>
                <a:close/>
                <a:moveTo>
                  <a:pt x="71" y="19"/>
                </a:moveTo>
                <a:cubicBezTo>
                  <a:pt x="71" y="19"/>
                  <a:pt x="71" y="20"/>
                  <a:pt x="70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0" y="19"/>
                  <a:pt x="20" y="19"/>
                </a:cubicBezTo>
                <a:cubicBezTo>
                  <a:pt x="20" y="11"/>
                  <a:pt x="20" y="11"/>
                  <a:pt x="20" y="11"/>
                </a:cubicBezTo>
                <a:cubicBezTo>
                  <a:pt x="20" y="10"/>
                  <a:pt x="21" y="10"/>
                  <a:pt x="21" y="10"/>
                </a:cubicBezTo>
                <a:cubicBezTo>
                  <a:pt x="70" y="10"/>
                  <a:pt x="70" y="10"/>
                  <a:pt x="70" y="10"/>
                </a:cubicBezTo>
                <a:cubicBezTo>
                  <a:pt x="71" y="10"/>
                  <a:pt x="71" y="10"/>
                  <a:pt x="71" y="11"/>
                </a:cubicBezTo>
                <a:lnTo>
                  <a:pt x="71" y="19"/>
                </a:lnTo>
                <a:close/>
                <a:moveTo>
                  <a:pt x="71" y="39"/>
                </a:moveTo>
                <a:cubicBezTo>
                  <a:pt x="71" y="40"/>
                  <a:pt x="71" y="40"/>
                  <a:pt x="70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40"/>
                  <a:pt x="20" y="40"/>
                  <a:pt x="20" y="39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1" y="30"/>
                  <a:pt x="21" y="30"/>
                </a:cubicBezTo>
                <a:cubicBezTo>
                  <a:pt x="70" y="30"/>
                  <a:pt x="70" y="30"/>
                  <a:pt x="70" y="30"/>
                </a:cubicBezTo>
                <a:cubicBezTo>
                  <a:pt x="71" y="30"/>
                  <a:pt x="71" y="31"/>
                  <a:pt x="71" y="31"/>
                </a:cubicBezTo>
                <a:lnTo>
                  <a:pt x="71" y="39"/>
                </a:lnTo>
                <a:close/>
                <a:moveTo>
                  <a:pt x="71" y="60"/>
                </a:moveTo>
                <a:cubicBezTo>
                  <a:pt x="71" y="60"/>
                  <a:pt x="71" y="61"/>
                  <a:pt x="70" y="61"/>
                </a:cubicBezTo>
                <a:cubicBezTo>
                  <a:pt x="21" y="61"/>
                  <a:pt x="21" y="61"/>
                  <a:pt x="21" y="61"/>
                </a:cubicBezTo>
                <a:cubicBezTo>
                  <a:pt x="21" y="61"/>
                  <a:pt x="20" y="60"/>
                  <a:pt x="20" y="60"/>
                </a:cubicBezTo>
                <a:cubicBezTo>
                  <a:pt x="20" y="52"/>
                  <a:pt x="20" y="52"/>
                  <a:pt x="20" y="52"/>
                </a:cubicBezTo>
                <a:cubicBezTo>
                  <a:pt x="20" y="51"/>
                  <a:pt x="21" y="51"/>
                  <a:pt x="21" y="51"/>
                </a:cubicBezTo>
                <a:cubicBezTo>
                  <a:pt x="70" y="51"/>
                  <a:pt x="70" y="51"/>
                  <a:pt x="70" y="51"/>
                </a:cubicBezTo>
                <a:cubicBezTo>
                  <a:pt x="71" y="51"/>
                  <a:pt x="71" y="51"/>
                  <a:pt x="71" y="52"/>
                </a:cubicBezTo>
                <a:lnTo>
                  <a:pt x="71" y="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2308" name="Freeform 66"/>
          <p:cNvSpPr>
            <a:spLocks noEditPoints="1"/>
          </p:cNvSpPr>
          <p:nvPr/>
        </p:nvSpPr>
        <p:spPr bwMode="auto">
          <a:xfrm>
            <a:off x="10523538" y="3668713"/>
            <a:ext cx="522287" cy="404812"/>
          </a:xfrm>
          <a:custGeom>
            <a:avLst/>
            <a:gdLst>
              <a:gd name="T0" fmla="*/ 2147483646 w 72"/>
              <a:gd name="T1" fmla="*/ 2147483646 h 56"/>
              <a:gd name="T2" fmla="*/ 2147483646 w 72"/>
              <a:gd name="T3" fmla="*/ 2147483646 h 56"/>
              <a:gd name="T4" fmla="*/ 2147483646 w 72"/>
              <a:gd name="T5" fmla="*/ 2147483646 h 56"/>
              <a:gd name="T6" fmla="*/ 2147483646 w 72"/>
              <a:gd name="T7" fmla="*/ 2147483646 h 56"/>
              <a:gd name="T8" fmla="*/ 2147483646 w 72"/>
              <a:gd name="T9" fmla="*/ 2147483646 h 56"/>
              <a:gd name="T10" fmla="*/ 2147483646 w 72"/>
              <a:gd name="T11" fmla="*/ 2147483646 h 56"/>
              <a:gd name="T12" fmla="*/ 2147483646 w 72"/>
              <a:gd name="T13" fmla="*/ 2147483646 h 56"/>
              <a:gd name="T14" fmla="*/ 2147483646 w 72"/>
              <a:gd name="T15" fmla="*/ 2147483646 h 56"/>
              <a:gd name="T16" fmla="*/ 0 w 72"/>
              <a:gd name="T17" fmla="*/ 2147483646 h 56"/>
              <a:gd name="T18" fmla="*/ 2147483646 w 72"/>
              <a:gd name="T19" fmla="*/ 0 h 56"/>
              <a:gd name="T20" fmla="*/ 2147483646 w 72"/>
              <a:gd name="T21" fmla="*/ 2147483646 h 56"/>
              <a:gd name="T22" fmla="*/ 2147483646 w 72"/>
              <a:gd name="T23" fmla="*/ 2147483646 h 56"/>
              <a:gd name="T24" fmla="*/ 2147483646 w 72"/>
              <a:gd name="T25" fmla="*/ 2147483646 h 56"/>
              <a:gd name="T26" fmla="*/ 2147483646 w 72"/>
              <a:gd name="T27" fmla="*/ 2147483646 h 56"/>
              <a:gd name="T28" fmla="*/ 2147483646 w 72"/>
              <a:gd name="T29" fmla="*/ 2147483646 h 56"/>
              <a:gd name="T30" fmla="*/ 2147483646 w 72"/>
              <a:gd name="T31" fmla="*/ 2147483646 h 56"/>
              <a:gd name="T32" fmla="*/ 2147483646 w 72"/>
              <a:gd name="T33" fmla="*/ 2147483646 h 56"/>
              <a:gd name="T34" fmla="*/ 2147483646 w 72"/>
              <a:gd name="T35" fmla="*/ 2147483646 h 56"/>
              <a:gd name="T36" fmla="*/ 2147483646 w 72"/>
              <a:gd name="T37" fmla="*/ 2147483646 h 56"/>
              <a:gd name="T38" fmla="*/ 2147483646 w 72"/>
              <a:gd name="T39" fmla="*/ 2147483646 h 56"/>
              <a:gd name="T40" fmla="*/ 2147483646 w 72"/>
              <a:gd name="T41" fmla="*/ 2147483646 h 56"/>
              <a:gd name="T42" fmla="*/ 2147483646 w 72"/>
              <a:gd name="T43" fmla="*/ 2147483646 h 56"/>
              <a:gd name="T44" fmla="*/ 2147483646 w 72"/>
              <a:gd name="T45" fmla="*/ 2147483646 h 56"/>
              <a:gd name="T46" fmla="*/ 2147483646 w 72"/>
              <a:gd name="T47" fmla="*/ 2147483646 h 56"/>
              <a:gd name="T48" fmla="*/ 2147483646 w 72"/>
              <a:gd name="T49" fmla="*/ 2147483646 h 56"/>
              <a:gd name="T50" fmla="*/ 2147483646 w 72"/>
              <a:gd name="T51" fmla="*/ 2147483646 h 5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2309" name="Freeform 15"/>
          <p:cNvSpPr>
            <a:spLocks noEditPoints="1"/>
          </p:cNvSpPr>
          <p:nvPr/>
        </p:nvSpPr>
        <p:spPr bwMode="auto">
          <a:xfrm>
            <a:off x="10496550" y="5110163"/>
            <a:ext cx="654050" cy="488950"/>
          </a:xfrm>
          <a:custGeom>
            <a:avLst/>
            <a:gdLst>
              <a:gd name="T0" fmla="*/ 2147483646 w 168"/>
              <a:gd name="T1" fmla="*/ 2147483646 h 126"/>
              <a:gd name="T2" fmla="*/ 0 w 168"/>
              <a:gd name="T3" fmla="*/ 2147483646 h 126"/>
              <a:gd name="T4" fmla="*/ 0 w 168"/>
              <a:gd name="T5" fmla="*/ 0 h 126"/>
              <a:gd name="T6" fmla="*/ 2147483646 w 168"/>
              <a:gd name="T7" fmla="*/ 0 h 126"/>
              <a:gd name="T8" fmla="*/ 2147483646 w 168"/>
              <a:gd name="T9" fmla="*/ 2147483646 h 126"/>
              <a:gd name="T10" fmla="*/ 2147483646 w 168"/>
              <a:gd name="T11" fmla="*/ 2147483646 h 126"/>
              <a:gd name="T12" fmla="*/ 2147483646 w 168"/>
              <a:gd name="T13" fmla="*/ 2147483646 h 126"/>
              <a:gd name="T14" fmla="*/ 2147483646 w 168"/>
              <a:gd name="T15" fmla="*/ 2147483646 h 126"/>
              <a:gd name="T16" fmla="*/ 2147483646 w 168"/>
              <a:gd name="T17" fmla="*/ 2147483646 h 126"/>
              <a:gd name="T18" fmla="*/ 2147483646 w 168"/>
              <a:gd name="T19" fmla="*/ 2147483646 h 126"/>
              <a:gd name="T20" fmla="*/ 2147483646 w 168"/>
              <a:gd name="T21" fmla="*/ 2147483646 h 126"/>
              <a:gd name="T22" fmla="*/ 2147483646 w 168"/>
              <a:gd name="T23" fmla="*/ 2147483646 h 126"/>
              <a:gd name="T24" fmla="*/ 2147483646 w 168"/>
              <a:gd name="T25" fmla="*/ 2147483646 h 126"/>
              <a:gd name="T26" fmla="*/ 2147483646 w 168"/>
              <a:gd name="T27" fmla="*/ 2147483646 h 126"/>
              <a:gd name="T28" fmla="*/ 2147483646 w 168"/>
              <a:gd name="T29" fmla="*/ 2147483646 h 126"/>
              <a:gd name="T30" fmla="*/ 2147483646 w 168"/>
              <a:gd name="T31" fmla="*/ 2147483646 h 126"/>
              <a:gd name="T32" fmla="*/ 2147483646 w 168"/>
              <a:gd name="T33" fmla="*/ 2147483646 h 126"/>
              <a:gd name="T34" fmla="*/ 2147483646 w 168"/>
              <a:gd name="T35" fmla="*/ 2147483646 h 126"/>
              <a:gd name="T36" fmla="*/ 2147483646 w 168"/>
              <a:gd name="T37" fmla="*/ 2147483646 h 126"/>
              <a:gd name="T38" fmla="*/ 2147483646 w 168"/>
              <a:gd name="T39" fmla="*/ 2147483646 h 126"/>
              <a:gd name="T40" fmla="*/ 2147483646 w 168"/>
              <a:gd name="T41" fmla="*/ 2147483646 h 126"/>
              <a:gd name="T42" fmla="*/ 2147483646 w 168"/>
              <a:gd name="T43" fmla="*/ 2147483646 h 126"/>
              <a:gd name="T44" fmla="*/ 2147483646 w 168"/>
              <a:gd name="T45" fmla="*/ 2147483646 h 126"/>
              <a:gd name="T46" fmla="*/ 2147483646 w 168"/>
              <a:gd name="T47" fmla="*/ 2147483646 h 126"/>
              <a:gd name="T48" fmla="*/ 2147483646 w 168"/>
              <a:gd name="T49" fmla="*/ 2147483646 h 126"/>
              <a:gd name="T50" fmla="*/ 2147483646 w 168"/>
              <a:gd name="T51" fmla="*/ 2147483646 h 126"/>
              <a:gd name="T52" fmla="*/ 2147483646 w 168"/>
              <a:gd name="T53" fmla="*/ 2147483646 h 12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68" h="126">
                <a:moveTo>
                  <a:pt x="168" y="126"/>
                </a:moveTo>
                <a:lnTo>
                  <a:pt x="0" y="126"/>
                </a:lnTo>
                <a:lnTo>
                  <a:pt x="0" y="0"/>
                </a:lnTo>
                <a:lnTo>
                  <a:pt x="10" y="0"/>
                </a:lnTo>
                <a:lnTo>
                  <a:pt x="10" y="115"/>
                </a:lnTo>
                <a:lnTo>
                  <a:pt x="168" y="115"/>
                </a:lnTo>
                <a:lnTo>
                  <a:pt x="168" y="126"/>
                </a:lnTo>
                <a:close/>
                <a:moveTo>
                  <a:pt x="54" y="104"/>
                </a:moveTo>
                <a:lnTo>
                  <a:pt x="32" y="104"/>
                </a:lnTo>
                <a:lnTo>
                  <a:pt x="32" y="63"/>
                </a:lnTo>
                <a:lnTo>
                  <a:pt x="54" y="63"/>
                </a:lnTo>
                <a:lnTo>
                  <a:pt x="54" y="104"/>
                </a:lnTo>
                <a:close/>
                <a:moveTo>
                  <a:pt x="84" y="104"/>
                </a:moveTo>
                <a:lnTo>
                  <a:pt x="64" y="104"/>
                </a:lnTo>
                <a:lnTo>
                  <a:pt x="64" y="19"/>
                </a:lnTo>
                <a:lnTo>
                  <a:pt x="84" y="19"/>
                </a:lnTo>
                <a:lnTo>
                  <a:pt x="84" y="104"/>
                </a:lnTo>
                <a:close/>
                <a:moveTo>
                  <a:pt x="116" y="104"/>
                </a:moveTo>
                <a:lnTo>
                  <a:pt x="95" y="104"/>
                </a:lnTo>
                <a:lnTo>
                  <a:pt x="95" y="41"/>
                </a:lnTo>
                <a:lnTo>
                  <a:pt x="116" y="41"/>
                </a:lnTo>
                <a:lnTo>
                  <a:pt x="116" y="104"/>
                </a:lnTo>
                <a:close/>
                <a:moveTo>
                  <a:pt x="147" y="104"/>
                </a:moveTo>
                <a:lnTo>
                  <a:pt x="127" y="104"/>
                </a:lnTo>
                <a:lnTo>
                  <a:pt x="127" y="9"/>
                </a:lnTo>
                <a:lnTo>
                  <a:pt x="147" y="9"/>
                </a:lnTo>
                <a:lnTo>
                  <a:pt x="147" y="1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grpSp>
        <p:nvGrpSpPr>
          <p:cNvPr id="12310" name="Group 37"/>
          <p:cNvGrpSpPr>
            <a:grpSpLocks/>
          </p:cNvGrpSpPr>
          <p:nvPr/>
        </p:nvGrpSpPr>
        <p:grpSpPr bwMode="auto">
          <a:xfrm>
            <a:off x="5211763" y="3078163"/>
            <a:ext cx="1744662" cy="1744662"/>
            <a:chOff x="0" y="0"/>
            <a:chExt cx="1310988" cy="1310984"/>
          </a:xfrm>
        </p:grpSpPr>
        <p:sp>
          <p:nvSpPr>
            <p:cNvPr id="12323" name="Freeform 54@|5FFC:14657585|FBC:16777215|LFC:11765543|LBC:16777215"/>
            <p:cNvSpPr>
              <a:spLocks/>
            </p:cNvSpPr>
            <p:nvPr/>
          </p:nvSpPr>
          <p:spPr bwMode="auto">
            <a:xfrm>
              <a:off x="0" y="0"/>
              <a:ext cx="1310988" cy="1310984"/>
            </a:xfrm>
            <a:custGeom>
              <a:avLst/>
              <a:gdLst>
                <a:gd name="T0" fmla="*/ 0 w 661361"/>
                <a:gd name="T1" fmla="*/ 5105573 h 661361"/>
                <a:gd name="T2" fmla="*/ 1495423 w 661361"/>
                <a:gd name="T3" fmla="*/ 1495387 h 661361"/>
                <a:gd name="T4" fmla="*/ 5105650 w 661361"/>
                <a:gd name="T5" fmla="*/ 0 h 661361"/>
                <a:gd name="T6" fmla="*/ 8715879 w 661361"/>
                <a:gd name="T7" fmla="*/ 1495397 h 661361"/>
                <a:gd name="T8" fmla="*/ 10211286 w 661361"/>
                <a:gd name="T9" fmla="*/ 5105589 h 661361"/>
                <a:gd name="T10" fmla="*/ 8715879 w 661361"/>
                <a:gd name="T11" fmla="*/ 8715779 h 661361"/>
                <a:gd name="T12" fmla="*/ 5105650 w 661361"/>
                <a:gd name="T13" fmla="*/ 10211160 h 661361"/>
                <a:gd name="T14" fmla="*/ 1495423 w 661361"/>
                <a:gd name="T15" fmla="*/ 8715779 h 661361"/>
                <a:gd name="T16" fmla="*/ 16 w 661361"/>
                <a:gd name="T17" fmla="*/ 5105589 h 661361"/>
                <a:gd name="T18" fmla="*/ 0 w 661361"/>
                <a:gd name="T19" fmla="*/ 5105573 h 66136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661361" h="661361">
                  <a:moveTo>
                    <a:pt x="0" y="330681"/>
                  </a:moveTo>
                  <a:cubicBezTo>
                    <a:pt x="0" y="242979"/>
                    <a:pt x="34840" y="158869"/>
                    <a:pt x="96855" y="96854"/>
                  </a:cubicBezTo>
                  <a:cubicBezTo>
                    <a:pt x="158870" y="34839"/>
                    <a:pt x="242980" y="0"/>
                    <a:pt x="330682" y="0"/>
                  </a:cubicBezTo>
                  <a:cubicBezTo>
                    <a:pt x="418384" y="0"/>
                    <a:pt x="502494" y="34840"/>
                    <a:pt x="564509" y="96855"/>
                  </a:cubicBezTo>
                  <a:cubicBezTo>
                    <a:pt x="626524" y="158870"/>
                    <a:pt x="661363" y="242980"/>
                    <a:pt x="661363" y="330682"/>
                  </a:cubicBezTo>
                  <a:cubicBezTo>
                    <a:pt x="661363" y="418384"/>
                    <a:pt x="626523" y="502494"/>
                    <a:pt x="564509" y="564509"/>
                  </a:cubicBezTo>
                  <a:cubicBezTo>
                    <a:pt x="502494" y="626524"/>
                    <a:pt x="418384" y="661363"/>
                    <a:pt x="330682" y="661363"/>
                  </a:cubicBezTo>
                  <a:cubicBezTo>
                    <a:pt x="242980" y="661363"/>
                    <a:pt x="158870" y="626523"/>
                    <a:pt x="96855" y="564509"/>
                  </a:cubicBezTo>
                  <a:cubicBezTo>
                    <a:pt x="34840" y="502494"/>
                    <a:pt x="1" y="418384"/>
                    <a:pt x="1" y="330682"/>
                  </a:cubicBezTo>
                  <a:lnTo>
                    <a:pt x="0" y="330681"/>
                  </a:lnTo>
                  <a:close/>
                </a:path>
              </a:pathLst>
            </a:custGeom>
            <a:solidFill>
              <a:srgbClr val="FCFCFC">
                <a:alpha val="29803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pic>
          <p:nvPicPr>
            <p:cNvPr id="12324" name="Group 34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003" y="256985"/>
              <a:ext cx="545133" cy="797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311" name="TextBox 13"/>
          <p:cNvSpPr txBox="1">
            <a:spLocks noChangeArrowheads="1"/>
          </p:cNvSpPr>
          <p:nvPr/>
        </p:nvSpPr>
        <p:spPr bwMode="auto">
          <a:xfrm>
            <a:off x="1876425" y="2041525"/>
            <a:ext cx="15621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12" name="TextBox 13"/>
          <p:cNvSpPr txBox="1">
            <a:spLocks noChangeArrowheads="1"/>
          </p:cNvSpPr>
          <p:nvPr/>
        </p:nvSpPr>
        <p:spPr bwMode="auto">
          <a:xfrm>
            <a:off x="1881188" y="2327275"/>
            <a:ext cx="1558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13" name="TextBox 13"/>
          <p:cNvSpPr txBox="1">
            <a:spLocks noChangeArrowheads="1"/>
          </p:cNvSpPr>
          <p:nvPr/>
        </p:nvSpPr>
        <p:spPr bwMode="auto">
          <a:xfrm>
            <a:off x="1876425" y="3459163"/>
            <a:ext cx="15621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14" name="TextBox 13"/>
          <p:cNvSpPr txBox="1">
            <a:spLocks noChangeArrowheads="1"/>
          </p:cNvSpPr>
          <p:nvPr/>
        </p:nvSpPr>
        <p:spPr bwMode="auto">
          <a:xfrm>
            <a:off x="1881188" y="3746500"/>
            <a:ext cx="1558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15" name="TextBox 13"/>
          <p:cNvSpPr txBox="1">
            <a:spLocks noChangeArrowheads="1"/>
          </p:cNvSpPr>
          <p:nvPr/>
        </p:nvSpPr>
        <p:spPr bwMode="auto">
          <a:xfrm>
            <a:off x="1876425" y="4878388"/>
            <a:ext cx="15621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16" name="TextBox 13"/>
          <p:cNvSpPr txBox="1">
            <a:spLocks noChangeArrowheads="1"/>
          </p:cNvSpPr>
          <p:nvPr/>
        </p:nvSpPr>
        <p:spPr bwMode="auto">
          <a:xfrm>
            <a:off x="1881188" y="5164138"/>
            <a:ext cx="1558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17" name="TextBox 13"/>
          <p:cNvSpPr txBox="1">
            <a:spLocks noChangeArrowheads="1"/>
          </p:cNvSpPr>
          <p:nvPr/>
        </p:nvSpPr>
        <p:spPr bwMode="auto">
          <a:xfrm>
            <a:off x="8812213" y="2051050"/>
            <a:ext cx="15621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18" name="TextBox 13"/>
          <p:cNvSpPr txBox="1">
            <a:spLocks noChangeArrowheads="1"/>
          </p:cNvSpPr>
          <p:nvPr/>
        </p:nvSpPr>
        <p:spPr bwMode="auto">
          <a:xfrm>
            <a:off x="8816975" y="2336800"/>
            <a:ext cx="1558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19" name="TextBox 13"/>
          <p:cNvSpPr txBox="1">
            <a:spLocks noChangeArrowheads="1"/>
          </p:cNvSpPr>
          <p:nvPr/>
        </p:nvSpPr>
        <p:spPr bwMode="auto">
          <a:xfrm>
            <a:off x="8812213" y="3470275"/>
            <a:ext cx="15621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20" name="TextBox 13"/>
          <p:cNvSpPr txBox="1">
            <a:spLocks noChangeArrowheads="1"/>
          </p:cNvSpPr>
          <p:nvPr/>
        </p:nvSpPr>
        <p:spPr bwMode="auto">
          <a:xfrm>
            <a:off x="8816975" y="3756025"/>
            <a:ext cx="1558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21" name="TextBox 13"/>
          <p:cNvSpPr txBox="1">
            <a:spLocks noChangeArrowheads="1"/>
          </p:cNvSpPr>
          <p:nvPr/>
        </p:nvSpPr>
        <p:spPr bwMode="auto">
          <a:xfrm>
            <a:off x="8812213" y="4889500"/>
            <a:ext cx="15621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22" name="TextBox 13"/>
          <p:cNvSpPr txBox="1">
            <a:spLocks noChangeArrowheads="1"/>
          </p:cNvSpPr>
          <p:nvPr/>
        </p:nvSpPr>
        <p:spPr bwMode="auto">
          <a:xfrm>
            <a:off x="8816975" y="5175250"/>
            <a:ext cx="1558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15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16" name="Line 3"/>
          <p:cNvSpPr>
            <a:spLocks noChangeShapeType="1"/>
          </p:cNvSpPr>
          <p:nvPr/>
        </p:nvSpPr>
        <p:spPr bwMode="auto">
          <a:xfrm>
            <a:off x="7810500" y="2627313"/>
            <a:ext cx="2052638" cy="2055812"/>
          </a:xfrm>
          <a:prstGeom prst="line">
            <a:avLst/>
          </a:prstGeom>
          <a:noFill/>
          <a:ln w="9525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3317" name="Line 4"/>
          <p:cNvSpPr>
            <a:spLocks noChangeShapeType="1"/>
          </p:cNvSpPr>
          <p:nvPr/>
        </p:nvSpPr>
        <p:spPr bwMode="auto">
          <a:xfrm rot="10800000" flipH="1">
            <a:off x="7799388" y="2624138"/>
            <a:ext cx="1990725" cy="2005012"/>
          </a:xfrm>
          <a:prstGeom prst="line">
            <a:avLst/>
          </a:prstGeom>
          <a:noFill/>
          <a:ln w="9525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3318" name="Line 5"/>
          <p:cNvSpPr>
            <a:spLocks noChangeShapeType="1"/>
          </p:cNvSpPr>
          <p:nvPr/>
        </p:nvSpPr>
        <p:spPr bwMode="auto">
          <a:xfrm>
            <a:off x="7370763" y="3629025"/>
            <a:ext cx="2819400" cy="0"/>
          </a:xfrm>
          <a:prstGeom prst="line">
            <a:avLst/>
          </a:prstGeom>
          <a:noFill/>
          <a:ln w="9525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3319" name="Line 6"/>
          <p:cNvSpPr>
            <a:spLocks noChangeShapeType="1"/>
          </p:cNvSpPr>
          <p:nvPr/>
        </p:nvSpPr>
        <p:spPr bwMode="auto">
          <a:xfrm rot="10800000" flipH="1">
            <a:off x="8805863" y="2279650"/>
            <a:ext cx="3175" cy="2838450"/>
          </a:xfrm>
          <a:prstGeom prst="line">
            <a:avLst/>
          </a:prstGeom>
          <a:noFill/>
          <a:ln w="9525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3320" name="AutoShape 9"/>
          <p:cNvSpPr>
            <a:spLocks/>
          </p:cNvSpPr>
          <p:nvPr/>
        </p:nvSpPr>
        <p:spPr bwMode="auto">
          <a:xfrm rot="-1545634">
            <a:off x="9563100" y="4379913"/>
            <a:ext cx="915988" cy="915987"/>
          </a:xfrm>
          <a:custGeom>
            <a:avLst/>
            <a:gdLst>
              <a:gd name="T0" fmla="*/ 2147483646 w 19678"/>
              <a:gd name="T1" fmla="*/ 2147483646 h 19678"/>
              <a:gd name="T2" fmla="*/ 2147483646 w 19678"/>
              <a:gd name="T3" fmla="*/ 2147483646 h 19678"/>
              <a:gd name="T4" fmla="*/ 2147483646 w 19678"/>
              <a:gd name="T5" fmla="*/ 2147483646 h 19678"/>
              <a:gd name="T6" fmla="*/ 2147483646 w 19678"/>
              <a:gd name="T7" fmla="*/ 2147483646 h 19678"/>
              <a:gd name="T8" fmla="*/ 2147483646 w 19678"/>
              <a:gd name="T9" fmla="*/ 2147483646 h 196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8" h="19678">
                <a:moveTo>
                  <a:pt x="16797" y="2885"/>
                </a:moveTo>
                <a:cubicBezTo>
                  <a:pt x="20640" y="6729"/>
                  <a:pt x="20641" y="12958"/>
                  <a:pt x="16800" y="16800"/>
                </a:cubicBezTo>
                <a:cubicBezTo>
                  <a:pt x="12958" y="20641"/>
                  <a:pt x="6729" y="20640"/>
                  <a:pt x="2885" y="16797"/>
                </a:cubicBezTo>
                <a:cubicBezTo>
                  <a:pt x="-958" y="12953"/>
                  <a:pt x="-959" y="6724"/>
                  <a:pt x="2882" y="2882"/>
                </a:cubicBezTo>
                <a:cubicBezTo>
                  <a:pt x="6724" y="-959"/>
                  <a:pt x="12953" y="-958"/>
                  <a:pt x="16797" y="2885"/>
                </a:cubicBezTo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1" name="Freeform 122"/>
          <p:cNvSpPr>
            <a:spLocks/>
          </p:cNvSpPr>
          <p:nvPr/>
        </p:nvSpPr>
        <p:spPr bwMode="auto">
          <a:xfrm>
            <a:off x="9852025" y="4659313"/>
            <a:ext cx="384175" cy="384175"/>
          </a:xfrm>
          <a:custGeom>
            <a:avLst/>
            <a:gdLst>
              <a:gd name="T0" fmla="*/ 2147483646 w 290"/>
              <a:gd name="T1" fmla="*/ 2147483646 h 290"/>
              <a:gd name="T2" fmla="*/ 2147483646 w 290"/>
              <a:gd name="T3" fmla="*/ 2147483646 h 290"/>
              <a:gd name="T4" fmla="*/ 2147483646 w 290"/>
              <a:gd name="T5" fmla="*/ 2147483646 h 290"/>
              <a:gd name="T6" fmla="*/ 2147483646 w 290"/>
              <a:gd name="T7" fmla="*/ 2147483646 h 290"/>
              <a:gd name="T8" fmla="*/ 2147483646 w 290"/>
              <a:gd name="T9" fmla="*/ 2147483646 h 290"/>
              <a:gd name="T10" fmla="*/ 2147483646 w 290"/>
              <a:gd name="T11" fmla="*/ 2147483646 h 290"/>
              <a:gd name="T12" fmla="*/ 2147483646 w 290"/>
              <a:gd name="T13" fmla="*/ 2147483646 h 290"/>
              <a:gd name="T14" fmla="*/ 2147483646 w 290"/>
              <a:gd name="T15" fmla="*/ 2147483646 h 290"/>
              <a:gd name="T16" fmla="*/ 2147483646 w 290"/>
              <a:gd name="T17" fmla="*/ 2147483646 h 290"/>
              <a:gd name="T18" fmla="*/ 2147483646 w 290"/>
              <a:gd name="T19" fmla="*/ 2147483646 h 290"/>
              <a:gd name="T20" fmla="*/ 2147483646 w 290"/>
              <a:gd name="T21" fmla="*/ 2147483646 h 290"/>
              <a:gd name="T22" fmla="*/ 2147483646 w 290"/>
              <a:gd name="T23" fmla="*/ 2147483646 h 290"/>
              <a:gd name="T24" fmla="*/ 2147483646 w 290"/>
              <a:gd name="T25" fmla="*/ 2147483646 h 290"/>
              <a:gd name="T26" fmla="*/ 2147483646 w 290"/>
              <a:gd name="T27" fmla="*/ 2147483646 h 290"/>
              <a:gd name="T28" fmla="*/ 2147483646 w 290"/>
              <a:gd name="T29" fmla="*/ 2147483646 h 290"/>
              <a:gd name="T30" fmla="*/ 2147483646 w 290"/>
              <a:gd name="T31" fmla="*/ 2147483646 h 290"/>
              <a:gd name="T32" fmla="*/ 2147483646 w 290"/>
              <a:gd name="T33" fmla="*/ 2147483646 h 290"/>
              <a:gd name="T34" fmla="*/ 2147483646 w 290"/>
              <a:gd name="T35" fmla="*/ 2147483646 h 290"/>
              <a:gd name="T36" fmla="*/ 2147483646 w 290"/>
              <a:gd name="T37" fmla="*/ 2147483646 h 29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90" h="290">
                <a:moveTo>
                  <a:pt x="268" y="181"/>
                </a:moveTo>
                <a:cubicBezTo>
                  <a:pt x="217" y="186"/>
                  <a:pt x="217" y="186"/>
                  <a:pt x="217" y="186"/>
                </a:cubicBezTo>
                <a:cubicBezTo>
                  <a:pt x="159" y="127"/>
                  <a:pt x="159" y="127"/>
                  <a:pt x="159" y="127"/>
                </a:cubicBezTo>
                <a:cubicBezTo>
                  <a:pt x="287" y="50"/>
                  <a:pt x="287" y="50"/>
                  <a:pt x="287" y="50"/>
                </a:cubicBezTo>
                <a:cubicBezTo>
                  <a:pt x="265" y="28"/>
                  <a:pt x="265" y="28"/>
                  <a:pt x="265" y="28"/>
                </a:cubicBezTo>
                <a:cubicBezTo>
                  <a:pt x="101" y="70"/>
                  <a:pt x="101" y="70"/>
                  <a:pt x="101" y="70"/>
                </a:cubicBezTo>
                <a:cubicBezTo>
                  <a:pt x="41" y="9"/>
                  <a:pt x="41" y="9"/>
                  <a:pt x="41" y="9"/>
                </a:cubicBezTo>
                <a:cubicBezTo>
                  <a:pt x="32" y="0"/>
                  <a:pt x="18" y="0"/>
                  <a:pt x="9" y="9"/>
                </a:cubicBezTo>
                <a:cubicBezTo>
                  <a:pt x="0" y="18"/>
                  <a:pt x="0" y="32"/>
                  <a:pt x="9" y="41"/>
                </a:cubicBezTo>
                <a:cubicBezTo>
                  <a:pt x="70" y="101"/>
                  <a:pt x="70" y="101"/>
                  <a:pt x="70" y="101"/>
                </a:cubicBezTo>
                <a:cubicBezTo>
                  <a:pt x="28" y="265"/>
                  <a:pt x="28" y="265"/>
                  <a:pt x="28" y="265"/>
                </a:cubicBezTo>
                <a:cubicBezTo>
                  <a:pt x="50" y="287"/>
                  <a:pt x="50" y="287"/>
                  <a:pt x="50" y="287"/>
                </a:cubicBezTo>
                <a:cubicBezTo>
                  <a:pt x="127" y="159"/>
                  <a:pt x="127" y="159"/>
                  <a:pt x="127" y="159"/>
                </a:cubicBezTo>
                <a:cubicBezTo>
                  <a:pt x="185" y="217"/>
                  <a:pt x="185" y="217"/>
                  <a:pt x="185" y="217"/>
                </a:cubicBezTo>
                <a:cubicBezTo>
                  <a:pt x="181" y="269"/>
                  <a:pt x="181" y="269"/>
                  <a:pt x="181" y="269"/>
                </a:cubicBezTo>
                <a:cubicBezTo>
                  <a:pt x="203" y="290"/>
                  <a:pt x="203" y="290"/>
                  <a:pt x="203" y="290"/>
                </a:cubicBezTo>
                <a:cubicBezTo>
                  <a:pt x="234" y="234"/>
                  <a:pt x="234" y="234"/>
                  <a:pt x="234" y="234"/>
                </a:cubicBezTo>
                <a:cubicBezTo>
                  <a:pt x="290" y="203"/>
                  <a:pt x="290" y="203"/>
                  <a:pt x="290" y="203"/>
                </a:cubicBezTo>
                <a:lnTo>
                  <a:pt x="268" y="181"/>
                </a:lnTo>
                <a:close/>
              </a:path>
            </a:pathLst>
          </a:custGeom>
          <a:solidFill>
            <a:srgbClr val="FD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AutoShape 13"/>
          <p:cNvSpPr>
            <a:spLocks/>
          </p:cNvSpPr>
          <p:nvPr/>
        </p:nvSpPr>
        <p:spPr bwMode="auto">
          <a:xfrm rot="-1545634">
            <a:off x="9563100" y="1949450"/>
            <a:ext cx="915988" cy="915988"/>
          </a:xfrm>
          <a:custGeom>
            <a:avLst/>
            <a:gdLst>
              <a:gd name="T0" fmla="*/ 2147483646 w 19678"/>
              <a:gd name="T1" fmla="*/ 2147483646 h 19678"/>
              <a:gd name="T2" fmla="*/ 2147483646 w 19678"/>
              <a:gd name="T3" fmla="*/ 2147483646 h 19678"/>
              <a:gd name="T4" fmla="*/ 2147483646 w 19678"/>
              <a:gd name="T5" fmla="*/ 2147483646 h 19678"/>
              <a:gd name="T6" fmla="*/ 2147483646 w 19678"/>
              <a:gd name="T7" fmla="*/ 2147483646 h 19678"/>
              <a:gd name="T8" fmla="*/ 2147483646 w 19678"/>
              <a:gd name="T9" fmla="*/ 2147483646 h 196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8" h="19678">
                <a:moveTo>
                  <a:pt x="16797" y="2885"/>
                </a:moveTo>
                <a:cubicBezTo>
                  <a:pt x="20640" y="6729"/>
                  <a:pt x="20641" y="12958"/>
                  <a:pt x="16800" y="16800"/>
                </a:cubicBezTo>
                <a:cubicBezTo>
                  <a:pt x="12958" y="20641"/>
                  <a:pt x="6729" y="20640"/>
                  <a:pt x="2885" y="16797"/>
                </a:cubicBezTo>
                <a:cubicBezTo>
                  <a:pt x="-958" y="12953"/>
                  <a:pt x="-959" y="6724"/>
                  <a:pt x="2882" y="2882"/>
                </a:cubicBezTo>
                <a:cubicBezTo>
                  <a:pt x="6724" y="-959"/>
                  <a:pt x="12953" y="-958"/>
                  <a:pt x="16797" y="2885"/>
                </a:cubicBezTo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13323" name="组合 1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6300" y="2266950"/>
            <a:ext cx="46831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AutoShape 12"/>
          <p:cNvSpPr>
            <a:spLocks/>
          </p:cNvSpPr>
          <p:nvPr/>
        </p:nvSpPr>
        <p:spPr bwMode="auto">
          <a:xfrm rot="-1545634">
            <a:off x="8342313" y="1454150"/>
            <a:ext cx="915987" cy="915988"/>
          </a:xfrm>
          <a:custGeom>
            <a:avLst/>
            <a:gdLst>
              <a:gd name="T0" fmla="*/ 2147483646 w 19678"/>
              <a:gd name="T1" fmla="*/ 2147483646 h 19678"/>
              <a:gd name="T2" fmla="*/ 2147483646 w 19678"/>
              <a:gd name="T3" fmla="*/ 2147483646 h 19678"/>
              <a:gd name="T4" fmla="*/ 2147483646 w 19678"/>
              <a:gd name="T5" fmla="*/ 2147483646 h 19678"/>
              <a:gd name="T6" fmla="*/ 2147483646 w 19678"/>
              <a:gd name="T7" fmla="*/ 2147483646 h 19678"/>
              <a:gd name="T8" fmla="*/ 2147483646 w 19678"/>
              <a:gd name="T9" fmla="*/ 2147483646 h 196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8" h="19678">
                <a:moveTo>
                  <a:pt x="16797" y="2885"/>
                </a:moveTo>
                <a:cubicBezTo>
                  <a:pt x="20640" y="6729"/>
                  <a:pt x="20641" y="12958"/>
                  <a:pt x="16800" y="16800"/>
                </a:cubicBezTo>
                <a:cubicBezTo>
                  <a:pt x="12958" y="20641"/>
                  <a:pt x="6729" y="20640"/>
                  <a:pt x="2885" y="16797"/>
                </a:cubicBezTo>
                <a:cubicBezTo>
                  <a:pt x="-958" y="12953"/>
                  <a:pt x="-959" y="6724"/>
                  <a:pt x="2882" y="2882"/>
                </a:cubicBezTo>
                <a:cubicBezTo>
                  <a:pt x="6724" y="-959"/>
                  <a:pt x="12953" y="-958"/>
                  <a:pt x="16797" y="2885"/>
                </a:cubicBezTo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13325" name="组合 17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4238" y="1736725"/>
            <a:ext cx="560387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6" name="AutoShape 14"/>
          <p:cNvSpPr>
            <a:spLocks/>
          </p:cNvSpPr>
          <p:nvPr/>
        </p:nvSpPr>
        <p:spPr bwMode="auto">
          <a:xfrm rot="-1545634">
            <a:off x="7131050" y="1960563"/>
            <a:ext cx="915988" cy="915987"/>
          </a:xfrm>
          <a:custGeom>
            <a:avLst/>
            <a:gdLst>
              <a:gd name="T0" fmla="*/ 2147483646 w 19678"/>
              <a:gd name="T1" fmla="*/ 2147483646 h 19678"/>
              <a:gd name="T2" fmla="*/ 2147483646 w 19678"/>
              <a:gd name="T3" fmla="*/ 2147483646 h 19678"/>
              <a:gd name="T4" fmla="*/ 2147483646 w 19678"/>
              <a:gd name="T5" fmla="*/ 2147483646 h 19678"/>
              <a:gd name="T6" fmla="*/ 2147483646 w 19678"/>
              <a:gd name="T7" fmla="*/ 2147483646 h 19678"/>
              <a:gd name="T8" fmla="*/ 2147483646 w 19678"/>
              <a:gd name="T9" fmla="*/ 2147483646 h 196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8" h="19678">
                <a:moveTo>
                  <a:pt x="16797" y="2885"/>
                </a:moveTo>
                <a:cubicBezTo>
                  <a:pt x="20640" y="6729"/>
                  <a:pt x="20641" y="12958"/>
                  <a:pt x="16800" y="16800"/>
                </a:cubicBezTo>
                <a:cubicBezTo>
                  <a:pt x="12958" y="20641"/>
                  <a:pt x="6729" y="20640"/>
                  <a:pt x="2885" y="16797"/>
                </a:cubicBezTo>
                <a:cubicBezTo>
                  <a:pt x="-958" y="12953"/>
                  <a:pt x="-959" y="6724"/>
                  <a:pt x="2882" y="2882"/>
                </a:cubicBezTo>
                <a:cubicBezTo>
                  <a:pt x="6724" y="-959"/>
                  <a:pt x="12953" y="-958"/>
                  <a:pt x="16797" y="2885"/>
                </a:cubicBezTo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13327" name="组合 2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225" y="2219325"/>
            <a:ext cx="427038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8" name="AutoShape 7"/>
          <p:cNvSpPr>
            <a:spLocks/>
          </p:cNvSpPr>
          <p:nvPr/>
        </p:nvSpPr>
        <p:spPr bwMode="auto">
          <a:xfrm rot="-1545634">
            <a:off x="6624638" y="3171825"/>
            <a:ext cx="915987" cy="915988"/>
          </a:xfrm>
          <a:custGeom>
            <a:avLst/>
            <a:gdLst>
              <a:gd name="T0" fmla="*/ 2147483646 w 19678"/>
              <a:gd name="T1" fmla="*/ 2147483646 h 19678"/>
              <a:gd name="T2" fmla="*/ 2147483646 w 19678"/>
              <a:gd name="T3" fmla="*/ 2147483646 h 19678"/>
              <a:gd name="T4" fmla="*/ 2147483646 w 19678"/>
              <a:gd name="T5" fmla="*/ 2147483646 h 19678"/>
              <a:gd name="T6" fmla="*/ 2147483646 w 19678"/>
              <a:gd name="T7" fmla="*/ 2147483646 h 19678"/>
              <a:gd name="T8" fmla="*/ 2147483646 w 19678"/>
              <a:gd name="T9" fmla="*/ 2147483646 h 196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8" h="19678">
                <a:moveTo>
                  <a:pt x="16797" y="2885"/>
                </a:moveTo>
                <a:cubicBezTo>
                  <a:pt x="20640" y="6729"/>
                  <a:pt x="20641" y="12958"/>
                  <a:pt x="16800" y="16800"/>
                </a:cubicBezTo>
                <a:cubicBezTo>
                  <a:pt x="12958" y="20641"/>
                  <a:pt x="6729" y="20640"/>
                  <a:pt x="2885" y="16797"/>
                </a:cubicBezTo>
                <a:cubicBezTo>
                  <a:pt x="-958" y="12953"/>
                  <a:pt x="-959" y="6724"/>
                  <a:pt x="2882" y="2882"/>
                </a:cubicBezTo>
                <a:cubicBezTo>
                  <a:pt x="6724" y="-959"/>
                  <a:pt x="12953" y="-958"/>
                  <a:pt x="16797" y="2885"/>
                </a:cubicBezTo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9" name="Freeform 438"/>
          <p:cNvSpPr>
            <a:spLocks noEditPoints="1"/>
          </p:cNvSpPr>
          <p:nvPr/>
        </p:nvSpPr>
        <p:spPr bwMode="auto">
          <a:xfrm>
            <a:off x="6913563" y="3459163"/>
            <a:ext cx="331787" cy="358775"/>
          </a:xfrm>
          <a:custGeom>
            <a:avLst/>
            <a:gdLst>
              <a:gd name="T0" fmla="*/ 2147483646 w 266"/>
              <a:gd name="T1" fmla="*/ 2147483646 h 288"/>
              <a:gd name="T2" fmla="*/ 2147483646 w 266"/>
              <a:gd name="T3" fmla="*/ 2147483646 h 288"/>
              <a:gd name="T4" fmla="*/ 2147483646 w 266"/>
              <a:gd name="T5" fmla="*/ 0 h 288"/>
              <a:gd name="T6" fmla="*/ 2147483646 w 266"/>
              <a:gd name="T7" fmla="*/ 0 h 288"/>
              <a:gd name="T8" fmla="*/ 2147483646 w 266"/>
              <a:gd name="T9" fmla="*/ 2147483646 h 288"/>
              <a:gd name="T10" fmla="*/ 0 w 266"/>
              <a:gd name="T11" fmla="*/ 2147483646 h 288"/>
              <a:gd name="T12" fmla="*/ 0 w 266"/>
              <a:gd name="T13" fmla="*/ 2147483646 h 288"/>
              <a:gd name="T14" fmla="*/ 2147483646 w 266"/>
              <a:gd name="T15" fmla="*/ 2147483646 h 288"/>
              <a:gd name="T16" fmla="*/ 2147483646 w 266"/>
              <a:gd name="T17" fmla="*/ 2147483646 h 288"/>
              <a:gd name="T18" fmla="*/ 2147483646 w 266"/>
              <a:gd name="T19" fmla="*/ 2147483646 h 288"/>
              <a:gd name="T20" fmla="*/ 2147483646 w 266"/>
              <a:gd name="T21" fmla="*/ 2147483646 h 288"/>
              <a:gd name="T22" fmla="*/ 2147483646 w 266"/>
              <a:gd name="T23" fmla="*/ 2147483646 h 288"/>
              <a:gd name="T24" fmla="*/ 2147483646 w 266"/>
              <a:gd name="T25" fmla="*/ 2147483646 h 288"/>
              <a:gd name="T26" fmla="*/ 2147483646 w 266"/>
              <a:gd name="T27" fmla="*/ 2147483646 h 288"/>
              <a:gd name="T28" fmla="*/ 2147483646 w 266"/>
              <a:gd name="T29" fmla="*/ 2147483646 h 288"/>
              <a:gd name="T30" fmla="*/ 2147483646 w 266"/>
              <a:gd name="T31" fmla="*/ 2147483646 h 288"/>
              <a:gd name="T32" fmla="*/ 2147483646 w 266"/>
              <a:gd name="T33" fmla="*/ 2147483646 h 288"/>
              <a:gd name="T34" fmla="*/ 2147483646 w 266"/>
              <a:gd name="T35" fmla="*/ 2147483646 h 288"/>
              <a:gd name="T36" fmla="*/ 2147483646 w 266"/>
              <a:gd name="T37" fmla="*/ 2147483646 h 288"/>
              <a:gd name="T38" fmla="*/ 2147483646 w 266"/>
              <a:gd name="T39" fmla="*/ 2147483646 h 288"/>
              <a:gd name="T40" fmla="*/ 2147483646 w 266"/>
              <a:gd name="T41" fmla="*/ 2147483646 h 288"/>
              <a:gd name="T42" fmla="*/ 2147483646 w 266"/>
              <a:gd name="T43" fmla="*/ 2147483646 h 288"/>
              <a:gd name="T44" fmla="*/ 2147483646 w 266"/>
              <a:gd name="T45" fmla="*/ 2147483646 h 288"/>
              <a:gd name="T46" fmla="*/ 2147483646 w 266"/>
              <a:gd name="T47" fmla="*/ 2147483646 h 288"/>
              <a:gd name="T48" fmla="*/ 2147483646 w 266"/>
              <a:gd name="T49" fmla="*/ 2147483646 h 288"/>
              <a:gd name="T50" fmla="*/ 2147483646 w 266"/>
              <a:gd name="T51" fmla="*/ 2147483646 h 288"/>
              <a:gd name="T52" fmla="*/ 2147483646 w 266"/>
              <a:gd name="T53" fmla="*/ 2147483646 h 288"/>
              <a:gd name="T54" fmla="*/ 2147483646 w 266"/>
              <a:gd name="T55" fmla="*/ 2147483646 h 288"/>
              <a:gd name="T56" fmla="*/ 2147483646 w 266"/>
              <a:gd name="T57" fmla="*/ 2147483646 h 288"/>
              <a:gd name="T58" fmla="*/ 2147483646 w 266"/>
              <a:gd name="T59" fmla="*/ 2147483646 h 288"/>
              <a:gd name="T60" fmla="*/ 2147483646 w 266"/>
              <a:gd name="T61" fmla="*/ 2147483646 h 288"/>
              <a:gd name="T62" fmla="*/ 2147483646 w 266"/>
              <a:gd name="T63" fmla="*/ 2147483646 h 288"/>
              <a:gd name="T64" fmla="*/ 2147483646 w 266"/>
              <a:gd name="T65" fmla="*/ 2147483646 h 288"/>
              <a:gd name="T66" fmla="*/ 2147483646 w 266"/>
              <a:gd name="T67" fmla="*/ 2147483646 h 288"/>
              <a:gd name="T68" fmla="*/ 2147483646 w 266"/>
              <a:gd name="T69" fmla="*/ 2147483646 h 288"/>
              <a:gd name="T70" fmla="*/ 2147483646 w 266"/>
              <a:gd name="T71" fmla="*/ 2147483646 h 288"/>
              <a:gd name="T72" fmla="*/ 2147483646 w 266"/>
              <a:gd name="T73" fmla="*/ 2147483646 h 288"/>
              <a:gd name="T74" fmla="*/ 2147483646 w 266"/>
              <a:gd name="T75" fmla="*/ 2147483646 h 288"/>
              <a:gd name="T76" fmla="*/ 2147483646 w 266"/>
              <a:gd name="T77" fmla="*/ 2147483646 h 288"/>
              <a:gd name="T78" fmla="*/ 2147483646 w 266"/>
              <a:gd name="T79" fmla="*/ 2147483646 h 288"/>
              <a:gd name="T80" fmla="*/ 2147483646 w 266"/>
              <a:gd name="T81" fmla="*/ 2147483646 h 288"/>
              <a:gd name="T82" fmla="*/ 2147483646 w 266"/>
              <a:gd name="T83" fmla="*/ 2147483646 h 288"/>
              <a:gd name="T84" fmla="*/ 2147483646 w 266"/>
              <a:gd name="T85" fmla="*/ 2147483646 h 288"/>
              <a:gd name="T86" fmla="*/ 2147483646 w 266"/>
              <a:gd name="T87" fmla="*/ 2147483646 h 288"/>
              <a:gd name="T88" fmla="*/ 2147483646 w 266"/>
              <a:gd name="T89" fmla="*/ 2147483646 h 288"/>
              <a:gd name="T90" fmla="*/ 2147483646 w 266"/>
              <a:gd name="T91" fmla="*/ 2147483646 h 288"/>
              <a:gd name="T92" fmla="*/ 2147483646 w 266"/>
              <a:gd name="T93" fmla="*/ 2147483646 h 288"/>
              <a:gd name="T94" fmla="*/ 2147483646 w 266"/>
              <a:gd name="T95" fmla="*/ 2147483646 h 288"/>
              <a:gd name="T96" fmla="*/ 2147483646 w 266"/>
              <a:gd name="T97" fmla="*/ 2147483646 h 28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66" h="288">
                <a:moveTo>
                  <a:pt x="266" y="64"/>
                </a:moveTo>
                <a:cubicBezTo>
                  <a:pt x="261" y="22"/>
                  <a:pt x="261" y="22"/>
                  <a:pt x="261" y="22"/>
                </a:cubicBezTo>
                <a:cubicBezTo>
                  <a:pt x="261" y="10"/>
                  <a:pt x="247" y="0"/>
                  <a:pt x="234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19" y="0"/>
                  <a:pt x="4" y="10"/>
                  <a:pt x="4" y="2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248"/>
                  <a:pt x="0" y="248"/>
                  <a:pt x="0" y="248"/>
                </a:cubicBezTo>
                <a:cubicBezTo>
                  <a:pt x="23" y="248"/>
                  <a:pt x="23" y="248"/>
                  <a:pt x="23" y="248"/>
                </a:cubicBezTo>
                <a:cubicBezTo>
                  <a:pt x="23" y="268"/>
                  <a:pt x="23" y="268"/>
                  <a:pt x="23" y="268"/>
                </a:cubicBezTo>
                <a:cubicBezTo>
                  <a:pt x="23" y="279"/>
                  <a:pt x="32" y="288"/>
                  <a:pt x="43" y="288"/>
                </a:cubicBezTo>
                <a:cubicBezTo>
                  <a:pt x="54" y="288"/>
                  <a:pt x="63" y="279"/>
                  <a:pt x="63" y="268"/>
                </a:cubicBezTo>
                <a:cubicBezTo>
                  <a:pt x="63" y="248"/>
                  <a:pt x="63" y="248"/>
                  <a:pt x="63" y="248"/>
                </a:cubicBezTo>
                <a:cubicBezTo>
                  <a:pt x="204" y="248"/>
                  <a:pt x="204" y="248"/>
                  <a:pt x="204" y="248"/>
                </a:cubicBezTo>
                <a:cubicBezTo>
                  <a:pt x="204" y="268"/>
                  <a:pt x="204" y="268"/>
                  <a:pt x="204" y="268"/>
                </a:cubicBezTo>
                <a:cubicBezTo>
                  <a:pt x="204" y="279"/>
                  <a:pt x="213" y="288"/>
                  <a:pt x="224" y="288"/>
                </a:cubicBezTo>
                <a:cubicBezTo>
                  <a:pt x="235" y="288"/>
                  <a:pt x="244" y="279"/>
                  <a:pt x="244" y="268"/>
                </a:cubicBezTo>
                <a:cubicBezTo>
                  <a:pt x="244" y="248"/>
                  <a:pt x="244" y="248"/>
                  <a:pt x="244" y="248"/>
                </a:cubicBezTo>
                <a:cubicBezTo>
                  <a:pt x="266" y="248"/>
                  <a:pt x="266" y="248"/>
                  <a:pt x="266" y="248"/>
                </a:cubicBezTo>
                <a:lnTo>
                  <a:pt x="266" y="64"/>
                </a:lnTo>
                <a:close/>
                <a:moveTo>
                  <a:pt x="101" y="16"/>
                </a:moveTo>
                <a:cubicBezTo>
                  <a:pt x="165" y="16"/>
                  <a:pt x="165" y="16"/>
                  <a:pt x="165" y="16"/>
                </a:cubicBezTo>
                <a:cubicBezTo>
                  <a:pt x="170" y="16"/>
                  <a:pt x="174" y="20"/>
                  <a:pt x="174" y="25"/>
                </a:cubicBezTo>
                <a:cubicBezTo>
                  <a:pt x="174" y="30"/>
                  <a:pt x="170" y="33"/>
                  <a:pt x="165" y="33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96" y="33"/>
                  <a:pt x="93" y="30"/>
                  <a:pt x="93" y="25"/>
                </a:cubicBezTo>
                <a:cubicBezTo>
                  <a:pt x="93" y="20"/>
                  <a:pt x="96" y="16"/>
                  <a:pt x="101" y="16"/>
                </a:cubicBezTo>
                <a:close/>
                <a:moveTo>
                  <a:pt x="33" y="67"/>
                </a:moveTo>
                <a:cubicBezTo>
                  <a:pt x="33" y="59"/>
                  <a:pt x="39" y="52"/>
                  <a:pt x="47" y="52"/>
                </a:cubicBezTo>
                <a:cubicBezTo>
                  <a:pt x="219" y="52"/>
                  <a:pt x="219" y="52"/>
                  <a:pt x="219" y="52"/>
                </a:cubicBezTo>
                <a:cubicBezTo>
                  <a:pt x="227" y="52"/>
                  <a:pt x="234" y="59"/>
                  <a:pt x="234" y="67"/>
                </a:cubicBezTo>
                <a:cubicBezTo>
                  <a:pt x="238" y="156"/>
                  <a:pt x="238" y="156"/>
                  <a:pt x="238" y="156"/>
                </a:cubicBezTo>
                <a:cubicBezTo>
                  <a:pt x="238" y="164"/>
                  <a:pt x="232" y="171"/>
                  <a:pt x="223" y="171"/>
                </a:cubicBezTo>
                <a:cubicBezTo>
                  <a:pt x="43" y="171"/>
                  <a:pt x="43" y="171"/>
                  <a:pt x="43" y="171"/>
                </a:cubicBezTo>
                <a:cubicBezTo>
                  <a:pt x="35" y="171"/>
                  <a:pt x="28" y="164"/>
                  <a:pt x="28" y="156"/>
                </a:cubicBezTo>
                <a:lnTo>
                  <a:pt x="33" y="67"/>
                </a:lnTo>
                <a:close/>
                <a:moveTo>
                  <a:pt x="63" y="223"/>
                </a:moveTo>
                <a:cubicBezTo>
                  <a:pt x="60" y="228"/>
                  <a:pt x="54" y="230"/>
                  <a:pt x="48" y="230"/>
                </a:cubicBezTo>
                <a:cubicBezTo>
                  <a:pt x="37" y="230"/>
                  <a:pt x="28" y="221"/>
                  <a:pt x="27" y="210"/>
                </a:cubicBezTo>
                <a:cubicBezTo>
                  <a:pt x="27" y="210"/>
                  <a:pt x="27" y="210"/>
                  <a:pt x="27" y="210"/>
                </a:cubicBezTo>
                <a:cubicBezTo>
                  <a:pt x="27" y="198"/>
                  <a:pt x="37" y="189"/>
                  <a:pt x="48" y="189"/>
                </a:cubicBezTo>
                <a:cubicBezTo>
                  <a:pt x="59" y="189"/>
                  <a:pt x="69" y="198"/>
                  <a:pt x="69" y="210"/>
                </a:cubicBezTo>
                <a:cubicBezTo>
                  <a:pt x="69" y="215"/>
                  <a:pt x="67" y="220"/>
                  <a:pt x="63" y="223"/>
                </a:cubicBezTo>
                <a:close/>
                <a:moveTo>
                  <a:pt x="220" y="230"/>
                </a:moveTo>
                <a:cubicBezTo>
                  <a:pt x="213" y="230"/>
                  <a:pt x="207" y="227"/>
                  <a:pt x="204" y="222"/>
                </a:cubicBezTo>
                <a:cubicBezTo>
                  <a:pt x="201" y="219"/>
                  <a:pt x="199" y="214"/>
                  <a:pt x="199" y="210"/>
                </a:cubicBezTo>
                <a:cubicBezTo>
                  <a:pt x="199" y="198"/>
                  <a:pt x="208" y="189"/>
                  <a:pt x="220" y="189"/>
                </a:cubicBezTo>
                <a:cubicBezTo>
                  <a:pt x="231" y="189"/>
                  <a:pt x="240" y="198"/>
                  <a:pt x="240" y="210"/>
                </a:cubicBezTo>
                <a:cubicBezTo>
                  <a:pt x="240" y="210"/>
                  <a:pt x="240" y="210"/>
                  <a:pt x="240" y="211"/>
                </a:cubicBezTo>
                <a:cubicBezTo>
                  <a:pt x="240" y="222"/>
                  <a:pt x="231" y="230"/>
                  <a:pt x="220" y="230"/>
                </a:cubicBezTo>
                <a:close/>
              </a:path>
            </a:pathLst>
          </a:custGeom>
          <a:solidFill>
            <a:srgbClr val="FD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30" name="AutoShape 10"/>
          <p:cNvSpPr>
            <a:spLocks/>
          </p:cNvSpPr>
          <p:nvPr/>
        </p:nvSpPr>
        <p:spPr bwMode="auto">
          <a:xfrm rot="-1545634">
            <a:off x="7131050" y="4391025"/>
            <a:ext cx="915988" cy="915988"/>
          </a:xfrm>
          <a:custGeom>
            <a:avLst/>
            <a:gdLst>
              <a:gd name="T0" fmla="*/ 2147483646 w 19678"/>
              <a:gd name="T1" fmla="*/ 2147483646 h 19678"/>
              <a:gd name="T2" fmla="*/ 2147483646 w 19678"/>
              <a:gd name="T3" fmla="*/ 2147483646 h 19678"/>
              <a:gd name="T4" fmla="*/ 2147483646 w 19678"/>
              <a:gd name="T5" fmla="*/ 2147483646 h 19678"/>
              <a:gd name="T6" fmla="*/ 2147483646 w 19678"/>
              <a:gd name="T7" fmla="*/ 2147483646 h 19678"/>
              <a:gd name="T8" fmla="*/ 2147483646 w 19678"/>
              <a:gd name="T9" fmla="*/ 2147483646 h 196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8" h="19678">
                <a:moveTo>
                  <a:pt x="16797" y="2885"/>
                </a:moveTo>
                <a:cubicBezTo>
                  <a:pt x="20640" y="6729"/>
                  <a:pt x="20641" y="12958"/>
                  <a:pt x="16800" y="16800"/>
                </a:cubicBezTo>
                <a:cubicBezTo>
                  <a:pt x="12958" y="20641"/>
                  <a:pt x="6729" y="20640"/>
                  <a:pt x="2885" y="16797"/>
                </a:cubicBezTo>
                <a:cubicBezTo>
                  <a:pt x="-958" y="12953"/>
                  <a:pt x="-959" y="6724"/>
                  <a:pt x="2882" y="2882"/>
                </a:cubicBezTo>
                <a:cubicBezTo>
                  <a:pt x="6724" y="-959"/>
                  <a:pt x="12953" y="-958"/>
                  <a:pt x="16797" y="2885"/>
                </a:cubicBezTo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13331" name="组合 28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9013" y="4700588"/>
            <a:ext cx="463550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2" name="AutoShape 11"/>
          <p:cNvSpPr>
            <a:spLocks/>
          </p:cNvSpPr>
          <p:nvPr/>
        </p:nvSpPr>
        <p:spPr bwMode="auto">
          <a:xfrm rot="-1545634">
            <a:off x="8342313" y="4906963"/>
            <a:ext cx="915987" cy="915987"/>
          </a:xfrm>
          <a:custGeom>
            <a:avLst/>
            <a:gdLst>
              <a:gd name="T0" fmla="*/ 2147483646 w 19678"/>
              <a:gd name="T1" fmla="*/ 2147483646 h 19678"/>
              <a:gd name="T2" fmla="*/ 2147483646 w 19678"/>
              <a:gd name="T3" fmla="*/ 2147483646 h 19678"/>
              <a:gd name="T4" fmla="*/ 2147483646 w 19678"/>
              <a:gd name="T5" fmla="*/ 2147483646 h 19678"/>
              <a:gd name="T6" fmla="*/ 2147483646 w 19678"/>
              <a:gd name="T7" fmla="*/ 2147483646 h 19678"/>
              <a:gd name="T8" fmla="*/ 2147483646 w 19678"/>
              <a:gd name="T9" fmla="*/ 2147483646 h 196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8" h="19678">
                <a:moveTo>
                  <a:pt x="16797" y="2885"/>
                </a:moveTo>
                <a:cubicBezTo>
                  <a:pt x="20640" y="6729"/>
                  <a:pt x="20641" y="12958"/>
                  <a:pt x="16800" y="16800"/>
                </a:cubicBezTo>
                <a:cubicBezTo>
                  <a:pt x="12958" y="20641"/>
                  <a:pt x="6729" y="20640"/>
                  <a:pt x="2885" y="16797"/>
                </a:cubicBezTo>
                <a:cubicBezTo>
                  <a:pt x="-958" y="12953"/>
                  <a:pt x="-959" y="6724"/>
                  <a:pt x="2882" y="2882"/>
                </a:cubicBezTo>
                <a:cubicBezTo>
                  <a:pt x="6724" y="-959"/>
                  <a:pt x="12953" y="-958"/>
                  <a:pt x="16797" y="2885"/>
                </a:cubicBezTo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13333" name="组合 34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775" y="5151438"/>
            <a:ext cx="401638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4" name="AutoShape 8"/>
          <p:cNvSpPr>
            <a:spLocks/>
          </p:cNvSpPr>
          <p:nvPr/>
        </p:nvSpPr>
        <p:spPr bwMode="auto">
          <a:xfrm rot="-1545634">
            <a:off x="10067925" y="3179763"/>
            <a:ext cx="917575" cy="915987"/>
          </a:xfrm>
          <a:custGeom>
            <a:avLst/>
            <a:gdLst>
              <a:gd name="T0" fmla="*/ 2147483646 w 19678"/>
              <a:gd name="T1" fmla="*/ 2147483646 h 19678"/>
              <a:gd name="T2" fmla="*/ 2147483646 w 19678"/>
              <a:gd name="T3" fmla="*/ 2147483646 h 19678"/>
              <a:gd name="T4" fmla="*/ 2147483646 w 19678"/>
              <a:gd name="T5" fmla="*/ 2147483646 h 19678"/>
              <a:gd name="T6" fmla="*/ 2147483646 w 19678"/>
              <a:gd name="T7" fmla="*/ 2147483646 h 19678"/>
              <a:gd name="T8" fmla="*/ 2147483646 w 19678"/>
              <a:gd name="T9" fmla="*/ 2147483646 h 1967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9678" h="19678">
                <a:moveTo>
                  <a:pt x="16797" y="2885"/>
                </a:moveTo>
                <a:cubicBezTo>
                  <a:pt x="20640" y="6729"/>
                  <a:pt x="20641" y="12958"/>
                  <a:pt x="16800" y="16800"/>
                </a:cubicBezTo>
                <a:cubicBezTo>
                  <a:pt x="12958" y="20641"/>
                  <a:pt x="6729" y="20640"/>
                  <a:pt x="2885" y="16797"/>
                </a:cubicBezTo>
                <a:cubicBezTo>
                  <a:pt x="-958" y="12953"/>
                  <a:pt x="-959" y="6724"/>
                  <a:pt x="2882" y="2882"/>
                </a:cubicBezTo>
                <a:cubicBezTo>
                  <a:pt x="6724" y="-959"/>
                  <a:pt x="12953" y="-958"/>
                  <a:pt x="16797" y="2885"/>
                </a:cubicBezTo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35" name="Freeform 243"/>
          <p:cNvSpPr>
            <a:spLocks noEditPoints="1"/>
          </p:cNvSpPr>
          <p:nvPr/>
        </p:nvSpPr>
        <p:spPr bwMode="auto">
          <a:xfrm>
            <a:off x="10323513" y="3417888"/>
            <a:ext cx="415925" cy="417512"/>
          </a:xfrm>
          <a:custGeom>
            <a:avLst/>
            <a:gdLst>
              <a:gd name="T0" fmla="*/ 2147483646 w 288"/>
              <a:gd name="T1" fmla="*/ 0 h 288"/>
              <a:gd name="T2" fmla="*/ 0 w 288"/>
              <a:gd name="T3" fmla="*/ 2147483646 h 288"/>
              <a:gd name="T4" fmla="*/ 2147483646 w 288"/>
              <a:gd name="T5" fmla="*/ 2147483646 h 288"/>
              <a:gd name="T6" fmla="*/ 2147483646 w 288"/>
              <a:gd name="T7" fmla="*/ 2147483646 h 288"/>
              <a:gd name="T8" fmla="*/ 2147483646 w 288"/>
              <a:gd name="T9" fmla="*/ 0 h 288"/>
              <a:gd name="T10" fmla="*/ 2147483646 w 288"/>
              <a:gd name="T11" fmla="*/ 2147483646 h 288"/>
              <a:gd name="T12" fmla="*/ 2147483646 w 288"/>
              <a:gd name="T13" fmla="*/ 2147483646 h 288"/>
              <a:gd name="T14" fmla="*/ 2147483646 w 288"/>
              <a:gd name="T15" fmla="*/ 2147483646 h 288"/>
              <a:gd name="T16" fmla="*/ 2147483646 w 288"/>
              <a:gd name="T17" fmla="*/ 2147483646 h 288"/>
              <a:gd name="T18" fmla="*/ 2147483646 w 288"/>
              <a:gd name="T19" fmla="*/ 2147483646 h 288"/>
              <a:gd name="T20" fmla="*/ 2147483646 w 288"/>
              <a:gd name="T21" fmla="*/ 2147483646 h 2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5" y="0"/>
                  <a:pt x="0" y="65"/>
                  <a:pt x="0" y="144"/>
                </a:cubicBezTo>
                <a:cubicBezTo>
                  <a:pt x="0" y="224"/>
                  <a:pt x="65" y="288"/>
                  <a:pt x="144" y="288"/>
                </a:cubicBezTo>
                <a:cubicBezTo>
                  <a:pt x="224" y="288"/>
                  <a:pt x="288" y="224"/>
                  <a:pt x="288" y="144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64" y="144"/>
                </a:moveTo>
                <a:cubicBezTo>
                  <a:pt x="264" y="210"/>
                  <a:pt x="211" y="264"/>
                  <a:pt x="144" y="264"/>
                </a:cubicBezTo>
                <a:cubicBezTo>
                  <a:pt x="78" y="264"/>
                  <a:pt x="24" y="210"/>
                  <a:pt x="24" y="144"/>
                </a:cubicBezTo>
                <a:cubicBezTo>
                  <a:pt x="24" y="78"/>
                  <a:pt x="78" y="24"/>
                  <a:pt x="144" y="24"/>
                </a:cubicBezTo>
                <a:cubicBezTo>
                  <a:pt x="144" y="144"/>
                  <a:pt x="144" y="144"/>
                  <a:pt x="144" y="144"/>
                </a:cubicBezTo>
                <a:cubicBezTo>
                  <a:pt x="264" y="144"/>
                  <a:pt x="264" y="144"/>
                  <a:pt x="264" y="144"/>
                </a:cubicBezTo>
                <a:close/>
              </a:path>
            </a:pathLst>
          </a:custGeom>
          <a:solidFill>
            <a:srgbClr val="FD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36" name="矩形 40"/>
          <p:cNvSpPr>
            <a:spLocks noChangeArrowheads="1"/>
          </p:cNvSpPr>
          <p:nvPr/>
        </p:nvSpPr>
        <p:spPr bwMode="auto">
          <a:xfrm>
            <a:off x="1574800" y="3884613"/>
            <a:ext cx="34163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6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6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6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6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6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6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6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6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6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6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：囚心钻研，诚心不贰。点击此处添加文字，点击此处添加文字</a:t>
            </a:r>
            <a:endParaRPr lang="en-US" altLang="zh-CN" sz="16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37" name="TextBox 13"/>
          <p:cNvSpPr txBox="1">
            <a:spLocks noChangeArrowheads="1"/>
          </p:cNvSpPr>
          <p:nvPr/>
        </p:nvSpPr>
        <p:spPr bwMode="auto">
          <a:xfrm>
            <a:off x="1574800" y="3503613"/>
            <a:ext cx="14986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8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组合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3" y="1042988"/>
            <a:ext cx="4498975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4"/>
          <p:cNvSpPr txBox="1">
            <a:spLocks noChangeArrowheads="1"/>
          </p:cNvSpPr>
          <p:nvPr/>
        </p:nvSpPr>
        <p:spPr bwMode="auto">
          <a:xfrm>
            <a:off x="5233988" y="2025650"/>
            <a:ext cx="1724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chemeClr val="bg1"/>
                </a:solidFill>
                <a:latin typeface="Lato" panose="020F0502020204030203" pitchFamily="34" charset="0"/>
              </a:rPr>
              <a:t>02</a:t>
            </a: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673600" y="3024188"/>
            <a:ext cx="2844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新品介绍</a:t>
            </a:r>
            <a:endParaRPr lang="en-US" altLang="zh-CN" sz="4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1" name="TextBox 4"/>
          <p:cNvSpPr txBox="1">
            <a:spLocks noChangeArrowheads="1"/>
          </p:cNvSpPr>
          <p:nvPr/>
        </p:nvSpPr>
        <p:spPr bwMode="auto">
          <a:xfrm>
            <a:off x="4673600" y="3854450"/>
            <a:ext cx="28448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Lato" panose="020F0502020204030203" pitchFamily="34" charset="0"/>
              </a:rPr>
              <a:t>Click  to  add  your  title. Click  to  add  your  title. Click  to  add  your  title. </a:t>
            </a:r>
          </a:p>
        </p:txBody>
      </p:sp>
      <p:cxnSp>
        <p:nvCxnSpPr>
          <p:cNvPr id="14342" name="直接连接符 12"/>
          <p:cNvCxnSpPr>
            <a:cxnSpLocks noChangeShapeType="1"/>
          </p:cNvCxnSpPr>
          <p:nvPr/>
        </p:nvCxnSpPr>
        <p:spPr bwMode="auto">
          <a:xfrm>
            <a:off x="5251450" y="2890838"/>
            <a:ext cx="16891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3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5364" name="Rectangle 17"/>
          <p:cNvSpPr>
            <a:spLocks/>
          </p:cNvSpPr>
          <p:nvPr/>
        </p:nvSpPr>
        <p:spPr bwMode="auto">
          <a:xfrm>
            <a:off x="1281113" y="2028825"/>
            <a:ext cx="1943100" cy="3263900"/>
          </a:xfrm>
          <a:prstGeom prst="rect">
            <a:avLst/>
          </a:prstGeom>
          <a:noFill/>
          <a:ln w="9525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7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5" name="Rectangle 17"/>
          <p:cNvSpPr>
            <a:spLocks/>
          </p:cNvSpPr>
          <p:nvPr/>
        </p:nvSpPr>
        <p:spPr bwMode="auto">
          <a:xfrm>
            <a:off x="3852863" y="2028825"/>
            <a:ext cx="1943100" cy="3263900"/>
          </a:xfrm>
          <a:prstGeom prst="rect">
            <a:avLst/>
          </a:prstGeom>
          <a:noFill/>
          <a:ln w="9525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7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6" name="Rectangle 17"/>
          <p:cNvSpPr>
            <a:spLocks/>
          </p:cNvSpPr>
          <p:nvPr/>
        </p:nvSpPr>
        <p:spPr bwMode="auto">
          <a:xfrm>
            <a:off x="6500813" y="2028825"/>
            <a:ext cx="1943100" cy="3263900"/>
          </a:xfrm>
          <a:prstGeom prst="rect">
            <a:avLst/>
          </a:prstGeom>
          <a:noFill/>
          <a:ln w="9525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7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7" name="Rectangle 17"/>
          <p:cNvSpPr>
            <a:spLocks/>
          </p:cNvSpPr>
          <p:nvPr/>
        </p:nvSpPr>
        <p:spPr bwMode="auto">
          <a:xfrm>
            <a:off x="9051925" y="2028825"/>
            <a:ext cx="1943100" cy="3263900"/>
          </a:xfrm>
          <a:prstGeom prst="rect">
            <a:avLst/>
          </a:prstGeom>
          <a:noFill/>
          <a:ln w="9525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7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8" name="Oval 7"/>
          <p:cNvSpPr>
            <a:spLocks noChangeArrowheads="1"/>
          </p:cNvSpPr>
          <p:nvPr/>
        </p:nvSpPr>
        <p:spPr bwMode="auto">
          <a:xfrm>
            <a:off x="4414838" y="2298700"/>
            <a:ext cx="900112" cy="901700"/>
          </a:xfrm>
          <a:prstGeom prst="ellipse">
            <a:avLst/>
          </a:prstGeom>
          <a:solidFill>
            <a:srgbClr val="FCFCFC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9" name="Freeform 6"/>
          <p:cNvSpPr>
            <a:spLocks noEditPoints="1"/>
          </p:cNvSpPr>
          <p:nvPr/>
        </p:nvSpPr>
        <p:spPr bwMode="auto">
          <a:xfrm>
            <a:off x="4610100" y="2586038"/>
            <a:ext cx="514350" cy="342900"/>
          </a:xfrm>
          <a:custGeom>
            <a:avLst/>
            <a:gdLst>
              <a:gd name="T0" fmla="*/ 2147483646 w 176"/>
              <a:gd name="T1" fmla="*/ 2147483646 h 117"/>
              <a:gd name="T2" fmla="*/ 2147483646 w 176"/>
              <a:gd name="T3" fmla="*/ 2147483646 h 117"/>
              <a:gd name="T4" fmla="*/ 2147483646 w 176"/>
              <a:gd name="T5" fmla="*/ 2147483646 h 117"/>
              <a:gd name="T6" fmla="*/ 2147483646 w 176"/>
              <a:gd name="T7" fmla="*/ 2147483646 h 117"/>
              <a:gd name="T8" fmla="*/ 0 w 176"/>
              <a:gd name="T9" fmla="*/ 2147483646 h 117"/>
              <a:gd name="T10" fmla="*/ 0 w 176"/>
              <a:gd name="T11" fmla="*/ 2147483646 h 117"/>
              <a:gd name="T12" fmla="*/ 2147483646 w 176"/>
              <a:gd name="T13" fmla="*/ 2147483646 h 117"/>
              <a:gd name="T14" fmla="*/ 2147483646 w 176"/>
              <a:gd name="T15" fmla="*/ 2147483646 h 117"/>
              <a:gd name="T16" fmla="*/ 2147483646 w 176"/>
              <a:gd name="T17" fmla="*/ 2147483646 h 117"/>
              <a:gd name="T18" fmla="*/ 2147483646 w 176"/>
              <a:gd name="T19" fmla="*/ 2147483646 h 117"/>
              <a:gd name="T20" fmla="*/ 2147483646 w 176"/>
              <a:gd name="T21" fmla="*/ 2147483646 h 117"/>
              <a:gd name="T22" fmla="*/ 2147483646 w 176"/>
              <a:gd name="T23" fmla="*/ 0 h 117"/>
              <a:gd name="T24" fmla="*/ 2147483646 w 176"/>
              <a:gd name="T25" fmla="*/ 0 h 117"/>
              <a:gd name="T26" fmla="*/ 2147483646 w 176"/>
              <a:gd name="T27" fmla="*/ 2147483646 h 117"/>
              <a:gd name="T28" fmla="*/ 2147483646 w 176"/>
              <a:gd name="T29" fmla="*/ 2147483646 h 117"/>
              <a:gd name="T30" fmla="*/ 2147483646 w 176"/>
              <a:gd name="T31" fmla="*/ 2147483646 h 117"/>
              <a:gd name="T32" fmla="*/ 2147483646 w 176"/>
              <a:gd name="T33" fmla="*/ 2147483646 h 117"/>
              <a:gd name="T34" fmla="*/ 2147483646 w 176"/>
              <a:gd name="T35" fmla="*/ 2147483646 h 117"/>
              <a:gd name="T36" fmla="*/ 2147483646 w 176"/>
              <a:gd name="T37" fmla="*/ 2147483646 h 117"/>
              <a:gd name="T38" fmla="*/ 2147483646 w 176"/>
              <a:gd name="T39" fmla="*/ 2147483646 h 117"/>
              <a:gd name="T40" fmla="*/ 2147483646 w 176"/>
              <a:gd name="T41" fmla="*/ 2147483646 h 117"/>
              <a:gd name="T42" fmla="*/ 2147483646 w 176"/>
              <a:gd name="T43" fmla="*/ 2147483646 h 117"/>
              <a:gd name="T44" fmla="*/ 2147483646 w 176"/>
              <a:gd name="T45" fmla="*/ 2147483646 h 117"/>
              <a:gd name="T46" fmla="*/ 2147483646 w 176"/>
              <a:gd name="T47" fmla="*/ 2147483646 h 117"/>
              <a:gd name="T48" fmla="*/ 2147483646 w 176"/>
              <a:gd name="T49" fmla="*/ 2147483646 h 117"/>
              <a:gd name="T50" fmla="*/ 2147483646 w 176"/>
              <a:gd name="T51" fmla="*/ 2147483646 h 117"/>
              <a:gd name="T52" fmla="*/ 2147483646 w 176"/>
              <a:gd name="T53" fmla="*/ 2147483646 h 117"/>
              <a:gd name="T54" fmla="*/ 2147483646 w 176"/>
              <a:gd name="T55" fmla="*/ 2147483646 h 117"/>
              <a:gd name="T56" fmla="*/ 2147483646 w 176"/>
              <a:gd name="T57" fmla="*/ 2147483646 h 117"/>
              <a:gd name="T58" fmla="*/ 2147483646 w 176"/>
              <a:gd name="T59" fmla="*/ 2147483646 h 117"/>
              <a:gd name="T60" fmla="*/ 2147483646 w 176"/>
              <a:gd name="T61" fmla="*/ 2147483646 h 117"/>
              <a:gd name="T62" fmla="*/ 2147483646 w 176"/>
              <a:gd name="T63" fmla="*/ 2147483646 h 117"/>
              <a:gd name="T64" fmla="*/ 2147483646 w 176"/>
              <a:gd name="T65" fmla="*/ 2147483646 h 117"/>
              <a:gd name="T66" fmla="*/ 2147483646 w 176"/>
              <a:gd name="T67" fmla="*/ 2147483646 h 11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176" h="117">
                <a:moveTo>
                  <a:pt x="176" y="99"/>
                </a:moveTo>
                <a:cubicBezTo>
                  <a:pt x="176" y="108"/>
                  <a:pt x="176" y="108"/>
                  <a:pt x="176" y="108"/>
                </a:cubicBezTo>
                <a:cubicBezTo>
                  <a:pt x="176" y="113"/>
                  <a:pt x="169" y="117"/>
                  <a:pt x="161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3"/>
                  <a:pt x="0" y="108"/>
                </a:cubicBezTo>
                <a:cubicBezTo>
                  <a:pt x="0" y="99"/>
                  <a:pt x="0" y="99"/>
                  <a:pt x="0" y="99"/>
                </a:cubicBezTo>
                <a:cubicBezTo>
                  <a:pt x="15" y="99"/>
                  <a:pt x="15" y="99"/>
                  <a:pt x="15" y="99"/>
                </a:cubicBezTo>
                <a:cubicBezTo>
                  <a:pt x="161" y="99"/>
                  <a:pt x="161" y="99"/>
                  <a:pt x="161" y="99"/>
                </a:cubicBezTo>
                <a:lnTo>
                  <a:pt x="176" y="99"/>
                </a:lnTo>
                <a:close/>
                <a:moveTo>
                  <a:pt x="24" y="79"/>
                </a:moveTo>
                <a:cubicBezTo>
                  <a:pt x="24" y="14"/>
                  <a:pt x="24" y="14"/>
                  <a:pt x="24" y="14"/>
                </a:cubicBezTo>
                <a:cubicBezTo>
                  <a:pt x="24" y="6"/>
                  <a:pt x="30" y="0"/>
                  <a:pt x="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46" y="0"/>
                  <a:pt x="152" y="6"/>
                  <a:pt x="152" y="14"/>
                </a:cubicBezTo>
                <a:cubicBezTo>
                  <a:pt x="152" y="79"/>
                  <a:pt x="152" y="79"/>
                  <a:pt x="152" y="79"/>
                </a:cubicBezTo>
                <a:cubicBezTo>
                  <a:pt x="152" y="87"/>
                  <a:pt x="146" y="93"/>
                  <a:pt x="138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0" y="93"/>
                  <a:pt x="24" y="87"/>
                  <a:pt x="24" y="79"/>
                </a:cubicBezTo>
                <a:close/>
                <a:moveTo>
                  <a:pt x="35" y="79"/>
                </a:moveTo>
                <a:cubicBezTo>
                  <a:pt x="35" y="80"/>
                  <a:pt x="37" y="82"/>
                  <a:pt x="38" y="82"/>
                </a:cubicBezTo>
                <a:cubicBezTo>
                  <a:pt x="138" y="82"/>
                  <a:pt x="138" y="82"/>
                  <a:pt x="138" y="82"/>
                </a:cubicBezTo>
                <a:cubicBezTo>
                  <a:pt x="139" y="82"/>
                  <a:pt x="141" y="80"/>
                  <a:pt x="141" y="79"/>
                </a:cubicBezTo>
                <a:cubicBezTo>
                  <a:pt x="141" y="14"/>
                  <a:pt x="141" y="14"/>
                  <a:pt x="141" y="14"/>
                </a:cubicBezTo>
                <a:cubicBezTo>
                  <a:pt x="141" y="13"/>
                  <a:pt x="139" y="11"/>
                  <a:pt x="1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11"/>
                  <a:pt x="35" y="13"/>
                  <a:pt x="35" y="14"/>
                </a:cubicBezTo>
                <a:lnTo>
                  <a:pt x="35" y="79"/>
                </a:lnTo>
                <a:close/>
                <a:moveTo>
                  <a:pt x="97" y="107"/>
                </a:moveTo>
                <a:cubicBezTo>
                  <a:pt x="97" y="106"/>
                  <a:pt x="96" y="105"/>
                  <a:pt x="95" y="105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0" y="105"/>
                  <a:pt x="79" y="106"/>
                  <a:pt x="79" y="107"/>
                </a:cubicBezTo>
                <a:cubicBezTo>
                  <a:pt x="79" y="107"/>
                  <a:pt x="80" y="108"/>
                  <a:pt x="81" y="108"/>
                </a:cubicBezTo>
                <a:cubicBezTo>
                  <a:pt x="95" y="108"/>
                  <a:pt x="95" y="108"/>
                  <a:pt x="95" y="108"/>
                </a:cubicBezTo>
                <a:cubicBezTo>
                  <a:pt x="96" y="108"/>
                  <a:pt x="97" y="107"/>
                  <a:pt x="97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5370" name="Oval 13"/>
          <p:cNvSpPr>
            <a:spLocks noChangeArrowheads="1"/>
          </p:cNvSpPr>
          <p:nvPr/>
        </p:nvSpPr>
        <p:spPr bwMode="auto">
          <a:xfrm>
            <a:off x="9628188" y="2298700"/>
            <a:ext cx="900112" cy="901700"/>
          </a:xfrm>
          <a:prstGeom prst="ellipse">
            <a:avLst/>
          </a:prstGeom>
          <a:solidFill>
            <a:srgbClr val="FCFCFC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1" name="Freeform 7"/>
          <p:cNvSpPr>
            <a:spLocks noEditPoints="1"/>
          </p:cNvSpPr>
          <p:nvPr/>
        </p:nvSpPr>
        <p:spPr bwMode="auto">
          <a:xfrm>
            <a:off x="9825038" y="2533650"/>
            <a:ext cx="484187" cy="447675"/>
          </a:xfrm>
          <a:custGeom>
            <a:avLst/>
            <a:gdLst>
              <a:gd name="T0" fmla="*/ 2147483646 w 177"/>
              <a:gd name="T1" fmla="*/ 2147483646 h 164"/>
              <a:gd name="T2" fmla="*/ 2147483646 w 177"/>
              <a:gd name="T3" fmla="*/ 2147483646 h 164"/>
              <a:gd name="T4" fmla="*/ 2147483646 w 177"/>
              <a:gd name="T5" fmla="*/ 2147483646 h 164"/>
              <a:gd name="T6" fmla="*/ 2147483646 w 177"/>
              <a:gd name="T7" fmla="*/ 2147483646 h 164"/>
              <a:gd name="T8" fmla="*/ 2147483646 w 177"/>
              <a:gd name="T9" fmla="*/ 2147483646 h 164"/>
              <a:gd name="T10" fmla="*/ 2147483646 w 177"/>
              <a:gd name="T11" fmla="*/ 2147483646 h 164"/>
              <a:gd name="T12" fmla="*/ 2147483646 w 177"/>
              <a:gd name="T13" fmla="*/ 2147483646 h 164"/>
              <a:gd name="T14" fmla="*/ 2147483646 w 177"/>
              <a:gd name="T15" fmla="*/ 2147483646 h 164"/>
              <a:gd name="T16" fmla="*/ 2147483646 w 177"/>
              <a:gd name="T17" fmla="*/ 2147483646 h 164"/>
              <a:gd name="T18" fmla="*/ 2147483646 w 177"/>
              <a:gd name="T19" fmla="*/ 2147483646 h 164"/>
              <a:gd name="T20" fmla="*/ 2147483646 w 177"/>
              <a:gd name="T21" fmla="*/ 2147483646 h 164"/>
              <a:gd name="T22" fmla="*/ 2147483646 w 177"/>
              <a:gd name="T23" fmla="*/ 0 h 164"/>
              <a:gd name="T24" fmla="*/ 2147483646 w 177"/>
              <a:gd name="T25" fmla="*/ 2147483646 h 164"/>
              <a:gd name="T26" fmla="*/ 2147483646 w 177"/>
              <a:gd name="T27" fmla="*/ 2147483646 h 164"/>
              <a:gd name="T28" fmla="*/ 2147483646 w 177"/>
              <a:gd name="T29" fmla="*/ 2147483646 h 164"/>
              <a:gd name="T30" fmla="*/ 2147483646 w 177"/>
              <a:gd name="T31" fmla="*/ 2147483646 h 164"/>
              <a:gd name="T32" fmla="*/ 2147483646 w 177"/>
              <a:gd name="T33" fmla="*/ 2147483646 h 164"/>
              <a:gd name="T34" fmla="*/ 2147483646 w 177"/>
              <a:gd name="T35" fmla="*/ 2147483646 h 164"/>
              <a:gd name="T36" fmla="*/ 2147483646 w 177"/>
              <a:gd name="T37" fmla="*/ 2147483646 h 164"/>
              <a:gd name="T38" fmla="*/ 2147483646 w 177"/>
              <a:gd name="T39" fmla="*/ 2147483646 h 164"/>
              <a:gd name="T40" fmla="*/ 2147483646 w 177"/>
              <a:gd name="T41" fmla="*/ 2147483646 h 164"/>
              <a:gd name="T42" fmla="*/ 2147483646 w 177"/>
              <a:gd name="T43" fmla="*/ 2147483646 h 164"/>
              <a:gd name="T44" fmla="*/ 2147483646 w 177"/>
              <a:gd name="T45" fmla="*/ 2147483646 h 164"/>
              <a:gd name="T46" fmla="*/ 2147483646 w 177"/>
              <a:gd name="T47" fmla="*/ 2147483646 h 164"/>
              <a:gd name="T48" fmla="*/ 2147483646 w 177"/>
              <a:gd name="T49" fmla="*/ 2147483646 h 164"/>
              <a:gd name="T50" fmla="*/ 2147483646 w 177"/>
              <a:gd name="T51" fmla="*/ 2147483646 h 164"/>
              <a:gd name="T52" fmla="*/ 2147483646 w 177"/>
              <a:gd name="T53" fmla="*/ 2147483646 h 164"/>
              <a:gd name="T54" fmla="*/ 2147483646 w 177"/>
              <a:gd name="T55" fmla="*/ 2147483646 h 164"/>
              <a:gd name="T56" fmla="*/ 2147483646 w 177"/>
              <a:gd name="T57" fmla="*/ 2147483646 h 164"/>
              <a:gd name="T58" fmla="*/ 2147483646 w 177"/>
              <a:gd name="T59" fmla="*/ 0 h 164"/>
              <a:gd name="T60" fmla="*/ 2147483646 w 177"/>
              <a:gd name="T61" fmla="*/ 2147483646 h 164"/>
              <a:gd name="T62" fmla="*/ 2147483646 w 177"/>
              <a:gd name="T63" fmla="*/ 2147483646 h 164"/>
              <a:gd name="T64" fmla="*/ 2147483646 w 177"/>
              <a:gd name="T65" fmla="*/ 2147483646 h 164"/>
              <a:gd name="T66" fmla="*/ 2147483646 w 177"/>
              <a:gd name="T67" fmla="*/ 2147483646 h 164"/>
              <a:gd name="T68" fmla="*/ 2147483646 w 177"/>
              <a:gd name="T69" fmla="*/ 2147483646 h 164"/>
              <a:gd name="T70" fmla="*/ 2147483646 w 177"/>
              <a:gd name="T71" fmla="*/ 2147483646 h 164"/>
              <a:gd name="T72" fmla="*/ 2147483646 w 177"/>
              <a:gd name="T73" fmla="*/ 2147483646 h 164"/>
              <a:gd name="T74" fmla="*/ 2147483646 w 177"/>
              <a:gd name="T75" fmla="*/ 2147483646 h 164"/>
              <a:gd name="T76" fmla="*/ 2147483646 w 177"/>
              <a:gd name="T77" fmla="*/ 2147483646 h 164"/>
              <a:gd name="T78" fmla="*/ 2147483646 w 177"/>
              <a:gd name="T79" fmla="*/ 2147483646 h 164"/>
              <a:gd name="T80" fmla="*/ 2147483646 w 177"/>
              <a:gd name="T81" fmla="*/ 2147483646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5372" name="Oval 4"/>
          <p:cNvSpPr>
            <a:spLocks noChangeArrowheads="1"/>
          </p:cNvSpPr>
          <p:nvPr/>
        </p:nvSpPr>
        <p:spPr bwMode="auto">
          <a:xfrm>
            <a:off x="1797050" y="2298700"/>
            <a:ext cx="901700" cy="901700"/>
          </a:xfrm>
          <a:prstGeom prst="ellipse">
            <a:avLst/>
          </a:prstGeom>
          <a:solidFill>
            <a:srgbClr val="FCFCFC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3" name="Freeform 8"/>
          <p:cNvSpPr>
            <a:spLocks noEditPoints="1"/>
          </p:cNvSpPr>
          <p:nvPr/>
        </p:nvSpPr>
        <p:spPr bwMode="auto">
          <a:xfrm>
            <a:off x="2108200" y="2514600"/>
            <a:ext cx="325438" cy="485775"/>
          </a:xfrm>
          <a:custGeom>
            <a:avLst/>
            <a:gdLst>
              <a:gd name="T0" fmla="*/ 2147483646 w 94"/>
              <a:gd name="T1" fmla="*/ 2147483646 h 140"/>
              <a:gd name="T2" fmla="*/ 2147483646 w 94"/>
              <a:gd name="T3" fmla="*/ 2147483646 h 140"/>
              <a:gd name="T4" fmla="*/ 2147483646 w 94"/>
              <a:gd name="T5" fmla="*/ 2147483646 h 140"/>
              <a:gd name="T6" fmla="*/ 2147483646 w 94"/>
              <a:gd name="T7" fmla="*/ 2147483646 h 140"/>
              <a:gd name="T8" fmla="*/ 2147483646 w 94"/>
              <a:gd name="T9" fmla="*/ 2147483646 h 140"/>
              <a:gd name="T10" fmla="*/ 2147483646 w 94"/>
              <a:gd name="T11" fmla="*/ 2147483646 h 140"/>
              <a:gd name="T12" fmla="*/ 0 w 94"/>
              <a:gd name="T13" fmla="*/ 2147483646 h 140"/>
              <a:gd name="T14" fmla="*/ 2147483646 w 94"/>
              <a:gd name="T15" fmla="*/ 2147483646 h 140"/>
              <a:gd name="T16" fmla="*/ 2147483646 w 94"/>
              <a:gd name="T17" fmla="*/ 2147483646 h 140"/>
              <a:gd name="T18" fmla="*/ 0 w 94"/>
              <a:gd name="T19" fmla="*/ 2147483646 h 140"/>
              <a:gd name="T20" fmla="*/ 2147483646 w 94"/>
              <a:gd name="T21" fmla="*/ 0 h 140"/>
              <a:gd name="T22" fmla="*/ 2147483646 w 94"/>
              <a:gd name="T23" fmla="*/ 2147483646 h 140"/>
              <a:gd name="T24" fmla="*/ 2147483646 w 94"/>
              <a:gd name="T25" fmla="*/ 2147483646 h 140"/>
              <a:gd name="T26" fmla="*/ 2147483646 w 94"/>
              <a:gd name="T27" fmla="*/ 2147483646 h 140"/>
              <a:gd name="T28" fmla="*/ 2147483646 w 94"/>
              <a:gd name="T29" fmla="*/ 2147483646 h 140"/>
              <a:gd name="T30" fmla="*/ 2147483646 w 94"/>
              <a:gd name="T31" fmla="*/ 2147483646 h 140"/>
              <a:gd name="T32" fmla="*/ 2147483646 w 94"/>
              <a:gd name="T33" fmla="*/ 2147483646 h 140"/>
              <a:gd name="T34" fmla="*/ 2147483646 w 94"/>
              <a:gd name="T35" fmla="*/ 2147483646 h 140"/>
              <a:gd name="T36" fmla="*/ 2147483646 w 94"/>
              <a:gd name="T37" fmla="*/ 2147483646 h 140"/>
              <a:gd name="T38" fmla="*/ 2147483646 w 94"/>
              <a:gd name="T39" fmla="*/ 2147483646 h 140"/>
              <a:gd name="T40" fmla="*/ 2147483646 w 94"/>
              <a:gd name="T41" fmla="*/ 2147483646 h 140"/>
              <a:gd name="T42" fmla="*/ 2147483646 w 94"/>
              <a:gd name="T43" fmla="*/ 2147483646 h 140"/>
              <a:gd name="T44" fmla="*/ 2147483646 w 94"/>
              <a:gd name="T45" fmla="*/ 2147483646 h 140"/>
              <a:gd name="T46" fmla="*/ 2147483646 w 94"/>
              <a:gd name="T47" fmla="*/ 2147483646 h 140"/>
              <a:gd name="T48" fmla="*/ 2147483646 w 94"/>
              <a:gd name="T49" fmla="*/ 2147483646 h 140"/>
              <a:gd name="T50" fmla="*/ 2147483646 w 94"/>
              <a:gd name="T51" fmla="*/ 2147483646 h 140"/>
              <a:gd name="T52" fmla="*/ 2147483646 w 94"/>
              <a:gd name="T53" fmla="*/ 2147483646 h 140"/>
              <a:gd name="T54" fmla="*/ 2147483646 w 94"/>
              <a:gd name="T55" fmla="*/ 2147483646 h 140"/>
              <a:gd name="T56" fmla="*/ 2147483646 w 94"/>
              <a:gd name="T57" fmla="*/ 2147483646 h 140"/>
              <a:gd name="T58" fmla="*/ 2147483646 w 94"/>
              <a:gd name="T59" fmla="*/ 2147483646 h 140"/>
              <a:gd name="T60" fmla="*/ 2147483646 w 94"/>
              <a:gd name="T61" fmla="*/ 2147483646 h 140"/>
              <a:gd name="T62" fmla="*/ 2147483646 w 94"/>
              <a:gd name="T63" fmla="*/ 2147483646 h 140"/>
              <a:gd name="T64" fmla="*/ 2147483646 w 94"/>
              <a:gd name="T65" fmla="*/ 2147483646 h 140"/>
              <a:gd name="T66" fmla="*/ 2147483646 w 94"/>
              <a:gd name="T67" fmla="*/ 2147483646 h 140"/>
              <a:gd name="T68" fmla="*/ 2147483646 w 94"/>
              <a:gd name="T69" fmla="*/ 2147483646 h 1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5374" name="Oval 10"/>
          <p:cNvSpPr>
            <a:spLocks noChangeArrowheads="1"/>
          </p:cNvSpPr>
          <p:nvPr/>
        </p:nvSpPr>
        <p:spPr bwMode="auto">
          <a:xfrm>
            <a:off x="7038975" y="2298700"/>
            <a:ext cx="900113" cy="901700"/>
          </a:xfrm>
          <a:prstGeom prst="ellipse">
            <a:avLst/>
          </a:prstGeom>
          <a:solidFill>
            <a:srgbClr val="FCFCFC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5" name="Freeform 11"/>
          <p:cNvSpPr>
            <a:spLocks noEditPoints="1"/>
          </p:cNvSpPr>
          <p:nvPr/>
        </p:nvSpPr>
        <p:spPr bwMode="auto">
          <a:xfrm>
            <a:off x="7283450" y="2552700"/>
            <a:ext cx="411163" cy="409575"/>
          </a:xfrm>
          <a:custGeom>
            <a:avLst/>
            <a:gdLst>
              <a:gd name="T0" fmla="*/ 2147483646 w 152"/>
              <a:gd name="T1" fmla="*/ 2147483646 h 152"/>
              <a:gd name="T2" fmla="*/ 2147483646 w 152"/>
              <a:gd name="T3" fmla="*/ 2147483646 h 152"/>
              <a:gd name="T4" fmla="*/ 2147483646 w 152"/>
              <a:gd name="T5" fmla="*/ 2147483646 h 152"/>
              <a:gd name="T6" fmla="*/ 2147483646 w 152"/>
              <a:gd name="T7" fmla="*/ 2147483646 h 152"/>
              <a:gd name="T8" fmla="*/ 0 w 152"/>
              <a:gd name="T9" fmla="*/ 2147483646 h 152"/>
              <a:gd name="T10" fmla="*/ 2147483646 w 152"/>
              <a:gd name="T11" fmla="*/ 0 h 152"/>
              <a:gd name="T12" fmla="*/ 2147483646 w 152"/>
              <a:gd name="T13" fmla="*/ 2147483646 h 152"/>
              <a:gd name="T14" fmla="*/ 2147483646 w 152"/>
              <a:gd name="T15" fmla="*/ 2147483646 h 152"/>
              <a:gd name="T16" fmla="*/ 2147483646 w 152"/>
              <a:gd name="T17" fmla="*/ 2147483646 h 152"/>
              <a:gd name="T18" fmla="*/ 2147483646 w 152"/>
              <a:gd name="T19" fmla="*/ 2147483646 h 152"/>
              <a:gd name="T20" fmla="*/ 2147483646 w 152"/>
              <a:gd name="T21" fmla="*/ 2147483646 h 152"/>
              <a:gd name="T22" fmla="*/ 2147483646 w 152"/>
              <a:gd name="T23" fmla="*/ 2147483646 h 152"/>
              <a:gd name="T24" fmla="*/ 2147483646 w 152"/>
              <a:gd name="T25" fmla="*/ 2147483646 h 152"/>
              <a:gd name="T26" fmla="*/ 2147483646 w 152"/>
              <a:gd name="T27" fmla="*/ 2147483646 h 152"/>
              <a:gd name="T28" fmla="*/ 2147483646 w 152"/>
              <a:gd name="T29" fmla="*/ 2147483646 h 152"/>
              <a:gd name="T30" fmla="*/ 2147483646 w 152"/>
              <a:gd name="T31" fmla="*/ 2147483646 h 15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15376" name="TextBox 13"/>
          <p:cNvSpPr txBox="1">
            <a:spLocks noChangeArrowheads="1"/>
          </p:cNvSpPr>
          <p:nvPr/>
        </p:nvSpPr>
        <p:spPr bwMode="auto">
          <a:xfrm>
            <a:off x="1119188" y="3697288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7" name="TextBox 13"/>
          <p:cNvSpPr txBox="1">
            <a:spLocks noChangeArrowheads="1"/>
          </p:cNvSpPr>
          <p:nvPr/>
        </p:nvSpPr>
        <p:spPr bwMode="auto">
          <a:xfrm>
            <a:off x="1670050" y="4048125"/>
            <a:ext cx="1384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8" name="TextBox 13"/>
          <p:cNvSpPr txBox="1">
            <a:spLocks noChangeArrowheads="1"/>
          </p:cNvSpPr>
          <p:nvPr/>
        </p:nvSpPr>
        <p:spPr bwMode="auto">
          <a:xfrm>
            <a:off x="3695700" y="369728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79" name="TextBox 13"/>
          <p:cNvSpPr txBox="1">
            <a:spLocks noChangeArrowheads="1"/>
          </p:cNvSpPr>
          <p:nvPr/>
        </p:nvSpPr>
        <p:spPr bwMode="auto">
          <a:xfrm>
            <a:off x="4246563" y="4048125"/>
            <a:ext cx="1384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0" name="TextBox 13"/>
          <p:cNvSpPr txBox="1">
            <a:spLocks noChangeArrowheads="1"/>
          </p:cNvSpPr>
          <p:nvPr/>
        </p:nvSpPr>
        <p:spPr bwMode="auto">
          <a:xfrm>
            <a:off x="6319838" y="3697288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1" name="TextBox 13"/>
          <p:cNvSpPr txBox="1">
            <a:spLocks noChangeArrowheads="1"/>
          </p:cNvSpPr>
          <p:nvPr/>
        </p:nvSpPr>
        <p:spPr bwMode="auto">
          <a:xfrm>
            <a:off x="6869113" y="4048125"/>
            <a:ext cx="1384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2" name="TextBox 13"/>
          <p:cNvSpPr txBox="1">
            <a:spLocks noChangeArrowheads="1"/>
          </p:cNvSpPr>
          <p:nvPr/>
        </p:nvSpPr>
        <p:spPr bwMode="auto">
          <a:xfrm>
            <a:off x="8910638" y="3697288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83" name="TextBox 13"/>
          <p:cNvSpPr txBox="1">
            <a:spLocks noChangeArrowheads="1"/>
          </p:cNvSpPr>
          <p:nvPr/>
        </p:nvSpPr>
        <p:spPr bwMode="auto">
          <a:xfrm>
            <a:off x="9461500" y="4048125"/>
            <a:ext cx="1384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7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pic>
        <p:nvPicPr>
          <p:cNvPr id="16388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67873" y="2054225"/>
            <a:ext cx="2341316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图片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4588" y="2054340"/>
            <a:ext cx="2365375" cy="1646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图片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86188" y="2054697"/>
            <a:ext cx="2339975" cy="1645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图片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52550" y="2054227"/>
            <a:ext cx="2335213" cy="1646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圆角矩形 8"/>
          <p:cNvSpPr>
            <a:spLocks noChangeArrowheads="1"/>
          </p:cNvSpPr>
          <p:nvPr/>
        </p:nvSpPr>
        <p:spPr bwMode="auto">
          <a:xfrm>
            <a:off x="1350963" y="3963988"/>
            <a:ext cx="2349500" cy="438150"/>
          </a:xfrm>
          <a:prstGeom prst="roundRect">
            <a:avLst>
              <a:gd name="adj" fmla="val 16667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393" name="文本框 9"/>
          <p:cNvSpPr txBox="1">
            <a:spLocks noChangeArrowheads="1"/>
          </p:cNvSpPr>
          <p:nvPr/>
        </p:nvSpPr>
        <p:spPr bwMode="auto">
          <a:xfrm>
            <a:off x="1830388" y="4016375"/>
            <a:ext cx="15890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16394" name="圆角矩形 10"/>
          <p:cNvSpPr>
            <a:spLocks noChangeArrowheads="1"/>
          </p:cNvSpPr>
          <p:nvPr/>
        </p:nvSpPr>
        <p:spPr bwMode="auto">
          <a:xfrm>
            <a:off x="3798888" y="3963988"/>
            <a:ext cx="2349500" cy="438150"/>
          </a:xfrm>
          <a:prstGeom prst="roundRect">
            <a:avLst>
              <a:gd name="adj" fmla="val 16667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395" name="圆角矩形 11"/>
          <p:cNvSpPr>
            <a:spLocks noChangeArrowheads="1"/>
          </p:cNvSpPr>
          <p:nvPr/>
        </p:nvSpPr>
        <p:spPr bwMode="auto">
          <a:xfrm>
            <a:off x="6240463" y="3963988"/>
            <a:ext cx="2349500" cy="438150"/>
          </a:xfrm>
          <a:prstGeom prst="roundRect">
            <a:avLst>
              <a:gd name="adj" fmla="val 16667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396" name="圆角矩形 12"/>
          <p:cNvSpPr>
            <a:spLocks noChangeArrowheads="1"/>
          </p:cNvSpPr>
          <p:nvPr/>
        </p:nvSpPr>
        <p:spPr bwMode="auto">
          <a:xfrm>
            <a:off x="8682038" y="3957638"/>
            <a:ext cx="2349500" cy="438150"/>
          </a:xfrm>
          <a:prstGeom prst="roundRect">
            <a:avLst>
              <a:gd name="adj" fmla="val 16667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397" name="文本框 13"/>
          <p:cNvSpPr txBox="1">
            <a:spLocks noChangeArrowheads="1"/>
          </p:cNvSpPr>
          <p:nvPr/>
        </p:nvSpPr>
        <p:spPr bwMode="auto">
          <a:xfrm>
            <a:off x="4194175" y="4008438"/>
            <a:ext cx="15890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16398" name="文本框 14"/>
          <p:cNvSpPr txBox="1">
            <a:spLocks noChangeArrowheads="1"/>
          </p:cNvSpPr>
          <p:nvPr/>
        </p:nvSpPr>
        <p:spPr bwMode="auto">
          <a:xfrm>
            <a:off x="6727825" y="4008438"/>
            <a:ext cx="15890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16399" name="文本框 15"/>
          <p:cNvSpPr txBox="1">
            <a:spLocks noChangeArrowheads="1"/>
          </p:cNvSpPr>
          <p:nvPr/>
        </p:nvSpPr>
        <p:spPr bwMode="auto">
          <a:xfrm>
            <a:off x="9158288" y="4008438"/>
            <a:ext cx="15890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16400" name="矩形 16"/>
          <p:cNvSpPr>
            <a:spLocks noChangeArrowheads="1"/>
          </p:cNvSpPr>
          <p:nvPr/>
        </p:nvSpPr>
        <p:spPr bwMode="auto">
          <a:xfrm>
            <a:off x="1489075" y="4602163"/>
            <a:ext cx="20685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2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1" name="矩形 17"/>
          <p:cNvSpPr>
            <a:spLocks noChangeArrowheads="1"/>
          </p:cNvSpPr>
          <p:nvPr/>
        </p:nvSpPr>
        <p:spPr bwMode="auto">
          <a:xfrm>
            <a:off x="3933825" y="4602163"/>
            <a:ext cx="20685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2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2" name="矩形 18"/>
          <p:cNvSpPr>
            <a:spLocks noChangeArrowheads="1"/>
          </p:cNvSpPr>
          <p:nvPr/>
        </p:nvSpPr>
        <p:spPr bwMode="auto">
          <a:xfrm>
            <a:off x="6378575" y="4602163"/>
            <a:ext cx="20669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2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3" name="矩形 19"/>
          <p:cNvSpPr>
            <a:spLocks noChangeArrowheads="1"/>
          </p:cNvSpPr>
          <p:nvPr/>
        </p:nvSpPr>
        <p:spPr bwMode="auto">
          <a:xfrm>
            <a:off x="8821738" y="4602163"/>
            <a:ext cx="20685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2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11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cxnSp>
        <p:nvCxnSpPr>
          <p:cNvPr id="17412" name="Straight Connector 7"/>
          <p:cNvCxnSpPr>
            <a:cxnSpLocks noChangeShapeType="1"/>
          </p:cNvCxnSpPr>
          <p:nvPr/>
        </p:nvCxnSpPr>
        <p:spPr bwMode="auto">
          <a:xfrm>
            <a:off x="757238" y="5232400"/>
            <a:ext cx="10625137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3" name="Straight Connector 9"/>
          <p:cNvCxnSpPr>
            <a:cxnSpLocks noChangeShapeType="1"/>
          </p:cNvCxnSpPr>
          <p:nvPr/>
        </p:nvCxnSpPr>
        <p:spPr bwMode="auto">
          <a:xfrm>
            <a:off x="757238" y="2303463"/>
            <a:ext cx="10625137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14" name="Oval 10"/>
          <p:cNvSpPr>
            <a:spLocks noChangeArrowheads="1"/>
          </p:cNvSpPr>
          <p:nvPr/>
        </p:nvSpPr>
        <p:spPr bwMode="auto">
          <a:xfrm>
            <a:off x="809625" y="2636838"/>
            <a:ext cx="1009650" cy="100965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15" name="Oval 11"/>
          <p:cNvSpPr>
            <a:spLocks noChangeArrowheads="1"/>
          </p:cNvSpPr>
          <p:nvPr/>
        </p:nvSpPr>
        <p:spPr bwMode="auto">
          <a:xfrm>
            <a:off x="2697163" y="2636838"/>
            <a:ext cx="1011237" cy="100965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16" name="Oval 12"/>
          <p:cNvSpPr>
            <a:spLocks noChangeArrowheads="1"/>
          </p:cNvSpPr>
          <p:nvPr/>
        </p:nvSpPr>
        <p:spPr bwMode="auto">
          <a:xfrm>
            <a:off x="4540250" y="2636838"/>
            <a:ext cx="1009650" cy="100965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17" name="Oval 13"/>
          <p:cNvSpPr>
            <a:spLocks noChangeArrowheads="1"/>
          </p:cNvSpPr>
          <p:nvPr/>
        </p:nvSpPr>
        <p:spPr bwMode="auto">
          <a:xfrm>
            <a:off x="6392863" y="2636838"/>
            <a:ext cx="1011237" cy="100965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18" name="Oval 14"/>
          <p:cNvSpPr>
            <a:spLocks noChangeArrowheads="1"/>
          </p:cNvSpPr>
          <p:nvPr/>
        </p:nvSpPr>
        <p:spPr bwMode="auto">
          <a:xfrm>
            <a:off x="8235950" y="2636838"/>
            <a:ext cx="1009650" cy="100965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19" name="Oval 15"/>
          <p:cNvSpPr>
            <a:spLocks noChangeArrowheads="1"/>
          </p:cNvSpPr>
          <p:nvPr/>
        </p:nvSpPr>
        <p:spPr bwMode="auto">
          <a:xfrm>
            <a:off x="10088563" y="2636838"/>
            <a:ext cx="1011237" cy="100965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7420" name="Picture 24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775" y="2903538"/>
            <a:ext cx="4318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25"/>
          <p:cNvPicPr>
            <a:picLocks noChangeAspect="1" noChangeArrowheads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013" y="2884488"/>
            <a:ext cx="396875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26"/>
          <p:cNvPicPr>
            <a:picLocks noChangeAspect="1" noChangeArrowheads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725" y="2936875"/>
            <a:ext cx="382588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icture 27"/>
          <p:cNvPicPr>
            <a:picLocks noChangeAspect="1" noChangeArrowheads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38" y="2908300"/>
            <a:ext cx="4333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4" name="Picture 28"/>
          <p:cNvPicPr>
            <a:picLocks noChangeAspect="1" noChangeArrowheads="1"/>
          </p:cNvPicPr>
          <p:nvPr/>
        </p:nvPicPr>
        <p:blipFill>
          <a:blip r:embed="rId7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0025" y="2900363"/>
            <a:ext cx="40640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5" name="Picture 29"/>
          <p:cNvPicPr>
            <a:picLocks noChangeAspect="1" noChangeArrowheads="1"/>
          </p:cNvPicPr>
          <p:nvPr/>
        </p:nvPicPr>
        <p:blipFill>
          <a:blip r:embed="rId8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9963" y="2900363"/>
            <a:ext cx="3508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6" name="TextBox 13"/>
          <p:cNvSpPr txBox="1">
            <a:spLocks noChangeArrowheads="1"/>
          </p:cNvSpPr>
          <p:nvPr/>
        </p:nvSpPr>
        <p:spPr bwMode="auto">
          <a:xfrm>
            <a:off x="938213" y="3881438"/>
            <a:ext cx="8397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27" name="TextBox 13"/>
          <p:cNvSpPr txBox="1">
            <a:spLocks noChangeArrowheads="1"/>
          </p:cNvSpPr>
          <p:nvPr/>
        </p:nvSpPr>
        <p:spPr bwMode="auto">
          <a:xfrm>
            <a:off x="800100" y="4211638"/>
            <a:ext cx="1147763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28" name="TextBox 13"/>
          <p:cNvSpPr txBox="1">
            <a:spLocks noChangeArrowheads="1"/>
          </p:cNvSpPr>
          <p:nvPr/>
        </p:nvSpPr>
        <p:spPr bwMode="auto">
          <a:xfrm>
            <a:off x="2835275" y="3881438"/>
            <a:ext cx="8397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29" name="TextBox 13"/>
          <p:cNvSpPr txBox="1">
            <a:spLocks noChangeArrowheads="1"/>
          </p:cNvSpPr>
          <p:nvPr/>
        </p:nvSpPr>
        <p:spPr bwMode="auto">
          <a:xfrm>
            <a:off x="2697163" y="4211638"/>
            <a:ext cx="11477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0" name="TextBox 13"/>
          <p:cNvSpPr txBox="1">
            <a:spLocks noChangeArrowheads="1"/>
          </p:cNvSpPr>
          <p:nvPr/>
        </p:nvSpPr>
        <p:spPr bwMode="auto">
          <a:xfrm>
            <a:off x="4621213" y="3881438"/>
            <a:ext cx="8397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1" name="TextBox 13"/>
          <p:cNvSpPr txBox="1">
            <a:spLocks noChangeArrowheads="1"/>
          </p:cNvSpPr>
          <p:nvPr/>
        </p:nvSpPr>
        <p:spPr bwMode="auto">
          <a:xfrm>
            <a:off x="4483100" y="4211638"/>
            <a:ext cx="1147763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2" name="TextBox 13"/>
          <p:cNvSpPr txBox="1">
            <a:spLocks noChangeArrowheads="1"/>
          </p:cNvSpPr>
          <p:nvPr/>
        </p:nvSpPr>
        <p:spPr bwMode="auto">
          <a:xfrm>
            <a:off x="6518275" y="3881438"/>
            <a:ext cx="8397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3" name="TextBox 13"/>
          <p:cNvSpPr txBox="1">
            <a:spLocks noChangeArrowheads="1"/>
          </p:cNvSpPr>
          <p:nvPr/>
        </p:nvSpPr>
        <p:spPr bwMode="auto">
          <a:xfrm>
            <a:off x="6380163" y="4211638"/>
            <a:ext cx="11477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4" name="TextBox 13"/>
          <p:cNvSpPr txBox="1">
            <a:spLocks noChangeArrowheads="1"/>
          </p:cNvSpPr>
          <p:nvPr/>
        </p:nvSpPr>
        <p:spPr bwMode="auto">
          <a:xfrm>
            <a:off x="8253413" y="3881438"/>
            <a:ext cx="8397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5" name="TextBox 13"/>
          <p:cNvSpPr txBox="1">
            <a:spLocks noChangeArrowheads="1"/>
          </p:cNvSpPr>
          <p:nvPr/>
        </p:nvSpPr>
        <p:spPr bwMode="auto">
          <a:xfrm>
            <a:off x="8115300" y="4211638"/>
            <a:ext cx="1147763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6" name="TextBox 13"/>
          <p:cNvSpPr txBox="1">
            <a:spLocks noChangeArrowheads="1"/>
          </p:cNvSpPr>
          <p:nvPr/>
        </p:nvSpPr>
        <p:spPr bwMode="auto">
          <a:xfrm>
            <a:off x="10150475" y="3881438"/>
            <a:ext cx="8397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7" name="TextBox 13"/>
          <p:cNvSpPr txBox="1">
            <a:spLocks noChangeArrowheads="1"/>
          </p:cNvSpPr>
          <p:nvPr/>
        </p:nvSpPr>
        <p:spPr bwMode="auto">
          <a:xfrm>
            <a:off x="10012363" y="4211638"/>
            <a:ext cx="11477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35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36" name="矩形 4"/>
          <p:cNvSpPr>
            <a:spLocks noChangeArrowheads="1"/>
          </p:cNvSpPr>
          <p:nvPr/>
        </p:nvSpPr>
        <p:spPr bwMode="auto">
          <a:xfrm>
            <a:off x="7202488" y="2681288"/>
            <a:ext cx="3719512" cy="10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：囚心钻研，诚心不贰。点击此处添加文字，点击此处添加文字</a:t>
            </a:r>
            <a:endParaRPr lang="en-US" altLang="zh-CN" sz="140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矩形 5"/>
          <p:cNvSpPr>
            <a:spLocks noChangeArrowheads="1"/>
          </p:cNvSpPr>
          <p:nvPr/>
        </p:nvSpPr>
        <p:spPr bwMode="auto">
          <a:xfrm>
            <a:off x="7202488" y="4768850"/>
            <a:ext cx="37195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：囚心钻研，诚心不贰。点击此处添加文字，点击此处添加文字</a:t>
            </a:r>
            <a:endParaRPr lang="en-US" altLang="zh-CN" sz="140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438" name="Straight Connector 9"/>
          <p:cNvCxnSpPr>
            <a:cxnSpLocks noChangeShapeType="1"/>
          </p:cNvCxnSpPr>
          <p:nvPr/>
        </p:nvCxnSpPr>
        <p:spPr bwMode="auto">
          <a:xfrm>
            <a:off x="3475038" y="2820988"/>
            <a:ext cx="1216025" cy="709612"/>
          </a:xfrm>
          <a:prstGeom prst="line">
            <a:avLst/>
          </a:prstGeom>
          <a:noFill/>
          <a:ln w="9525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39" name="Straight Connector 11"/>
          <p:cNvCxnSpPr>
            <a:cxnSpLocks noChangeShapeType="1"/>
          </p:cNvCxnSpPr>
          <p:nvPr/>
        </p:nvCxnSpPr>
        <p:spPr bwMode="auto">
          <a:xfrm rot="10800000" flipV="1">
            <a:off x="3475038" y="4341813"/>
            <a:ext cx="1216025" cy="811212"/>
          </a:xfrm>
          <a:prstGeom prst="line">
            <a:avLst/>
          </a:prstGeom>
          <a:noFill/>
          <a:ln w="9525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40" name="Rounded Rectangle 2"/>
          <p:cNvSpPr>
            <a:spLocks noChangeArrowheads="1"/>
          </p:cNvSpPr>
          <p:nvPr/>
        </p:nvSpPr>
        <p:spPr bwMode="auto">
          <a:xfrm>
            <a:off x="2460625" y="1806575"/>
            <a:ext cx="1071563" cy="1071563"/>
          </a:xfrm>
          <a:prstGeom prst="roundRect">
            <a:avLst>
              <a:gd name="adj" fmla="val 16667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22"/>
          <p:cNvSpPr>
            <a:spLocks noEditPoints="1"/>
          </p:cNvSpPr>
          <p:nvPr/>
        </p:nvSpPr>
        <p:spPr bwMode="auto">
          <a:xfrm>
            <a:off x="2795588" y="2116138"/>
            <a:ext cx="401637" cy="450850"/>
          </a:xfrm>
          <a:custGeom>
            <a:avLst/>
            <a:gdLst>
              <a:gd name="T0" fmla="*/ 2147483646 w 320"/>
              <a:gd name="T1" fmla="*/ 0 h 360"/>
              <a:gd name="T2" fmla="*/ 2147483646 w 320"/>
              <a:gd name="T3" fmla="*/ 0 h 360"/>
              <a:gd name="T4" fmla="*/ 2147483646 w 320"/>
              <a:gd name="T5" fmla="*/ 2147483646 h 360"/>
              <a:gd name="T6" fmla="*/ 2147483646 w 320"/>
              <a:gd name="T7" fmla="*/ 2147483646 h 360"/>
              <a:gd name="T8" fmla="*/ 2147483646 w 320"/>
              <a:gd name="T9" fmla="*/ 2147483646 h 360"/>
              <a:gd name="T10" fmla="*/ 2147483646 w 320"/>
              <a:gd name="T11" fmla="*/ 2147483646 h 360"/>
              <a:gd name="T12" fmla="*/ 2147483646 w 320"/>
              <a:gd name="T13" fmla="*/ 0 h 360"/>
              <a:gd name="T14" fmla="*/ 2147483646 w 320"/>
              <a:gd name="T15" fmla="*/ 2147483646 h 360"/>
              <a:gd name="T16" fmla="*/ 2147483646 w 320"/>
              <a:gd name="T17" fmla="*/ 2147483646 h 360"/>
              <a:gd name="T18" fmla="*/ 2147483646 w 320"/>
              <a:gd name="T19" fmla="*/ 2147483646 h 360"/>
              <a:gd name="T20" fmla="*/ 2147483646 w 320"/>
              <a:gd name="T21" fmla="*/ 2147483646 h 360"/>
              <a:gd name="T22" fmla="*/ 2147483646 w 320"/>
              <a:gd name="T23" fmla="*/ 2147483646 h 360"/>
              <a:gd name="T24" fmla="*/ 2147483646 w 320"/>
              <a:gd name="T25" fmla="*/ 2147483646 h 360"/>
              <a:gd name="T26" fmla="*/ 2147483646 w 320"/>
              <a:gd name="T27" fmla="*/ 2147483646 h 360"/>
              <a:gd name="T28" fmla="*/ 2147483646 w 320"/>
              <a:gd name="T29" fmla="*/ 2147483646 h 360"/>
              <a:gd name="T30" fmla="*/ 2147483646 w 320"/>
              <a:gd name="T31" fmla="*/ 2147483646 h 360"/>
              <a:gd name="T32" fmla="*/ 0 w 320"/>
              <a:gd name="T33" fmla="*/ 2147483646 h 360"/>
              <a:gd name="T34" fmla="*/ 0 w 320"/>
              <a:gd name="T35" fmla="*/ 2147483646 h 360"/>
              <a:gd name="T36" fmla="*/ 2147483646 w 320"/>
              <a:gd name="T37" fmla="*/ 2147483646 h 360"/>
              <a:gd name="T38" fmla="*/ 2147483646 w 320"/>
              <a:gd name="T39" fmla="*/ 2147483646 h 360"/>
              <a:gd name="T40" fmla="*/ 2147483646 w 320"/>
              <a:gd name="T41" fmla="*/ 2147483646 h 360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320" h="360">
                <a:moveTo>
                  <a:pt x="300" y="0"/>
                </a:moveTo>
                <a:cubicBezTo>
                  <a:pt x="256" y="0"/>
                  <a:pt x="256" y="0"/>
                  <a:pt x="256" y="0"/>
                </a:cubicBezTo>
                <a:cubicBezTo>
                  <a:pt x="245" y="0"/>
                  <a:pt x="240" y="9"/>
                  <a:pt x="240" y="20"/>
                </a:cubicBezTo>
                <a:cubicBezTo>
                  <a:pt x="240" y="360"/>
                  <a:pt x="240" y="360"/>
                  <a:pt x="240" y="360"/>
                </a:cubicBezTo>
                <a:cubicBezTo>
                  <a:pt x="320" y="360"/>
                  <a:pt x="320" y="360"/>
                  <a:pt x="320" y="360"/>
                </a:cubicBezTo>
                <a:cubicBezTo>
                  <a:pt x="320" y="20"/>
                  <a:pt x="320" y="20"/>
                  <a:pt x="320" y="20"/>
                </a:cubicBezTo>
                <a:cubicBezTo>
                  <a:pt x="320" y="9"/>
                  <a:pt x="311" y="0"/>
                  <a:pt x="300" y="0"/>
                </a:cubicBezTo>
                <a:close/>
                <a:moveTo>
                  <a:pt x="180" y="120"/>
                </a:moveTo>
                <a:cubicBezTo>
                  <a:pt x="136" y="120"/>
                  <a:pt x="136" y="120"/>
                  <a:pt x="136" y="120"/>
                </a:cubicBezTo>
                <a:cubicBezTo>
                  <a:pt x="125" y="120"/>
                  <a:pt x="120" y="129"/>
                  <a:pt x="120" y="140"/>
                </a:cubicBezTo>
                <a:cubicBezTo>
                  <a:pt x="120" y="360"/>
                  <a:pt x="120" y="360"/>
                  <a:pt x="120" y="360"/>
                </a:cubicBezTo>
                <a:cubicBezTo>
                  <a:pt x="200" y="360"/>
                  <a:pt x="200" y="360"/>
                  <a:pt x="200" y="360"/>
                </a:cubicBezTo>
                <a:cubicBezTo>
                  <a:pt x="200" y="140"/>
                  <a:pt x="200" y="140"/>
                  <a:pt x="200" y="140"/>
                </a:cubicBezTo>
                <a:cubicBezTo>
                  <a:pt x="200" y="129"/>
                  <a:pt x="191" y="120"/>
                  <a:pt x="180" y="120"/>
                </a:cubicBezTo>
                <a:close/>
                <a:moveTo>
                  <a:pt x="60" y="240"/>
                </a:moveTo>
                <a:cubicBezTo>
                  <a:pt x="16" y="240"/>
                  <a:pt x="16" y="240"/>
                  <a:pt x="16" y="240"/>
                </a:cubicBezTo>
                <a:cubicBezTo>
                  <a:pt x="5" y="240"/>
                  <a:pt x="0" y="249"/>
                  <a:pt x="0" y="260"/>
                </a:cubicBezTo>
                <a:cubicBezTo>
                  <a:pt x="0" y="360"/>
                  <a:pt x="0" y="360"/>
                  <a:pt x="0" y="360"/>
                </a:cubicBezTo>
                <a:cubicBezTo>
                  <a:pt x="80" y="360"/>
                  <a:pt x="80" y="360"/>
                  <a:pt x="80" y="360"/>
                </a:cubicBezTo>
                <a:cubicBezTo>
                  <a:pt x="80" y="260"/>
                  <a:pt x="80" y="260"/>
                  <a:pt x="80" y="260"/>
                </a:cubicBezTo>
                <a:cubicBezTo>
                  <a:pt x="80" y="249"/>
                  <a:pt x="71" y="240"/>
                  <a:pt x="60" y="2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8442" name="Rounded Rectangle 7"/>
          <p:cNvSpPr>
            <a:spLocks noChangeArrowheads="1"/>
          </p:cNvSpPr>
          <p:nvPr/>
        </p:nvSpPr>
        <p:spPr bwMode="auto">
          <a:xfrm>
            <a:off x="4591050" y="3429000"/>
            <a:ext cx="1069975" cy="1071563"/>
          </a:xfrm>
          <a:prstGeom prst="roundRect">
            <a:avLst>
              <a:gd name="adj" fmla="val 16667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8443" name="Group 2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38" y="3736975"/>
            <a:ext cx="5857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4" name="Rounded Rectangle 6"/>
          <p:cNvSpPr>
            <a:spLocks noChangeArrowheads="1"/>
          </p:cNvSpPr>
          <p:nvPr/>
        </p:nvSpPr>
        <p:spPr bwMode="auto">
          <a:xfrm>
            <a:off x="2460625" y="5051425"/>
            <a:ext cx="1071563" cy="1071563"/>
          </a:xfrm>
          <a:prstGeom prst="roundRect">
            <a:avLst>
              <a:gd name="adj" fmla="val 16667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8445" name="Group 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5357813"/>
            <a:ext cx="542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6" name="TextBox 13"/>
          <p:cNvSpPr txBox="1">
            <a:spLocks noChangeArrowheads="1"/>
          </p:cNvSpPr>
          <p:nvPr/>
        </p:nvSpPr>
        <p:spPr bwMode="auto">
          <a:xfrm>
            <a:off x="3184525" y="3608388"/>
            <a:ext cx="12763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TextBox 13"/>
          <p:cNvSpPr txBox="1">
            <a:spLocks noChangeArrowheads="1"/>
          </p:cNvSpPr>
          <p:nvPr/>
        </p:nvSpPr>
        <p:spPr bwMode="auto">
          <a:xfrm>
            <a:off x="2460625" y="3929063"/>
            <a:ext cx="2000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8" name="TextBox 13"/>
          <p:cNvSpPr txBox="1">
            <a:spLocks noChangeArrowheads="1"/>
          </p:cNvSpPr>
          <p:nvPr/>
        </p:nvSpPr>
        <p:spPr bwMode="auto">
          <a:xfrm>
            <a:off x="3727450" y="1985963"/>
            <a:ext cx="14954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9" name="TextBox 13"/>
          <p:cNvSpPr txBox="1">
            <a:spLocks noChangeArrowheads="1"/>
          </p:cNvSpPr>
          <p:nvPr/>
        </p:nvSpPr>
        <p:spPr bwMode="auto">
          <a:xfrm>
            <a:off x="3727450" y="2306638"/>
            <a:ext cx="2003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50" name="TextBox 13"/>
          <p:cNvSpPr txBox="1">
            <a:spLocks noChangeArrowheads="1"/>
          </p:cNvSpPr>
          <p:nvPr/>
        </p:nvSpPr>
        <p:spPr bwMode="auto">
          <a:xfrm>
            <a:off x="3727450" y="5243513"/>
            <a:ext cx="14954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51" name="TextBox 13"/>
          <p:cNvSpPr txBox="1">
            <a:spLocks noChangeArrowheads="1"/>
          </p:cNvSpPr>
          <p:nvPr/>
        </p:nvSpPr>
        <p:spPr bwMode="auto">
          <a:xfrm>
            <a:off x="3727450" y="5565775"/>
            <a:ext cx="2003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52" name="TextBox 13"/>
          <p:cNvSpPr txBox="1">
            <a:spLocks noChangeArrowheads="1"/>
          </p:cNvSpPr>
          <p:nvPr/>
        </p:nvSpPr>
        <p:spPr bwMode="auto">
          <a:xfrm>
            <a:off x="7202488" y="2298700"/>
            <a:ext cx="12938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53" name="TextBox 13"/>
          <p:cNvSpPr txBox="1">
            <a:spLocks noChangeArrowheads="1"/>
          </p:cNvSpPr>
          <p:nvPr/>
        </p:nvSpPr>
        <p:spPr bwMode="auto">
          <a:xfrm>
            <a:off x="7202488" y="438626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59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60" name="任意多边形 4"/>
          <p:cNvSpPr>
            <a:spLocks/>
          </p:cNvSpPr>
          <p:nvPr/>
        </p:nvSpPr>
        <p:spPr bwMode="auto">
          <a:xfrm>
            <a:off x="838200" y="3856038"/>
            <a:ext cx="2628900" cy="504825"/>
          </a:xfrm>
          <a:custGeom>
            <a:avLst/>
            <a:gdLst>
              <a:gd name="T0" fmla="*/ 0 w 2628900"/>
              <a:gd name="T1" fmla="*/ 0 h 504412"/>
              <a:gd name="T2" fmla="*/ 2628900 w 2628900"/>
              <a:gd name="T3" fmla="*/ 0 h 504412"/>
              <a:gd name="T4" fmla="*/ 2628900 w 2628900"/>
              <a:gd name="T5" fmla="*/ 337397 h 504412"/>
              <a:gd name="T6" fmla="*/ 1481543 w 2628900"/>
              <a:gd name="T7" fmla="*/ 337397 h 504412"/>
              <a:gd name="T8" fmla="*/ 1314449 w 2628900"/>
              <a:gd name="T9" fmla="*/ 506066 h 504412"/>
              <a:gd name="T10" fmla="*/ 1147356 w 2628900"/>
              <a:gd name="T11" fmla="*/ 337397 h 504412"/>
              <a:gd name="T12" fmla="*/ 0 w 2628900"/>
              <a:gd name="T13" fmla="*/ 337397 h 504412"/>
              <a:gd name="T14" fmla="*/ 0 w 2628900"/>
              <a:gd name="T15" fmla="*/ 0 h 5044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628900" h="504412">
                <a:moveTo>
                  <a:pt x="0" y="0"/>
                </a:moveTo>
                <a:lnTo>
                  <a:pt x="2628900" y="0"/>
                </a:lnTo>
                <a:lnTo>
                  <a:pt x="2628900" y="336294"/>
                </a:lnTo>
                <a:lnTo>
                  <a:pt x="1481543" y="336294"/>
                </a:lnTo>
                <a:lnTo>
                  <a:pt x="1314449" y="504412"/>
                </a:lnTo>
                <a:lnTo>
                  <a:pt x="1147356" y="336294"/>
                </a:lnTo>
                <a:lnTo>
                  <a:pt x="0" y="336294"/>
                </a:lnTo>
                <a:lnTo>
                  <a:pt x="0" y="0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9461" name="Straight Connector 21"/>
          <p:cNvCxnSpPr>
            <a:cxnSpLocks noChangeShapeType="1"/>
          </p:cNvCxnSpPr>
          <p:nvPr/>
        </p:nvCxnSpPr>
        <p:spPr bwMode="auto">
          <a:xfrm>
            <a:off x="1574800" y="3995738"/>
            <a:ext cx="11557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2" name="任意多边形 6"/>
          <p:cNvSpPr>
            <a:spLocks/>
          </p:cNvSpPr>
          <p:nvPr/>
        </p:nvSpPr>
        <p:spPr bwMode="auto">
          <a:xfrm>
            <a:off x="3467100" y="3856038"/>
            <a:ext cx="2628900" cy="504825"/>
          </a:xfrm>
          <a:custGeom>
            <a:avLst/>
            <a:gdLst>
              <a:gd name="T0" fmla="*/ 0 w 2628900"/>
              <a:gd name="T1" fmla="*/ 0 h 504412"/>
              <a:gd name="T2" fmla="*/ 2628900 w 2628900"/>
              <a:gd name="T3" fmla="*/ 0 h 504412"/>
              <a:gd name="T4" fmla="*/ 2628900 w 2628900"/>
              <a:gd name="T5" fmla="*/ 337397 h 504412"/>
              <a:gd name="T6" fmla="*/ 1481543 w 2628900"/>
              <a:gd name="T7" fmla="*/ 337397 h 504412"/>
              <a:gd name="T8" fmla="*/ 1314449 w 2628900"/>
              <a:gd name="T9" fmla="*/ 506066 h 504412"/>
              <a:gd name="T10" fmla="*/ 1147356 w 2628900"/>
              <a:gd name="T11" fmla="*/ 337397 h 504412"/>
              <a:gd name="T12" fmla="*/ 0 w 2628900"/>
              <a:gd name="T13" fmla="*/ 337397 h 504412"/>
              <a:gd name="T14" fmla="*/ 0 w 2628900"/>
              <a:gd name="T15" fmla="*/ 0 h 5044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628900" h="504412">
                <a:moveTo>
                  <a:pt x="0" y="0"/>
                </a:moveTo>
                <a:lnTo>
                  <a:pt x="2628900" y="0"/>
                </a:lnTo>
                <a:lnTo>
                  <a:pt x="2628900" y="336294"/>
                </a:lnTo>
                <a:lnTo>
                  <a:pt x="1481543" y="336294"/>
                </a:lnTo>
                <a:lnTo>
                  <a:pt x="1314449" y="504412"/>
                </a:lnTo>
                <a:lnTo>
                  <a:pt x="1147356" y="336294"/>
                </a:lnTo>
                <a:lnTo>
                  <a:pt x="0" y="336294"/>
                </a:lnTo>
                <a:lnTo>
                  <a:pt x="0" y="0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9463" name="Straight Connector 27"/>
          <p:cNvCxnSpPr>
            <a:cxnSpLocks noChangeShapeType="1"/>
          </p:cNvCxnSpPr>
          <p:nvPr/>
        </p:nvCxnSpPr>
        <p:spPr bwMode="auto">
          <a:xfrm>
            <a:off x="4203700" y="3995738"/>
            <a:ext cx="11557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4" name="任意多边形 8"/>
          <p:cNvSpPr>
            <a:spLocks/>
          </p:cNvSpPr>
          <p:nvPr/>
        </p:nvSpPr>
        <p:spPr bwMode="auto">
          <a:xfrm>
            <a:off x="6096000" y="3856038"/>
            <a:ext cx="2628900" cy="504825"/>
          </a:xfrm>
          <a:custGeom>
            <a:avLst/>
            <a:gdLst>
              <a:gd name="T0" fmla="*/ 0 w 2628900"/>
              <a:gd name="T1" fmla="*/ 0 h 504412"/>
              <a:gd name="T2" fmla="*/ 2628900 w 2628900"/>
              <a:gd name="T3" fmla="*/ 0 h 504412"/>
              <a:gd name="T4" fmla="*/ 2628900 w 2628900"/>
              <a:gd name="T5" fmla="*/ 337397 h 504412"/>
              <a:gd name="T6" fmla="*/ 1481543 w 2628900"/>
              <a:gd name="T7" fmla="*/ 337397 h 504412"/>
              <a:gd name="T8" fmla="*/ 1314449 w 2628900"/>
              <a:gd name="T9" fmla="*/ 506066 h 504412"/>
              <a:gd name="T10" fmla="*/ 1147356 w 2628900"/>
              <a:gd name="T11" fmla="*/ 337397 h 504412"/>
              <a:gd name="T12" fmla="*/ 0 w 2628900"/>
              <a:gd name="T13" fmla="*/ 337397 h 504412"/>
              <a:gd name="T14" fmla="*/ 0 w 2628900"/>
              <a:gd name="T15" fmla="*/ 0 h 5044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628900" h="504412">
                <a:moveTo>
                  <a:pt x="0" y="0"/>
                </a:moveTo>
                <a:lnTo>
                  <a:pt x="2628900" y="0"/>
                </a:lnTo>
                <a:lnTo>
                  <a:pt x="2628900" y="336294"/>
                </a:lnTo>
                <a:lnTo>
                  <a:pt x="1481543" y="336294"/>
                </a:lnTo>
                <a:lnTo>
                  <a:pt x="1314449" y="504412"/>
                </a:lnTo>
                <a:lnTo>
                  <a:pt x="1147356" y="336294"/>
                </a:lnTo>
                <a:lnTo>
                  <a:pt x="0" y="336294"/>
                </a:lnTo>
                <a:lnTo>
                  <a:pt x="0" y="0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9465" name="Straight Connector 35"/>
          <p:cNvCxnSpPr>
            <a:cxnSpLocks noChangeShapeType="1"/>
          </p:cNvCxnSpPr>
          <p:nvPr/>
        </p:nvCxnSpPr>
        <p:spPr bwMode="auto">
          <a:xfrm>
            <a:off x="6832600" y="3995738"/>
            <a:ext cx="11557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6" name="任意多边形 10"/>
          <p:cNvSpPr>
            <a:spLocks/>
          </p:cNvSpPr>
          <p:nvPr/>
        </p:nvSpPr>
        <p:spPr bwMode="auto">
          <a:xfrm>
            <a:off x="8712200" y="3856038"/>
            <a:ext cx="2628900" cy="504825"/>
          </a:xfrm>
          <a:custGeom>
            <a:avLst/>
            <a:gdLst>
              <a:gd name="T0" fmla="*/ 0 w 2628900"/>
              <a:gd name="T1" fmla="*/ 0 h 504412"/>
              <a:gd name="T2" fmla="*/ 2628900 w 2628900"/>
              <a:gd name="T3" fmla="*/ 0 h 504412"/>
              <a:gd name="T4" fmla="*/ 2628900 w 2628900"/>
              <a:gd name="T5" fmla="*/ 337397 h 504412"/>
              <a:gd name="T6" fmla="*/ 1481543 w 2628900"/>
              <a:gd name="T7" fmla="*/ 337397 h 504412"/>
              <a:gd name="T8" fmla="*/ 1314449 w 2628900"/>
              <a:gd name="T9" fmla="*/ 506066 h 504412"/>
              <a:gd name="T10" fmla="*/ 1147356 w 2628900"/>
              <a:gd name="T11" fmla="*/ 337397 h 504412"/>
              <a:gd name="T12" fmla="*/ 0 w 2628900"/>
              <a:gd name="T13" fmla="*/ 337397 h 504412"/>
              <a:gd name="T14" fmla="*/ 0 w 2628900"/>
              <a:gd name="T15" fmla="*/ 0 h 5044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628900" h="504412">
                <a:moveTo>
                  <a:pt x="0" y="0"/>
                </a:moveTo>
                <a:lnTo>
                  <a:pt x="2628900" y="0"/>
                </a:lnTo>
                <a:lnTo>
                  <a:pt x="2628900" y="336294"/>
                </a:lnTo>
                <a:lnTo>
                  <a:pt x="1481543" y="336294"/>
                </a:lnTo>
                <a:lnTo>
                  <a:pt x="1314449" y="504412"/>
                </a:lnTo>
                <a:lnTo>
                  <a:pt x="1147356" y="336294"/>
                </a:lnTo>
                <a:lnTo>
                  <a:pt x="0" y="336294"/>
                </a:lnTo>
                <a:lnTo>
                  <a:pt x="0" y="0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9467" name="Straight Connector 43"/>
          <p:cNvCxnSpPr>
            <a:cxnSpLocks noChangeShapeType="1"/>
          </p:cNvCxnSpPr>
          <p:nvPr/>
        </p:nvCxnSpPr>
        <p:spPr bwMode="auto">
          <a:xfrm>
            <a:off x="9448800" y="3995738"/>
            <a:ext cx="11557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8" name="TextBox 13"/>
          <p:cNvSpPr txBox="1">
            <a:spLocks noChangeArrowheads="1"/>
          </p:cNvSpPr>
          <p:nvPr/>
        </p:nvSpPr>
        <p:spPr bwMode="auto">
          <a:xfrm>
            <a:off x="1128713" y="484028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EFEF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EFEF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9" name="TextBox 13"/>
          <p:cNvSpPr txBox="1">
            <a:spLocks noChangeArrowheads="1"/>
          </p:cNvSpPr>
          <p:nvPr/>
        </p:nvSpPr>
        <p:spPr bwMode="auto">
          <a:xfrm>
            <a:off x="1171575" y="5154613"/>
            <a:ext cx="2090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EFEF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EFEF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0" name="TextBox 13"/>
          <p:cNvSpPr txBox="1">
            <a:spLocks noChangeArrowheads="1"/>
          </p:cNvSpPr>
          <p:nvPr/>
        </p:nvSpPr>
        <p:spPr bwMode="auto">
          <a:xfrm>
            <a:off x="3671888" y="484028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EFEF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EFEF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1" name="TextBox 13"/>
          <p:cNvSpPr txBox="1">
            <a:spLocks noChangeArrowheads="1"/>
          </p:cNvSpPr>
          <p:nvPr/>
        </p:nvSpPr>
        <p:spPr bwMode="auto">
          <a:xfrm>
            <a:off x="3714750" y="5154613"/>
            <a:ext cx="2090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EFEF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EFEF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2" name="TextBox 13"/>
          <p:cNvSpPr txBox="1">
            <a:spLocks noChangeArrowheads="1"/>
          </p:cNvSpPr>
          <p:nvPr/>
        </p:nvSpPr>
        <p:spPr bwMode="auto">
          <a:xfrm>
            <a:off x="6142038" y="484028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EFEF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EFEF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3" name="TextBox 13"/>
          <p:cNvSpPr txBox="1">
            <a:spLocks noChangeArrowheads="1"/>
          </p:cNvSpPr>
          <p:nvPr/>
        </p:nvSpPr>
        <p:spPr bwMode="auto">
          <a:xfrm>
            <a:off x="6183313" y="5154613"/>
            <a:ext cx="2092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EFEF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EFEF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4" name="TextBox 13"/>
          <p:cNvSpPr txBox="1">
            <a:spLocks noChangeArrowheads="1"/>
          </p:cNvSpPr>
          <p:nvPr/>
        </p:nvSpPr>
        <p:spPr bwMode="auto">
          <a:xfrm>
            <a:off x="8685213" y="484028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EFEF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EFEF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75" name="TextBox 13"/>
          <p:cNvSpPr txBox="1">
            <a:spLocks noChangeArrowheads="1"/>
          </p:cNvSpPr>
          <p:nvPr/>
        </p:nvSpPr>
        <p:spPr bwMode="auto">
          <a:xfrm>
            <a:off x="8726488" y="5154613"/>
            <a:ext cx="2092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EFEF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EFEF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9476" name="图片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99525" y="1968595"/>
            <a:ext cx="2438400" cy="1719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7" name="图片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11888" y="1968506"/>
            <a:ext cx="2444750" cy="17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8" name="图片 2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24250" y="1969064"/>
            <a:ext cx="2443163" cy="1718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9" name="图片 2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5025" y="1968506"/>
            <a:ext cx="2444750" cy="17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组合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3" y="1042988"/>
            <a:ext cx="4498975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5233988" y="2025650"/>
            <a:ext cx="1724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chemeClr val="bg1"/>
                </a:solidFill>
                <a:latin typeface="Lato" panose="020F0502020204030203" pitchFamily="34" charset="0"/>
              </a:rPr>
              <a:t>03</a:t>
            </a:r>
          </a:p>
        </p:txBody>
      </p:sp>
      <p:sp>
        <p:nvSpPr>
          <p:cNvPr id="20484" name="TextBox 4"/>
          <p:cNvSpPr txBox="1">
            <a:spLocks noChangeArrowheads="1"/>
          </p:cNvSpPr>
          <p:nvPr/>
        </p:nvSpPr>
        <p:spPr bwMode="auto">
          <a:xfrm>
            <a:off x="4673600" y="3024188"/>
            <a:ext cx="2844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核心优势</a:t>
            </a:r>
            <a:endParaRPr lang="en-US" altLang="zh-CN" sz="4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4673600" y="3854450"/>
            <a:ext cx="28448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Lato" panose="020F0502020204030203" pitchFamily="34" charset="0"/>
              </a:rPr>
              <a:t>Click  to  add  your  title. Click  to  add  your  title. Click  to  add  your  title. </a:t>
            </a:r>
          </a:p>
        </p:txBody>
      </p:sp>
      <p:cxnSp>
        <p:nvCxnSpPr>
          <p:cNvPr id="20486" name="直接连接符 12"/>
          <p:cNvCxnSpPr>
            <a:cxnSpLocks noChangeShapeType="1"/>
          </p:cNvCxnSpPr>
          <p:nvPr/>
        </p:nvCxnSpPr>
        <p:spPr bwMode="auto">
          <a:xfrm>
            <a:off x="5251450" y="2890838"/>
            <a:ext cx="16891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07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pic>
        <p:nvPicPr>
          <p:cNvPr id="21508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54525" y="1841500"/>
            <a:ext cx="3119462" cy="199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1350963" y="1843088"/>
            <a:ext cx="3146425" cy="1993900"/>
          </a:xfrm>
          <a:prstGeom prst="rect">
            <a:avLst/>
          </a:prstGeom>
          <a:solidFill>
            <a:srgbClr val="44546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id-ID" altLang="en-US" sz="5400">
              <a:solidFill>
                <a:srgbClr val="FFFFFF"/>
              </a:solidFill>
            </a:endParaRP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7715250" y="1843088"/>
            <a:ext cx="3146425" cy="1993900"/>
          </a:xfrm>
          <a:prstGeom prst="rect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id-ID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511" name="Oval 22"/>
          <p:cNvSpPr>
            <a:spLocks noChangeArrowheads="1"/>
          </p:cNvSpPr>
          <p:nvPr/>
        </p:nvSpPr>
        <p:spPr bwMode="auto">
          <a:xfrm>
            <a:off x="1350963" y="4168775"/>
            <a:ext cx="585787" cy="585788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AU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512" name="Oval 33"/>
          <p:cNvSpPr>
            <a:spLocks noChangeArrowheads="1"/>
          </p:cNvSpPr>
          <p:nvPr/>
        </p:nvSpPr>
        <p:spPr bwMode="auto">
          <a:xfrm>
            <a:off x="4533900" y="4168775"/>
            <a:ext cx="585788" cy="585788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513" name="Oval 36"/>
          <p:cNvSpPr>
            <a:spLocks noChangeArrowheads="1"/>
          </p:cNvSpPr>
          <p:nvPr/>
        </p:nvSpPr>
        <p:spPr bwMode="auto">
          <a:xfrm>
            <a:off x="7718425" y="4168775"/>
            <a:ext cx="585788" cy="585788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1514" name="TextBox 15"/>
          <p:cNvSpPr txBox="1">
            <a:spLocks noChangeArrowheads="1"/>
          </p:cNvSpPr>
          <p:nvPr/>
        </p:nvSpPr>
        <p:spPr bwMode="auto">
          <a:xfrm>
            <a:off x="1357313" y="4276725"/>
            <a:ext cx="5730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01</a:t>
            </a:r>
            <a:endParaRPr lang="zh-CN" altLang="en-US" sz="1800" b="1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21515" name="TextBox 15"/>
          <p:cNvSpPr txBox="1">
            <a:spLocks noChangeArrowheads="1"/>
          </p:cNvSpPr>
          <p:nvPr/>
        </p:nvSpPr>
        <p:spPr bwMode="auto">
          <a:xfrm>
            <a:off x="4541838" y="4276725"/>
            <a:ext cx="571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02</a:t>
            </a:r>
            <a:endParaRPr lang="zh-CN" altLang="en-US" sz="1800" b="1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21516" name="TextBox 15"/>
          <p:cNvSpPr txBox="1">
            <a:spLocks noChangeArrowheads="1"/>
          </p:cNvSpPr>
          <p:nvPr/>
        </p:nvSpPr>
        <p:spPr bwMode="auto">
          <a:xfrm>
            <a:off x="7726363" y="4276725"/>
            <a:ext cx="571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03</a:t>
            </a:r>
            <a:endParaRPr lang="zh-CN" altLang="en-US" sz="1800" b="1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21517" name="TextBox 13"/>
          <p:cNvSpPr txBox="1">
            <a:spLocks noChangeArrowheads="1"/>
          </p:cNvSpPr>
          <p:nvPr/>
        </p:nvSpPr>
        <p:spPr bwMode="auto">
          <a:xfrm>
            <a:off x="1697038" y="243046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8" name="TextBox 13"/>
          <p:cNvSpPr txBox="1">
            <a:spLocks noChangeArrowheads="1"/>
          </p:cNvSpPr>
          <p:nvPr/>
        </p:nvSpPr>
        <p:spPr bwMode="auto">
          <a:xfrm>
            <a:off x="1901825" y="2784475"/>
            <a:ext cx="2044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9" name="TextBox 13"/>
          <p:cNvSpPr txBox="1">
            <a:spLocks noChangeArrowheads="1"/>
          </p:cNvSpPr>
          <p:nvPr/>
        </p:nvSpPr>
        <p:spPr bwMode="auto">
          <a:xfrm>
            <a:off x="8101013" y="2430463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0" name="TextBox 13"/>
          <p:cNvSpPr txBox="1">
            <a:spLocks noChangeArrowheads="1"/>
          </p:cNvSpPr>
          <p:nvPr/>
        </p:nvSpPr>
        <p:spPr bwMode="auto">
          <a:xfrm>
            <a:off x="8304213" y="2784475"/>
            <a:ext cx="2046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1" name="矩形 17"/>
          <p:cNvSpPr>
            <a:spLocks noChangeArrowheads="1"/>
          </p:cNvSpPr>
          <p:nvPr/>
        </p:nvSpPr>
        <p:spPr bwMode="auto">
          <a:xfrm>
            <a:off x="1828800" y="4803775"/>
            <a:ext cx="2206625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2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2" name="TextBox 13"/>
          <p:cNvSpPr txBox="1">
            <a:spLocks noChangeArrowheads="1"/>
          </p:cNvSpPr>
          <p:nvPr/>
        </p:nvSpPr>
        <p:spPr bwMode="auto">
          <a:xfrm>
            <a:off x="2097088" y="4321175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3" name="矩形 19"/>
          <p:cNvSpPr>
            <a:spLocks noChangeArrowheads="1"/>
          </p:cNvSpPr>
          <p:nvPr/>
        </p:nvSpPr>
        <p:spPr bwMode="auto">
          <a:xfrm>
            <a:off x="5259388" y="4803775"/>
            <a:ext cx="2206625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2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4" name="TextBox 13"/>
          <p:cNvSpPr txBox="1">
            <a:spLocks noChangeArrowheads="1"/>
          </p:cNvSpPr>
          <p:nvPr/>
        </p:nvSpPr>
        <p:spPr bwMode="auto">
          <a:xfrm>
            <a:off x="5264150" y="43386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5" name="矩形 21"/>
          <p:cNvSpPr>
            <a:spLocks noChangeArrowheads="1"/>
          </p:cNvSpPr>
          <p:nvPr/>
        </p:nvSpPr>
        <p:spPr bwMode="auto">
          <a:xfrm>
            <a:off x="8443913" y="4803775"/>
            <a:ext cx="2206625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2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2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6" name="TextBox 13"/>
          <p:cNvSpPr txBox="1">
            <a:spLocks noChangeArrowheads="1"/>
          </p:cNvSpPr>
          <p:nvPr/>
        </p:nvSpPr>
        <p:spPr bwMode="auto">
          <a:xfrm>
            <a:off x="8443913" y="4321175"/>
            <a:ext cx="23368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1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2" name="Rectangle 39"/>
          <p:cNvSpPr>
            <a:spLocks noChangeArrowheads="1"/>
          </p:cNvSpPr>
          <p:nvPr/>
        </p:nvSpPr>
        <p:spPr bwMode="auto">
          <a:xfrm flipH="1">
            <a:off x="4000500" y="3802063"/>
            <a:ext cx="2435225" cy="2095500"/>
          </a:xfrm>
          <a:prstGeom prst="rect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AU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2533" name="Rectangle 40"/>
          <p:cNvSpPr>
            <a:spLocks noChangeArrowheads="1"/>
          </p:cNvSpPr>
          <p:nvPr/>
        </p:nvSpPr>
        <p:spPr bwMode="auto">
          <a:xfrm>
            <a:off x="8462963" y="1647825"/>
            <a:ext cx="2435225" cy="2095500"/>
          </a:xfrm>
          <a:prstGeom prst="rect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2534" name="Rectangle 42"/>
          <p:cNvSpPr>
            <a:spLocks noChangeArrowheads="1"/>
          </p:cNvSpPr>
          <p:nvPr/>
        </p:nvSpPr>
        <p:spPr bwMode="auto">
          <a:xfrm>
            <a:off x="1293813" y="1647825"/>
            <a:ext cx="2638425" cy="4249738"/>
          </a:xfrm>
          <a:prstGeom prst="rect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id-ID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2535" name="Rectangle 66"/>
          <p:cNvSpPr>
            <a:spLocks noChangeArrowheads="1"/>
          </p:cNvSpPr>
          <p:nvPr/>
        </p:nvSpPr>
        <p:spPr bwMode="auto">
          <a:xfrm>
            <a:off x="4000500" y="1647825"/>
            <a:ext cx="4395788" cy="2095500"/>
          </a:xfrm>
          <a:prstGeom prst="rect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id-ID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2536" name="Rectangle 70"/>
          <p:cNvSpPr>
            <a:spLocks noChangeArrowheads="1"/>
          </p:cNvSpPr>
          <p:nvPr/>
        </p:nvSpPr>
        <p:spPr bwMode="auto">
          <a:xfrm flipH="1">
            <a:off x="6503988" y="3802063"/>
            <a:ext cx="4394200" cy="2095500"/>
          </a:xfrm>
          <a:prstGeom prst="rect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id-ID" altLang="en-US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2537" name="Freeform 250"/>
          <p:cNvSpPr>
            <a:spLocks/>
          </p:cNvSpPr>
          <p:nvPr/>
        </p:nvSpPr>
        <p:spPr bwMode="auto">
          <a:xfrm>
            <a:off x="5176838" y="4514850"/>
            <a:ext cx="523875" cy="566738"/>
          </a:xfrm>
          <a:custGeom>
            <a:avLst/>
            <a:gdLst>
              <a:gd name="T0" fmla="*/ 2147483646 w 195"/>
              <a:gd name="T1" fmla="*/ 2147483646 h 210"/>
              <a:gd name="T2" fmla="*/ 2147483646 w 195"/>
              <a:gd name="T3" fmla="*/ 2147483646 h 210"/>
              <a:gd name="T4" fmla="*/ 0 w 195"/>
              <a:gd name="T5" fmla="*/ 2147483646 h 210"/>
              <a:gd name="T6" fmla="*/ 2147483646 w 195"/>
              <a:gd name="T7" fmla="*/ 2147483646 h 210"/>
              <a:gd name="T8" fmla="*/ 2147483646 w 195"/>
              <a:gd name="T9" fmla="*/ 2147483646 h 210"/>
              <a:gd name="T10" fmla="*/ 2147483646 w 195"/>
              <a:gd name="T11" fmla="*/ 2147483646 h 210"/>
              <a:gd name="T12" fmla="*/ 2147483646 w 195"/>
              <a:gd name="T13" fmla="*/ 2147483646 h 210"/>
              <a:gd name="T14" fmla="*/ 2147483646 w 195"/>
              <a:gd name="T15" fmla="*/ 2147483646 h 210"/>
              <a:gd name="T16" fmla="*/ 2147483646 w 195"/>
              <a:gd name="T17" fmla="*/ 2147483646 h 210"/>
              <a:gd name="T18" fmla="*/ 2147483646 w 195"/>
              <a:gd name="T19" fmla="*/ 2147483646 h 21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195" h="210">
                <a:moveTo>
                  <a:pt x="190" y="102"/>
                </a:moveTo>
                <a:cubicBezTo>
                  <a:pt x="195" y="54"/>
                  <a:pt x="152" y="10"/>
                  <a:pt x="92" y="4"/>
                </a:cubicBezTo>
                <a:cubicBezTo>
                  <a:pt x="56" y="0"/>
                  <a:pt x="22" y="11"/>
                  <a:pt x="0" y="30"/>
                </a:cubicBezTo>
                <a:cubicBezTo>
                  <a:pt x="5" y="30"/>
                  <a:pt x="10" y="30"/>
                  <a:pt x="15" y="30"/>
                </a:cubicBezTo>
                <a:cubicBezTo>
                  <a:pt x="44" y="30"/>
                  <a:pt x="72" y="38"/>
                  <a:pt x="94" y="54"/>
                </a:cubicBezTo>
                <a:cubicBezTo>
                  <a:pt x="118" y="71"/>
                  <a:pt x="132" y="94"/>
                  <a:pt x="135" y="120"/>
                </a:cubicBezTo>
                <a:cubicBezTo>
                  <a:pt x="138" y="143"/>
                  <a:pt x="131" y="167"/>
                  <a:pt x="116" y="187"/>
                </a:cubicBezTo>
                <a:cubicBezTo>
                  <a:pt x="147" y="210"/>
                  <a:pt x="175" y="203"/>
                  <a:pt x="168" y="198"/>
                </a:cubicBezTo>
                <a:cubicBezTo>
                  <a:pt x="150" y="185"/>
                  <a:pt x="146" y="171"/>
                  <a:pt x="147" y="161"/>
                </a:cubicBezTo>
                <a:cubicBezTo>
                  <a:pt x="171" y="148"/>
                  <a:pt x="187" y="127"/>
                  <a:pt x="190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8" name="Freeform 251"/>
          <p:cNvSpPr>
            <a:spLocks/>
          </p:cNvSpPr>
          <p:nvPr/>
        </p:nvSpPr>
        <p:spPr bwMode="auto">
          <a:xfrm>
            <a:off x="4900613" y="4648200"/>
            <a:ext cx="608012" cy="534988"/>
          </a:xfrm>
          <a:custGeom>
            <a:avLst/>
            <a:gdLst>
              <a:gd name="T0" fmla="*/ 2147483646 w 227"/>
              <a:gd name="T1" fmla="*/ 2147483646 h 200"/>
              <a:gd name="T2" fmla="*/ 2147483646 w 227"/>
              <a:gd name="T3" fmla="*/ 0 h 200"/>
              <a:gd name="T4" fmla="*/ 2147483646 w 227"/>
              <a:gd name="T5" fmla="*/ 2147483646 h 200"/>
              <a:gd name="T6" fmla="*/ 2147483646 w 227"/>
              <a:gd name="T7" fmla="*/ 2147483646 h 200"/>
              <a:gd name="T8" fmla="*/ 2147483646 w 227"/>
              <a:gd name="T9" fmla="*/ 2147483646 h 200"/>
              <a:gd name="T10" fmla="*/ 2147483646 w 227"/>
              <a:gd name="T11" fmla="*/ 2147483646 h 200"/>
              <a:gd name="T12" fmla="*/ 2147483646 w 227"/>
              <a:gd name="T13" fmla="*/ 2147483646 h 200"/>
              <a:gd name="T14" fmla="*/ 2147483646 w 227"/>
              <a:gd name="T15" fmla="*/ 2147483646 h 200"/>
              <a:gd name="T16" fmla="*/ 2147483646 w 227"/>
              <a:gd name="T17" fmla="*/ 2147483646 h 200"/>
              <a:gd name="T18" fmla="*/ 2147483646 w 227"/>
              <a:gd name="T19" fmla="*/ 2147483646 h 200"/>
              <a:gd name="T20" fmla="*/ 2147483646 w 227"/>
              <a:gd name="T21" fmla="*/ 2147483646 h 2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27" h="200">
                <a:moveTo>
                  <a:pt x="221" y="74"/>
                </a:moveTo>
                <a:cubicBezTo>
                  <a:pt x="216" y="31"/>
                  <a:pt x="172" y="0"/>
                  <a:pt x="119" y="0"/>
                </a:cubicBezTo>
                <a:cubicBezTo>
                  <a:pt x="114" y="0"/>
                  <a:pt x="108" y="0"/>
                  <a:pt x="103" y="1"/>
                </a:cubicBezTo>
                <a:cubicBezTo>
                  <a:pt x="44" y="7"/>
                  <a:pt x="0" y="51"/>
                  <a:pt x="6" y="98"/>
                </a:cubicBezTo>
                <a:cubicBezTo>
                  <a:pt x="8" y="123"/>
                  <a:pt x="25" y="144"/>
                  <a:pt x="48" y="158"/>
                </a:cubicBezTo>
                <a:cubicBezTo>
                  <a:pt x="49" y="168"/>
                  <a:pt x="45" y="182"/>
                  <a:pt x="27" y="195"/>
                </a:cubicBezTo>
                <a:cubicBezTo>
                  <a:pt x="24" y="197"/>
                  <a:pt x="28" y="200"/>
                  <a:pt x="36" y="200"/>
                </a:cubicBezTo>
                <a:cubicBezTo>
                  <a:pt x="49" y="200"/>
                  <a:pt x="71" y="194"/>
                  <a:pt x="92" y="172"/>
                </a:cubicBezTo>
                <a:cubicBezTo>
                  <a:pt x="97" y="173"/>
                  <a:pt x="103" y="173"/>
                  <a:pt x="108" y="173"/>
                </a:cubicBezTo>
                <a:cubicBezTo>
                  <a:pt x="113" y="173"/>
                  <a:pt x="118" y="173"/>
                  <a:pt x="123" y="172"/>
                </a:cubicBezTo>
                <a:cubicBezTo>
                  <a:pt x="183" y="165"/>
                  <a:pt x="227" y="122"/>
                  <a:pt x="221" y="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9" name="Freeform 193"/>
          <p:cNvSpPr>
            <a:spLocks/>
          </p:cNvSpPr>
          <p:nvPr/>
        </p:nvSpPr>
        <p:spPr bwMode="auto">
          <a:xfrm>
            <a:off x="9345613" y="2430463"/>
            <a:ext cx="846137" cy="588962"/>
          </a:xfrm>
          <a:custGeom>
            <a:avLst/>
            <a:gdLst>
              <a:gd name="T0" fmla="*/ 2147483646 w 288"/>
              <a:gd name="T1" fmla="*/ 2147483646 h 200"/>
              <a:gd name="T2" fmla="*/ 2147483646 w 288"/>
              <a:gd name="T3" fmla="*/ 2147483646 h 200"/>
              <a:gd name="T4" fmla="*/ 2147483646 w 288"/>
              <a:gd name="T5" fmla="*/ 0 h 200"/>
              <a:gd name="T6" fmla="*/ 2147483646 w 288"/>
              <a:gd name="T7" fmla="*/ 2147483646 h 200"/>
              <a:gd name="T8" fmla="*/ 2147483646 w 288"/>
              <a:gd name="T9" fmla="*/ 2147483646 h 200"/>
              <a:gd name="T10" fmla="*/ 2147483646 w 288"/>
              <a:gd name="T11" fmla="*/ 2147483646 h 200"/>
              <a:gd name="T12" fmla="*/ 2147483646 w 288"/>
              <a:gd name="T13" fmla="*/ 2147483646 h 200"/>
              <a:gd name="T14" fmla="*/ 0 w 288"/>
              <a:gd name="T15" fmla="*/ 2147483646 h 200"/>
              <a:gd name="T16" fmla="*/ 2147483646 w 288"/>
              <a:gd name="T17" fmla="*/ 2147483646 h 200"/>
              <a:gd name="T18" fmla="*/ 2147483646 w 288"/>
              <a:gd name="T19" fmla="*/ 2147483646 h 200"/>
              <a:gd name="T20" fmla="*/ 2147483646 w 288"/>
              <a:gd name="T21" fmla="*/ 2147483646 h 200"/>
              <a:gd name="T22" fmla="*/ 2147483646 w 288"/>
              <a:gd name="T23" fmla="*/ 2147483646 h 200"/>
              <a:gd name="T24" fmla="*/ 2147483646 w 288"/>
              <a:gd name="T25" fmla="*/ 2147483646 h 200"/>
              <a:gd name="T26" fmla="*/ 2147483646 w 288"/>
              <a:gd name="T27" fmla="*/ 2147483646 h 200"/>
              <a:gd name="T28" fmla="*/ 2147483646 w 288"/>
              <a:gd name="T29" fmla="*/ 2147483646 h 200"/>
              <a:gd name="T30" fmla="*/ 2147483646 w 288"/>
              <a:gd name="T31" fmla="*/ 2147483646 h 200"/>
              <a:gd name="T32" fmla="*/ 2147483646 w 288"/>
              <a:gd name="T33" fmla="*/ 2147483646 h 200"/>
              <a:gd name="T34" fmla="*/ 2147483646 w 288"/>
              <a:gd name="T35" fmla="*/ 2147483646 h 200"/>
              <a:gd name="T36" fmla="*/ 2147483646 w 288"/>
              <a:gd name="T37" fmla="*/ 2147483646 h 200"/>
              <a:gd name="T38" fmla="*/ 2147483646 w 288"/>
              <a:gd name="T39" fmla="*/ 2147483646 h 200"/>
              <a:gd name="T40" fmla="*/ 2147483646 w 288"/>
              <a:gd name="T41" fmla="*/ 2147483646 h 200"/>
              <a:gd name="T42" fmla="*/ 2147483646 w 288"/>
              <a:gd name="T43" fmla="*/ 2147483646 h 200"/>
              <a:gd name="T44" fmla="*/ 2147483646 w 288"/>
              <a:gd name="T45" fmla="*/ 2147483646 h 200"/>
              <a:gd name="T46" fmla="*/ 2147483646 w 288"/>
              <a:gd name="T47" fmla="*/ 2147483646 h 200"/>
              <a:gd name="T48" fmla="*/ 2147483646 w 288"/>
              <a:gd name="T49" fmla="*/ 2147483646 h 200"/>
              <a:gd name="T50" fmla="*/ 2147483646 w 288"/>
              <a:gd name="T51" fmla="*/ 2147483646 h 200"/>
              <a:gd name="T52" fmla="*/ 2147483646 w 288"/>
              <a:gd name="T53" fmla="*/ 2147483646 h 200"/>
              <a:gd name="T54" fmla="*/ 2147483646 w 288"/>
              <a:gd name="T55" fmla="*/ 2147483646 h 200"/>
              <a:gd name="T56" fmla="*/ 2147483646 w 288"/>
              <a:gd name="T57" fmla="*/ 2147483646 h 200"/>
              <a:gd name="T58" fmla="*/ 2147483646 w 288"/>
              <a:gd name="T59" fmla="*/ 2147483646 h 200"/>
              <a:gd name="T60" fmla="*/ 2147483646 w 288"/>
              <a:gd name="T61" fmla="*/ 2147483646 h 20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288" h="200">
                <a:moveTo>
                  <a:pt x="253" y="91"/>
                </a:moveTo>
                <a:cubicBezTo>
                  <a:pt x="253" y="89"/>
                  <a:pt x="253" y="88"/>
                  <a:pt x="253" y="86"/>
                </a:cubicBezTo>
                <a:cubicBezTo>
                  <a:pt x="253" y="38"/>
                  <a:pt x="215" y="0"/>
                  <a:pt x="167" y="0"/>
                </a:cubicBezTo>
                <a:cubicBezTo>
                  <a:pt x="133" y="0"/>
                  <a:pt x="104" y="20"/>
                  <a:pt x="90" y="49"/>
                </a:cubicBezTo>
                <a:cubicBezTo>
                  <a:pt x="83" y="44"/>
                  <a:pt x="75" y="41"/>
                  <a:pt x="66" y="41"/>
                </a:cubicBezTo>
                <a:cubicBezTo>
                  <a:pt x="44" y="41"/>
                  <a:pt x="26" y="58"/>
                  <a:pt x="26" y="80"/>
                </a:cubicBezTo>
                <a:cubicBezTo>
                  <a:pt x="26" y="84"/>
                  <a:pt x="27" y="88"/>
                  <a:pt x="28" y="92"/>
                </a:cubicBezTo>
                <a:cubicBezTo>
                  <a:pt x="11" y="102"/>
                  <a:pt x="0" y="121"/>
                  <a:pt x="0" y="142"/>
                </a:cubicBezTo>
                <a:cubicBezTo>
                  <a:pt x="0" y="174"/>
                  <a:pt x="25" y="199"/>
                  <a:pt x="57" y="200"/>
                </a:cubicBezTo>
                <a:cubicBezTo>
                  <a:pt x="57" y="200"/>
                  <a:pt x="57" y="200"/>
                  <a:pt x="57" y="200"/>
                </a:cubicBezTo>
                <a:cubicBezTo>
                  <a:pt x="57" y="200"/>
                  <a:pt x="57" y="200"/>
                  <a:pt x="57" y="200"/>
                </a:cubicBezTo>
                <a:cubicBezTo>
                  <a:pt x="57" y="200"/>
                  <a:pt x="58" y="200"/>
                  <a:pt x="58" y="200"/>
                </a:cubicBezTo>
                <a:cubicBezTo>
                  <a:pt x="58" y="200"/>
                  <a:pt x="58" y="200"/>
                  <a:pt x="58" y="200"/>
                </a:cubicBezTo>
                <a:cubicBezTo>
                  <a:pt x="86" y="200"/>
                  <a:pt x="86" y="200"/>
                  <a:pt x="86" y="200"/>
                </a:cubicBezTo>
                <a:cubicBezTo>
                  <a:pt x="68" y="178"/>
                  <a:pt x="68" y="178"/>
                  <a:pt x="68" y="178"/>
                </a:cubicBezTo>
                <a:cubicBezTo>
                  <a:pt x="60" y="169"/>
                  <a:pt x="58" y="157"/>
                  <a:pt x="63" y="147"/>
                </a:cubicBezTo>
                <a:cubicBezTo>
                  <a:pt x="67" y="137"/>
                  <a:pt x="78" y="131"/>
                  <a:pt x="90" y="131"/>
                </a:cubicBezTo>
                <a:cubicBezTo>
                  <a:pt x="102" y="131"/>
                  <a:pt x="102" y="131"/>
                  <a:pt x="102" y="131"/>
                </a:cubicBezTo>
                <a:cubicBezTo>
                  <a:pt x="102" y="98"/>
                  <a:pt x="102" y="98"/>
                  <a:pt x="102" y="98"/>
                </a:cubicBezTo>
                <a:cubicBezTo>
                  <a:pt x="102" y="80"/>
                  <a:pt x="118" y="64"/>
                  <a:pt x="137" y="64"/>
                </a:cubicBezTo>
                <a:cubicBezTo>
                  <a:pt x="149" y="64"/>
                  <a:pt x="149" y="64"/>
                  <a:pt x="149" y="64"/>
                </a:cubicBezTo>
                <a:cubicBezTo>
                  <a:pt x="168" y="64"/>
                  <a:pt x="183" y="80"/>
                  <a:pt x="183" y="98"/>
                </a:cubicBezTo>
                <a:cubicBezTo>
                  <a:pt x="183" y="131"/>
                  <a:pt x="183" y="131"/>
                  <a:pt x="183" y="131"/>
                </a:cubicBezTo>
                <a:cubicBezTo>
                  <a:pt x="196" y="131"/>
                  <a:pt x="196" y="131"/>
                  <a:pt x="196" y="131"/>
                </a:cubicBezTo>
                <a:cubicBezTo>
                  <a:pt x="208" y="131"/>
                  <a:pt x="218" y="137"/>
                  <a:pt x="223" y="147"/>
                </a:cubicBezTo>
                <a:cubicBezTo>
                  <a:pt x="228" y="157"/>
                  <a:pt x="226" y="169"/>
                  <a:pt x="218" y="178"/>
                </a:cubicBezTo>
                <a:cubicBezTo>
                  <a:pt x="200" y="200"/>
                  <a:pt x="200" y="200"/>
                  <a:pt x="200" y="200"/>
                </a:cubicBezTo>
                <a:cubicBezTo>
                  <a:pt x="228" y="200"/>
                  <a:pt x="228" y="200"/>
                  <a:pt x="228" y="200"/>
                </a:cubicBezTo>
                <a:cubicBezTo>
                  <a:pt x="229" y="200"/>
                  <a:pt x="230" y="200"/>
                  <a:pt x="231" y="200"/>
                </a:cubicBezTo>
                <a:cubicBezTo>
                  <a:pt x="262" y="200"/>
                  <a:pt x="288" y="175"/>
                  <a:pt x="288" y="143"/>
                </a:cubicBezTo>
                <a:cubicBezTo>
                  <a:pt x="288" y="120"/>
                  <a:pt x="273" y="99"/>
                  <a:pt x="253" y="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0" name="Freeform 194"/>
          <p:cNvSpPr>
            <a:spLocks/>
          </p:cNvSpPr>
          <p:nvPr/>
        </p:nvSpPr>
        <p:spPr bwMode="auto">
          <a:xfrm>
            <a:off x="9590088" y="2689225"/>
            <a:ext cx="357187" cy="409575"/>
          </a:xfrm>
          <a:custGeom>
            <a:avLst/>
            <a:gdLst>
              <a:gd name="T0" fmla="*/ 2147483646 w 121"/>
              <a:gd name="T1" fmla="*/ 2147483646 h 138"/>
              <a:gd name="T2" fmla="*/ 2147483646 w 121"/>
              <a:gd name="T3" fmla="*/ 2147483646 h 138"/>
              <a:gd name="T4" fmla="*/ 2147483646 w 121"/>
              <a:gd name="T5" fmla="*/ 2147483646 h 138"/>
              <a:gd name="T6" fmla="*/ 2147483646 w 121"/>
              <a:gd name="T7" fmla="*/ 2147483646 h 138"/>
              <a:gd name="T8" fmla="*/ 2147483646 w 121"/>
              <a:gd name="T9" fmla="*/ 0 h 138"/>
              <a:gd name="T10" fmla="*/ 2147483646 w 121"/>
              <a:gd name="T11" fmla="*/ 0 h 138"/>
              <a:gd name="T12" fmla="*/ 2147483646 w 121"/>
              <a:gd name="T13" fmla="*/ 2147483646 h 138"/>
              <a:gd name="T14" fmla="*/ 2147483646 w 121"/>
              <a:gd name="T15" fmla="*/ 2147483646 h 138"/>
              <a:gd name="T16" fmla="*/ 2147483646 w 121"/>
              <a:gd name="T17" fmla="*/ 2147483646 h 138"/>
              <a:gd name="T18" fmla="*/ 2147483646 w 121"/>
              <a:gd name="T19" fmla="*/ 2147483646 h 138"/>
              <a:gd name="T20" fmla="*/ 2147483646 w 121"/>
              <a:gd name="T21" fmla="*/ 2147483646 h 138"/>
              <a:gd name="T22" fmla="*/ 2147483646 w 121"/>
              <a:gd name="T23" fmla="*/ 2147483646 h 138"/>
              <a:gd name="T24" fmla="*/ 2147483646 w 121"/>
              <a:gd name="T25" fmla="*/ 2147483646 h 138"/>
              <a:gd name="T26" fmla="*/ 2147483646 w 121"/>
              <a:gd name="T27" fmla="*/ 2147483646 h 138"/>
              <a:gd name="T28" fmla="*/ 2147483646 w 121"/>
              <a:gd name="T29" fmla="*/ 2147483646 h 138"/>
              <a:gd name="T30" fmla="*/ 2147483646 w 121"/>
              <a:gd name="T31" fmla="*/ 2147483646 h 13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21" h="138">
                <a:moveTo>
                  <a:pt x="114" y="67"/>
                </a:moveTo>
                <a:cubicBezTo>
                  <a:pt x="88" y="67"/>
                  <a:pt x="88" y="67"/>
                  <a:pt x="88" y="67"/>
                </a:cubicBezTo>
                <a:cubicBezTo>
                  <a:pt x="85" y="67"/>
                  <a:pt x="81" y="67"/>
                  <a:pt x="77" y="67"/>
                </a:cubicBezTo>
                <a:cubicBezTo>
                  <a:pt x="77" y="10"/>
                  <a:pt x="77" y="10"/>
                  <a:pt x="77" y="10"/>
                </a:cubicBezTo>
                <a:cubicBezTo>
                  <a:pt x="77" y="5"/>
                  <a:pt x="72" y="0"/>
                  <a:pt x="67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49" y="0"/>
                  <a:pt x="44" y="5"/>
                  <a:pt x="44" y="10"/>
                </a:cubicBezTo>
                <a:cubicBezTo>
                  <a:pt x="44" y="67"/>
                  <a:pt x="44" y="67"/>
                  <a:pt x="44" y="67"/>
                </a:cubicBezTo>
                <a:cubicBezTo>
                  <a:pt x="41" y="67"/>
                  <a:pt x="37" y="67"/>
                  <a:pt x="34" y="67"/>
                </a:cubicBezTo>
                <a:cubicBezTo>
                  <a:pt x="8" y="67"/>
                  <a:pt x="8" y="67"/>
                  <a:pt x="8" y="67"/>
                </a:cubicBezTo>
                <a:cubicBezTo>
                  <a:pt x="2" y="67"/>
                  <a:pt x="0" y="70"/>
                  <a:pt x="4" y="75"/>
                </a:cubicBezTo>
                <a:cubicBezTo>
                  <a:pt x="54" y="134"/>
                  <a:pt x="54" y="134"/>
                  <a:pt x="54" y="134"/>
                </a:cubicBezTo>
                <a:cubicBezTo>
                  <a:pt x="56" y="137"/>
                  <a:pt x="58" y="138"/>
                  <a:pt x="61" y="138"/>
                </a:cubicBezTo>
                <a:cubicBezTo>
                  <a:pt x="63" y="138"/>
                  <a:pt x="66" y="137"/>
                  <a:pt x="67" y="134"/>
                </a:cubicBezTo>
                <a:cubicBezTo>
                  <a:pt x="118" y="75"/>
                  <a:pt x="118" y="75"/>
                  <a:pt x="118" y="75"/>
                </a:cubicBezTo>
                <a:cubicBezTo>
                  <a:pt x="121" y="70"/>
                  <a:pt x="120" y="67"/>
                  <a:pt x="114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1" name="矩形 13"/>
          <p:cNvSpPr>
            <a:spLocks noChangeArrowheads="1"/>
          </p:cNvSpPr>
          <p:nvPr/>
        </p:nvSpPr>
        <p:spPr bwMode="auto">
          <a:xfrm>
            <a:off x="4900613" y="2343150"/>
            <a:ext cx="2554287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2" name="TextBox 13"/>
          <p:cNvSpPr txBox="1">
            <a:spLocks noChangeArrowheads="1"/>
          </p:cNvSpPr>
          <p:nvPr/>
        </p:nvSpPr>
        <p:spPr bwMode="auto">
          <a:xfrm>
            <a:off x="5008563" y="2017713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3" name="矩形 15"/>
          <p:cNvSpPr>
            <a:spLocks noChangeArrowheads="1"/>
          </p:cNvSpPr>
          <p:nvPr/>
        </p:nvSpPr>
        <p:spPr bwMode="auto">
          <a:xfrm>
            <a:off x="7021513" y="4648200"/>
            <a:ext cx="345440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4" name="TextBox 13"/>
          <p:cNvSpPr txBox="1">
            <a:spLocks noChangeArrowheads="1"/>
          </p:cNvSpPr>
          <p:nvPr/>
        </p:nvSpPr>
        <p:spPr bwMode="auto">
          <a:xfrm>
            <a:off x="7431088" y="42687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5" name="矩形 17"/>
          <p:cNvSpPr>
            <a:spLocks noChangeArrowheads="1"/>
          </p:cNvSpPr>
          <p:nvPr/>
        </p:nvSpPr>
        <p:spPr bwMode="auto">
          <a:xfrm>
            <a:off x="1733550" y="3246438"/>
            <a:ext cx="1903413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4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6" name="TextBox 13"/>
          <p:cNvSpPr txBox="1">
            <a:spLocks noChangeArrowheads="1"/>
          </p:cNvSpPr>
          <p:nvPr/>
        </p:nvSpPr>
        <p:spPr bwMode="auto">
          <a:xfrm>
            <a:off x="1812925" y="2922588"/>
            <a:ext cx="16827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组合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3" y="1042988"/>
            <a:ext cx="4498975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4"/>
          <p:cNvSpPr txBox="1">
            <a:spLocks noChangeArrowheads="1"/>
          </p:cNvSpPr>
          <p:nvPr/>
        </p:nvSpPr>
        <p:spPr bwMode="auto">
          <a:xfrm>
            <a:off x="5233988" y="2025650"/>
            <a:ext cx="17240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chemeClr val="bg1"/>
                </a:solidFill>
                <a:latin typeface="Lato" panose="020F0502020204030203" pitchFamily="34" charset="0"/>
              </a:rPr>
              <a:t>04</a:t>
            </a:r>
          </a:p>
        </p:txBody>
      </p:sp>
      <p:sp>
        <p:nvSpPr>
          <p:cNvPr id="23556" name="TextBox 4"/>
          <p:cNvSpPr txBox="1">
            <a:spLocks noChangeArrowheads="1"/>
          </p:cNvSpPr>
          <p:nvPr/>
        </p:nvSpPr>
        <p:spPr bwMode="auto">
          <a:xfrm>
            <a:off x="4673600" y="3024188"/>
            <a:ext cx="2844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营销策略</a:t>
            </a:r>
            <a:endParaRPr lang="en-US" altLang="zh-CN" sz="48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557" name="TextBox 4"/>
          <p:cNvSpPr txBox="1">
            <a:spLocks noChangeArrowheads="1"/>
          </p:cNvSpPr>
          <p:nvPr/>
        </p:nvSpPr>
        <p:spPr bwMode="auto">
          <a:xfrm>
            <a:off x="4673600" y="3854450"/>
            <a:ext cx="28448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400">
                <a:solidFill>
                  <a:schemeClr val="bg1"/>
                </a:solidFill>
                <a:latin typeface="Lato" panose="020F0502020204030203" pitchFamily="34" charset="0"/>
              </a:rPr>
              <a:t>Click  to  add  your  title. Click  to  add  your  title. Click  to  add  your  title. </a:t>
            </a:r>
          </a:p>
        </p:txBody>
      </p:sp>
      <p:cxnSp>
        <p:nvCxnSpPr>
          <p:cNvPr id="23558" name="直接连接符 12"/>
          <p:cNvCxnSpPr>
            <a:cxnSpLocks noChangeShapeType="1"/>
          </p:cNvCxnSpPr>
          <p:nvPr/>
        </p:nvCxnSpPr>
        <p:spPr bwMode="auto">
          <a:xfrm>
            <a:off x="5251450" y="2890838"/>
            <a:ext cx="16891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579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pic>
        <p:nvPicPr>
          <p:cNvPr id="24580" name="图片 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7563" y="2035885"/>
            <a:ext cx="5253037" cy="14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8"/>
          <p:cNvSpPr>
            <a:spLocks noChangeArrowheads="1"/>
          </p:cNvSpPr>
          <p:nvPr/>
        </p:nvSpPr>
        <p:spPr bwMode="auto">
          <a:xfrm>
            <a:off x="6064250" y="2035175"/>
            <a:ext cx="5259388" cy="1433513"/>
          </a:xfrm>
          <a:prstGeom prst="rect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582" name="矩形 52"/>
          <p:cNvSpPr>
            <a:spLocks noChangeArrowheads="1"/>
          </p:cNvSpPr>
          <p:nvPr/>
        </p:nvSpPr>
        <p:spPr bwMode="auto">
          <a:xfrm>
            <a:off x="6400800" y="2438400"/>
            <a:ext cx="4695825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：囚心钻研，诚心不贰。点击此处添加文字，点击此处添加文字</a:t>
            </a:r>
            <a:endParaRPr lang="en-US" altLang="zh-CN" sz="14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3" name="矩形 53"/>
          <p:cNvSpPr>
            <a:spLocks noChangeArrowheads="1"/>
          </p:cNvSpPr>
          <p:nvPr/>
        </p:nvSpPr>
        <p:spPr bwMode="auto">
          <a:xfrm>
            <a:off x="817563" y="3883025"/>
            <a:ext cx="1057433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：囚心钻研，诚心不贰。点击此处添加文字，点击此处添加文字</a:t>
            </a:r>
            <a:endParaRPr lang="en-US" altLang="zh-CN" sz="14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4" name="矩形 54"/>
          <p:cNvSpPr>
            <a:spLocks noChangeArrowheads="1"/>
          </p:cNvSpPr>
          <p:nvPr/>
        </p:nvSpPr>
        <p:spPr bwMode="auto">
          <a:xfrm>
            <a:off x="817563" y="4556125"/>
            <a:ext cx="1057433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：囚心钻研，诚心不贰。点击此处添加文字，点击此处添加文字</a:t>
            </a:r>
            <a:endParaRPr lang="en-US" altLang="zh-CN" sz="14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585" name="矩形 55"/>
          <p:cNvSpPr>
            <a:spLocks noChangeArrowheads="1"/>
          </p:cNvSpPr>
          <p:nvPr/>
        </p:nvSpPr>
        <p:spPr bwMode="auto">
          <a:xfrm>
            <a:off x="817563" y="5229225"/>
            <a:ext cx="1057433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：囚心钻研，诚心不贰。点击此处添加文字，点击此处添加文字</a:t>
            </a:r>
            <a:endParaRPr lang="en-US" altLang="zh-CN" sz="14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3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pic>
        <p:nvPicPr>
          <p:cNvPr id="25604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0413" y="2169195"/>
            <a:ext cx="2647950" cy="3551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8"/>
          <p:cNvSpPr>
            <a:spLocks noChangeArrowheads="1"/>
          </p:cNvSpPr>
          <p:nvPr/>
        </p:nvSpPr>
        <p:spPr bwMode="auto">
          <a:xfrm>
            <a:off x="3713163" y="2376488"/>
            <a:ext cx="2452687" cy="3344862"/>
          </a:xfrm>
          <a:prstGeom prst="rect">
            <a:avLst/>
          </a:prstGeom>
          <a:noFill/>
          <a:ln w="12700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25606" name="Trapezoid 10@|1FFC:3506772|FBC:16777215|LFC:16777215|LBC:16777215"/>
          <p:cNvSpPr>
            <a:spLocks/>
          </p:cNvSpPr>
          <p:nvPr/>
        </p:nvSpPr>
        <p:spPr bwMode="auto">
          <a:xfrm>
            <a:off x="4191000" y="2168525"/>
            <a:ext cx="1497013" cy="207963"/>
          </a:xfrm>
          <a:custGeom>
            <a:avLst/>
            <a:gdLst>
              <a:gd name="T0" fmla="*/ 0 w 1495673"/>
              <a:gd name="T1" fmla="*/ 208233 h 207873"/>
              <a:gd name="T2" fmla="*/ 141710 w 1495673"/>
              <a:gd name="T3" fmla="*/ 0 h 207873"/>
              <a:gd name="T4" fmla="*/ 1359332 w 1495673"/>
              <a:gd name="T5" fmla="*/ 0 h 207873"/>
              <a:gd name="T6" fmla="*/ 1501040 w 1495673"/>
              <a:gd name="T7" fmla="*/ 208233 h 207873"/>
              <a:gd name="T8" fmla="*/ 0 w 1495673"/>
              <a:gd name="T9" fmla="*/ 208233 h 2078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95673" h="207873">
                <a:moveTo>
                  <a:pt x="0" y="207873"/>
                </a:moveTo>
                <a:lnTo>
                  <a:pt x="141202" y="0"/>
                </a:lnTo>
                <a:lnTo>
                  <a:pt x="1354471" y="0"/>
                </a:lnTo>
                <a:lnTo>
                  <a:pt x="1495673" y="207873"/>
                </a:lnTo>
                <a:lnTo>
                  <a:pt x="0" y="207873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7" name="Pentagon 9@|1FFC:4308095|FBC:16777215|LFC:16777215|LBC:16777215"/>
          <p:cNvSpPr>
            <a:spLocks noChangeArrowheads="1"/>
          </p:cNvSpPr>
          <p:nvPr/>
        </p:nvSpPr>
        <p:spPr bwMode="auto">
          <a:xfrm rot="5400000">
            <a:off x="4443413" y="2055812"/>
            <a:ext cx="992188" cy="1217613"/>
          </a:xfrm>
          <a:prstGeom prst="homePlate">
            <a:avLst>
              <a:gd name="adj" fmla="val 31722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608" name="Freeform 62"/>
          <p:cNvSpPr>
            <a:spLocks noChangeAspect="1" noEditPoints="1"/>
          </p:cNvSpPr>
          <p:nvPr/>
        </p:nvSpPr>
        <p:spPr bwMode="auto">
          <a:xfrm>
            <a:off x="4679950" y="2373313"/>
            <a:ext cx="520700" cy="525462"/>
          </a:xfrm>
          <a:custGeom>
            <a:avLst/>
            <a:gdLst>
              <a:gd name="T0" fmla="*/ 2147483646 w 58"/>
              <a:gd name="T1" fmla="*/ 2147483646 h 58"/>
              <a:gd name="T2" fmla="*/ 2147483646 w 58"/>
              <a:gd name="T3" fmla="*/ 2147483646 h 58"/>
              <a:gd name="T4" fmla="*/ 2147483646 w 58"/>
              <a:gd name="T5" fmla="*/ 2147483646 h 58"/>
              <a:gd name="T6" fmla="*/ 2147483646 w 58"/>
              <a:gd name="T7" fmla="*/ 2147483646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2147483646 w 58"/>
              <a:gd name="T19" fmla="*/ 2147483646 h 58"/>
              <a:gd name="T20" fmla="*/ 2147483646 w 58"/>
              <a:gd name="T21" fmla="*/ 2147483646 h 58"/>
              <a:gd name="T22" fmla="*/ 2147483646 w 58"/>
              <a:gd name="T23" fmla="*/ 2147483646 h 58"/>
              <a:gd name="T24" fmla="*/ 2147483646 w 58"/>
              <a:gd name="T25" fmla="*/ 2147483646 h 58"/>
              <a:gd name="T26" fmla="*/ 2147483646 w 58"/>
              <a:gd name="T27" fmla="*/ 2147483646 h 58"/>
              <a:gd name="T28" fmla="*/ 2147483646 w 58"/>
              <a:gd name="T29" fmla="*/ 2147483646 h 58"/>
              <a:gd name="T30" fmla="*/ 2147483646 w 58"/>
              <a:gd name="T31" fmla="*/ 2147483646 h 58"/>
              <a:gd name="T32" fmla="*/ 2147483646 w 58"/>
              <a:gd name="T33" fmla="*/ 2147483646 h 58"/>
              <a:gd name="T34" fmla="*/ 2147483646 w 58"/>
              <a:gd name="T35" fmla="*/ 2147483646 h 58"/>
              <a:gd name="T36" fmla="*/ 2147483646 w 58"/>
              <a:gd name="T37" fmla="*/ 2147483646 h 58"/>
              <a:gd name="T38" fmla="*/ 2147483646 w 58"/>
              <a:gd name="T39" fmla="*/ 2147483646 h 58"/>
              <a:gd name="T40" fmla="*/ 2147483646 w 58"/>
              <a:gd name="T41" fmla="*/ 2147483646 h 58"/>
              <a:gd name="T42" fmla="*/ 2147483646 w 58"/>
              <a:gd name="T43" fmla="*/ 2147483646 h 58"/>
              <a:gd name="T44" fmla="*/ 2147483646 w 58"/>
              <a:gd name="T45" fmla="*/ 2147483646 h 58"/>
              <a:gd name="T46" fmla="*/ 2147483646 w 58"/>
              <a:gd name="T47" fmla="*/ 2147483646 h 58"/>
              <a:gd name="T48" fmla="*/ 2147483646 w 58"/>
              <a:gd name="T49" fmla="*/ 2147483646 h 58"/>
              <a:gd name="T50" fmla="*/ 2147483646 w 58"/>
              <a:gd name="T51" fmla="*/ 2147483646 h 58"/>
              <a:gd name="T52" fmla="*/ 0 w 58"/>
              <a:gd name="T53" fmla="*/ 2147483646 h 58"/>
              <a:gd name="T54" fmla="*/ 0 w 58"/>
              <a:gd name="T55" fmla="*/ 2147483646 h 58"/>
              <a:gd name="T56" fmla="*/ 2147483646 w 58"/>
              <a:gd name="T57" fmla="*/ 2147483646 h 58"/>
              <a:gd name="T58" fmla="*/ 2147483646 w 58"/>
              <a:gd name="T59" fmla="*/ 2147483646 h 58"/>
              <a:gd name="T60" fmla="*/ 2147483646 w 58"/>
              <a:gd name="T61" fmla="*/ 2147483646 h 58"/>
              <a:gd name="T62" fmla="*/ 2147483646 w 58"/>
              <a:gd name="T63" fmla="*/ 2147483646 h 58"/>
              <a:gd name="T64" fmla="*/ 2147483646 w 58"/>
              <a:gd name="T65" fmla="*/ 2147483646 h 58"/>
              <a:gd name="T66" fmla="*/ 2147483646 w 58"/>
              <a:gd name="T67" fmla="*/ 2147483646 h 58"/>
              <a:gd name="T68" fmla="*/ 2147483646 w 58"/>
              <a:gd name="T69" fmla="*/ 2147483646 h 58"/>
              <a:gd name="T70" fmla="*/ 2147483646 w 58"/>
              <a:gd name="T71" fmla="*/ 2147483646 h 58"/>
              <a:gd name="T72" fmla="*/ 2147483646 w 58"/>
              <a:gd name="T73" fmla="*/ 2147483646 h 58"/>
              <a:gd name="T74" fmla="*/ 2147483646 w 58"/>
              <a:gd name="T75" fmla="*/ 2147483646 h 58"/>
              <a:gd name="T76" fmla="*/ 2147483646 w 58"/>
              <a:gd name="T77" fmla="*/ 2147483646 h 58"/>
              <a:gd name="T78" fmla="*/ 2147483646 w 58"/>
              <a:gd name="T79" fmla="*/ 0 h 58"/>
              <a:gd name="T80" fmla="*/ 2147483646 w 58"/>
              <a:gd name="T81" fmla="*/ 0 h 58"/>
              <a:gd name="T82" fmla="*/ 2147483646 w 58"/>
              <a:gd name="T83" fmla="*/ 2147483646 h 58"/>
              <a:gd name="T84" fmla="*/ 2147483646 w 58"/>
              <a:gd name="T85" fmla="*/ 2147483646 h 58"/>
              <a:gd name="T86" fmla="*/ 2147483646 w 58"/>
              <a:gd name="T87" fmla="*/ 2147483646 h 58"/>
              <a:gd name="T88" fmla="*/ 2147483646 w 58"/>
              <a:gd name="T89" fmla="*/ 2147483646 h 58"/>
              <a:gd name="T90" fmla="*/ 2147483646 w 58"/>
              <a:gd name="T91" fmla="*/ 2147483646 h 58"/>
              <a:gd name="T92" fmla="*/ 2147483646 w 58"/>
              <a:gd name="T93" fmla="*/ 2147483646 h 58"/>
              <a:gd name="T94" fmla="*/ 2147483646 w 58"/>
              <a:gd name="T95" fmla="*/ 2147483646 h 58"/>
              <a:gd name="T96" fmla="*/ 2147483646 w 58"/>
              <a:gd name="T97" fmla="*/ 2147483646 h 58"/>
              <a:gd name="T98" fmla="*/ 2147483646 w 58"/>
              <a:gd name="T99" fmla="*/ 2147483646 h 58"/>
              <a:gd name="T100" fmla="*/ 2147483646 w 58"/>
              <a:gd name="T101" fmla="*/ 2147483646 h 58"/>
              <a:gd name="T102" fmla="*/ 2147483646 w 58"/>
              <a:gd name="T103" fmla="*/ 2147483646 h 58"/>
              <a:gd name="T104" fmla="*/ 2147483646 w 58"/>
              <a:gd name="T105" fmla="*/ 2147483646 h 58"/>
              <a:gd name="T106" fmla="*/ 2147483646 w 58"/>
              <a:gd name="T107" fmla="*/ 2147483646 h 58"/>
              <a:gd name="T108" fmla="*/ 2147483646 w 58"/>
              <a:gd name="T109" fmla="*/ 2147483646 h 58"/>
              <a:gd name="T110" fmla="*/ 2147483646 w 58"/>
              <a:gd name="T111" fmla="*/ 2147483646 h 58"/>
              <a:gd name="T112" fmla="*/ 2147483646 w 58"/>
              <a:gd name="T113" fmla="*/ 2147483646 h 58"/>
              <a:gd name="T114" fmla="*/ 2147483646 w 58"/>
              <a:gd name="T115" fmla="*/ 2147483646 h 58"/>
              <a:gd name="T116" fmla="*/ 2147483646 w 58"/>
              <a:gd name="T117" fmla="*/ 2147483646 h 58"/>
              <a:gd name="T118" fmla="*/ 2147483646 w 58"/>
              <a:gd name="T119" fmla="*/ 2147483646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5609" name="Rectangle 15"/>
          <p:cNvSpPr>
            <a:spLocks noChangeArrowheads="1"/>
          </p:cNvSpPr>
          <p:nvPr/>
        </p:nvSpPr>
        <p:spPr bwMode="auto">
          <a:xfrm>
            <a:off x="6270625" y="2376488"/>
            <a:ext cx="2452688" cy="3344862"/>
          </a:xfrm>
          <a:prstGeom prst="rect">
            <a:avLst/>
          </a:prstGeom>
          <a:noFill/>
          <a:ln w="12700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25610" name="Trapezoid 17@|1FFC:1137349|FBC:16777215|LFC:16777215|LBC:16777215"/>
          <p:cNvSpPr>
            <a:spLocks/>
          </p:cNvSpPr>
          <p:nvPr/>
        </p:nvSpPr>
        <p:spPr bwMode="auto">
          <a:xfrm>
            <a:off x="6750050" y="2168525"/>
            <a:ext cx="1495425" cy="207963"/>
          </a:xfrm>
          <a:custGeom>
            <a:avLst/>
            <a:gdLst>
              <a:gd name="T0" fmla="*/ 0 w 1495673"/>
              <a:gd name="T1" fmla="*/ 208233 h 207873"/>
              <a:gd name="T2" fmla="*/ 141110 w 1495673"/>
              <a:gd name="T3" fmla="*/ 0 h 207873"/>
              <a:gd name="T4" fmla="*/ 1353572 w 1495673"/>
              <a:gd name="T5" fmla="*/ 0 h 207873"/>
              <a:gd name="T6" fmla="*/ 1494681 w 1495673"/>
              <a:gd name="T7" fmla="*/ 208233 h 207873"/>
              <a:gd name="T8" fmla="*/ 0 w 1495673"/>
              <a:gd name="T9" fmla="*/ 208233 h 2078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95673" h="207873">
                <a:moveTo>
                  <a:pt x="0" y="207873"/>
                </a:moveTo>
                <a:lnTo>
                  <a:pt x="141202" y="0"/>
                </a:lnTo>
                <a:lnTo>
                  <a:pt x="1354471" y="0"/>
                </a:lnTo>
                <a:lnTo>
                  <a:pt x="1495673" y="207873"/>
                </a:lnTo>
                <a:lnTo>
                  <a:pt x="0" y="207873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11" name="Pentagon 18@|1FFC:1554685|FBC:16777215|LFC:16777215|LBC:16777215"/>
          <p:cNvSpPr>
            <a:spLocks noChangeArrowheads="1"/>
          </p:cNvSpPr>
          <p:nvPr/>
        </p:nvSpPr>
        <p:spPr bwMode="auto">
          <a:xfrm rot="5400000">
            <a:off x="7000875" y="2055813"/>
            <a:ext cx="992188" cy="1217612"/>
          </a:xfrm>
          <a:prstGeom prst="homePlate">
            <a:avLst>
              <a:gd name="adj" fmla="val 31722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612" name="Rectangle 21"/>
          <p:cNvSpPr>
            <a:spLocks noChangeArrowheads="1"/>
          </p:cNvSpPr>
          <p:nvPr/>
        </p:nvSpPr>
        <p:spPr bwMode="auto">
          <a:xfrm>
            <a:off x="8828088" y="2376488"/>
            <a:ext cx="2452687" cy="3344862"/>
          </a:xfrm>
          <a:prstGeom prst="rect">
            <a:avLst/>
          </a:prstGeom>
          <a:noFill/>
          <a:ln w="12700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25613" name="Trapezoid 23@|1FFC:192|FBC:16777215|LFC:16777215|LBC:16777215"/>
          <p:cNvSpPr>
            <a:spLocks/>
          </p:cNvSpPr>
          <p:nvPr/>
        </p:nvSpPr>
        <p:spPr bwMode="auto">
          <a:xfrm>
            <a:off x="9307513" y="2168525"/>
            <a:ext cx="1495425" cy="207963"/>
          </a:xfrm>
          <a:custGeom>
            <a:avLst/>
            <a:gdLst>
              <a:gd name="T0" fmla="*/ 0 w 1495673"/>
              <a:gd name="T1" fmla="*/ 208233 h 207873"/>
              <a:gd name="T2" fmla="*/ 141110 w 1495673"/>
              <a:gd name="T3" fmla="*/ 0 h 207873"/>
              <a:gd name="T4" fmla="*/ 1353572 w 1495673"/>
              <a:gd name="T5" fmla="*/ 0 h 207873"/>
              <a:gd name="T6" fmla="*/ 1494681 w 1495673"/>
              <a:gd name="T7" fmla="*/ 208233 h 207873"/>
              <a:gd name="T8" fmla="*/ 0 w 1495673"/>
              <a:gd name="T9" fmla="*/ 208233 h 2078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95673" h="207873">
                <a:moveTo>
                  <a:pt x="0" y="207873"/>
                </a:moveTo>
                <a:lnTo>
                  <a:pt x="141202" y="0"/>
                </a:lnTo>
                <a:lnTo>
                  <a:pt x="1354471" y="0"/>
                </a:lnTo>
                <a:lnTo>
                  <a:pt x="1495673" y="207873"/>
                </a:lnTo>
                <a:lnTo>
                  <a:pt x="0" y="207873"/>
                </a:lnTo>
                <a:close/>
              </a:path>
            </a:pathLst>
          </a:cu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14" name="Pentagon 24@|1FFC:2381804|FBC:16777215|LFC:16777215|LBC:16777215"/>
          <p:cNvSpPr>
            <a:spLocks noChangeArrowheads="1"/>
          </p:cNvSpPr>
          <p:nvPr/>
        </p:nvSpPr>
        <p:spPr bwMode="auto">
          <a:xfrm rot="5400000">
            <a:off x="9558338" y="2055812"/>
            <a:ext cx="992188" cy="1217613"/>
          </a:xfrm>
          <a:prstGeom prst="homePlate">
            <a:avLst>
              <a:gd name="adj" fmla="val 31722"/>
            </a:avLst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615" name="Freeform 245"/>
          <p:cNvSpPr>
            <a:spLocks noChangeAspect="1"/>
          </p:cNvSpPr>
          <p:nvPr/>
        </p:nvSpPr>
        <p:spPr bwMode="auto">
          <a:xfrm>
            <a:off x="7240588" y="2379663"/>
            <a:ext cx="512762" cy="512762"/>
          </a:xfrm>
          <a:custGeom>
            <a:avLst/>
            <a:gdLst>
              <a:gd name="T0" fmla="*/ 2147483646 w 68"/>
              <a:gd name="T1" fmla="*/ 2147483646 h 68"/>
              <a:gd name="T2" fmla="*/ 2147483646 w 68"/>
              <a:gd name="T3" fmla="*/ 2147483646 h 68"/>
              <a:gd name="T4" fmla="*/ 2147483646 w 68"/>
              <a:gd name="T5" fmla="*/ 2147483646 h 68"/>
              <a:gd name="T6" fmla="*/ 2147483646 w 68"/>
              <a:gd name="T7" fmla="*/ 2147483646 h 68"/>
              <a:gd name="T8" fmla="*/ 2147483646 w 68"/>
              <a:gd name="T9" fmla="*/ 2147483646 h 68"/>
              <a:gd name="T10" fmla="*/ 2147483646 w 68"/>
              <a:gd name="T11" fmla="*/ 2147483646 h 68"/>
              <a:gd name="T12" fmla="*/ 2147483646 w 68"/>
              <a:gd name="T13" fmla="*/ 2147483646 h 68"/>
              <a:gd name="T14" fmla="*/ 2147483646 w 68"/>
              <a:gd name="T15" fmla="*/ 2147483646 h 68"/>
              <a:gd name="T16" fmla="*/ 2147483646 w 68"/>
              <a:gd name="T17" fmla="*/ 2147483646 h 68"/>
              <a:gd name="T18" fmla="*/ 2147483646 w 68"/>
              <a:gd name="T19" fmla="*/ 2147483646 h 68"/>
              <a:gd name="T20" fmla="*/ 2147483646 w 68"/>
              <a:gd name="T21" fmla="*/ 2147483646 h 68"/>
              <a:gd name="T22" fmla="*/ 2147483646 w 68"/>
              <a:gd name="T23" fmla="*/ 2147483646 h 68"/>
              <a:gd name="T24" fmla="*/ 2147483646 w 68"/>
              <a:gd name="T25" fmla="*/ 2147483646 h 68"/>
              <a:gd name="T26" fmla="*/ 2147483646 w 68"/>
              <a:gd name="T27" fmla="*/ 2147483646 h 68"/>
              <a:gd name="T28" fmla="*/ 0 w 68"/>
              <a:gd name="T29" fmla="*/ 2147483646 h 68"/>
              <a:gd name="T30" fmla="*/ 2147483646 w 68"/>
              <a:gd name="T31" fmla="*/ 2147483646 h 68"/>
              <a:gd name="T32" fmla="*/ 2147483646 w 68"/>
              <a:gd name="T33" fmla="*/ 0 h 68"/>
              <a:gd name="T34" fmla="*/ 2147483646 w 68"/>
              <a:gd name="T35" fmla="*/ 0 h 68"/>
              <a:gd name="T36" fmla="*/ 2147483646 w 68"/>
              <a:gd name="T37" fmla="*/ 0 h 68"/>
              <a:gd name="T38" fmla="*/ 2147483646 w 68"/>
              <a:gd name="T39" fmla="*/ 2147483646 h 6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5616" name="Freeform 132"/>
          <p:cNvSpPr>
            <a:spLocks noChangeAspect="1" noEditPoints="1"/>
          </p:cNvSpPr>
          <p:nvPr/>
        </p:nvSpPr>
        <p:spPr bwMode="auto">
          <a:xfrm>
            <a:off x="9750425" y="2344738"/>
            <a:ext cx="608013" cy="582612"/>
          </a:xfrm>
          <a:custGeom>
            <a:avLst/>
            <a:gdLst>
              <a:gd name="T0" fmla="*/ 2147483646 w 64"/>
              <a:gd name="T1" fmla="*/ 2147483646 h 61"/>
              <a:gd name="T2" fmla="*/ 2147483646 w 64"/>
              <a:gd name="T3" fmla="*/ 2147483646 h 61"/>
              <a:gd name="T4" fmla="*/ 2147483646 w 64"/>
              <a:gd name="T5" fmla="*/ 2147483646 h 61"/>
              <a:gd name="T6" fmla="*/ 2147483646 w 64"/>
              <a:gd name="T7" fmla="*/ 2147483646 h 61"/>
              <a:gd name="T8" fmla="*/ 2147483646 w 64"/>
              <a:gd name="T9" fmla="*/ 2147483646 h 61"/>
              <a:gd name="T10" fmla="*/ 2147483646 w 64"/>
              <a:gd name="T11" fmla="*/ 2147483646 h 61"/>
              <a:gd name="T12" fmla="*/ 2147483646 w 64"/>
              <a:gd name="T13" fmla="*/ 2147483646 h 61"/>
              <a:gd name="T14" fmla="*/ 2147483646 w 64"/>
              <a:gd name="T15" fmla="*/ 2147483646 h 61"/>
              <a:gd name="T16" fmla="*/ 2147483646 w 64"/>
              <a:gd name="T17" fmla="*/ 2147483646 h 61"/>
              <a:gd name="T18" fmla="*/ 2147483646 w 64"/>
              <a:gd name="T19" fmla="*/ 2147483646 h 61"/>
              <a:gd name="T20" fmla="*/ 2147483646 w 64"/>
              <a:gd name="T21" fmla="*/ 2147483646 h 61"/>
              <a:gd name="T22" fmla="*/ 2147483646 w 64"/>
              <a:gd name="T23" fmla="*/ 2147483646 h 61"/>
              <a:gd name="T24" fmla="*/ 2147483646 w 64"/>
              <a:gd name="T25" fmla="*/ 2147483646 h 61"/>
              <a:gd name="T26" fmla="*/ 2147483646 w 64"/>
              <a:gd name="T27" fmla="*/ 2147483646 h 61"/>
              <a:gd name="T28" fmla="*/ 2147483646 w 64"/>
              <a:gd name="T29" fmla="*/ 2147483646 h 61"/>
              <a:gd name="T30" fmla="*/ 2147483646 w 64"/>
              <a:gd name="T31" fmla="*/ 2147483646 h 61"/>
              <a:gd name="T32" fmla="*/ 2147483646 w 64"/>
              <a:gd name="T33" fmla="*/ 2147483646 h 61"/>
              <a:gd name="T34" fmla="*/ 0 w 64"/>
              <a:gd name="T35" fmla="*/ 2147483646 h 61"/>
              <a:gd name="T36" fmla="*/ 0 w 64"/>
              <a:gd name="T37" fmla="*/ 2147483646 h 61"/>
              <a:gd name="T38" fmla="*/ 2147483646 w 64"/>
              <a:gd name="T39" fmla="*/ 2147483646 h 61"/>
              <a:gd name="T40" fmla="*/ 2147483646 w 64"/>
              <a:gd name="T41" fmla="*/ 2147483646 h 61"/>
              <a:gd name="T42" fmla="*/ 2147483646 w 64"/>
              <a:gd name="T43" fmla="*/ 2147483646 h 61"/>
              <a:gd name="T44" fmla="*/ 2147483646 w 64"/>
              <a:gd name="T45" fmla="*/ 2147483646 h 61"/>
              <a:gd name="T46" fmla="*/ 2147483646 w 64"/>
              <a:gd name="T47" fmla="*/ 2147483646 h 61"/>
              <a:gd name="T48" fmla="*/ 2147483646 w 64"/>
              <a:gd name="T49" fmla="*/ 2147483646 h 61"/>
              <a:gd name="T50" fmla="*/ 2147483646 w 64"/>
              <a:gd name="T51" fmla="*/ 2147483646 h 61"/>
              <a:gd name="T52" fmla="*/ 2147483646 w 64"/>
              <a:gd name="T53" fmla="*/ 2147483646 h 61"/>
              <a:gd name="T54" fmla="*/ 2147483646 w 64"/>
              <a:gd name="T55" fmla="*/ 2147483646 h 61"/>
              <a:gd name="T56" fmla="*/ 2147483646 w 64"/>
              <a:gd name="T57" fmla="*/ 2147483646 h 61"/>
              <a:gd name="T58" fmla="*/ 2147483646 w 64"/>
              <a:gd name="T59" fmla="*/ 2147483646 h 61"/>
              <a:gd name="T60" fmla="*/ 2147483646 w 64"/>
              <a:gd name="T61" fmla="*/ 2147483646 h 61"/>
              <a:gd name="T62" fmla="*/ 2147483646 w 64"/>
              <a:gd name="T63" fmla="*/ 2147483646 h 61"/>
              <a:gd name="T64" fmla="*/ 2147483646 w 64"/>
              <a:gd name="T65" fmla="*/ 2147483646 h 61"/>
              <a:gd name="T66" fmla="*/ 2147483646 w 64"/>
              <a:gd name="T67" fmla="*/ 2147483646 h 61"/>
              <a:gd name="T68" fmla="*/ 2147483646 w 64"/>
              <a:gd name="T69" fmla="*/ 2147483646 h 61"/>
              <a:gd name="T70" fmla="*/ 2147483646 w 64"/>
              <a:gd name="T71" fmla="*/ 2147483646 h 61"/>
              <a:gd name="T72" fmla="*/ 2147483646 w 64"/>
              <a:gd name="T73" fmla="*/ 2147483646 h 61"/>
              <a:gd name="T74" fmla="*/ 2147483646 w 64"/>
              <a:gd name="T75" fmla="*/ 2147483646 h 61"/>
              <a:gd name="T76" fmla="*/ 2147483646 w 64"/>
              <a:gd name="T77" fmla="*/ 0 h 61"/>
              <a:gd name="T78" fmla="*/ 2147483646 w 64"/>
              <a:gd name="T79" fmla="*/ 2147483646 h 61"/>
              <a:gd name="T80" fmla="*/ 2147483646 w 64"/>
              <a:gd name="T81" fmla="*/ 2147483646 h 61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64" h="61">
                <a:moveTo>
                  <a:pt x="62" y="31"/>
                </a:moveTo>
                <a:cubicBezTo>
                  <a:pt x="62" y="31"/>
                  <a:pt x="62" y="31"/>
                  <a:pt x="62" y="31"/>
                </a:cubicBezTo>
                <a:cubicBezTo>
                  <a:pt x="59" y="29"/>
                  <a:pt x="57" y="27"/>
                  <a:pt x="54" y="27"/>
                </a:cubicBezTo>
                <a:cubicBezTo>
                  <a:pt x="51" y="27"/>
                  <a:pt x="47" y="30"/>
                  <a:pt x="45" y="33"/>
                </a:cubicBezTo>
                <a:cubicBezTo>
                  <a:pt x="45" y="33"/>
                  <a:pt x="45" y="34"/>
                  <a:pt x="44" y="35"/>
                </a:cubicBezTo>
                <a:cubicBezTo>
                  <a:pt x="44" y="35"/>
                  <a:pt x="44" y="35"/>
                  <a:pt x="43" y="35"/>
                </a:cubicBezTo>
                <a:cubicBezTo>
                  <a:pt x="43" y="35"/>
                  <a:pt x="42" y="35"/>
                  <a:pt x="42" y="35"/>
                </a:cubicBezTo>
                <a:cubicBezTo>
                  <a:pt x="42" y="34"/>
                  <a:pt x="41" y="33"/>
                  <a:pt x="41" y="33"/>
                </a:cubicBezTo>
                <a:cubicBezTo>
                  <a:pt x="39" y="30"/>
                  <a:pt x="36" y="27"/>
                  <a:pt x="32" y="27"/>
                </a:cubicBezTo>
                <a:cubicBezTo>
                  <a:pt x="28" y="27"/>
                  <a:pt x="25" y="30"/>
                  <a:pt x="23" y="33"/>
                </a:cubicBezTo>
                <a:cubicBezTo>
                  <a:pt x="23" y="33"/>
                  <a:pt x="22" y="34"/>
                  <a:pt x="22" y="35"/>
                </a:cubicBezTo>
                <a:cubicBezTo>
                  <a:pt x="22" y="35"/>
                  <a:pt x="22" y="35"/>
                  <a:pt x="21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4"/>
                  <a:pt x="19" y="33"/>
                  <a:pt x="19" y="33"/>
                </a:cubicBezTo>
                <a:cubicBezTo>
                  <a:pt x="17" y="30"/>
                  <a:pt x="14" y="27"/>
                  <a:pt x="10" y="27"/>
                </a:cubicBezTo>
                <a:cubicBezTo>
                  <a:pt x="7" y="27"/>
                  <a:pt x="5" y="29"/>
                  <a:pt x="3" y="31"/>
                </a:cubicBezTo>
                <a:cubicBezTo>
                  <a:pt x="2" y="31"/>
                  <a:pt x="2" y="31"/>
                  <a:pt x="2" y="31"/>
                </a:cubicBezTo>
                <a:cubicBezTo>
                  <a:pt x="1" y="31"/>
                  <a:pt x="0" y="31"/>
                  <a:pt x="0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4" y="16"/>
                  <a:pt x="18" y="7"/>
                  <a:pt x="32" y="7"/>
                </a:cubicBezTo>
                <a:cubicBezTo>
                  <a:pt x="46" y="7"/>
                  <a:pt x="60" y="16"/>
                  <a:pt x="64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3" y="31"/>
                  <a:pt x="62" y="31"/>
                </a:cubicBezTo>
                <a:close/>
                <a:moveTo>
                  <a:pt x="34" y="51"/>
                </a:moveTo>
                <a:cubicBezTo>
                  <a:pt x="34" y="56"/>
                  <a:pt x="30" y="61"/>
                  <a:pt x="25" y="61"/>
                </a:cubicBezTo>
                <a:cubicBezTo>
                  <a:pt x="19" y="61"/>
                  <a:pt x="15" y="56"/>
                  <a:pt x="15" y="51"/>
                </a:cubicBezTo>
                <a:cubicBezTo>
                  <a:pt x="15" y="50"/>
                  <a:pt x="16" y="49"/>
                  <a:pt x="17" y="49"/>
                </a:cubicBezTo>
                <a:cubicBezTo>
                  <a:pt x="19" y="49"/>
                  <a:pt x="20" y="50"/>
                  <a:pt x="20" y="51"/>
                </a:cubicBezTo>
                <a:cubicBezTo>
                  <a:pt x="20" y="54"/>
                  <a:pt x="22" y="56"/>
                  <a:pt x="25" y="56"/>
                </a:cubicBezTo>
                <a:cubicBezTo>
                  <a:pt x="27" y="56"/>
                  <a:pt x="30" y="54"/>
                  <a:pt x="30" y="51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29"/>
                  <a:pt x="31" y="29"/>
                  <a:pt x="32" y="29"/>
                </a:cubicBezTo>
                <a:cubicBezTo>
                  <a:pt x="33" y="29"/>
                  <a:pt x="34" y="29"/>
                  <a:pt x="34" y="29"/>
                </a:cubicBezTo>
                <a:lnTo>
                  <a:pt x="34" y="51"/>
                </a:lnTo>
                <a:close/>
                <a:moveTo>
                  <a:pt x="34" y="6"/>
                </a:moveTo>
                <a:cubicBezTo>
                  <a:pt x="34" y="6"/>
                  <a:pt x="33" y="6"/>
                  <a:pt x="32" y="6"/>
                </a:cubicBezTo>
                <a:cubicBezTo>
                  <a:pt x="31" y="6"/>
                  <a:pt x="30" y="6"/>
                  <a:pt x="30" y="6"/>
                </a:cubicBezTo>
                <a:cubicBezTo>
                  <a:pt x="30" y="3"/>
                  <a:pt x="30" y="3"/>
                  <a:pt x="30" y="3"/>
                </a:cubicBezTo>
                <a:cubicBezTo>
                  <a:pt x="30" y="1"/>
                  <a:pt x="31" y="0"/>
                  <a:pt x="32" y="0"/>
                </a:cubicBezTo>
                <a:cubicBezTo>
                  <a:pt x="33" y="0"/>
                  <a:pt x="34" y="1"/>
                  <a:pt x="34" y="3"/>
                </a:cubicBezTo>
                <a:lnTo>
                  <a:pt x="34" y="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25617" name="矩形 17"/>
          <p:cNvSpPr>
            <a:spLocks noChangeArrowheads="1"/>
          </p:cNvSpPr>
          <p:nvPr/>
        </p:nvSpPr>
        <p:spPr bwMode="auto">
          <a:xfrm>
            <a:off x="4044950" y="3687763"/>
            <a:ext cx="1643063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4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8" name="TextBox 13"/>
          <p:cNvSpPr txBox="1">
            <a:spLocks noChangeArrowheads="1"/>
          </p:cNvSpPr>
          <p:nvPr/>
        </p:nvSpPr>
        <p:spPr bwMode="auto">
          <a:xfrm>
            <a:off x="4044950" y="3365500"/>
            <a:ext cx="1649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EFEF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EFEF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19" name="矩形 19"/>
          <p:cNvSpPr>
            <a:spLocks noChangeArrowheads="1"/>
          </p:cNvSpPr>
          <p:nvPr/>
        </p:nvSpPr>
        <p:spPr bwMode="auto">
          <a:xfrm>
            <a:off x="6637338" y="3687763"/>
            <a:ext cx="164147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4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0" name="TextBox 13"/>
          <p:cNvSpPr txBox="1">
            <a:spLocks noChangeArrowheads="1"/>
          </p:cNvSpPr>
          <p:nvPr/>
        </p:nvSpPr>
        <p:spPr bwMode="auto">
          <a:xfrm>
            <a:off x="6637338" y="3365500"/>
            <a:ext cx="15097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EFEF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EFEF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1" name="矩形 21"/>
          <p:cNvSpPr>
            <a:spLocks noChangeArrowheads="1"/>
          </p:cNvSpPr>
          <p:nvPr/>
        </p:nvSpPr>
        <p:spPr bwMode="auto">
          <a:xfrm>
            <a:off x="9209088" y="3687763"/>
            <a:ext cx="164147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EFEF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</a:t>
            </a:r>
            <a:endParaRPr lang="en-US" altLang="zh-CN" sz="140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622" name="TextBox 13"/>
          <p:cNvSpPr txBox="1">
            <a:spLocks noChangeArrowheads="1"/>
          </p:cNvSpPr>
          <p:nvPr/>
        </p:nvSpPr>
        <p:spPr bwMode="auto">
          <a:xfrm>
            <a:off x="9209088" y="3365500"/>
            <a:ext cx="14541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EFEF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EFEF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627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6628" name="Oval 4"/>
          <p:cNvSpPr>
            <a:spLocks noChangeArrowheads="1"/>
          </p:cNvSpPr>
          <p:nvPr/>
        </p:nvSpPr>
        <p:spPr bwMode="auto">
          <a:xfrm>
            <a:off x="1533525" y="2389188"/>
            <a:ext cx="2574925" cy="257810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29" name="Oval 5"/>
          <p:cNvSpPr>
            <a:spLocks noChangeArrowheads="1"/>
          </p:cNvSpPr>
          <p:nvPr/>
        </p:nvSpPr>
        <p:spPr bwMode="auto">
          <a:xfrm>
            <a:off x="3713163" y="2389188"/>
            <a:ext cx="2574925" cy="257810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0" name="Oval 6"/>
          <p:cNvSpPr>
            <a:spLocks noChangeArrowheads="1"/>
          </p:cNvSpPr>
          <p:nvPr/>
        </p:nvSpPr>
        <p:spPr bwMode="auto">
          <a:xfrm>
            <a:off x="5908675" y="2389188"/>
            <a:ext cx="2574925" cy="257810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1" name="Oval 7"/>
          <p:cNvSpPr>
            <a:spLocks noChangeArrowheads="1"/>
          </p:cNvSpPr>
          <p:nvPr/>
        </p:nvSpPr>
        <p:spPr bwMode="auto">
          <a:xfrm>
            <a:off x="8059738" y="2389188"/>
            <a:ext cx="2576512" cy="2578100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2" name="AutoShape 64"/>
          <p:cNvSpPr>
            <a:spLocks/>
          </p:cNvSpPr>
          <p:nvPr/>
        </p:nvSpPr>
        <p:spPr bwMode="auto">
          <a:xfrm>
            <a:off x="2452688" y="2809875"/>
            <a:ext cx="676275" cy="542925"/>
          </a:xfrm>
          <a:custGeom>
            <a:avLst/>
            <a:gdLst>
              <a:gd name="T0" fmla="*/ 2147483646 w 21600"/>
              <a:gd name="T1" fmla="*/ 191992507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383389565 w 21600"/>
              <a:gd name="T7" fmla="*/ 2147483646 h 21600"/>
              <a:gd name="T8" fmla="*/ 0 w 21600"/>
              <a:gd name="T9" fmla="*/ 645835102 h 21600"/>
              <a:gd name="T10" fmla="*/ 1293373245 w 21600"/>
              <a:gd name="T11" fmla="*/ 0 h 21600"/>
              <a:gd name="T12" fmla="*/ 2147483646 w 21600"/>
              <a:gd name="T13" fmla="*/ 898903303 h 21600"/>
              <a:gd name="T14" fmla="*/ 2147483646 w 21600"/>
              <a:gd name="T15" fmla="*/ 1415012508 h 21600"/>
              <a:gd name="T16" fmla="*/ 1733449026 w 21600"/>
              <a:gd name="T17" fmla="*/ 2147483646 h 21600"/>
              <a:gd name="T18" fmla="*/ 2147483646 w 21600"/>
              <a:gd name="T19" fmla="*/ 898903303 h 21600"/>
              <a:gd name="T20" fmla="*/ 1733449026 w 21600"/>
              <a:gd name="T21" fmla="*/ 2147483646 h 21600"/>
              <a:gd name="T22" fmla="*/ 2147483646 w 21600"/>
              <a:gd name="T23" fmla="*/ 2147483646 h 21600"/>
              <a:gd name="T24" fmla="*/ 2147483646 w 21600"/>
              <a:gd name="T25" fmla="*/ 1094881784 h 21600"/>
              <a:gd name="T26" fmla="*/ 2147483646 w 21600"/>
              <a:gd name="T27" fmla="*/ 573183140 h 21600"/>
              <a:gd name="T28" fmla="*/ 2147483646 w 21600"/>
              <a:gd name="T29" fmla="*/ 1094881784 h 21600"/>
              <a:gd name="T30" fmla="*/ 2147483646 w 21600"/>
              <a:gd name="T31" fmla="*/ 2147483646 h 21600"/>
              <a:gd name="T32" fmla="*/ 2147483646 w 21600"/>
              <a:gd name="T33" fmla="*/ 2147483646 h 21600"/>
              <a:gd name="T34" fmla="*/ 2147483646 w 21600"/>
              <a:gd name="T35" fmla="*/ 2147483646 h 21600"/>
              <a:gd name="T36" fmla="*/ 2147483646 w 21600"/>
              <a:gd name="T37" fmla="*/ 2147483646 h 21600"/>
              <a:gd name="T38" fmla="*/ 2147483646 w 21600"/>
              <a:gd name="T39" fmla="*/ 2147483646 h 21600"/>
              <a:gd name="T40" fmla="*/ 2147483646 w 21600"/>
              <a:gd name="T41" fmla="*/ 2147483646 h 21600"/>
              <a:gd name="T42" fmla="*/ 2147483646 w 21600"/>
              <a:gd name="T43" fmla="*/ 2147483646 h 21600"/>
              <a:gd name="T44" fmla="*/ 2147483646 w 21600"/>
              <a:gd name="T45" fmla="*/ 2147483646 h 21600"/>
              <a:gd name="T46" fmla="*/ 2147483646 w 21600"/>
              <a:gd name="T47" fmla="*/ 2147483646 h 21600"/>
              <a:gd name="T48" fmla="*/ 2147483646 w 21600"/>
              <a:gd name="T49" fmla="*/ 2147483646 h 21600"/>
              <a:gd name="T50" fmla="*/ 2147483646 w 21600"/>
              <a:gd name="T51" fmla="*/ 2147483646 h 21600"/>
              <a:gd name="T52" fmla="*/ 2147483646 w 21600"/>
              <a:gd name="T53" fmla="*/ 2147483646 h 21600"/>
              <a:gd name="T54" fmla="*/ 2147483646 w 21600"/>
              <a:gd name="T55" fmla="*/ 2147483646 h 21600"/>
              <a:gd name="T56" fmla="*/ 2147483646 w 21600"/>
              <a:gd name="T57" fmla="*/ 2147483646 h 21600"/>
              <a:gd name="T58" fmla="*/ 2147483646 w 21600"/>
              <a:gd name="T59" fmla="*/ 2147483646 h 21600"/>
              <a:gd name="T60" fmla="*/ 2147483646 w 21600"/>
              <a:gd name="T61" fmla="*/ 2147483646 h 21600"/>
              <a:gd name="T62" fmla="*/ 2147483646 w 21600"/>
              <a:gd name="T63" fmla="*/ 2147483646 h 21600"/>
              <a:gd name="T64" fmla="*/ 2147483646 w 21600"/>
              <a:gd name="T65" fmla="*/ 2147483646 h 21600"/>
              <a:gd name="T66" fmla="*/ 2147483646 w 21600"/>
              <a:gd name="T67" fmla="*/ 2147483646 h 21600"/>
              <a:gd name="T68" fmla="*/ 2147483646 w 21600"/>
              <a:gd name="T69" fmla="*/ 2147483646 h 21600"/>
              <a:gd name="T70" fmla="*/ 2147483646 w 21600"/>
              <a:gd name="T71" fmla="*/ 2147483646 h 21600"/>
              <a:gd name="T72" fmla="*/ 2147483646 w 21600"/>
              <a:gd name="T73" fmla="*/ 2147483646 h 21600"/>
              <a:gd name="T74" fmla="*/ 2147483646 w 21600"/>
              <a:gd name="T75" fmla="*/ 2147483646 h 21600"/>
              <a:gd name="T76" fmla="*/ 2147483646 w 21600"/>
              <a:gd name="T77" fmla="*/ 2147483646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61"/>
                  <a:pt x="21208" y="481"/>
                </a:cubicBezTo>
                <a:cubicBezTo>
                  <a:pt x="21470" y="798"/>
                  <a:pt x="21599" y="1177"/>
                  <a:pt x="21599" y="1618"/>
                </a:cubicBezTo>
                <a:lnTo>
                  <a:pt x="21599" y="19981"/>
                </a:lnTo>
                <a:cubicBezTo>
                  <a:pt x="21599" y="20422"/>
                  <a:pt x="21470" y="20801"/>
                  <a:pt x="21208" y="21121"/>
                </a:cubicBezTo>
                <a:cubicBezTo>
                  <a:pt x="20946" y="21441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79" y="21599"/>
                  <a:pt x="663" y="21441"/>
                  <a:pt x="399" y="21121"/>
                </a:cubicBezTo>
                <a:cubicBezTo>
                  <a:pt x="132" y="20801"/>
                  <a:pt x="0" y="20422"/>
                  <a:pt x="0" y="19981"/>
                </a:cubicBezTo>
                <a:lnTo>
                  <a:pt x="0" y="1618"/>
                </a:lnTo>
                <a:cubicBezTo>
                  <a:pt x="0" y="1177"/>
                  <a:pt x="132" y="798"/>
                  <a:pt x="399" y="481"/>
                </a:cubicBezTo>
                <a:cubicBezTo>
                  <a:pt x="663" y="161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252"/>
                </a:moveTo>
                <a:lnTo>
                  <a:pt x="8590" y="2252"/>
                </a:lnTo>
                <a:lnTo>
                  <a:pt x="8426" y="3545"/>
                </a:lnTo>
                <a:lnTo>
                  <a:pt x="1804" y="3545"/>
                </a:lnTo>
                <a:lnTo>
                  <a:pt x="1804" y="5501"/>
                </a:lnTo>
                <a:lnTo>
                  <a:pt x="19805" y="5501"/>
                </a:lnTo>
                <a:lnTo>
                  <a:pt x="19805" y="2252"/>
                </a:lnTo>
                <a:close/>
                <a:moveTo>
                  <a:pt x="19805" y="17746"/>
                </a:moveTo>
                <a:lnTo>
                  <a:pt x="1804" y="17746"/>
                </a:lnTo>
                <a:lnTo>
                  <a:pt x="1804" y="19350"/>
                </a:lnTo>
                <a:lnTo>
                  <a:pt x="19805" y="19350"/>
                </a:lnTo>
                <a:lnTo>
                  <a:pt x="19805" y="17746"/>
                </a:lnTo>
                <a:close/>
                <a:moveTo>
                  <a:pt x="3116" y="2743"/>
                </a:moveTo>
                <a:lnTo>
                  <a:pt x="6820" y="2743"/>
                </a:lnTo>
                <a:lnTo>
                  <a:pt x="6820" y="1436"/>
                </a:lnTo>
                <a:lnTo>
                  <a:pt x="3116" y="1436"/>
                </a:lnTo>
                <a:lnTo>
                  <a:pt x="3116" y="2743"/>
                </a:lnTo>
                <a:close/>
                <a:moveTo>
                  <a:pt x="6529" y="11631"/>
                </a:moveTo>
                <a:cubicBezTo>
                  <a:pt x="6529" y="12342"/>
                  <a:pt x="6639" y="13011"/>
                  <a:pt x="6862" y="13634"/>
                </a:cubicBezTo>
                <a:cubicBezTo>
                  <a:pt x="7084" y="14257"/>
                  <a:pt x="7388" y="14800"/>
                  <a:pt x="7775" y="15264"/>
                </a:cubicBezTo>
                <a:cubicBezTo>
                  <a:pt x="8162" y="15731"/>
                  <a:pt x="8617" y="16095"/>
                  <a:pt x="9134" y="16359"/>
                </a:cubicBezTo>
                <a:cubicBezTo>
                  <a:pt x="9655" y="16630"/>
                  <a:pt x="10211" y="16762"/>
                  <a:pt x="10806" y="16762"/>
                </a:cubicBezTo>
                <a:cubicBezTo>
                  <a:pt x="11398" y="16762"/>
                  <a:pt x="11954" y="16630"/>
                  <a:pt x="12470" y="16359"/>
                </a:cubicBezTo>
                <a:cubicBezTo>
                  <a:pt x="12984" y="16095"/>
                  <a:pt x="13435" y="15731"/>
                  <a:pt x="13824" y="15264"/>
                </a:cubicBezTo>
                <a:cubicBezTo>
                  <a:pt x="14211" y="14800"/>
                  <a:pt x="14515" y="14257"/>
                  <a:pt x="14737" y="13634"/>
                </a:cubicBezTo>
                <a:cubicBezTo>
                  <a:pt x="14960" y="13011"/>
                  <a:pt x="15070" y="12342"/>
                  <a:pt x="15070" y="11631"/>
                </a:cubicBezTo>
                <a:cubicBezTo>
                  <a:pt x="15070" y="10917"/>
                  <a:pt x="14960" y="10250"/>
                  <a:pt x="14737" y="9625"/>
                </a:cubicBezTo>
                <a:cubicBezTo>
                  <a:pt x="14515" y="9002"/>
                  <a:pt x="14211" y="8461"/>
                  <a:pt x="13824" y="8003"/>
                </a:cubicBezTo>
                <a:cubicBezTo>
                  <a:pt x="13435" y="7542"/>
                  <a:pt x="12982" y="7178"/>
                  <a:pt x="12463" y="6914"/>
                </a:cubicBezTo>
                <a:cubicBezTo>
                  <a:pt x="11944" y="6646"/>
                  <a:pt x="11391" y="6511"/>
                  <a:pt x="10806" y="6511"/>
                </a:cubicBezTo>
                <a:cubicBezTo>
                  <a:pt x="10211" y="6511"/>
                  <a:pt x="9655" y="6646"/>
                  <a:pt x="9134" y="6914"/>
                </a:cubicBezTo>
                <a:cubicBezTo>
                  <a:pt x="8617" y="7178"/>
                  <a:pt x="8162" y="7542"/>
                  <a:pt x="7775" y="8003"/>
                </a:cubicBezTo>
                <a:cubicBezTo>
                  <a:pt x="7388" y="8461"/>
                  <a:pt x="7084" y="9002"/>
                  <a:pt x="6862" y="9625"/>
                </a:cubicBezTo>
                <a:cubicBezTo>
                  <a:pt x="6639" y="10250"/>
                  <a:pt x="6529" y="10917"/>
                  <a:pt x="6529" y="11631"/>
                </a:cubicBezTo>
                <a:moveTo>
                  <a:pt x="13724" y="11631"/>
                </a:moveTo>
                <a:cubicBezTo>
                  <a:pt x="13724" y="12109"/>
                  <a:pt x="13648" y="12565"/>
                  <a:pt x="13501" y="12999"/>
                </a:cubicBezTo>
                <a:cubicBezTo>
                  <a:pt x="13352" y="13434"/>
                  <a:pt x="13146" y="13813"/>
                  <a:pt x="12879" y="14127"/>
                </a:cubicBezTo>
                <a:cubicBezTo>
                  <a:pt x="12612" y="14439"/>
                  <a:pt x="12301" y="14688"/>
                  <a:pt x="11942" y="14870"/>
                </a:cubicBezTo>
                <a:cubicBezTo>
                  <a:pt x="11582" y="15052"/>
                  <a:pt x="11205" y="15144"/>
                  <a:pt x="10806" y="15144"/>
                </a:cubicBezTo>
                <a:cubicBezTo>
                  <a:pt x="10407" y="15144"/>
                  <a:pt x="10025" y="15052"/>
                  <a:pt x="9662" y="14870"/>
                </a:cubicBezTo>
                <a:cubicBezTo>
                  <a:pt x="9300" y="14688"/>
                  <a:pt x="8987" y="14439"/>
                  <a:pt x="8725" y="14127"/>
                </a:cubicBezTo>
                <a:cubicBezTo>
                  <a:pt x="8463" y="13813"/>
                  <a:pt x="8257" y="13440"/>
                  <a:pt x="8103" y="13008"/>
                </a:cubicBezTo>
                <a:cubicBezTo>
                  <a:pt x="7951" y="12579"/>
                  <a:pt x="7875" y="12118"/>
                  <a:pt x="7875" y="11631"/>
                </a:cubicBezTo>
                <a:cubicBezTo>
                  <a:pt x="7875" y="11152"/>
                  <a:pt x="7951" y="10700"/>
                  <a:pt x="8103" y="10265"/>
                </a:cubicBezTo>
                <a:cubicBezTo>
                  <a:pt x="8257" y="9836"/>
                  <a:pt x="8463" y="9460"/>
                  <a:pt x="8725" y="9140"/>
                </a:cubicBezTo>
                <a:cubicBezTo>
                  <a:pt x="8987" y="8823"/>
                  <a:pt x="9298" y="8576"/>
                  <a:pt x="9657" y="8394"/>
                </a:cubicBezTo>
                <a:cubicBezTo>
                  <a:pt x="10015" y="8218"/>
                  <a:pt x="10399" y="8130"/>
                  <a:pt x="10806" y="8130"/>
                </a:cubicBezTo>
                <a:cubicBezTo>
                  <a:pt x="11205" y="8130"/>
                  <a:pt x="11582" y="8218"/>
                  <a:pt x="11942" y="8394"/>
                </a:cubicBezTo>
                <a:cubicBezTo>
                  <a:pt x="12301" y="8576"/>
                  <a:pt x="12612" y="8823"/>
                  <a:pt x="12879" y="9140"/>
                </a:cubicBezTo>
                <a:cubicBezTo>
                  <a:pt x="13146" y="9460"/>
                  <a:pt x="13352" y="9836"/>
                  <a:pt x="13501" y="10265"/>
                </a:cubicBezTo>
                <a:cubicBezTo>
                  <a:pt x="13648" y="10700"/>
                  <a:pt x="13724" y="11152"/>
                  <a:pt x="13724" y="11631"/>
                </a:cubicBezTo>
                <a:moveTo>
                  <a:pt x="9692" y="11631"/>
                </a:moveTo>
                <a:cubicBezTo>
                  <a:pt x="9692" y="11246"/>
                  <a:pt x="9799" y="10929"/>
                  <a:pt x="10020" y="10682"/>
                </a:cubicBezTo>
                <a:cubicBezTo>
                  <a:pt x="10238" y="10432"/>
                  <a:pt x="10500" y="10309"/>
                  <a:pt x="10806" y="10309"/>
                </a:cubicBezTo>
                <a:lnTo>
                  <a:pt x="10806" y="10280"/>
                </a:lnTo>
                <a:cubicBezTo>
                  <a:pt x="10945" y="10280"/>
                  <a:pt x="11065" y="10224"/>
                  <a:pt x="11163" y="10109"/>
                </a:cubicBezTo>
                <a:cubicBezTo>
                  <a:pt x="11261" y="9998"/>
                  <a:pt x="11310" y="9862"/>
                  <a:pt x="11310" y="9704"/>
                </a:cubicBezTo>
                <a:cubicBezTo>
                  <a:pt x="11310" y="9533"/>
                  <a:pt x="11261" y="9392"/>
                  <a:pt x="11163" y="9275"/>
                </a:cubicBezTo>
                <a:cubicBezTo>
                  <a:pt x="11065" y="9157"/>
                  <a:pt x="10945" y="9096"/>
                  <a:pt x="10806" y="9096"/>
                </a:cubicBezTo>
                <a:cubicBezTo>
                  <a:pt x="10228" y="9096"/>
                  <a:pt x="9733" y="9348"/>
                  <a:pt x="9322" y="9848"/>
                </a:cubicBezTo>
                <a:cubicBezTo>
                  <a:pt x="8913" y="10350"/>
                  <a:pt x="8708" y="10943"/>
                  <a:pt x="8708" y="11628"/>
                </a:cubicBezTo>
                <a:cubicBezTo>
                  <a:pt x="8708" y="11777"/>
                  <a:pt x="8757" y="11913"/>
                  <a:pt x="8854" y="12027"/>
                </a:cubicBezTo>
                <a:cubicBezTo>
                  <a:pt x="8952" y="12147"/>
                  <a:pt x="9063" y="12206"/>
                  <a:pt x="9187" y="12206"/>
                </a:cubicBezTo>
                <a:cubicBezTo>
                  <a:pt x="9329" y="12206"/>
                  <a:pt x="9447" y="12148"/>
                  <a:pt x="9545" y="12027"/>
                </a:cubicBezTo>
                <a:cubicBezTo>
                  <a:pt x="9643" y="11916"/>
                  <a:pt x="9692" y="11780"/>
                  <a:pt x="9692" y="1163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48" tIns="19048" rIns="19048" bIns="19048" anchor="ctr"/>
          <a:lstStyle/>
          <a:p>
            <a:endParaRPr lang="zh-CN" altLang="en-US"/>
          </a:p>
        </p:txBody>
      </p:sp>
      <p:sp>
        <p:nvSpPr>
          <p:cNvPr id="26633" name="Freeform 82"/>
          <p:cNvSpPr>
            <a:spLocks/>
          </p:cNvSpPr>
          <p:nvPr/>
        </p:nvSpPr>
        <p:spPr bwMode="auto">
          <a:xfrm>
            <a:off x="4597400" y="2814638"/>
            <a:ext cx="779463" cy="631825"/>
          </a:xfrm>
          <a:custGeom>
            <a:avLst/>
            <a:gdLst>
              <a:gd name="T0" fmla="*/ 2147483646 w 497"/>
              <a:gd name="T1" fmla="*/ 0 h 444"/>
              <a:gd name="T2" fmla="*/ 2147483646 w 497"/>
              <a:gd name="T3" fmla="*/ 0 h 444"/>
              <a:gd name="T4" fmla="*/ 2147483646 w 497"/>
              <a:gd name="T5" fmla="*/ 0 h 444"/>
              <a:gd name="T6" fmla="*/ 0 w 497"/>
              <a:gd name="T7" fmla="*/ 2147483646 h 444"/>
              <a:gd name="T8" fmla="*/ 0 w 497"/>
              <a:gd name="T9" fmla="*/ 2147483646 h 444"/>
              <a:gd name="T10" fmla="*/ 2147483646 w 497"/>
              <a:gd name="T11" fmla="*/ 2147483646 h 444"/>
              <a:gd name="T12" fmla="*/ 2147483646 w 497"/>
              <a:gd name="T13" fmla="*/ 2147483646 h 444"/>
              <a:gd name="T14" fmla="*/ 2147483646 w 497"/>
              <a:gd name="T15" fmla="*/ 2147483646 h 444"/>
              <a:gd name="T16" fmla="*/ 2147483646 w 497"/>
              <a:gd name="T17" fmla="*/ 2147483646 h 444"/>
              <a:gd name="T18" fmla="*/ 2147483646 w 497"/>
              <a:gd name="T19" fmla="*/ 2147483646 h 444"/>
              <a:gd name="T20" fmla="*/ 2147483646 w 497"/>
              <a:gd name="T21" fmla="*/ 2147483646 h 444"/>
              <a:gd name="T22" fmla="*/ 2147483646 w 497"/>
              <a:gd name="T23" fmla="*/ 2147483646 h 444"/>
              <a:gd name="T24" fmla="*/ 2147483646 w 497"/>
              <a:gd name="T25" fmla="*/ 2147483646 h 444"/>
              <a:gd name="T26" fmla="*/ 2147483646 w 497"/>
              <a:gd name="T27" fmla="*/ 2147483646 h 444"/>
              <a:gd name="T28" fmla="*/ 2147483646 w 497"/>
              <a:gd name="T29" fmla="*/ 2147483646 h 444"/>
              <a:gd name="T30" fmla="*/ 2147483646 w 497"/>
              <a:gd name="T31" fmla="*/ 2147483646 h 444"/>
              <a:gd name="T32" fmla="*/ 2147483646 w 497"/>
              <a:gd name="T33" fmla="*/ 2147483646 h 444"/>
              <a:gd name="T34" fmla="*/ 2147483646 w 497"/>
              <a:gd name="T35" fmla="*/ 0 h 444"/>
              <a:gd name="T36" fmla="*/ 2147483646 w 497"/>
              <a:gd name="T37" fmla="*/ 2147483646 h 444"/>
              <a:gd name="T38" fmla="*/ 2147483646 w 497"/>
              <a:gd name="T39" fmla="*/ 2147483646 h 444"/>
              <a:gd name="T40" fmla="*/ 2147483646 w 497"/>
              <a:gd name="T41" fmla="*/ 2147483646 h 444"/>
              <a:gd name="T42" fmla="*/ 2147483646 w 497"/>
              <a:gd name="T43" fmla="*/ 2147483646 h 444"/>
              <a:gd name="T44" fmla="*/ 2147483646 w 497"/>
              <a:gd name="T45" fmla="*/ 2147483646 h 444"/>
              <a:gd name="T46" fmla="*/ 2147483646 w 497"/>
              <a:gd name="T47" fmla="*/ 2147483646 h 444"/>
              <a:gd name="T48" fmla="*/ 2147483646 w 497"/>
              <a:gd name="T49" fmla="*/ 2147483646 h 444"/>
              <a:gd name="T50" fmla="*/ 2147483646 w 497"/>
              <a:gd name="T51" fmla="*/ 2147483646 h 444"/>
              <a:gd name="T52" fmla="*/ 2147483646 w 497"/>
              <a:gd name="T53" fmla="*/ 2147483646 h 444"/>
              <a:gd name="T54" fmla="*/ 2147483646 w 497"/>
              <a:gd name="T55" fmla="*/ 2147483646 h 444"/>
              <a:gd name="T56" fmla="*/ 2147483646 w 497"/>
              <a:gd name="T57" fmla="*/ 2147483646 h 444"/>
              <a:gd name="T58" fmla="*/ 2147483646 w 497"/>
              <a:gd name="T59" fmla="*/ 2147483646 h 444"/>
              <a:gd name="T60" fmla="*/ 2147483646 w 497"/>
              <a:gd name="T61" fmla="*/ 2147483646 h 444"/>
              <a:gd name="T62" fmla="*/ 2147483646 w 497"/>
              <a:gd name="T63" fmla="*/ 2147483646 h 444"/>
              <a:gd name="T64" fmla="*/ 2147483646 w 497"/>
              <a:gd name="T65" fmla="*/ 2147483646 h 444"/>
              <a:gd name="T66" fmla="*/ 2147483646 w 497"/>
              <a:gd name="T67" fmla="*/ 2147483646 h 444"/>
              <a:gd name="T68" fmla="*/ 2147483646 w 497"/>
              <a:gd name="T69" fmla="*/ 2147483646 h 444"/>
              <a:gd name="T70" fmla="*/ 2147483646 w 497"/>
              <a:gd name="T71" fmla="*/ 2147483646 h 444"/>
              <a:gd name="T72" fmla="*/ 2147483646 w 497"/>
              <a:gd name="T73" fmla="*/ 2147483646 h 444"/>
              <a:gd name="T74" fmla="*/ 2147483646 w 497"/>
              <a:gd name="T75" fmla="*/ 2147483646 h 444"/>
              <a:gd name="T76" fmla="*/ 2147483646 w 497"/>
              <a:gd name="T77" fmla="*/ 2147483646 h 444"/>
              <a:gd name="T78" fmla="*/ 2147483646 w 497"/>
              <a:gd name="T79" fmla="*/ 2147483646 h 444"/>
              <a:gd name="T80" fmla="*/ 2147483646 w 497"/>
              <a:gd name="T81" fmla="*/ 2147483646 h 444"/>
              <a:gd name="T82" fmla="*/ 2147483646 w 497"/>
              <a:gd name="T83" fmla="*/ 2147483646 h 444"/>
              <a:gd name="T84" fmla="*/ 2147483646 w 497"/>
              <a:gd name="T85" fmla="*/ 2147483646 h 444"/>
              <a:gd name="T86" fmla="*/ 2147483646 w 497"/>
              <a:gd name="T87" fmla="*/ 2147483646 h 444"/>
              <a:gd name="T88" fmla="*/ 2147483646 w 497"/>
              <a:gd name="T89" fmla="*/ 2147483646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497" h="444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26"/>
                  <a:pt x="0" y="53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73"/>
                  <a:pt x="17" y="399"/>
                  <a:pt x="53" y="399"/>
                </a:cubicBezTo>
                <a:cubicBezTo>
                  <a:pt x="151" y="399"/>
                  <a:pt x="151" y="399"/>
                  <a:pt x="151" y="399"/>
                </a:cubicBezTo>
                <a:cubicBezTo>
                  <a:pt x="151" y="345"/>
                  <a:pt x="151" y="345"/>
                  <a:pt x="151" y="345"/>
                </a:cubicBezTo>
                <a:cubicBezTo>
                  <a:pt x="44" y="345"/>
                  <a:pt x="44" y="345"/>
                  <a:pt x="44" y="345"/>
                </a:cubicBezTo>
                <a:cubicBezTo>
                  <a:pt x="44" y="124"/>
                  <a:pt x="44" y="124"/>
                  <a:pt x="44" y="124"/>
                </a:cubicBezTo>
                <a:cubicBezTo>
                  <a:pt x="443" y="124"/>
                  <a:pt x="443" y="124"/>
                  <a:pt x="443" y="124"/>
                </a:cubicBezTo>
                <a:cubicBezTo>
                  <a:pt x="443" y="345"/>
                  <a:pt x="443" y="345"/>
                  <a:pt x="443" y="345"/>
                </a:cubicBezTo>
                <a:cubicBezTo>
                  <a:pt x="345" y="345"/>
                  <a:pt x="345" y="345"/>
                  <a:pt x="345" y="345"/>
                </a:cubicBezTo>
                <a:cubicBezTo>
                  <a:pt x="345" y="399"/>
                  <a:pt x="345" y="399"/>
                  <a:pt x="345" y="399"/>
                </a:cubicBezTo>
                <a:cubicBezTo>
                  <a:pt x="443" y="399"/>
                  <a:pt x="443" y="399"/>
                  <a:pt x="443" y="399"/>
                </a:cubicBezTo>
                <a:cubicBezTo>
                  <a:pt x="470" y="399"/>
                  <a:pt x="496" y="373"/>
                  <a:pt x="496" y="345"/>
                </a:cubicBezTo>
                <a:cubicBezTo>
                  <a:pt x="496" y="53"/>
                  <a:pt x="496" y="53"/>
                  <a:pt x="496" y="53"/>
                </a:cubicBezTo>
                <a:cubicBezTo>
                  <a:pt x="496" y="26"/>
                  <a:pt x="470" y="0"/>
                  <a:pt x="443" y="0"/>
                </a:cubicBezTo>
                <a:close/>
                <a:moveTo>
                  <a:pt x="62" y="80"/>
                </a:moveTo>
                <a:lnTo>
                  <a:pt x="62" y="80"/>
                </a:lnTo>
                <a:cubicBezTo>
                  <a:pt x="53" y="80"/>
                  <a:pt x="44" y="71"/>
                  <a:pt x="44" y="62"/>
                </a:cubicBezTo>
                <a:cubicBezTo>
                  <a:pt x="44" y="53"/>
                  <a:pt x="53" y="45"/>
                  <a:pt x="62" y="45"/>
                </a:cubicBezTo>
                <a:cubicBezTo>
                  <a:pt x="71" y="45"/>
                  <a:pt x="79" y="53"/>
                  <a:pt x="79" y="62"/>
                </a:cubicBezTo>
                <a:cubicBezTo>
                  <a:pt x="79" y="71"/>
                  <a:pt x="71" y="80"/>
                  <a:pt x="62" y="80"/>
                </a:cubicBezTo>
                <a:close/>
                <a:moveTo>
                  <a:pt x="116" y="80"/>
                </a:moveTo>
                <a:lnTo>
                  <a:pt x="116" y="80"/>
                </a:lnTo>
                <a:cubicBezTo>
                  <a:pt x="107" y="80"/>
                  <a:pt x="97" y="71"/>
                  <a:pt x="97" y="62"/>
                </a:cubicBezTo>
                <a:cubicBezTo>
                  <a:pt x="97" y="53"/>
                  <a:pt x="107" y="45"/>
                  <a:pt x="116" y="45"/>
                </a:cubicBezTo>
                <a:cubicBezTo>
                  <a:pt x="124" y="45"/>
                  <a:pt x="132" y="53"/>
                  <a:pt x="132" y="62"/>
                </a:cubicBezTo>
                <a:cubicBezTo>
                  <a:pt x="132" y="71"/>
                  <a:pt x="124" y="80"/>
                  <a:pt x="116" y="80"/>
                </a:cubicBezTo>
                <a:close/>
                <a:moveTo>
                  <a:pt x="443" y="80"/>
                </a:moveTo>
                <a:lnTo>
                  <a:pt x="443" y="80"/>
                </a:lnTo>
                <a:cubicBezTo>
                  <a:pt x="151" y="80"/>
                  <a:pt x="151" y="80"/>
                  <a:pt x="151" y="80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443" y="53"/>
                  <a:pt x="443" y="53"/>
                  <a:pt x="443" y="53"/>
                </a:cubicBezTo>
                <a:lnTo>
                  <a:pt x="443" y="80"/>
                </a:lnTo>
                <a:close/>
                <a:moveTo>
                  <a:pt x="248" y="177"/>
                </a:moveTo>
                <a:lnTo>
                  <a:pt x="248" y="177"/>
                </a:lnTo>
                <a:cubicBezTo>
                  <a:pt x="124" y="301"/>
                  <a:pt x="124" y="301"/>
                  <a:pt x="124" y="301"/>
                </a:cubicBezTo>
                <a:cubicBezTo>
                  <a:pt x="204" y="301"/>
                  <a:pt x="204" y="301"/>
                  <a:pt x="204" y="301"/>
                </a:cubicBezTo>
                <a:cubicBezTo>
                  <a:pt x="204" y="443"/>
                  <a:pt x="204" y="443"/>
                  <a:pt x="204" y="443"/>
                </a:cubicBezTo>
                <a:cubicBezTo>
                  <a:pt x="292" y="443"/>
                  <a:pt x="292" y="443"/>
                  <a:pt x="292" y="443"/>
                </a:cubicBezTo>
                <a:cubicBezTo>
                  <a:pt x="292" y="301"/>
                  <a:pt x="292" y="301"/>
                  <a:pt x="292" y="301"/>
                </a:cubicBezTo>
                <a:cubicBezTo>
                  <a:pt x="363" y="301"/>
                  <a:pt x="363" y="301"/>
                  <a:pt x="363" y="301"/>
                </a:cubicBezTo>
                <a:lnTo>
                  <a:pt x="248" y="17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4" name="Freeform 102"/>
          <p:cNvSpPr>
            <a:spLocks/>
          </p:cNvSpPr>
          <p:nvPr/>
        </p:nvSpPr>
        <p:spPr bwMode="auto">
          <a:xfrm>
            <a:off x="6756400" y="2773363"/>
            <a:ext cx="777875" cy="693737"/>
          </a:xfrm>
          <a:custGeom>
            <a:avLst/>
            <a:gdLst>
              <a:gd name="T0" fmla="*/ 2147483646 w 498"/>
              <a:gd name="T1" fmla="*/ 2147483646 h 445"/>
              <a:gd name="T2" fmla="*/ 2147483646 w 498"/>
              <a:gd name="T3" fmla="*/ 2147483646 h 445"/>
              <a:gd name="T4" fmla="*/ 2147483646 w 498"/>
              <a:gd name="T5" fmla="*/ 2147483646 h 445"/>
              <a:gd name="T6" fmla="*/ 2147483646 w 498"/>
              <a:gd name="T7" fmla="*/ 2147483646 h 445"/>
              <a:gd name="T8" fmla="*/ 2147483646 w 498"/>
              <a:gd name="T9" fmla="*/ 2147483646 h 445"/>
              <a:gd name="T10" fmla="*/ 2147483646 w 498"/>
              <a:gd name="T11" fmla="*/ 2147483646 h 445"/>
              <a:gd name="T12" fmla="*/ 2147483646 w 498"/>
              <a:gd name="T13" fmla="*/ 2147483646 h 445"/>
              <a:gd name="T14" fmla="*/ 2147483646 w 498"/>
              <a:gd name="T15" fmla="*/ 2147483646 h 445"/>
              <a:gd name="T16" fmla="*/ 2147483646 w 498"/>
              <a:gd name="T17" fmla="*/ 0 h 445"/>
              <a:gd name="T18" fmla="*/ 2147483646 w 498"/>
              <a:gd name="T19" fmla="*/ 2147483646 h 445"/>
              <a:gd name="T20" fmla="*/ 2147483646 w 498"/>
              <a:gd name="T21" fmla="*/ 2147483646 h 445"/>
              <a:gd name="T22" fmla="*/ 2147483646 w 498"/>
              <a:gd name="T23" fmla="*/ 2147483646 h 445"/>
              <a:gd name="T24" fmla="*/ 2147483646 w 498"/>
              <a:gd name="T25" fmla="*/ 2147483646 h 445"/>
              <a:gd name="T26" fmla="*/ 0 w 498"/>
              <a:gd name="T27" fmla="*/ 2147483646 h 445"/>
              <a:gd name="T28" fmla="*/ 0 w 498"/>
              <a:gd name="T29" fmla="*/ 2147483646 h 445"/>
              <a:gd name="T30" fmla="*/ 2147483646 w 498"/>
              <a:gd name="T31" fmla="*/ 2147483646 h 445"/>
              <a:gd name="T32" fmla="*/ 2147483646 w 498"/>
              <a:gd name="T33" fmla="*/ 2147483646 h 445"/>
              <a:gd name="T34" fmla="*/ 2147483646 w 498"/>
              <a:gd name="T35" fmla="*/ 2147483646 h 445"/>
              <a:gd name="T36" fmla="*/ 2147483646 w 498"/>
              <a:gd name="T37" fmla="*/ 2147483646 h 445"/>
              <a:gd name="T38" fmla="*/ 2147483646 w 498"/>
              <a:gd name="T39" fmla="*/ 2147483646 h 445"/>
              <a:gd name="T40" fmla="*/ 2147483646 w 498"/>
              <a:gd name="T41" fmla="*/ 2147483646 h 445"/>
              <a:gd name="T42" fmla="*/ 2147483646 w 498"/>
              <a:gd name="T43" fmla="*/ 2147483646 h 445"/>
              <a:gd name="T44" fmla="*/ 2147483646 w 498"/>
              <a:gd name="T45" fmla="*/ 2147483646 h 445"/>
              <a:gd name="T46" fmla="*/ 2147483646 w 498"/>
              <a:gd name="T47" fmla="*/ 2147483646 h 445"/>
              <a:gd name="T48" fmla="*/ 2147483646 w 498"/>
              <a:gd name="T49" fmla="*/ 2147483646 h 445"/>
              <a:gd name="T50" fmla="*/ 2147483646 w 498"/>
              <a:gd name="T51" fmla="*/ 2147483646 h 445"/>
              <a:gd name="T52" fmla="*/ 2147483646 w 498"/>
              <a:gd name="T53" fmla="*/ 2147483646 h 445"/>
              <a:gd name="T54" fmla="*/ 2147483646 w 498"/>
              <a:gd name="T55" fmla="*/ 2147483646 h 445"/>
              <a:gd name="T56" fmla="*/ 2147483646 w 498"/>
              <a:gd name="T57" fmla="*/ 2147483646 h 445"/>
              <a:gd name="T58" fmla="*/ 2147483646 w 498"/>
              <a:gd name="T59" fmla="*/ 2147483646 h 445"/>
              <a:gd name="T60" fmla="*/ 2147483646 w 498"/>
              <a:gd name="T61" fmla="*/ 2147483646 h 445"/>
              <a:gd name="T62" fmla="*/ 2147483646 w 498"/>
              <a:gd name="T63" fmla="*/ 2147483646 h 445"/>
              <a:gd name="T64" fmla="*/ 2147483646 w 498"/>
              <a:gd name="T65" fmla="*/ 2147483646 h 445"/>
              <a:gd name="T66" fmla="*/ 2147483646 w 498"/>
              <a:gd name="T67" fmla="*/ 2147483646 h 445"/>
              <a:gd name="T68" fmla="*/ 2147483646 w 498"/>
              <a:gd name="T69" fmla="*/ 2147483646 h 445"/>
              <a:gd name="T70" fmla="*/ 2147483646 w 498"/>
              <a:gd name="T71" fmla="*/ 2147483646 h 445"/>
              <a:gd name="T72" fmla="*/ 2147483646 w 498"/>
              <a:gd name="T73" fmla="*/ 2147483646 h 445"/>
              <a:gd name="T74" fmla="*/ 2147483646 w 498"/>
              <a:gd name="T75" fmla="*/ 2147483646 h 445"/>
              <a:gd name="T76" fmla="*/ 2147483646 w 498"/>
              <a:gd name="T77" fmla="*/ 2147483646 h 445"/>
              <a:gd name="T78" fmla="*/ 2147483646 w 498"/>
              <a:gd name="T79" fmla="*/ 2147483646 h 445"/>
              <a:gd name="T80" fmla="*/ 2147483646 w 498"/>
              <a:gd name="T81" fmla="*/ 2147483646 h 445"/>
              <a:gd name="T82" fmla="*/ 2147483646 w 498"/>
              <a:gd name="T83" fmla="*/ 2147483646 h 445"/>
              <a:gd name="T84" fmla="*/ 2147483646 w 498"/>
              <a:gd name="T85" fmla="*/ 2147483646 h 445"/>
              <a:gd name="T86" fmla="*/ 2147483646 w 498"/>
              <a:gd name="T87" fmla="*/ 2147483646 h 445"/>
              <a:gd name="T88" fmla="*/ 2147483646 w 498"/>
              <a:gd name="T89" fmla="*/ 2147483646 h 445"/>
              <a:gd name="T90" fmla="*/ 2147483646 w 498"/>
              <a:gd name="T91" fmla="*/ 2147483646 h 445"/>
              <a:gd name="T92" fmla="*/ 2147483646 w 498"/>
              <a:gd name="T93" fmla="*/ 2147483646 h 445"/>
              <a:gd name="T94" fmla="*/ 2147483646 w 498"/>
              <a:gd name="T95" fmla="*/ 2147483646 h 445"/>
              <a:gd name="T96" fmla="*/ 2147483646 w 498"/>
              <a:gd name="T97" fmla="*/ 2147483646 h 445"/>
              <a:gd name="T98" fmla="*/ 2147483646 w 498"/>
              <a:gd name="T99" fmla="*/ 2147483646 h 445"/>
              <a:gd name="T100" fmla="*/ 2147483646 w 498"/>
              <a:gd name="T101" fmla="*/ 2147483646 h 445"/>
              <a:gd name="T102" fmla="*/ 2147483646 w 498"/>
              <a:gd name="T103" fmla="*/ 2147483646 h 445"/>
              <a:gd name="T104" fmla="*/ 2147483646 w 498"/>
              <a:gd name="T105" fmla="*/ 2147483646 h 445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498" h="445">
                <a:moveTo>
                  <a:pt x="80" y="151"/>
                </a:moveTo>
                <a:lnTo>
                  <a:pt x="80" y="151"/>
                </a:lnTo>
                <a:cubicBezTo>
                  <a:pt x="97" y="134"/>
                  <a:pt x="116" y="143"/>
                  <a:pt x="142" y="169"/>
                </a:cubicBezTo>
                <a:cubicBezTo>
                  <a:pt x="151" y="178"/>
                  <a:pt x="151" y="169"/>
                  <a:pt x="151" y="169"/>
                </a:cubicBezTo>
                <a:cubicBezTo>
                  <a:pt x="160" y="169"/>
                  <a:pt x="186" y="134"/>
                  <a:pt x="195" y="134"/>
                </a:cubicBezTo>
                <a:cubicBezTo>
                  <a:pt x="195" y="134"/>
                  <a:pt x="195" y="134"/>
                  <a:pt x="195" y="125"/>
                </a:cubicBezTo>
                <a:cubicBezTo>
                  <a:pt x="186" y="125"/>
                  <a:pt x="178" y="116"/>
                  <a:pt x="178" y="107"/>
                </a:cubicBezTo>
                <a:cubicBezTo>
                  <a:pt x="133" y="45"/>
                  <a:pt x="301" y="10"/>
                  <a:pt x="275" y="10"/>
                </a:cubicBezTo>
                <a:cubicBezTo>
                  <a:pt x="257" y="0"/>
                  <a:pt x="204" y="0"/>
                  <a:pt x="195" y="0"/>
                </a:cubicBezTo>
                <a:cubicBezTo>
                  <a:pt x="169" y="10"/>
                  <a:pt x="125" y="36"/>
                  <a:pt x="107" y="54"/>
                </a:cubicBezTo>
                <a:cubicBezTo>
                  <a:pt x="80" y="72"/>
                  <a:pt x="72" y="81"/>
                  <a:pt x="72" y="81"/>
                </a:cubicBezTo>
                <a:cubicBezTo>
                  <a:pt x="62" y="89"/>
                  <a:pt x="72" y="107"/>
                  <a:pt x="53" y="116"/>
                </a:cubicBezTo>
                <a:cubicBezTo>
                  <a:pt x="36" y="125"/>
                  <a:pt x="27" y="116"/>
                  <a:pt x="18" y="125"/>
                </a:cubicBezTo>
                <a:cubicBezTo>
                  <a:pt x="18" y="134"/>
                  <a:pt x="9" y="134"/>
                  <a:pt x="0" y="143"/>
                </a:cubicBezTo>
                <a:lnTo>
                  <a:pt x="0" y="151"/>
                </a:lnTo>
                <a:lnTo>
                  <a:pt x="36" y="187"/>
                </a:lnTo>
                <a:cubicBezTo>
                  <a:pt x="36" y="196"/>
                  <a:pt x="44" y="196"/>
                  <a:pt x="53" y="196"/>
                </a:cubicBezTo>
                <a:cubicBezTo>
                  <a:pt x="53" y="187"/>
                  <a:pt x="62" y="178"/>
                  <a:pt x="72" y="178"/>
                </a:cubicBezTo>
                <a:cubicBezTo>
                  <a:pt x="72" y="178"/>
                  <a:pt x="72" y="151"/>
                  <a:pt x="80" y="151"/>
                </a:cubicBezTo>
                <a:close/>
                <a:moveTo>
                  <a:pt x="222" y="160"/>
                </a:moveTo>
                <a:lnTo>
                  <a:pt x="222" y="160"/>
                </a:lnTo>
                <a:cubicBezTo>
                  <a:pt x="213" y="160"/>
                  <a:pt x="213" y="160"/>
                  <a:pt x="213" y="160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69" y="196"/>
                  <a:pt x="169" y="196"/>
                  <a:pt x="169" y="204"/>
                </a:cubicBezTo>
                <a:cubicBezTo>
                  <a:pt x="381" y="435"/>
                  <a:pt x="381" y="435"/>
                  <a:pt x="381" y="435"/>
                </a:cubicBezTo>
                <a:cubicBezTo>
                  <a:pt x="381" y="444"/>
                  <a:pt x="391" y="444"/>
                  <a:pt x="399" y="435"/>
                </a:cubicBezTo>
                <a:cubicBezTo>
                  <a:pt x="426" y="417"/>
                  <a:pt x="426" y="417"/>
                  <a:pt x="426" y="417"/>
                </a:cubicBezTo>
                <a:cubicBezTo>
                  <a:pt x="426" y="408"/>
                  <a:pt x="426" y="400"/>
                  <a:pt x="426" y="400"/>
                </a:cubicBezTo>
                <a:lnTo>
                  <a:pt x="222" y="160"/>
                </a:lnTo>
                <a:close/>
                <a:moveTo>
                  <a:pt x="497" y="63"/>
                </a:moveTo>
                <a:lnTo>
                  <a:pt x="497" y="63"/>
                </a:lnTo>
                <a:cubicBezTo>
                  <a:pt x="488" y="45"/>
                  <a:pt x="488" y="54"/>
                  <a:pt x="479" y="54"/>
                </a:cubicBezTo>
                <a:cubicBezTo>
                  <a:pt x="479" y="63"/>
                  <a:pt x="461" y="81"/>
                  <a:pt x="461" y="89"/>
                </a:cubicBezTo>
                <a:cubicBezTo>
                  <a:pt x="452" y="107"/>
                  <a:pt x="435" y="125"/>
                  <a:pt x="408" y="107"/>
                </a:cubicBezTo>
                <a:cubicBezTo>
                  <a:pt x="381" y="81"/>
                  <a:pt x="391" y="72"/>
                  <a:pt x="399" y="63"/>
                </a:cubicBezTo>
                <a:cubicBezTo>
                  <a:pt x="399" y="54"/>
                  <a:pt x="417" y="28"/>
                  <a:pt x="417" y="19"/>
                </a:cubicBezTo>
                <a:cubicBezTo>
                  <a:pt x="426" y="19"/>
                  <a:pt x="417" y="10"/>
                  <a:pt x="408" y="10"/>
                </a:cubicBezTo>
                <a:cubicBezTo>
                  <a:pt x="399" y="19"/>
                  <a:pt x="346" y="36"/>
                  <a:pt x="337" y="72"/>
                </a:cubicBezTo>
                <a:cubicBezTo>
                  <a:pt x="328" y="98"/>
                  <a:pt x="346" y="125"/>
                  <a:pt x="319" y="151"/>
                </a:cubicBezTo>
                <a:cubicBezTo>
                  <a:pt x="284" y="187"/>
                  <a:pt x="284" y="187"/>
                  <a:pt x="284" y="187"/>
                </a:cubicBezTo>
                <a:cubicBezTo>
                  <a:pt x="319" y="231"/>
                  <a:pt x="319" y="231"/>
                  <a:pt x="319" y="231"/>
                </a:cubicBezTo>
                <a:cubicBezTo>
                  <a:pt x="364" y="187"/>
                  <a:pt x="364" y="187"/>
                  <a:pt x="364" y="187"/>
                </a:cubicBezTo>
                <a:cubicBezTo>
                  <a:pt x="372" y="178"/>
                  <a:pt x="391" y="169"/>
                  <a:pt x="408" y="178"/>
                </a:cubicBezTo>
                <a:cubicBezTo>
                  <a:pt x="452" y="187"/>
                  <a:pt x="470" y="169"/>
                  <a:pt x="488" y="143"/>
                </a:cubicBezTo>
                <a:cubicBezTo>
                  <a:pt x="497" y="116"/>
                  <a:pt x="497" y="72"/>
                  <a:pt x="497" y="63"/>
                </a:cubicBezTo>
                <a:close/>
                <a:moveTo>
                  <a:pt x="72" y="400"/>
                </a:moveTo>
                <a:lnTo>
                  <a:pt x="72" y="400"/>
                </a:lnTo>
                <a:cubicBezTo>
                  <a:pt x="62" y="408"/>
                  <a:pt x="62" y="417"/>
                  <a:pt x="72" y="417"/>
                </a:cubicBezTo>
                <a:cubicBezTo>
                  <a:pt x="89" y="444"/>
                  <a:pt x="89" y="444"/>
                  <a:pt x="89" y="444"/>
                </a:cubicBezTo>
                <a:cubicBezTo>
                  <a:pt x="97" y="444"/>
                  <a:pt x="107" y="444"/>
                  <a:pt x="107" y="435"/>
                </a:cubicBezTo>
                <a:cubicBezTo>
                  <a:pt x="231" y="320"/>
                  <a:pt x="231" y="320"/>
                  <a:pt x="231" y="320"/>
                </a:cubicBezTo>
                <a:cubicBezTo>
                  <a:pt x="195" y="275"/>
                  <a:pt x="195" y="275"/>
                  <a:pt x="195" y="275"/>
                </a:cubicBezTo>
                <a:lnTo>
                  <a:pt x="72" y="4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5" name="Freeform 116"/>
          <p:cNvSpPr>
            <a:spLocks/>
          </p:cNvSpPr>
          <p:nvPr/>
        </p:nvSpPr>
        <p:spPr bwMode="auto">
          <a:xfrm>
            <a:off x="8986838" y="2668588"/>
            <a:ext cx="695325" cy="723900"/>
          </a:xfrm>
          <a:custGeom>
            <a:avLst/>
            <a:gdLst>
              <a:gd name="T0" fmla="*/ 2147483646 w 445"/>
              <a:gd name="T1" fmla="*/ 2147483646 h 462"/>
              <a:gd name="T2" fmla="*/ 2147483646 w 445"/>
              <a:gd name="T3" fmla="*/ 2147483646 h 462"/>
              <a:gd name="T4" fmla="*/ 2147483646 w 445"/>
              <a:gd name="T5" fmla="*/ 2147483646 h 462"/>
              <a:gd name="T6" fmla="*/ 2147483646 w 445"/>
              <a:gd name="T7" fmla="*/ 2147483646 h 462"/>
              <a:gd name="T8" fmla="*/ 2147483646 w 445"/>
              <a:gd name="T9" fmla="*/ 2147483646 h 462"/>
              <a:gd name="T10" fmla="*/ 2147483646 w 445"/>
              <a:gd name="T11" fmla="*/ 2147483646 h 462"/>
              <a:gd name="T12" fmla="*/ 2147483646 w 445"/>
              <a:gd name="T13" fmla="*/ 2147483646 h 462"/>
              <a:gd name="T14" fmla="*/ 2147483646 w 445"/>
              <a:gd name="T15" fmla="*/ 2147483646 h 462"/>
              <a:gd name="T16" fmla="*/ 2147483646 w 445"/>
              <a:gd name="T17" fmla="*/ 2147483646 h 462"/>
              <a:gd name="T18" fmla="*/ 2147483646 w 445"/>
              <a:gd name="T19" fmla="*/ 2147483646 h 462"/>
              <a:gd name="T20" fmla="*/ 2147483646 w 445"/>
              <a:gd name="T21" fmla="*/ 2147483646 h 462"/>
              <a:gd name="T22" fmla="*/ 2147483646 w 445"/>
              <a:gd name="T23" fmla="*/ 2147483646 h 462"/>
              <a:gd name="T24" fmla="*/ 2147483646 w 445"/>
              <a:gd name="T25" fmla="*/ 2147483646 h 462"/>
              <a:gd name="T26" fmla="*/ 2147483646 w 445"/>
              <a:gd name="T27" fmla="*/ 2147483646 h 462"/>
              <a:gd name="T28" fmla="*/ 2147483646 w 445"/>
              <a:gd name="T29" fmla="*/ 2147483646 h 462"/>
              <a:gd name="T30" fmla="*/ 2147483646 w 445"/>
              <a:gd name="T31" fmla="*/ 2147483646 h 462"/>
              <a:gd name="T32" fmla="*/ 2147483646 w 445"/>
              <a:gd name="T33" fmla="*/ 2147483646 h 462"/>
              <a:gd name="T34" fmla="*/ 2147483646 w 445"/>
              <a:gd name="T35" fmla="*/ 2147483646 h 462"/>
              <a:gd name="T36" fmla="*/ 2147483646 w 445"/>
              <a:gd name="T37" fmla="*/ 2147483646 h 462"/>
              <a:gd name="T38" fmla="*/ 2147483646 w 445"/>
              <a:gd name="T39" fmla="*/ 2147483646 h 462"/>
              <a:gd name="T40" fmla="*/ 2147483646 w 445"/>
              <a:gd name="T41" fmla="*/ 2147483646 h 462"/>
              <a:gd name="T42" fmla="*/ 2147483646 w 445"/>
              <a:gd name="T43" fmla="*/ 2147483646 h 462"/>
              <a:gd name="T44" fmla="*/ 2147483646 w 445"/>
              <a:gd name="T45" fmla="*/ 2147483646 h 46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45" h="462">
                <a:moveTo>
                  <a:pt x="400" y="159"/>
                </a:moveTo>
                <a:lnTo>
                  <a:pt x="400" y="159"/>
                </a:lnTo>
                <a:cubicBezTo>
                  <a:pt x="364" y="71"/>
                  <a:pt x="302" y="0"/>
                  <a:pt x="266" y="8"/>
                </a:cubicBezTo>
                <a:cubicBezTo>
                  <a:pt x="213" y="36"/>
                  <a:pt x="302" y="142"/>
                  <a:pt x="36" y="248"/>
                </a:cubicBezTo>
                <a:cubicBezTo>
                  <a:pt x="9" y="257"/>
                  <a:pt x="0" y="292"/>
                  <a:pt x="9" y="319"/>
                </a:cubicBezTo>
                <a:cubicBezTo>
                  <a:pt x="18" y="337"/>
                  <a:pt x="53" y="363"/>
                  <a:pt x="81" y="355"/>
                </a:cubicBezTo>
                <a:lnTo>
                  <a:pt x="98" y="346"/>
                </a:lnTo>
                <a:cubicBezTo>
                  <a:pt x="116" y="372"/>
                  <a:pt x="134" y="355"/>
                  <a:pt x="134" y="372"/>
                </a:cubicBezTo>
                <a:cubicBezTo>
                  <a:pt x="143" y="390"/>
                  <a:pt x="160" y="425"/>
                  <a:pt x="160" y="434"/>
                </a:cubicBezTo>
                <a:cubicBezTo>
                  <a:pt x="169" y="443"/>
                  <a:pt x="178" y="461"/>
                  <a:pt x="187" y="452"/>
                </a:cubicBezTo>
                <a:cubicBezTo>
                  <a:pt x="196" y="452"/>
                  <a:pt x="231" y="443"/>
                  <a:pt x="240" y="434"/>
                </a:cubicBezTo>
                <a:cubicBezTo>
                  <a:pt x="257" y="434"/>
                  <a:pt x="257" y="425"/>
                  <a:pt x="249" y="416"/>
                </a:cubicBezTo>
                <a:cubicBezTo>
                  <a:pt x="249" y="408"/>
                  <a:pt x="231" y="399"/>
                  <a:pt x="231" y="390"/>
                </a:cubicBezTo>
                <a:cubicBezTo>
                  <a:pt x="222" y="381"/>
                  <a:pt x="213" y="346"/>
                  <a:pt x="204" y="337"/>
                </a:cubicBezTo>
                <a:cubicBezTo>
                  <a:pt x="196" y="328"/>
                  <a:pt x="213" y="310"/>
                  <a:pt x="231" y="310"/>
                </a:cubicBezTo>
                <a:cubicBezTo>
                  <a:pt x="355" y="302"/>
                  <a:pt x="373" y="372"/>
                  <a:pt x="417" y="355"/>
                </a:cubicBezTo>
                <a:cubicBezTo>
                  <a:pt x="444" y="346"/>
                  <a:pt x="444" y="248"/>
                  <a:pt x="400" y="159"/>
                </a:cubicBezTo>
                <a:close/>
                <a:moveTo>
                  <a:pt x="390" y="310"/>
                </a:moveTo>
                <a:lnTo>
                  <a:pt x="390" y="310"/>
                </a:lnTo>
                <a:cubicBezTo>
                  <a:pt x="381" y="310"/>
                  <a:pt x="328" y="275"/>
                  <a:pt x="302" y="204"/>
                </a:cubicBezTo>
                <a:cubicBezTo>
                  <a:pt x="275" y="133"/>
                  <a:pt x="275" y="62"/>
                  <a:pt x="284" y="62"/>
                </a:cubicBezTo>
                <a:cubicBezTo>
                  <a:pt x="293" y="62"/>
                  <a:pt x="337" y="106"/>
                  <a:pt x="364" y="177"/>
                </a:cubicBezTo>
                <a:cubicBezTo>
                  <a:pt x="400" y="248"/>
                  <a:pt x="390" y="302"/>
                  <a:pt x="390" y="31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6" name="TextBox 13"/>
          <p:cNvSpPr txBox="1">
            <a:spLocks noChangeArrowheads="1"/>
          </p:cNvSpPr>
          <p:nvPr/>
        </p:nvSpPr>
        <p:spPr bwMode="auto">
          <a:xfrm>
            <a:off x="2124075" y="3771900"/>
            <a:ext cx="1406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7" name="TextBox 13"/>
          <p:cNvSpPr txBox="1">
            <a:spLocks noChangeArrowheads="1"/>
          </p:cNvSpPr>
          <p:nvPr/>
        </p:nvSpPr>
        <p:spPr bwMode="auto">
          <a:xfrm>
            <a:off x="4283075" y="3771900"/>
            <a:ext cx="1408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8" name="TextBox 13"/>
          <p:cNvSpPr txBox="1">
            <a:spLocks noChangeArrowheads="1"/>
          </p:cNvSpPr>
          <p:nvPr/>
        </p:nvSpPr>
        <p:spPr bwMode="auto">
          <a:xfrm>
            <a:off x="6470650" y="3771900"/>
            <a:ext cx="1408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9" name="TextBox 13"/>
          <p:cNvSpPr txBox="1">
            <a:spLocks noChangeArrowheads="1"/>
          </p:cNvSpPr>
          <p:nvPr/>
        </p:nvSpPr>
        <p:spPr bwMode="auto">
          <a:xfrm>
            <a:off x="8629650" y="3771900"/>
            <a:ext cx="1408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点击此处添加文字，点击此处添加文字</a:t>
            </a:r>
            <a:endParaRPr lang="en-US" altLang="zh-CN" sz="12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4"/>
          <p:cNvSpPr txBox="1">
            <a:spLocks noChangeArrowheads="1"/>
          </p:cNvSpPr>
          <p:nvPr/>
        </p:nvSpPr>
        <p:spPr bwMode="auto">
          <a:xfrm>
            <a:off x="101600" y="322263"/>
            <a:ext cx="2155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点此添加标题</a:t>
            </a:r>
            <a:endParaRPr lang="en-US" altLang="zh-CN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51" name="矩形 3"/>
          <p:cNvSpPr>
            <a:spLocks noChangeArrowheads="1"/>
          </p:cNvSpPr>
          <p:nvPr/>
        </p:nvSpPr>
        <p:spPr bwMode="auto">
          <a:xfrm>
            <a:off x="-90488" y="282575"/>
            <a:ext cx="2065338" cy="479425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pic>
        <p:nvPicPr>
          <p:cNvPr id="27652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725" y="2163787"/>
            <a:ext cx="5510213" cy="353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Oval 47"/>
          <p:cNvSpPr>
            <a:spLocks noChangeArrowheads="1"/>
          </p:cNvSpPr>
          <p:nvPr/>
        </p:nvSpPr>
        <p:spPr bwMode="auto">
          <a:xfrm>
            <a:off x="5711825" y="1457325"/>
            <a:ext cx="1643063" cy="1641475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7654" name="组合 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00" y="1908175"/>
            <a:ext cx="6223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5" name="矩形 9"/>
          <p:cNvSpPr>
            <a:spLocks noChangeArrowheads="1"/>
          </p:cNvSpPr>
          <p:nvPr/>
        </p:nvSpPr>
        <p:spPr bwMode="auto">
          <a:xfrm>
            <a:off x="7354888" y="4556125"/>
            <a:ext cx="3771900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为您效劳，专业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模板设计、个性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定制美化，打造您的演示专场秀。忧你所忧，思你所思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——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不贰</a:t>
            </a:r>
            <a:r>
              <a:rPr lang="en-US" altLang="zh-CN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400">
                <a:solidFill>
                  <a:srgbClr val="FDFDF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：囚心钻研，诚心不贰。点击此处添加文字，点击此处添加文字</a:t>
            </a:r>
            <a:endParaRPr lang="en-US" altLang="zh-CN" sz="1400">
              <a:solidFill>
                <a:srgbClr val="FDFDF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656" name="TextBox 13"/>
          <p:cNvSpPr txBox="1">
            <a:spLocks noChangeArrowheads="1"/>
          </p:cNvSpPr>
          <p:nvPr/>
        </p:nvSpPr>
        <p:spPr bwMode="auto">
          <a:xfrm>
            <a:off x="7354888" y="4233863"/>
            <a:ext cx="27527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rgbClr val="FDFDFD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FDFDF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紫色光晕背景IOS风PPT模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Pages>0</Pages>
  <Words>1880</Words>
  <Characters>0</Characters>
  <Application>Microsoft Office PowerPoint</Application>
  <DocSecurity>0</DocSecurity>
  <PresentationFormat>宽屏</PresentationFormat>
  <Lines>0</Lines>
  <Paragraphs>213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Gill Sans</vt:lpstr>
      <vt:lpstr>Lato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topppt.cn</Company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紫色光晕背景IOS风PPT模板</dc:title>
  <dc:creator>Administrator</dc:creator>
  <cp:lastModifiedBy>Administrator</cp:lastModifiedBy>
  <cp:revision>16</cp:revision>
  <dcterms:created xsi:type="dcterms:W3CDTF">2015-08-18T07:50:53Z</dcterms:created>
  <dcterms:modified xsi:type="dcterms:W3CDTF">2020-02-10T02:09:40Z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