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1" d="100"/>
          <a:sy n="91" d="100"/>
        </p:scale>
        <p:origin x="9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2020/2/5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2020/2/5</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2020/2/5</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6340197" cy="830997"/>
          </a:xfrm>
          <a:prstGeom prst="rect">
            <a:avLst/>
          </a:prstGeom>
          <a:noFill/>
        </p:spPr>
        <p:txBody>
          <a:bodyPr wrap="none" rtlCol="0">
            <a:spAutoFit/>
          </a:bodyPr>
          <a:lstStyle/>
          <a:p>
            <a:r>
              <a:rPr kumimoji="1" lang="zh-CN" altLang="en-US" sz="4800" dirty="0">
                <a:solidFill>
                  <a:schemeClr val="tx1">
                    <a:lumMod val="75000"/>
                    <a:lumOff val="25000"/>
                  </a:schemeClr>
                </a:solidFill>
                <a:latin typeface="Microsoft YaHei" charset="-122"/>
                <a:ea typeface="Microsoft YaHei" charset="-122"/>
                <a:cs typeface="Microsoft YaHei" charset="-122"/>
              </a:rPr>
              <a:t>医疗卫生扶贫</a:t>
            </a:r>
            <a:r>
              <a:rPr kumimoji="1" lang="en-US" altLang="zh-CN" sz="4800" dirty="0" err="1">
                <a:solidFill>
                  <a:schemeClr val="tx1">
                    <a:lumMod val="75000"/>
                    <a:lumOff val="25000"/>
                  </a:schemeClr>
                </a:solidFill>
                <a:latin typeface="Microsoft YaHei" charset="-122"/>
                <a:ea typeface="Microsoft YaHei" charset="-122"/>
                <a:cs typeface="Microsoft YaHei" charset="-122"/>
              </a:rPr>
              <a:t>ppt</a:t>
            </a:r>
            <a:r>
              <a:rPr kumimoji="1" lang="zh-CN" altLang="en-US" sz="4800" dirty="0">
                <a:solidFill>
                  <a:schemeClr val="tx1">
                    <a:lumMod val="75000"/>
                    <a:lumOff val="25000"/>
                  </a:schemeClr>
                </a:solidFill>
                <a:latin typeface="Microsoft YaHei" charset="-122"/>
                <a:ea typeface="Microsoft YaHei" charset="-122"/>
                <a:cs typeface="Microsoft YaHei" charset="-122"/>
              </a:rPr>
              <a:t>模板</a:t>
            </a:r>
            <a:endParaRPr kumimoji="1" lang="zh-CN" altLang="en-US" sz="48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a16="http://schemas.microsoft.com/office/drawing/2014/main"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a16="http://schemas.microsoft.com/office/drawing/2014/main"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a16="http://schemas.microsoft.com/office/drawing/2014/main"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a16="http://schemas.microsoft.com/office/drawing/2014/main"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a16="http://schemas.microsoft.com/office/drawing/2014/main"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a16="http://schemas.microsoft.com/office/drawing/2014/main"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a16="http://schemas.microsoft.com/office/drawing/2014/main"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a16="http://schemas.microsoft.com/office/drawing/2014/main"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a16="http://schemas.microsoft.com/office/drawing/2014/main"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a16="http://schemas.microsoft.com/office/drawing/2014/main"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a16="http://schemas.microsoft.com/office/drawing/2014/main"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a16="http://schemas.microsoft.com/office/drawing/2014/main"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a16="http://schemas.microsoft.com/office/drawing/2014/main"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a16="http://schemas.microsoft.com/office/drawing/2014/main"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a16="http://schemas.microsoft.com/office/drawing/2014/main"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a16="http://schemas.microsoft.com/office/drawing/2014/main"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a16="http://schemas.microsoft.com/office/drawing/2014/main"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a16="http://schemas.microsoft.com/office/drawing/2014/main"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a16="http://schemas.microsoft.com/office/drawing/2014/main"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a16="http://schemas.microsoft.com/office/drawing/2014/main"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a16="http://schemas.microsoft.com/office/drawing/2014/main"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a16="http://schemas.microsoft.com/office/drawing/2014/main"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a16="http://schemas.microsoft.com/office/drawing/2014/main"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a16="http://schemas.microsoft.com/office/drawing/2014/main"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a16="http://schemas.microsoft.com/office/drawing/2014/main"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a16="http://schemas.microsoft.com/office/drawing/2014/main"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a16="http://schemas.microsoft.com/office/drawing/2014/main"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a16="http://schemas.microsoft.com/office/drawing/2014/main"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a16="http://schemas.microsoft.com/office/drawing/2014/main"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a16="http://schemas.microsoft.com/office/drawing/2014/main"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a16="http://schemas.microsoft.com/office/drawing/2014/main"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a16="http://schemas.microsoft.com/office/drawing/2014/main"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a16="http://schemas.microsoft.com/office/drawing/2014/main"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a16="http://schemas.microsoft.com/office/drawing/2014/main"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a16="http://schemas.microsoft.com/office/drawing/2014/main"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a16="http://schemas.microsoft.com/office/drawing/2014/main"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a16="http://schemas.microsoft.com/office/drawing/2014/main"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a16="http://schemas.microsoft.com/office/drawing/2014/main"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a16="http://schemas.microsoft.com/office/drawing/2014/main"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a16="http://schemas.microsoft.com/office/drawing/2014/main"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a16="http://schemas.microsoft.com/office/drawing/2014/main"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a16="http://schemas.microsoft.com/office/drawing/2014/main"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a16="http://schemas.microsoft.com/office/drawing/2014/main"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a16="http://schemas.microsoft.com/office/drawing/2014/main"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a16="http://schemas.microsoft.com/office/drawing/2014/main"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a16="http://schemas.microsoft.com/office/drawing/2014/main"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a16="http://schemas.microsoft.com/office/drawing/2014/main"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a16="http://schemas.microsoft.com/office/drawing/2014/main"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a16="http://schemas.microsoft.com/office/drawing/2014/main"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a16="http://schemas.microsoft.com/office/drawing/2014/main"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a16="http://schemas.microsoft.com/office/drawing/2014/main"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a16="http://schemas.microsoft.com/office/drawing/2014/main"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a16="http://schemas.microsoft.com/office/drawing/2014/main"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a16="http://schemas.microsoft.com/office/drawing/2014/main"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a16="http://schemas.microsoft.com/office/drawing/2014/main"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a16="http://schemas.microsoft.com/office/drawing/2014/main"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a16="http://schemas.microsoft.com/office/drawing/2014/main"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a16="http://schemas.microsoft.com/office/drawing/2014/main"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a16="http://schemas.microsoft.com/office/drawing/2014/main"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a16="http://schemas.microsoft.com/office/drawing/2014/main"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a16="http://schemas.microsoft.com/office/drawing/2014/main"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a16="http://schemas.microsoft.com/office/drawing/2014/main"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a16="http://schemas.microsoft.com/office/drawing/2014/main"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a16="http://schemas.microsoft.com/office/drawing/2014/main"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a16="http://schemas.microsoft.com/office/drawing/2014/main"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a16="http://schemas.microsoft.com/office/drawing/2014/main"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a16="http://schemas.microsoft.com/office/drawing/2014/main"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a16="http://schemas.microsoft.com/office/drawing/2014/main"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a16="http://schemas.microsoft.com/office/drawing/2014/main"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a16="http://schemas.microsoft.com/office/drawing/2014/main"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a16="http://schemas.microsoft.com/office/drawing/2014/main"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a16="http://schemas.microsoft.com/office/drawing/2014/main"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a16="http://schemas.microsoft.com/office/drawing/2014/main"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a16="http://schemas.microsoft.com/office/drawing/2014/main"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a16="http://schemas.microsoft.com/office/drawing/2014/main"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a16="http://schemas.microsoft.com/office/drawing/2014/main"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a16="http://schemas.microsoft.com/office/drawing/2014/main"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a16="http://schemas.microsoft.com/office/drawing/2014/main"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a16="http://schemas.microsoft.com/office/drawing/2014/main"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a16="http://schemas.microsoft.com/office/drawing/2014/main"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a16="http://schemas.microsoft.com/office/drawing/2014/main"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a16="http://schemas.microsoft.com/office/drawing/2014/main"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a16="http://schemas.microsoft.com/office/drawing/2014/main"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a16="http://schemas.microsoft.com/office/drawing/2014/main"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a16="http://schemas.microsoft.com/office/drawing/2014/main"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a16="http://schemas.microsoft.com/office/drawing/2014/main"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a16="http://schemas.microsoft.com/office/drawing/2014/main"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a16="http://schemas.microsoft.com/office/drawing/2014/main"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a16="http://schemas.microsoft.com/office/drawing/2014/main"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a16="http://schemas.microsoft.com/office/drawing/2014/main"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a16="http://schemas.microsoft.com/office/drawing/2014/main"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a16="http://schemas.microsoft.com/office/drawing/2014/main"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a16="http://schemas.microsoft.com/office/drawing/2014/main"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a16="http://schemas.microsoft.com/office/drawing/2014/main"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a16="http://schemas.microsoft.com/office/drawing/2014/main"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a16="http://schemas.microsoft.com/office/drawing/2014/main"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a16="http://schemas.microsoft.com/office/drawing/2014/main"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a16="http://schemas.microsoft.com/office/drawing/2014/main"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a16="http://schemas.microsoft.com/office/drawing/2014/main"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a16="http://schemas.microsoft.com/office/drawing/2014/main"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a16="http://schemas.microsoft.com/office/drawing/2014/main"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a16="http://schemas.microsoft.com/office/drawing/2014/main"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a16="http://schemas.microsoft.com/office/drawing/2014/main"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a16="http://schemas.microsoft.com/office/drawing/2014/main"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a16="http://schemas.microsoft.com/office/drawing/2014/main"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a16="http://schemas.microsoft.com/office/drawing/2014/main"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a16="http://schemas.microsoft.com/office/drawing/2014/main"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a16="http://schemas.microsoft.com/office/drawing/2014/main"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a16="http://schemas.microsoft.com/office/drawing/2014/main"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a16="http://schemas.microsoft.com/office/drawing/2014/main"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a16="http://schemas.microsoft.com/office/drawing/2014/main"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a16="http://schemas.microsoft.com/office/drawing/2014/main"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a16="http://schemas.microsoft.com/office/drawing/2014/main"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a16="http://schemas.microsoft.com/office/drawing/2014/main"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a16="http://schemas.microsoft.com/office/drawing/2014/main"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a16="http://schemas.microsoft.com/office/drawing/2014/main"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a16="http://schemas.microsoft.com/office/drawing/2014/main"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a16="http://schemas.microsoft.com/office/drawing/2014/main"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a16="http://schemas.microsoft.com/office/drawing/2014/main"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a16="http://schemas.microsoft.com/office/drawing/2014/main"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a16="http://schemas.microsoft.com/office/drawing/2014/main"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a16="http://schemas.microsoft.com/office/drawing/2014/main"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a16="http://schemas.microsoft.com/office/drawing/2014/main"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a16="http://schemas.microsoft.com/office/drawing/2014/main"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a16="http://schemas.microsoft.com/office/drawing/2014/main"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a16="http://schemas.microsoft.com/office/drawing/2014/main"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a16="http://schemas.microsoft.com/office/drawing/2014/main"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a16="http://schemas.microsoft.com/office/drawing/2014/main"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a16="http://schemas.microsoft.com/office/drawing/2014/main"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a16="http://schemas.microsoft.com/office/drawing/2014/main"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a16="http://schemas.microsoft.com/office/drawing/2014/main"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a16="http://schemas.microsoft.com/office/drawing/2014/main"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a16="http://schemas.microsoft.com/office/drawing/2014/main"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a16="http://schemas.microsoft.com/office/drawing/2014/main"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a16="http://schemas.microsoft.com/office/drawing/2014/main" id="{DBACD028-EDD0-4CC0-925A-22B4E6A93BEF}"/>
                </a:ext>
              </a:extLst>
            </p:cNvPr>
            <p:cNvPicPr>
              <a:picLocks noChangeAspect="1"/>
            </p:cNvPicPr>
            <p:nvPr/>
          </p:nvPicPr>
          <p:blipFill>
            <a:blip r:embed="rId3" cstate="print">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4824010" y="2562407"/>
              <a:ext cx="603448" cy="603448"/>
            </a:xfrm>
            <a:prstGeom prst="rect">
              <a:avLst/>
            </a:prstGeom>
          </p:spPr>
        </p:pic>
        <p:sp>
          <p:nvSpPr>
            <p:cNvPr id="5" name="六边形 4">
              <a:extLst>
                <a:ext uri="{FF2B5EF4-FFF2-40B4-BE49-F238E27FC236}">
                  <a16:creationId xmlns:a16="http://schemas.microsoft.com/office/drawing/2014/main"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a16="http://schemas.microsoft.com/office/drawing/2014/main" id="{8FBFC881-C88B-4F8A-AF64-CEF5EB081DE5}"/>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049896" y="3831184"/>
              <a:ext cx="603448" cy="603448"/>
            </a:xfrm>
            <a:prstGeom prst="rect">
              <a:avLst/>
            </a:prstGeom>
          </p:spPr>
        </p:pic>
        <p:sp>
          <p:nvSpPr>
            <p:cNvPr id="7" name="六边形 6">
              <a:extLst>
                <a:ext uri="{FF2B5EF4-FFF2-40B4-BE49-F238E27FC236}">
                  <a16:creationId xmlns:a16="http://schemas.microsoft.com/office/drawing/2014/main"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a16="http://schemas.microsoft.com/office/drawing/2014/main"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824010" y="5142290"/>
              <a:ext cx="603448" cy="603448"/>
            </a:xfrm>
            <a:prstGeom prst="rect">
              <a:avLst/>
            </a:prstGeom>
          </p:spPr>
        </p:pic>
        <p:sp>
          <p:nvSpPr>
            <p:cNvPr id="9" name="六边形 8">
              <a:extLst>
                <a:ext uri="{FF2B5EF4-FFF2-40B4-BE49-F238E27FC236}">
                  <a16:creationId xmlns:a16="http://schemas.microsoft.com/office/drawing/2014/main"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a16="http://schemas.microsoft.com/office/drawing/2014/main" id="{DFE8C7A5-0E06-4692-8C81-B7AF5E643CA4}"/>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6423314" y="5070787"/>
              <a:ext cx="603448" cy="645712"/>
            </a:xfrm>
            <a:prstGeom prst="rect">
              <a:avLst/>
            </a:prstGeom>
          </p:spPr>
        </p:pic>
        <p:sp>
          <p:nvSpPr>
            <p:cNvPr id="11" name="六边形 10">
              <a:extLst>
                <a:ext uri="{FF2B5EF4-FFF2-40B4-BE49-F238E27FC236}">
                  <a16:creationId xmlns:a16="http://schemas.microsoft.com/office/drawing/2014/main"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a16="http://schemas.microsoft.com/office/drawing/2014/main" id="{D2A8FFD8-445A-4792-96AC-1C7DF62D4C38}"/>
                </a:ext>
              </a:extLst>
            </p:cNvPr>
            <p:cNvPicPr>
              <a:picLocks noChangeAspect="1"/>
            </p:cNvPicPr>
            <p:nvPr/>
          </p:nvPicPr>
          <p:blipFill>
            <a:blip r:embed="rId8" cstate="print">
              <a:biLevel thresh="25000"/>
              <a:extLst>
                <a:ext uri="{28A0092B-C50C-407E-A947-70E740481C1C}">
                  <a14:useLocalDpi xmlns:a14="http://schemas.microsoft.com/office/drawing/2010/main" val="0"/>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a16="http://schemas.microsoft.com/office/drawing/2014/main"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a16="http://schemas.microsoft.com/office/drawing/2014/main"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a16="http://schemas.microsoft.com/office/drawing/2014/main"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a16="http://schemas.microsoft.com/office/drawing/2014/main"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a16="http://schemas.microsoft.com/office/drawing/2014/main"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a16="http://schemas.microsoft.com/office/drawing/2014/main"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a16="http://schemas.microsoft.com/office/drawing/2014/main"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a16="http://schemas.microsoft.com/office/drawing/2014/main"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a16="http://schemas.microsoft.com/office/drawing/2014/main"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a16="http://schemas.microsoft.com/office/drawing/2014/main"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a16="http://schemas.microsoft.com/office/drawing/2014/main"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a16="http://schemas.microsoft.com/office/drawing/2014/main"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a16="http://schemas.microsoft.com/office/drawing/2014/main"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a16="http://schemas.microsoft.com/office/drawing/2014/main"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a16="http://schemas.microsoft.com/office/drawing/2014/main"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a16="http://schemas.microsoft.com/office/drawing/2014/main"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a16="http://schemas.microsoft.com/office/drawing/2014/main"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a16="http://schemas.microsoft.com/office/drawing/2014/main"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a16="http://schemas.microsoft.com/office/drawing/2014/main"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a16="http://schemas.microsoft.com/office/drawing/2014/main"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a16="http://schemas.microsoft.com/office/drawing/2014/main"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a16="http://schemas.microsoft.com/office/drawing/2014/main"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a16="http://schemas.microsoft.com/office/drawing/2014/main"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a16="http://schemas.microsoft.com/office/drawing/2014/main"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a16="http://schemas.microsoft.com/office/drawing/2014/main"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a16="http://schemas.microsoft.com/office/drawing/2014/main"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a16="http://schemas.microsoft.com/office/drawing/2014/main"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a16="http://schemas.microsoft.com/office/drawing/2014/main"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a16="http://schemas.microsoft.com/office/drawing/2014/main"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a16="http://schemas.microsoft.com/office/drawing/2014/main"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a16="http://schemas.microsoft.com/office/drawing/2014/main"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
        <p:nvSpPr>
          <p:cNvPr id="11" name="文本框 10"/>
          <p:cNvSpPr txBox="1"/>
          <p:nvPr/>
        </p:nvSpPr>
        <p:spPr>
          <a:xfrm>
            <a:off x="4573615" y="3545979"/>
            <a:ext cx="184731" cy="307777"/>
          </a:xfrm>
          <a:prstGeom prst="rect">
            <a:avLst/>
          </a:prstGeom>
          <a:noFill/>
        </p:spPr>
        <p:txBody>
          <a:bodyPr wrap="none" rtlCol="0">
            <a:spAutoFit/>
          </a:bodyPr>
          <a:lstStyle/>
          <a:p>
            <a:endParaRPr kumimoji="1" lang="zh-CN" altLang="en-US" sz="1400" dirty="0">
              <a:solidFill>
                <a:schemeClr val="tx1">
                  <a:lumMod val="75000"/>
                  <a:lumOff val="25000"/>
                </a:schemeClr>
              </a:solidFill>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2" presetClass="entr" presetSubtype="4" fill="hold" grpId="0" nodeType="afterEffect" nodePh="1">
                                  <p:stCondLst>
                                    <p:cond delay="0"/>
                                  </p:stCondLst>
                                  <p:endCondLst>
                                    <p:cond evt="begin" delay="0">
                                      <p:tn val="26"/>
                                    </p:cond>
                                  </p:end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par>
                          <p:cTn id="30" fill="hold">
                            <p:stCondLst>
                              <p:cond delay="29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0"/>
                                        </p:tgtEl>
                                        <p:attrNameLst>
                                          <p:attrName>ppt_y</p:attrName>
                                        </p:attrNameLst>
                                      </p:cBhvr>
                                      <p:tavLst>
                                        <p:tav tm="0">
                                          <p:val>
                                            <p:strVal val="#ppt_y"/>
                                          </p:val>
                                        </p:tav>
                                        <p:tav tm="100000">
                                          <p:val>
                                            <p:strVal val="#ppt_y"/>
                                          </p:val>
                                        </p:tav>
                                      </p:tavLst>
                                    </p:anim>
                                    <p:anim calcmode="lin" valueType="num">
                                      <p:cBhvr>
                                        <p:cTn id="3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多边形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Office 主题">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1372</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ITC Avant Garde Std Bk</vt:lpstr>
      <vt:lpstr>等线</vt:lpstr>
      <vt:lpstr>等线</vt:lpstr>
      <vt:lpstr>等线 Light</vt:lpstr>
      <vt:lpstr>方正正纤黑简体</vt:lpstr>
      <vt:lpstr>方正正中黑简体</vt:lpstr>
      <vt:lpstr>微软雅黑</vt:lpstr>
      <vt:lpstr>微软雅黑</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极简多边形通用PPT模板</dc:title>
  <dc:creator>优品PPT</dc:creator>
  <dc:description>http://www.ypppt.com/</dc:description>
  <cp:lastModifiedBy>Administrator</cp:lastModifiedBy>
  <cp:revision>51</cp:revision>
  <dcterms:created xsi:type="dcterms:W3CDTF">2017-10-13T08:07:18Z</dcterms:created>
  <dcterms:modified xsi:type="dcterms:W3CDTF">2020-02-05T02:35:24Z</dcterms:modified>
</cp:coreProperties>
</file>