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7" r:id="rId2"/>
    <p:sldId id="256" r:id="rId3"/>
    <p:sldId id="258" r:id="rId4"/>
    <p:sldId id="259"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7" r:id="rId20"/>
    <p:sldId id="278" r:id="rId21"/>
    <p:sldId id="279" r:id="rId22"/>
    <p:sldId id="280" r:id="rId23"/>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9900FF"/>
    <a:srgbClr val="FF0000"/>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howGuides="1">
      <p:cViewPr>
        <p:scale>
          <a:sx n="95" d="100"/>
          <a:sy n="95" d="100"/>
        </p:scale>
        <p:origin x="-1090" y="-14"/>
      </p:cViewPr>
      <p:guideLst>
        <p:guide orient="horz" pos="2160"/>
        <p:guide pos="2880"/>
      </p:guideLst>
    </p:cSldViewPr>
  </p:slideViewPr>
  <p:notesTextViewPr>
    <p:cViewPr>
      <p:scale>
        <a:sx n="100" d="100"/>
        <a:sy n="100" d="100"/>
      </p:scale>
      <p:origin x="0" y="0"/>
    </p:cViewPr>
  </p:notesTextViewPr>
  <p:sorterViewPr>
    <p:cViewPr>
      <p:scale>
        <a:sx n="126" d="100"/>
        <a:sy n="12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1F4F1F-CFA5-4FC0-9F75-09A81AEA4188}" type="datetimeFigureOut">
              <a:rPr lang="zh-CN" altLang="en-US" smtClean="0"/>
              <a:t>2020/2/8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1571B7-A314-4FE1-B620-98DFC422F678}" type="slidenum">
              <a:rPr lang="zh-CN" altLang="en-US" smtClean="0"/>
              <a:t>‹#›</a:t>
            </a:fld>
            <a:endParaRPr lang="zh-CN" altLang="en-US"/>
          </a:p>
        </p:txBody>
      </p:sp>
    </p:spTree>
    <p:extLst>
      <p:ext uri="{BB962C8B-B14F-4D97-AF65-F5344CB8AC3E}">
        <p14:creationId xmlns:p14="http://schemas.microsoft.com/office/powerpoint/2010/main" val="417859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om/jianli/"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4.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excel/"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word/"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en-US" altLang="zh-CN" sz="1200" dirty="0" smtClean="0">
                <a:solidFill>
                  <a:srgbClr val="EEECE1">
                    <a:lumMod val="25000"/>
                  </a:srgbClr>
                </a:solidFill>
              </a:rPr>
              <a:t>Word</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9"/>
              </a:rPr>
              <a:t>www.1ppt.com/word/</a:t>
            </a:r>
            <a:r>
              <a:rPr lang="en-US" altLang="zh-CN" sz="1200" dirty="0" smtClean="0">
                <a:solidFill>
                  <a:srgbClr val="EEECE1">
                    <a:lumMod val="25000"/>
                  </a:srgbClr>
                </a:solidFill>
              </a:rPr>
              <a:t>                    Excel</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10"/>
              </a:rPr>
              <a:t>www.1ppt.com/excel/</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zh-CN" altLang="en-US" sz="1200" dirty="0" smtClean="0">
                <a:solidFill>
                  <a:srgbClr val="EEECE1">
                    <a:lumMod val="25000"/>
                  </a:srgbClr>
                </a:solidFill>
              </a:rPr>
              <a:t>个人简历：</a:t>
            </a:r>
            <a:r>
              <a:rPr lang="en-US" altLang="zh-CN" sz="1200" dirty="0" smtClean="0">
                <a:solidFill>
                  <a:srgbClr val="EEECE1">
                    <a:lumMod val="25000"/>
                  </a:srgbClr>
                </a:solidFill>
                <a:hlinkClick r:id="rId13"/>
              </a:rPr>
              <a:t>www.1ppt.com/jianli/</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endParaRPr lang="zh-CN" altLang="en-US" dirty="0"/>
          </a:p>
        </p:txBody>
      </p:sp>
      <p:sp>
        <p:nvSpPr>
          <p:cNvPr id="4" name="灯片编号占位符 3"/>
          <p:cNvSpPr>
            <a:spLocks noGrp="1"/>
          </p:cNvSpPr>
          <p:nvPr>
            <p:ph type="sldNum" sz="quarter" idx="10"/>
          </p:nvPr>
        </p:nvSpPr>
        <p:spPr/>
        <p:txBody>
          <a:bodyPr/>
          <a:lstStyle/>
          <a:p>
            <a:fld id="{501571B7-A314-4FE1-B620-98DFC422F678}" type="slidenum">
              <a:rPr lang="zh-CN" altLang="en-US" smtClean="0"/>
              <a:t>4</a:t>
            </a:fld>
            <a:endParaRPr lang="zh-CN" altLang="en-US"/>
          </a:p>
        </p:txBody>
      </p:sp>
    </p:spTree>
    <p:extLst>
      <p:ext uri="{BB962C8B-B14F-4D97-AF65-F5344CB8AC3E}">
        <p14:creationId xmlns:p14="http://schemas.microsoft.com/office/powerpoint/2010/main" val="47346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8" name="矩形 7"/>
          <p:cNvSpPr/>
          <p:nvPr userDrawn="1"/>
        </p:nvSpPr>
        <p:spPr>
          <a:xfrm>
            <a:off x="2771800" y="2348880"/>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个人简历：</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手抄报：</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www.1ppt.com/shouchaobao/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www.1ppt.com/kejian/shuxue/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www.1ppt.com/kejian/meishu/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www.1ppt.com/kejian/wuli/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www.1ppt.com/kejian/shengwu/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www.1ppt.com/kejian/lishi/ </a:t>
            </a:r>
          </a:p>
        </p:txBody>
      </p:sp>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dirty="0"/>
          </a:p>
        </p:txBody>
      </p:sp>
      <p:sp>
        <p:nvSpPr>
          <p:cNvPr id="6" name="灯片编号占位符 5"/>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dirty="0"/>
          </a:p>
        </p:txBody>
      </p:sp>
      <p:sp>
        <p:nvSpPr>
          <p:cNvPr id="6" name="灯片编号占位符 5"/>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dirty="0"/>
          </a:p>
        </p:txBody>
      </p:sp>
      <p:sp>
        <p:nvSpPr>
          <p:cNvPr id="6" name="灯片编号占位符 5"/>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dirty="0"/>
          </a:p>
        </p:txBody>
      </p:sp>
      <p:sp>
        <p:nvSpPr>
          <p:cNvPr id="7" name="灯片编号占位符 6"/>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p>
        </p:txBody>
      </p:sp>
      <p:sp>
        <p:nvSpPr>
          <p:cNvPr id="8" name="页脚占位符 7"/>
          <p:cNvSpPr>
            <a:spLocks noGrp="1"/>
          </p:cNvSpPr>
          <p:nvPr>
            <p:ph type="ftr" sz="quarter" idx="11"/>
          </p:nvPr>
        </p:nvSpPr>
        <p:spPr/>
        <p:txBody>
          <a:bodyPr/>
          <a:lstStyle/>
          <a:p>
            <a:pPr lvl="0"/>
            <a:endParaRPr lang="zh-CN" dirty="0"/>
          </a:p>
        </p:txBody>
      </p:sp>
      <p:sp>
        <p:nvSpPr>
          <p:cNvPr id="9" name="灯片编号占位符 8"/>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dirty="0"/>
          </a:p>
        </p:txBody>
      </p:sp>
      <p:sp>
        <p:nvSpPr>
          <p:cNvPr id="5" name="灯片编号占位符 4"/>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p>
        </p:txBody>
      </p:sp>
      <p:sp>
        <p:nvSpPr>
          <p:cNvPr id="3" name="页脚占位符 2"/>
          <p:cNvSpPr>
            <a:spLocks noGrp="1"/>
          </p:cNvSpPr>
          <p:nvPr>
            <p:ph type="ftr" sz="quarter" idx="11"/>
          </p:nvPr>
        </p:nvSpPr>
        <p:spPr/>
        <p:txBody>
          <a:bodyPr/>
          <a:lstStyle/>
          <a:p>
            <a:pPr lvl="0"/>
            <a:endParaRPr lang="zh-CN" dirty="0"/>
          </a:p>
        </p:txBody>
      </p:sp>
      <p:sp>
        <p:nvSpPr>
          <p:cNvPr id="4" name="灯片编号占位符 3"/>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dirty="0"/>
          </a:p>
        </p:txBody>
      </p:sp>
      <p:sp>
        <p:nvSpPr>
          <p:cNvPr id="7" name="灯片编号占位符 6"/>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dirty="0"/>
          </a:p>
        </p:txBody>
      </p:sp>
      <p:sp>
        <p:nvSpPr>
          <p:cNvPr id="7" name="灯片编号占位符 6"/>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dirty="0"/>
          </a:p>
        </p:txBody>
      </p:sp>
      <p:sp>
        <p:nvSpPr>
          <p:cNvPr id="6" name="灯片编号占位符 5"/>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dirty="0"/>
          </a:p>
        </p:txBody>
      </p:sp>
      <p:sp>
        <p:nvSpPr>
          <p:cNvPr id="6" name="灯片编号占位符 5"/>
          <p:cNvSpPr>
            <a:spLocks noGrp="1"/>
          </p:cNvSpPr>
          <p:nvPr>
            <p:ph type="sldNum" sz="quarter" idx="12"/>
          </p:nvPr>
        </p:nvSpPr>
        <p:spPr/>
        <p:txBody>
          <a:bodyPr/>
          <a:lstStyle/>
          <a:p>
            <a:pPr lvl="0"/>
            <a:fld id="{9A0DB2DC-4C9A-4742-B13C-FB6460FD3503}" type="slidenum">
              <a:rPr lang="en-US" altLang="zh-CN" dirty="0"/>
              <a:pPr lvl="0"/>
              <a:t>‹#›</a:t>
            </a:fld>
            <a:endParaRPr lang="zh-C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endParaRPr lang="zh-CN" altLang="en-US" dirty="0"/>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dirty="0"/>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en-US" altLang="zh-CN" dirty="0"/>
              <a:pPr lvl="0"/>
              <a:t>‹#›</a:t>
            </a:fld>
            <a:endParaRPr 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2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2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2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2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2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2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2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2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3" name="文本框 3082"/>
          <p:cNvSpPr txBox="1"/>
          <p:nvPr/>
        </p:nvSpPr>
        <p:spPr>
          <a:xfrm>
            <a:off x="0" y="980728"/>
            <a:ext cx="9132641" cy="1107996"/>
          </a:xfrm>
          <a:prstGeom prst="rect">
            <a:avLst/>
          </a:prstGeom>
          <a:noFill/>
          <a:ln w="9525">
            <a:noFill/>
          </a:ln>
        </p:spPr>
        <p:txBody>
          <a:bodyPr wrap="square">
            <a:spAutoFit/>
          </a:bodyPr>
          <a:lstStyle/>
          <a:p>
            <a:pPr lvl="0" algn="ctr">
              <a:spcBef>
                <a:spcPct val="50000"/>
              </a:spcBef>
            </a:pPr>
            <a:r>
              <a:rPr lang="en-US" altLang="zh-CN" sz="6600" b="1" dirty="0">
                <a:solidFill>
                  <a:srgbClr val="FF0000"/>
                </a:solidFill>
                <a:latin typeface="Times New Roman" panose="02020603050405020304" pitchFamily="18" charset="0"/>
                <a:ea typeface="华文中宋" pitchFamily="2" charset="-122"/>
              </a:rPr>
              <a:t>21   </a:t>
            </a:r>
            <a:r>
              <a:rPr lang="zh-CN" altLang="en-US" sz="6600" b="1" dirty="0">
                <a:solidFill>
                  <a:srgbClr val="FF0000"/>
                </a:solidFill>
                <a:latin typeface="Times New Roman" panose="02020603050405020304" pitchFamily="18" charset="0"/>
                <a:ea typeface="华文中宋" pitchFamily="2" charset="-122"/>
              </a:rPr>
              <a:t>猴王出世</a:t>
            </a:r>
          </a:p>
        </p:txBody>
      </p:sp>
      <p:pic>
        <p:nvPicPr>
          <p:cNvPr id="3084" name="图片 3083" descr="猴王出世"/>
          <p:cNvPicPr>
            <a:picLocks noChangeAspect="1"/>
          </p:cNvPicPr>
          <p:nvPr/>
        </p:nvPicPr>
        <p:blipFill>
          <a:blip r:embed="rId2"/>
          <a:stretch>
            <a:fillRect/>
          </a:stretch>
        </p:blipFill>
        <p:spPr>
          <a:xfrm>
            <a:off x="2355573" y="2204864"/>
            <a:ext cx="4608736" cy="3326292"/>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83"/>
                                        </p:tgtEl>
                                        <p:attrNameLst>
                                          <p:attrName>style.visibility</p:attrName>
                                        </p:attrNameLst>
                                      </p:cBhvr>
                                      <p:to>
                                        <p:strVal val="visible"/>
                                      </p:to>
                                    </p:set>
                                    <p:anim calcmode="lin" valueType="num">
                                      <p:cBhvr>
                                        <p:cTn id="7" dur="500" fill="hold"/>
                                        <p:tgtEl>
                                          <p:spTgt spid="308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83"/>
                                        </p:tgtEl>
                                        <p:attrNameLst>
                                          <p:attrName>ppt_y</p:attrName>
                                        </p:attrNameLst>
                                      </p:cBhvr>
                                      <p:tavLst>
                                        <p:tav tm="0">
                                          <p:val>
                                            <p:strVal val="#ppt_y"/>
                                          </p:val>
                                        </p:tav>
                                        <p:tav tm="100000">
                                          <p:val>
                                            <p:strVal val="#ppt_y"/>
                                          </p:val>
                                        </p:tav>
                                      </p:tavLst>
                                    </p:anim>
                                    <p:anim calcmode="lin" valueType="num">
                                      <p:cBhvr>
                                        <p:cTn id="9" dur="500" fill="hold"/>
                                        <p:tgtEl>
                                          <p:spTgt spid="308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8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83"/>
                                        </p:tgtEl>
                                      </p:cBhvr>
                                    </p:animEffect>
                                  </p:childTnLst>
                                </p:cTn>
                              </p:par>
                            </p:childTnLst>
                          </p:cTn>
                        </p:par>
                      </p:childTnLst>
                    </p:cTn>
                  </p:par>
                  <p:par>
                    <p:cTn id="12" fill="hold">
                      <p:stCondLst>
                        <p:cond delay="indefinite"/>
                      </p:stCondLst>
                      <p:childTnLst>
                        <p:par>
                          <p:cTn id="13" fill="hold">
                            <p:stCondLst>
                              <p:cond delay="0"/>
                            </p:stCondLst>
                            <p:childTnLst>
                              <p:par>
                                <p:cTn id="14" presetID="35" presetClass="entr" presetSubtype="0" fill="hold" nodeType="clickEffect">
                                  <p:stCondLst>
                                    <p:cond delay="0"/>
                                  </p:stCondLst>
                                  <p:childTnLst>
                                    <p:set>
                                      <p:cBhvr>
                                        <p:cTn id="15" dur="1" fill="hold">
                                          <p:stCondLst>
                                            <p:cond delay="0"/>
                                          </p:stCondLst>
                                        </p:cTn>
                                        <p:tgtEl>
                                          <p:spTgt spid="3084"/>
                                        </p:tgtEl>
                                        <p:attrNameLst>
                                          <p:attrName>style.visibility</p:attrName>
                                        </p:attrNameLst>
                                      </p:cBhvr>
                                      <p:to>
                                        <p:strVal val="visible"/>
                                      </p:to>
                                    </p:set>
                                    <p:animEffect transition="in" filter="fade">
                                      <p:cBhvr>
                                        <p:cTn id="16" dur="2000"/>
                                        <p:tgtEl>
                                          <p:spTgt spid="3084"/>
                                        </p:tgtEl>
                                      </p:cBhvr>
                                    </p:animEffect>
                                    <p:anim calcmode="lin" valueType="num">
                                      <p:cBhvr>
                                        <p:cTn id="17" dur="2000" fill="hold"/>
                                        <p:tgtEl>
                                          <p:spTgt spid="3084"/>
                                        </p:tgtEl>
                                        <p:attrNameLst>
                                          <p:attrName>style.rotation</p:attrName>
                                        </p:attrNameLst>
                                      </p:cBhvr>
                                      <p:tavLst>
                                        <p:tav tm="0">
                                          <p:val>
                                            <p:fltVal val="720"/>
                                          </p:val>
                                        </p:tav>
                                        <p:tav tm="100000">
                                          <p:val>
                                            <p:fltVal val="0"/>
                                          </p:val>
                                        </p:tav>
                                      </p:tavLst>
                                    </p:anim>
                                    <p:anim calcmode="lin" valueType="num">
                                      <p:cBhvr>
                                        <p:cTn id="18" dur="2000" fill="hold"/>
                                        <p:tgtEl>
                                          <p:spTgt spid="3084"/>
                                        </p:tgtEl>
                                        <p:attrNameLst>
                                          <p:attrName>ppt_h</p:attrName>
                                        </p:attrNameLst>
                                      </p:cBhvr>
                                      <p:tavLst>
                                        <p:tav tm="0">
                                          <p:val>
                                            <p:fltVal val="0"/>
                                          </p:val>
                                        </p:tav>
                                        <p:tav tm="100000">
                                          <p:val>
                                            <p:strVal val="#ppt_h"/>
                                          </p:val>
                                        </p:tav>
                                      </p:tavLst>
                                    </p:anim>
                                    <p:anim calcmode="lin" valueType="num">
                                      <p:cBhvr>
                                        <p:cTn id="19" dur="2000" fill="hold"/>
                                        <p:tgtEl>
                                          <p:spTgt spid="308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2" name="组合 2051"/>
          <p:cNvGrpSpPr/>
          <p:nvPr/>
        </p:nvGrpSpPr>
        <p:grpSpPr>
          <a:xfrm>
            <a:off x="2268538" y="549275"/>
            <a:ext cx="4648200" cy="949325"/>
            <a:chOff x="1292" y="300"/>
            <a:chExt cx="2928" cy="598"/>
          </a:xfrm>
        </p:grpSpPr>
        <p:sp>
          <p:nvSpPr>
            <p:cNvPr id="2053" name="圆角矩形 2052"/>
            <p:cNvSpPr/>
            <p:nvPr/>
          </p:nvSpPr>
          <p:spPr>
            <a:xfrm>
              <a:off x="1655" y="300"/>
              <a:ext cx="2313" cy="544"/>
            </a:xfrm>
            <a:prstGeom prst="roundRect">
              <a:avLst>
                <a:gd name="adj" fmla="val 16667"/>
              </a:avLst>
            </a:prstGeom>
            <a:gradFill rotWithShape="1">
              <a:gsLst>
                <a:gs pos="0">
                  <a:srgbClr val="00FF00"/>
                </a:gs>
                <a:gs pos="100000">
                  <a:srgbClr val="FFFFCC"/>
                </a:gs>
              </a:gsLst>
              <a:lin ang="5400000" scaled="1"/>
              <a:tileRect/>
            </a:gradFill>
            <a:ln w="12700">
              <a:noFill/>
            </a:ln>
            <a:effectLst>
              <a:outerShdw dist="107763" dir="13499999" algn="ctr" rotWithShape="0">
                <a:srgbClr val="FF9933">
                  <a:alpha val="50000"/>
                </a:srgbClr>
              </a:outerShdw>
            </a:effectLst>
          </p:spPr>
          <p:txBody>
            <a:bodyPr wrap="none" anchor="ctr"/>
            <a:lstStyle/>
            <a:p>
              <a:pPr lvl="0" algn="ctr">
                <a:buClr>
                  <a:srgbClr val="000000"/>
                </a:buClr>
              </a:pPr>
              <a:endParaRPr sz="1800" b="1" dirty="0">
                <a:latin typeface="Arial" panose="020B0604020202020204" pitchFamily="34" charset="0"/>
                <a:ea typeface="宋体" panose="02010600030101010101" pitchFamily="2" charset="-122"/>
              </a:endParaRPr>
            </a:p>
          </p:txBody>
        </p:sp>
        <p:sp>
          <p:nvSpPr>
            <p:cNvPr id="2054" name="矩形 2053"/>
            <p:cNvSpPr/>
            <p:nvPr/>
          </p:nvSpPr>
          <p:spPr>
            <a:xfrm>
              <a:off x="1292" y="300"/>
              <a:ext cx="2928" cy="598"/>
            </a:xfrm>
            <a:prstGeom prst="rect">
              <a:avLst/>
            </a:prstGeom>
            <a:noFill/>
            <a:ln w="9525">
              <a:noFill/>
            </a:ln>
            <a:effectLst>
              <a:outerShdw dist="35921" dir="2699999" algn="ctr" rotWithShape="0">
                <a:srgbClr val="FFFF00"/>
              </a:outerShdw>
            </a:effectLst>
          </p:spPr>
          <p:txBody>
            <a:bodyPr/>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sz="4800" dirty="0">
                  <a:solidFill>
                    <a:srgbClr val="FF0000"/>
                  </a:solidFill>
                  <a:ea typeface="华文新魏" pitchFamily="2" charset="-122"/>
                </a:rPr>
                <a:t>导入新课</a:t>
              </a:r>
            </a:p>
          </p:txBody>
        </p:sp>
      </p:grpSp>
      <p:pic>
        <p:nvPicPr>
          <p:cNvPr id="2056" name="图片 2055" descr="西游记1"/>
          <p:cNvPicPr>
            <a:picLocks noChangeAspect="1"/>
          </p:cNvPicPr>
          <p:nvPr/>
        </p:nvPicPr>
        <p:blipFill>
          <a:blip r:embed="rId2"/>
          <a:stretch>
            <a:fillRect/>
          </a:stretch>
        </p:blipFill>
        <p:spPr>
          <a:xfrm>
            <a:off x="2339975" y="1844675"/>
            <a:ext cx="5183188" cy="3514725"/>
          </a:xfrm>
          <a:prstGeom prst="rect">
            <a:avLst/>
          </a:prstGeom>
          <a:noFill/>
          <a:ln w="9525">
            <a:noFill/>
          </a:ln>
        </p:spPr>
      </p:pic>
      <p:sp>
        <p:nvSpPr>
          <p:cNvPr id="2057" name="文本框 2056"/>
          <p:cNvSpPr txBox="1"/>
          <p:nvPr/>
        </p:nvSpPr>
        <p:spPr>
          <a:xfrm>
            <a:off x="1908175" y="5661025"/>
            <a:ext cx="6048375" cy="519113"/>
          </a:xfrm>
          <a:prstGeom prst="rect">
            <a:avLst/>
          </a:prstGeom>
          <a:noFill/>
          <a:ln w="9525">
            <a:noFill/>
          </a:ln>
        </p:spPr>
        <p:txBody>
          <a:bodyPr>
            <a:spAutoFit/>
          </a:bodyPr>
          <a:lstStyle/>
          <a:p>
            <a:pPr lvl="0">
              <a:spcBef>
                <a:spcPct val="50000"/>
              </a:spcBef>
            </a:pPr>
            <a:r>
              <a:rPr lang="zh-CN" altLang="en-US" sz="2800" b="1" dirty="0">
                <a:solidFill>
                  <a:srgbClr val="0000FF"/>
                </a:solidFill>
                <a:latin typeface="Arial" panose="020B0604020202020204" pitchFamily="34" charset="0"/>
                <a:ea typeface="华文中宋" pitchFamily="2" charset="-122"/>
              </a:rPr>
              <a:t>你最喜欢</a:t>
            </a:r>
            <a:r>
              <a:rPr lang="en-US" altLang="zh-CN" sz="2800" b="1" dirty="0">
                <a:solidFill>
                  <a:srgbClr val="0000FF"/>
                </a:solidFill>
                <a:latin typeface="Arial" panose="020B0604020202020204" pitchFamily="34" charset="0"/>
                <a:ea typeface="华文中宋" pitchFamily="2" charset="-122"/>
              </a:rPr>
              <a:t>《</a:t>
            </a:r>
            <a:r>
              <a:rPr lang="zh-CN" altLang="en-US" sz="2800" b="1" dirty="0">
                <a:solidFill>
                  <a:srgbClr val="0000FF"/>
                </a:solidFill>
                <a:latin typeface="Arial" panose="020B0604020202020204" pitchFamily="34" charset="0"/>
                <a:ea typeface="华文中宋" pitchFamily="2" charset="-122"/>
              </a:rPr>
              <a:t>西游记</a:t>
            </a:r>
            <a:r>
              <a:rPr lang="en-US" altLang="zh-CN" sz="2800" b="1" dirty="0">
                <a:solidFill>
                  <a:srgbClr val="0000FF"/>
                </a:solidFill>
                <a:latin typeface="Arial" panose="020B0604020202020204" pitchFamily="34" charset="0"/>
                <a:ea typeface="华文中宋" pitchFamily="2" charset="-122"/>
              </a:rPr>
              <a:t>》</a:t>
            </a:r>
            <a:r>
              <a:rPr lang="zh-CN" altLang="en-US" sz="2800" b="1" dirty="0">
                <a:solidFill>
                  <a:srgbClr val="0000FF"/>
                </a:solidFill>
                <a:latin typeface="Arial" panose="020B0604020202020204" pitchFamily="34" charset="0"/>
                <a:ea typeface="华文中宋" pitchFamily="2" charset="-122"/>
              </a:rPr>
              <a:t>中的哪个人物？</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800" decel="100000"/>
                                        <p:tgtEl>
                                          <p:spTgt spid="2052"/>
                                        </p:tgtEl>
                                      </p:cBhvr>
                                    </p:animEffect>
                                    <p:anim calcmode="lin" valueType="num">
                                      <p:cBhvr>
                                        <p:cTn id="8" dur="800" decel="100000" fill="hold"/>
                                        <p:tgtEl>
                                          <p:spTgt spid="2052"/>
                                        </p:tgtEl>
                                        <p:attrNameLst>
                                          <p:attrName>style.rotation</p:attrName>
                                        </p:attrNameLst>
                                      </p:cBhvr>
                                      <p:tavLst>
                                        <p:tav tm="0">
                                          <p:val>
                                            <p:fltVal val="-90"/>
                                          </p:val>
                                        </p:tav>
                                        <p:tav tm="100000">
                                          <p:val>
                                            <p:fltVal val="0"/>
                                          </p:val>
                                        </p:tav>
                                      </p:tavLst>
                                    </p:anim>
                                    <p:anim calcmode="lin" valueType="num">
                                      <p:cBhvr>
                                        <p:cTn id="9" dur="800" decel="100000" fill="hold"/>
                                        <p:tgtEl>
                                          <p:spTgt spid="2052"/>
                                        </p:tgtEl>
                                        <p:attrNameLst>
                                          <p:attrName>ppt_x</p:attrName>
                                        </p:attrNameLst>
                                      </p:cBhvr>
                                      <p:tavLst>
                                        <p:tav tm="0">
                                          <p:val>
                                            <p:strVal val="#ppt_x+0.4"/>
                                          </p:val>
                                        </p:tav>
                                        <p:tav tm="100000">
                                          <p:val>
                                            <p:strVal val="#ppt_x-0.05"/>
                                          </p:val>
                                        </p:tav>
                                      </p:tavLst>
                                    </p:anim>
                                    <p:anim calcmode="lin" valueType="num">
                                      <p:cBhvr>
                                        <p:cTn id="10" dur="800" decel="100000" fill="hold"/>
                                        <p:tgtEl>
                                          <p:spTgt spid="205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5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5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5" presetClass="entr" presetSubtype="0" fill="hold" nodeType="clickEffect">
                                  <p:stCondLst>
                                    <p:cond delay="0"/>
                                  </p:stCondLst>
                                  <p:childTnLst>
                                    <p:set>
                                      <p:cBhvr>
                                        <p:cTn id="16" dur="1" fill="hold">
                                          <p:stCondLst>
                                            <p:cond delay="0"/>
                                          </p:stCondLst>
                                        </p:cTn>
                                        <p:tgtEl>
                                          <p:spTgt spid="2056"/>
                                        </p:tgtEl>
                                        <p:attrNameLst>
                                          <p:attrName>style.visibility</p:attrName>
                                        </p:attrNameLst>
                                      </p:cBhvr>
                                      <p:to>
                                        <p:strVal val="visible"/>
                                      </p:to>
                                    </p:set>
                                    <p:anim calcmode="lin" valueType="num">
                                      <p:cBhvr>
                                        <p:cTn id="17" dur="500" decel="50000" fill="hold">
                                          <p:stCondLst>
                                            <p:cond delay="0"/>
                                          </p:stCondLst>
                                        </p:cTn>
                                        <p:tgtEl>
                                          <p:spTgt spid="205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205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2056"/>
                                        </p:tgtEl>
                                        <p:attrNameLst>
                                          <p:attrName>ppt_w</p:attrName>
                                        </p:attrNameLst>
                                      </p:cBhvr>
                                      <p:tavLst>
                                        <p:tav tm="0">
                                          <p:val>
                                            <p:strVal val="#ppt_w*.05"/>
                                          </p:val>
                                        </p:tav>
                                        <p:tav tm="100000">
                                          <p:val>
                                            <p:strVal val="#ppt_w"/>
                                          </p:val>
                                        </p:tav>
                                      </p:tavLst>
                                    </p:anim>
                                    <p:anim calcmode="lin" valueType="num">
                                      <p:cBhvr>
                                        <p:cTn id="20" dur="1000" fill="hold"/>
                                        <p:tgtEl>
                                          <p:spTgt spid="205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205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205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205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205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2057"/>
                                        </p:tgtEl>
                                        <p:attrNameLst>
                                          <p:attrName>style.visibility</p:attrName>
                                        </p:attrNameLst>
                                      </p:cBhvr>
                                      <p:to>
                                        <p:strVal val="visible"/>
                                      </p:to>
                                    </p:set>
                                    <p:anim calcmode="lin" valueType="num">
                                      <p:cBhvr additive="base">
                                        <p:cTn id="29" dur="500" fill="hold"/>
                                        <p:tgtEl>
                                          <p:spTgt spid="2057"/>
                                        </p:tgtEl>
                                        <p:attrNameLst>
                                          <p:attrName>ppt_x</p:attrName>
                                        </p:attrNameLst>
                                      </p:cBhvr>
                                      <p:tavLst>
                                        <p:tav tm="0">
                                          <p:val>
                                            <p:strVal val="1+#ppt_w/2"/>
                                          </p:val>
                                        </p:tav>
                                        <p:tav tm="100000">
                                          <p:val>
                                            <p:strVal val="#ppt_x"/>
                                          </p:val>
                                        </p:tav>
                                      </p:tavLst>
                                    </p:anim>
                                    <p:anim calcmode="lin" valueType="num">
                                      <p:cBhvr additive="base">
                                        <p:cTn id="30" dur="500" fill="hold"/>
                                        <p:tgtEl>
                                          <p:spTgt spid="20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文本框 4099"/>
          <p:cNvSpPr txBox="1"/>
          <p:nvPr/>
        </p:nvSpPr>
        <p:spPr>
          <a:xfrm>
            <a:off x="1116013" y="4221163"/>
            <a:ext cx="7056437" cy="2016125"/>
          </a:xfrm>
          <a:prstGeom prst="rect">
            <a:avLst/>
          </a:prstGeom>
          <a:noFill/>
          <a:ln w="9525">
            <a:noFill/>
          </a:ln>
        </p:spPr>
        <p:txBody>
          <a:bodyPr>
            <a:spAutoFit/>
          </a:bodyPr>
          <a:lstStyle/>
          <a:p>
            <a:pPr lvl="0">
              <a:lnSpc>
                <a:spcPct val="150000"/>
              </a:lnSpc>
            </a:pPr>
            <a:r>
              <a:rPr lang="en-US" altLang="zh-CN" sz="2800" b="1" dirty="0">
                <a:solidFill>
                  <a:srgbClr val="FF00FF"/>
                </a:solidFill>
                <a:latin typeface="Arial" panose="020B0604020202020204" pitchFamily="34" charset="0"/>
                <a:ea typeface="华文中宋" pitchFamily="2" charset="-122"/>
              </a:rPr>
              <a:t>       </a:t>
            </a:r>
            <a:r>
              <a:rPr lang="zh-CN" altLang="en-US" sz="2800" b="1" dirty="0">
                <a:solidFill>
                  <a:srgbClr val="FF00FF"/>
                </a:solidFill>
                <a:latin typeface="Arial" panose="020B0604020202020204" pitchFamily="34" charset="0"/>
                <a:ea typeface="华文中宋" pitchFamily="2" charset="-122"/>
              </a:rPr>
              <a:t>你知道孙悟空打哪来？又是怎样成为美猴王的吗？今天我们就学习</a:t>
            </a:r>
            <a:r>
              <a:rPr lang="en-US" altLang="zh-CN" sz="2800" b="1" dirty="0">
                <a:solidFill>
                  <a:srgbClr val="FF00FF"/>
                </a:solidFill>
                <a:latin typeface="Arial" panose="020B0604020202020204" pitchFamily="34" charset="0"/>
                <a:ea typeface="华文中宋" pitchFamily="2" charset="-122"/>
              </a:rPr>
              <a:t>《</a:t>
            </a:r>
            <a:r>
              <a:rPr lang="zh-CN" altLang="en-US" sz="2800" b="1" dirty="0">
                <a:solidFill>
                  <a:srgbClr val="FF00FF"/>
                </a:solidFill>
                <a:latin typeface="Arial" panose="020B0604020202020204" pitchFamily="34" charset="0"/>
                <a:ea typeface="华文中宋" pitchFamily="2" charset="-122"/>
              </a:rPr>
              <a:t>猴王出世</a:t>
            </a:r>
            <a:r>
              <a:rPr lang="en-US" altLang="zh-CN" sz="2800" b="1" dirty="0">
                <a:solidFill>
                  <a:srgbClr val="FF00FF"/>
                </a:solidFill>
                <a:latin typeface="Arial" panose="020B0604020202020204" pitchFamily="34" charset="0"/>
                <a:ea typeface="华文中宋" pitchFamily="2" charset="-122"/>
              </a:rPr>
              <a:t>》</a:t>
            </a:r>
            <a:r>
              <a:rPr lang="zh-CN" altLang="en-US" sz="2800" b="1" dirty="0">
                <a:solidFill>
                  <a:srgbClr val="FF00FF"/>
                </a:solidFill>
                <a:latin typeface="Arial" panose="020B0604020202020204" pitchFamily="34" charset="0"/>
                <a:ea typeface="华文中宋" pitchFamily="2" charset="-122"/>
              </a:rPr>
              <a:t>，了解石猴变成美猴王的经过。</a:t>
            </a:r>
          </a:p>
        </p:txBody>
      </p:sp>
      <p:pic>
        <p:nvPicPr>
          <p:cNvPr id="4101" name="图片 4100" descr="美猴王1"/>
          <p:cNvPicPr>
            <a:picLocks noChangeAspect="1"/>
          </p:cNvPicPr>
          <p:nvPr/>
        </p:nvPicPr>
        <p:blipFill>
          <a:blip r:embed="rId2"/>
          <a:stretch>
            <a:fillRect/>
          </a:stretch>
        </p:blipFill>
        <p:spPr>
          <a:xfrm>
            <a:off x="2627313" y="765175"/>
            <a:ext cx="3816350" cy="3065463"/>
          </a:xfrm>
          <a:prstGeom prst="rect">
            <a:avLst/>
          </a:prstGeom>
          <a:noFill/>
          <a:ln w="9525">
            <a:noFill/>
          </a:ln>
        </p:spPr>
      </p:pic>
      <p:sp>
        <p:nvSpPr>
          <p:cNvPr id="4102" name="矩形 4101"/>
          <p:cNvSpPr/>
          <p:nvPr/>
        </p:nvSpPr>
        <p:spPr>
          <a:xfrm rot="5400000">
            <a:off x="752475" y="2352675"/>
            <a:ext cx="1905000" cy="457200"/>
          </a:xfrm>
          <a:prstGeom prst="rect">
            <a:avLst/>
          </a:prstGeom>
        </p:spPr>
        <p:txBody>
          <a:bodyPr vert="eaVert" wrap="none" fromWordArt="1">
            <a:prstTxWarp prst="textPlain">
              <a:avLst>
                <a:gd name="adj" fmla="val 50000"/>
              </a:avLst>
            </a:prstTxWarp>
            <a:normAutofit/>
          </a:bodyPr>
          <a:lstStyle/>
          <a:p>
            <a:pPr algn="ctr"/>
            <a:r>
              <a:rPr lang="zh-CN" altLang="en-US" sz="3600" b="1" i="1">
                <a:ln w="9525" cap="flat" cmpd="sng">
                  <a:solidFill>
                    <a:srgbClr val="800000"/>
                  </a:solidFill>
                  <a:prstDash val="solid"/>
                  <a:headEnd type="none" w="med" len="med"/>
                  <a:tailEnd type="none" w="med" len="med"/>
                </a:ln>
                <a:solidFill>
                  <a:srgbClr val="800000"/>
                </a:solidFill>
                <a:effectLst>
                  <a:outerShdw dist="35921" dir="2699999" algn="ctr" rotWithShape="0">
                    <a:srgbClr val="B2B2B2">
                      <a:alpha val="80000"/>
                    </a:srgbClr>
                  </a:outerShdw>
                </a:effectLst>
                <a:latin typeface="宋体" panose="02010600030101010101" pitchFamily="2" charset="-122"/>
                <a:ea typeface="宋体" panose="02010600030101010101" pitchFamily="2" charset="-122"/>
              </a:rPr>
              <a:t>美 猴 王</a:t>
            </a:r>
          </a:p>
        </p:txBody>
      </p:sp>
      <p:sp>
        <p:nvSpPr>
          <p:cNvPr id="4103" name="矩形 4102"/>
          <p:cNvSpPr/>
          <p:nvPr/>
        </p:nvSpPr>
        <p:spPr>
          <a:xfrm rot="5400000">
            <a:off x="6496050" y="2513013"/>
            <a:ext cx="2514600" cy="457200"/>
          </a:xfrm>
          <a:prstGeom prst="rect">
            <a:avLst/>
          </a:prstGeom>
        </p:spPr>
        <p:txBody>
          <a:bodyPr vert="eaVert" wrap="none" fromWordArt="1">
            <a:prstTxWarp prst="textPlain">
              <a:avLst>
                <a:gd name="adj" fmla="val 50000"/>
              </a:avLst>
            </a:prstTxWarp>
            <a:normAutofit/>
          </a:bodyPr>
          <a:lstStyle/>
          <a:p>
            <a:pPr algn="ctr"/>
            <a:r>
              <a:rPr lang="zh-CN" altLang="en-US" sz="3600" b="1" i="1">
                <a:ln w="9525" cap="flat" cmpd="sng">
                  <a:solidFill>
                    <a:srgbClr val="FF0000"/>
                  </a:solidFill>
                  <a:prstDash val="solid"/>
                  <a:headEnd type="none" w="med" len="med"/>
                  <a:tailEnd type="none" w="med" len="med"/>
                </a:ln>
                <a:solidFill>
                  <a:srgbClr val="0000FF"/>
                </a:solidFill>
                <a:latin typeface="宋体" panose="02010600030101010101" pitchFamily="2" charset="-122"/>
                <a:ea typeface="宋体" panose="02010600030101010101" pitchFamily="2" charset="-122"/>
              </a:rPr>
              <a:t>齐 天 大 圣</a:t>
            </a:r>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4101"/>
                                        </p:tgtEl>
                                        <p:attrNameLst>
                                          <p:attrName>style.visibility</p:attrName>
                                        </p:attrNameLst>
                                      </p:cBhvr>
                                      <p:to>
                                        <p:strVal val="visible"/>
                                      </p:to>
                                    </p:set>
                                    <p:anim calcmode="lin" valueType="num">
                                      <p:cBhvr>
                                        <p:cTn id="7" dur="1000" fill="hold"/>
                                        <p:tgtEl>
                                          <p:spTgt spid="4101"/>
                                        </p:tgtEl>
                                        <p:attrNameLst>
                                          <p:attrName>ppt_w</p:attrName>
                                        </p:attrNameLst>
                                      </p:cBhvr>
                                      <p:tavLst>
                                        <p:tav tm="0">
                                          <p:val>
                                            <p:fltVal val="0"/>
                                          </p:val>
                                        </p:tav>
                                        <p:tav tm="100000">
                                          <p:val>
                                            <p:strVal val="#ppt_w"/>
                                          </p:val>
                                        </p:tav>
                                      </p:tavLst>
                                    </p:anim>
                                    <p:anim calcmode="lin" valueType="num">
                                      <p:cBhvr>
                                        <p:cTn id="8" dur="1000" fill="hold"/>
                                        <p:tgtEl>
                                          <p:spTgt spid="4101"/>
                                        </p:tgtEl>
                                        <p:attrNameLst>
                                          <p:attrName>ppt_h</p:attrName>
                                        </p:attrNameLst>
                                      </p:cBhvr>
                                      <p:tavLst>
                                        <p:tav tm="0">
                                          <p:val>
                                            <p:fltVal val="0"/>
                                          </p:val>
                                        </p:tav>
                                        <p:tav tm="100000">
                                          <p:val>
                                            <p:strVal val="#ppt_h"/>
                                          </p:val>
                                        </p:tav>
                                      </p:tavLst>
                                    </p:anim>
                                    <p:anim calcmode="lin" valueType="num">
                                      <p:cBhvr>
                                        <p:cTn id="9" dur="1000" fill="hold"/>
                                        <p:tgtEl>
                                          <p:spTgt spid="4101"/>
                                        </p:tgtEl>
                                        <p:attrNameLst>
                                          <p:attrName>style.rotation</p:attrName>
                                        </p:attrNameLst>
                                      </p:cBhvr>
                                      <p:tavLst>
                                        <p:tav tm="0">
                                          <p:val>
                                            <p:fltVal val="90"/>
                                          </p:val>
                                        </p:tav>
                                        <p:tav tm="100000">
                                          <p:val>
                                            <p:fltVal val="0"/>
                                          </p:val>
                                        </p:tav>
                                      </p:tavLst>
                                    </p:anim>
                                    <p:animEffect transition="in" filter="fade">
                                      <p:cBhvr>
                                        <p:cTn id="10" dur="1000"/>
                                        <p:tgtEl>
                                          <p:spTgt spid="4101"/>
                                        </p:tgtEl>
                                      </p:cBhvr>
                                    </p:animEffect>
                                  </p:childTnLst>
                                </p:cTn>
                              </p:par>
                            </p:childTnLst>
                          </p:cTn>
                        </p:par>
                      </p:childTnLst>
                    </p:cTn>
                  </p:par>
                  <p:par>
                    <p:cTn id="11" fill="hold">
                      <p:stCondLst>
                        <p:cond delay="indefinite"/>
                      </p:stCondLst>
                      <p:childTnLst>
                        <p:par>
                          <p:cTn id="12" fill="hold">
                            <p:stCondLst>
                              <p:cond delay="0"/>
                            </p:stCondLst>
                            <p:childTnLst>
                              <p:par>
                                <p:cTn id="13" presetID="25" presetClass="entr" presetSubtype="0" fill="hold" nodeType="clickEffect">
                                  <p:stCondLst>
                                    <p:cond delay="0"/>
                                  </p:stCondLst>
                                  <p:childTnLst>
                                    <p:set>
                                      <p:cBhvr>
                                        <p:cTn id="14" dur="1" fill="hold">
                                          <p:stCondLst>
                                            <p:cond delay="0"/>
                                          </p:stCondLst>
                                        </p:cTn>
                                        <p:tgtEl>
                                          <p:spTgt spid="4103"/>
                                        </p:tgtEl>
                                        <p:attrNameLst>
                                          <p:attrName>style.visibility</p:attrName>
                                        </p:attrNameLst>
                                      </p:cBhvr>
                                      <p:to>
                                        <p:strVal val="visible"/>
                                      </p:to>
                                    </p:set>
                                    <p:anim calcmode="lin" valueType="num">
                                      <p:cBhvr>
                                        <p:cTn id="15" dur="500" decel="50000" fill="hold">
                                          <p:stCondLst>
                                            <p:cond delay="0"/>
                                          </p:stCondLst>
                                        </p:cTn>
                                        <p:tgtEl>
                                          <p:spTgt spid="4103"/>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4103"/>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4103"/>
                                        </p:tgtEl>
                                        <p:attrNameLst>
                                          <p:attrName>ppt_w</p:attrName>
                                        </p:attrNameLst>
                                      </p:cBhvr>
                                      <p:tavLst>
                                        <p:tav tm="0">
                                          <p:val>
                                            <p:strVal val="#ppt_w*.05"/>
                                          </p:val>
                                        </p:tav>
                                        <p:tav tm="100000">
                                          <p:val>
                                            <p:strVal val="#ppt_w"/>
                                          </p:val>
                                        </p:tav>
                                      </p:tavLst>
                                    </p:anim>
                                    <p:anim calcmode="lin" valueType="num">
                                      <p:cBhvr>
                                        <p:cTn id="18" dur="1000" fill="hold"/>
                                        <p:tgtEl>
                                          <p:spTgt spid="4103"/>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4103"/>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4103"/>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4103"/>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4103"/>
                                        </p:tgtEl>
                                      </p:cBhvr>
                                    </p:animEffect>
                                  </p:childTnLst>
                                </p:cTn>
                              </p:par>
                            </p:childTnLst>
                          </p:cTn>
                        </p:par>
                      </p:childTnLst>
                    </p:cTn>
                  </p:par>
                  <p:par>
                    <p:cTn id="23" fill="hold">
                      <p:stCondLst>
                        <p:cond delay="indefinite"/>
                      </p:stCondLst>
                      <p:childTnLst>
                        <p:par>
                          <p:cTn id="24" fill="hold">
                            <p:stCondLst>
                              <p:cond delay="0"/>
                            </p:stCondLst>
                            <p:childTnLst>
                              <p:par>
                                <p:cTn id="25" presetID="35" presetClass="entr" presetSubtype="0" fill="hold" nodeType="clickEffect">
                                  <p:stCondLst>
                                    <p:cond delay="0"/>
                                  </p:stCondLst>
                                  <p:childTnLst>
                                    <p:set>
                                      <p:cBhvr>
                                        <p:cTn id="26" dur="1" fill="hold">
                                          <p:stCondLst>
                                            <p:cond delay="0"/>
                                          </p:stCondLst>
                                        </p:cTn>
                                        <p:tgtEl>
                                          <p:spTgt spid="4102"/>
                                        </p:tgtEl>
                                        <p:attrNameLst>
                                          <p:attrName>style.visibility</p:attrName>
                                        </p:attrNameLst>
                                      </p:cBhvr>
                                      <p:to>
                                        <p:strVal val="visible"/>
                                      </p:to>
                                    </p:set>
                                    <p:animEffect transition="in" filter="fade">
                                      <p:cBhvr>
                                        <p:cTn id="27" dur="2000"/>
                                        <p:tgtEl>
                                          <p:spTgt spid="4102"/>
                                        </p:tgtEl>
                                      </p:cBhvr>
                                    </p:animEffect>
                                    <p:anim calcmode="lin" valueType="num">
                                      <p:cBhvr>
                                        <p:cTn id="28" dur="2000" fill="hold"/>
                                        <p:tgtEl>
                                          <p:spTgt spid="4102"/>
                                        </p:tgtEl>
                                        <p:attrNameLst>
                                          <p:attrName>style.rotation</p:attrName>
                                        </p:attrNameLst>
                                      </p:cBhvr>
                                      <p:tavLst>
                                        <p:tav tm="0">
                                          <p:val>
                                            <p:fltVal val="720"/>
                                          </p:val>
                                        </p:tav>
                                        <p:tav tm="100000">
                                          <p:val>
                                            <p:fltVal val="0"/>
                                          </p:val>
                                        </p:tav>
                                      </p:tavLst>
                                    </p:anim>
                                    <p:anim calcmode="lin" valueType="num">
                                      <p:cBhvr>
                                        <p:cTn id="29" dur="2000" fill="hold"/>
                                        <p:tgtEl>
                                          <p:spTgt spid="4102"/>
                                        </p:tgtEl>
                                        <p:attrNameLst>
                                          <p:attrName>ppt_h</p:attrName>
                                        </p:attrNameLst>
                                      </p:cBhvr>
                                      <p:tavLst>
                                        <p:tav tm="0">
                                          <p:val>
                                            <p:fltVal val="0"/>
                                          </p:val>
                                        </p:tav>
                                        <p:tav tm="100000">
                                          <p:val>
                                            <p:strVal val="#ppt_h"/>
                                          </p:val>
                                        </p:tav>
                                      </p:tavLst>
                                    </p:anim>
                                    <p:anim calcmode="lin" valueType="num">
                                      <p:cBhvr>
                                        <p:cTn id="30" dur="2000" fill="hold"/>
                                        <p:tgtEl>
                                          <p:spTgt spid="4102"/>
                                        </p:tgtEl>
                                        <p:attrNameLst>
                                          <p:attrName>ppt_w</p:attrName>
                                        </p:attrNameLst>
                                      </p:cBhvr>
                                      <p:tavLst>
                                        <p:tav tm="0">
                                          <p:val>
                                            <p:fltVal val="0"/>
                                          </p:val>
                                        </p:tav>
                                        <p:tav tm="100000">
                                          <p:val>
                                            <p:strVal val="#ppt_w"/>
                                          </p:val>
                                        </p:tav>
                                      </p:tavLst>
                                    </p:anim>
                                  </p:childTnLst>
                                </p:cTn>
                              </p:par>
                            </p:childTnLst>
                          </p:cTn>
                        </p:par>
                      </p:childTnLst>
                    </p:cTn>
                  </p:par>
                  <p:par>
                    <p:cTn id="31" fill="hold">
                      <p:stCondLst>
                        <p:cond delay="indefinite"/>
                      </p:stCondLst>
                      <p:childTnLst>
                        <p:par>
                          <p:cTn id="32" fill="hold">
                            <p:stCondLst>
                              <p:cond delay="0"/>
                            </p:stCondLst>
                            <p:childTnLst>
                              <p:par>
                                <p:cTn id="33" presetID="30" presetClass="entr" presetSubtype="0" fill="hold" grpId="0" nodeType="clickEffect">
                                  <p:stCondLst>
                                    <p:cond delay="0"/>
                                  </p:stCondLst>
                                  <p:childTnLst>
                                    <p:set>
                                      <p:cBhvr>
                                        <p:cTn id="34" dur="1" fill="hold">
                                          <p:stCondLst>
                                            <p:cond delay="0"/>
                                          </p:stCondLst>
                                        </p:cTn>
                                        <p:tgtEl>
                                          <p:spTgt spid="4100"/>
                                        </p:tgtEl>
                                        <p:attrNameLst>
                                          <p:attrName>style.visibility</p:attrName>
                                        </p:attrNameLst>
                                      </p:cBhvr>
                                      <p:to>
                                        <p:strVal val="visible"/>
                                      </p:to>
                                    </p:set>
                                    <p:animEffect transition="in" filter="fade">
                                      <p:cBhvr>
                                        <p:cTn id="35" dur="800" decel="100000"/>
                                        <p:tgtEl>
                                          <p:spTgt spid="4100"/>
                                        </p:tgtEl>
                                      </p:cBhvr>
                                    </p:animEffect>
                                    <p:anim calcmode="lin" valueType="num">
                                      <p:cBhvr>
                                        <p:cTn id="36" dur="800" decel="100000" fill="hold"/>
                                        <p:tgtEl>
                                          <p:spTgt spid="4100"/>
                                        </p:tgtEl>
                                        <p:attrNameLst>
                                          <p:attrName>style.rotation</p:attrName>
                                        </p:attrNameLst>
                                      </p:cBhvr>
                                      <p:tavLst>
                                        <p:tav tm="0">
                                          <p:val>
                                            <p:fltVal val="-90"/>
                                          </p:val>
                                        </p:tav>
                                        <p:tav tm="100000">
                                          <p:val>
                                            <p:fltVal val="0"/>
                                          </p:val>
                                        </p:tav>
                                      </p:tavLst>
                                    </p:anim>
                                    <p:anim calcmode="lin" valueType="num">
                                      <p:cBhvr>
                                        <p:cTn id="37" dur="800" decel="100000" fill="hold"/>
                                        <p:tgtEl>
                                          <p:spTgt spid="4100"/>
                                        </p:tgtEl>
                                        <p:attrNameLst>
                                          <p:attrName>ppt_x</p:attrName>
                                        </p:attrNameLst>
                                      </p:cBhvr>
                                      <p:tavLst>
                                        <p:tav tm="0">
                                          <p:val>
                                            <p:strVal val="#ppt_x+0.4"/>
                                          </p:val>
                                        </p:tav>
                                        <p:tav tm="100000">
                                          <p:val>
                                            <p:strVal val="#ppt_x-0.05"/>
                                          </p:val>
                                        </p:tav>
                                      </p:tavLst>
                                    </p:anim>
                                    <p:anim calcmode="lin" valueType="num">
                                      <p:cBhvr>
                                        <p:cTn id="38" dur="800" decel="100000" fill="hold"/>
                                        <p:tgtEl>
                                          <p:spTgt spid="4100"/>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4100"/>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410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4" name="组合 5123"/>
          <p:cNvGrpSpPr/>
          <p:nvPr/>
        </p:nvGrpSpPr>
        <p:grpSpPr>
          <a:xfrm>
            <a:off x="2195513" y="692150"/>
            <a:ext cx="4648200" cy="949325"/>
            <a:chOff x="1292" y="300"/>
            <a:chExt cx="2928" cy="598"/>
          </a:xfrm>
        </p:grpSpPr>
        <p:sp>
          <p:nvSpPr>
            <p:cNvPr id="5125" name="圆角矩形 5124"/>
            <p:cNvSpPr/>
            <p:nvPr/>
          </p:nvSpPr>
          <p:spPr>
            <a:xfrm>
              <a:off x="1655" y="300"/>
              <a:ext cx="2313" cy="544"/>
            </a:xfrm>
            <a:prstGeom prst="roundRect">
              <a:avLst>
                <a:gd name="adj" fmla="val 16667"/>
              </a:avLst>
            </a:prstGeom>
            <a:gradFill rotWithShape="1">
              <a:gsLst>
                <a:gs pos="0">
                  <a:srgbClr val="00FF00"/>
                </a:gs>
                <a:gs pos="100000">
                  <a:srgbClr val="FFFFCC"/>
                </a:gs>
              </a:gsLst>
              <a:lin ang="5400000" scaled="1"/>
              <a:tileRect/>
            </a:gradFill>
            <a:ln w="12700">
              <a:noFill/>
            </a:ln>
            <a:effectLst>
              <a:outerShdw dist="107763" dir="13499999" algn="ctr" rotWithShape="0">
                <a:srgbClr val="FF9933">
                  <a:alpha val="50000"/>
                </a:srgbClr>
              </a:outerShdw>
            </a:effectLst>
          </p:spPr>
          <p:txBody>
            <a:bodyPr wrap="none" anchor="ctr"/>
            <a:lstStyle/>
            <a:p>
              <a:pPr lvl="0" algn="ctr">
                <a:buClr>
                  <a:srgbClr val="000000"/>
                </a:buClr>
              </a:pPr>
              <a:endParaRPr sz="1800" b="1" dirty="0">
                <a:latin typeface="Arial" panose="020B0604020202020204" pitchFamily="34" charset="0"/>
                <a:ea typeface="宋体" panose="02010600030101010101" pitchFamily="2" charset="-122"/>
              </a:endParaRPr>
            </a:p>
          </p:txBody>
        </p:sp>
        <p:sp>
          <p:nvSpPr>
            <p:cNvPr id="5126" name="矩形 5125"/>
            <p:cNvSpPr/>
            <p:nvPr/>
          </p:nvSpPr>
          <p:spPr>
            <a:xfrm>
              <a:off x="1292" y="300"/>
              <a:ext cx="2928" cy="598"/>
            </a:xfrm>
            <a:prstGeom prst="rect">
              <a:avLst/>
            </a:prstGeom>
            <a:noFill/>
            <a:ln w="9525">
              <a:noFill/>
            </a:ln>
            <a:effectLst>
              <a:outerShdw dist="35921" dir="2699999" algn="ctr" rotWithShape="0">
                <a:srgbClr val="FFFF00"/>
              </a:outerShdw>
            </a:effectLst>
          </p:spPr>
          <p:txBody>
            <a:bodyPr/>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sz="4800" dirty="0">
                  <a:solidFill>
                    <a:srgbClr val="FF0000"/>
                  </a:solidFill>
                  <a:ea typeface="华文新魏" pitchFamily="2" charset="-122"/>
                </a:rPr>
                <a:t>教学目标</a:t>
              </a:r>
            </a:p>
          </p:txBody>
        </p:sp>
      </p:grpSp>
      <p:sp>
        <p:nvSpPr>
          <p:cNvPr id="5128" name="文本框 5127"/>
          <p:cNvSpPr txBox="1"/>
          <p:nvPr/>
        </p:nvSpPr>
        <p:spPr>
          <a:xfrm>
            <a:off x="1116013" y="1700213"/>
            <a:ext cx="6985000" cy="3940175"/>
          </a:xfrm>
          <a:prstGeom prst="rect">
            <a:avLst/>
          </a:prstGeom>
          <a:noFill/>
          <a:ln w="9525">
            <a:noFill/>
          </a:ln>
        </p:spPr>
        <p:txBody>
          <a:bodyPr>
            <a:spAutoFit/>
          </a:bodyPr>
          <a:lstStyle/>
          <a:p>
            <a:pPr lvl="0">
              <a:lnSpc>
                <a:spcPct val="150000"/>
              </a:lnSpc>
            </a:pPr>
            <a:r>
              <a:rPr lang="en-US" altLang="zh-CN" sz="2800" b="1" dirty="0">
                <a:solidFill>
                  <a:srgbClr val="0000FF"/>
                </a:solidFill>
                <a:latin typeface="Times New Roman" panose="02020603050405020304" pitchFamily="18" charset="0"/>
                <a:ea typeface="华文中宋" pitchFamily="2" charset="-122"/>
              </a:rPr>
              <a:t>        1</a:t>
            </a:r>
            <a:r>
              <a:rPr lang="zh-CN" altLang="en-US" sz="2800" b="1" dirty="0">
                <a:solidFill>
                  <a:srgbClr val="0000FF"/>
                </a:solidFill>
                <a:latin typeface="Times New Roman" panose="02020603050405020304" pitchFamily="18" charset="0"/>
                <a:ea typeface="华文中宋" pitchFamily="2" charset="-122"/>
              </a:rPr>
              <a:t>．认识</a:t>
            </a:r>
            <a:r>
              <a:rPr lang="en-US" altLang="zh-CN" sz="2800" b="1" dirty="0">
                <a:solidFill>
                  <a:srgbClr val="0000FF"/>
                </a:solidFill>
                <a:latin typeface="Times New Roman" panose="02020603050405020304" pitchFamily="18" charset="0"/>
                <a:ea typeface="华文中宋" pitchFamily="2" charset="-122"/>
              </a:rPr>
              <a:t>8</a:t>
            </a:r>
            <a:r>
              <a:rPr lang="zh-CN" altLang="en-US" sz="2800" b="1" dirty="0">
                <a:solidFill>
                  <a:srgbClr val="0000FF"/>
                </a:solidFill>
                <a:latin typeface="Times New Roman" panose="02020603050405020304" pitchFamily="18" charset="0"/>
                <a:ea typeface="华文中宋" pitchFamily="2" charset="-122"/>
              </a:rPr>
              <a:t>个生字。读读记记“灵通、迸裂、避暑、造化、顽劣、喜不自胜、天造地设、伸头缩脑”等词语。 </a:t>
            </a:r>
          </a:p>
          <a:p>
            <a:pPr lvl="0">
              <a:lnSpc>
                <a:spcPct val="150000"/>
              </a:lnSpc>
            </a:pPr>
            <a:r>
              <a:rPr lang="zh-CN" altLang="en-US" sz="2800" b="1" dirty="0">
                <a:solidFill>
                  <a:srgbClr val="0000FF"/>
                </a:solidFill>
                <a:latin typeface="Times New Roman" panose="02020603050405020304" pitchFamily="18" charset="0"/>
                <a:ea typeface="华文中宋" pitchFamily="2" charset="-122"/>
              </a:rPr>
              <a:t>        </a:t>
            </a:r>
            <a:r>
              <a:rPr lang="en-US" altLang="zh-CN" sz="2800" b="1" dirty="0">
                <a:solidFill>
                  <a:srgbClr val="0000FF"/>
                </a:solidFill>
                <a:latin typeface="Times New Roman" panose="02020603050405020304" pitchFamily="18" charset="0"/>
                <a:ea typeface="华文中宋" pitchFamily="2" charset="-122"/>
              </a:rPr>
              <a:t>2</a:t>
            </a:r>
            <a:r>
              <a:rPr lang="zh-CN" altLang="en-US" sz="2800" b="1" dirty="0">
                <a:solidFill>
                  <a:srgbClr val="0000FF"/>
                </a:solidFill>
                <a:latin typeface="Times New Roman" panose="02020603050405020304" pitchFamily="18" charset="0"/>
                <a:ea typeface="华文中宋" pitchFamily="2" charset="-122"/>
              </a:rPr>
              <a:t>．正确、流利、有感情地朗读课文。</a:t>
            </a:r>
          </a:p>
          <a:p>
            <a:pPr lvl="0">
              <a:lnSpc>
                <a:spcPct val="150000"/>
              </a:lnSpc>
            </a:pPr>
            <a:r>
              <a:rPr lang="zh-CN" altLang="en-US" sz="2800" b="1" dirty="0">
                <a:solidFill>
                  <a:srgbClr val="0000FF"/>
                </a:solidFill>
                <a:latin typeface="Times New Roman" panose="02020603050405020304" pitchFamily="18" charset="0"/>
                <a:ea typeface="华文中宋" pitchFamily="2" charset="-122"/>
              </a:rPr>
              <a:t>        </a:t>
            </a:r>
            <a:r>
              <a:rPr lang="en-US" altLang="zh-CN" sz="2800" b="1" dirty="0">
                <a:solidFill>
                  <a:srgbClr val="0000FF"/>
                </a:solidFill>
                <a:latin typeface="Times New Roman" panose="02020603050405020304" pitchFamily="18" charset="0"/>
                <a:ea typeface="华文中宋" pitchFamily="2" charset="-122"/>
              </a:rPr>
              <a:t>3</a:t>
            </a:r>
            <a:r>
              <a:rPr lang="zh-CN" altLang="en-US" sz="2800" b="1" dirty="0">
                <a:solidFill>
                  <a:srgbClr val="0000FF"/>
                </a:solidFill>
                <a:latin typeface="Times New Roman" panose="02020603050405020304" pitchFamily="18" charset="0"/>
                <a:ea typeface="华文中宋" pitchFamily="2" charset="-122"/>
              </a:rPr>
              <a:t>．了解石猴出世的经过，体会石猴性格特点。</a:t>
            </a:r>
          </a:p>
        </p:txBody>
      </p:sp>
      <p:pic>
        <p:nvPicPr>
          <p:cNvPr id="5129" name="图片 5128" descr="png-0494"/>
          <p:cNvPicPr>
            <a:picLocks noChangeAspect="1"/>
          </p:cNvPicPr>
          <p:nvPr/>
        </p:nvPicPr>
        <p:blipFill>
          <a:blip r:embed="rId3"/>
          <a:stretch>
            <a:fillRect/>
          </a:stretch>
        </p:blipFill>
        <p:spPr>
          <a:xfrm>
            <a:off x="4211638" y="4868863"/>
            <a:ext cx="1944687" cy="1773237"/>
          </a:xfrm>
          <a:prstGeom prst="rect">
            <a:avLst/>
          </a:prstGeom>
          <a:noFill/>
          <a:ln w="9525">
            <a:noFill/>
          </a:ln>
        </p:spPr>
      </p:pic>
    </p:spTree>
  </p:cSld>
  <p:clrMapOvr>
    <a:masterClrMapping/>
  </p:clrMapOvr>
  <p:transition>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fade">
                                      <p:cBhvr>
                                        <p:cTn id="7" dur="800" decel="100000"/>
                                        <p:tgtEl>
                                          <p:spTgt spid="5124"/>
                                        </p:tgtEl>
                                      </p:cBhvr>
                                    </p:animEffect>
                                    <p:anim calcmode="lin" valueType="num">
                                      <p:cBhvr>
                                        <p:cTn id="8" dur="800" decel="100000" fill="hold"/>
                                        <p:tgtEl>
                                          <p:spTgt spid="5124"/>
                                        </p:tgtEl>
                                        <p:attrNameLst>
                                          <p:attrName>style.rotation</p:attrName>
                                        </p:attrNameLst>
                                      </p:cBhvr>
                                      <p:tavLst>
                                        <p:tav tm="0">
                                          <p:val>
                                            <p:fltVal val="-90"/>
                                          </p:val>
                                        </p:tav>
                                        <p:tav tm="100000">
                                          <p:val>
                                            <p:fltVal val="0"/>
                                          </p:val>
                                        </p:tav>
                                      </p:tavLst>
                                    </p:anim>
                                    <p:anim calcmode="lin" valueType="num">
                                      <p:cBhvr>
                                        <p:cTn id="9" dur="800" decel="100000" fill="hold"/>
                                        <p:tgtEl>
                                          <p:spTgt spid="5124"/>
                                        </p:tgtEl>
                                        <p:attrNameLst>
                                          <p:attrName>ppt_x</p:attrName>
                                        </p:attrNameLst>
                                      </p:cBhvr>
                                      <p:tavLst>
                                        <p:tav tm="0">
                                          <p:val>
                                            <p:strVal val="#ppt_x+0.4"/>
                                          </p:val>
                                        </p:tav>
                                        <p:tav tm="100000">
                                          <p:val>
                                            <p:strVal val="#ppt_x-0.05"/>
                                          </p:val>
                                        </p:tav>
                                      </p:tavLst>
                                    </p:anim>
                                    <p:anim calcmode="lin" valueType="num">
                                      <p:cBhvr>
                                        <p:cTn id="10" dur="800" decel="100000" fill="hold"/>
                                        <p:tgtEl>
                                          <p:spTgt spid="512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12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12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5128"/>
                                        </p:tgtEl>
                                        <p:attrNameLst>
                                          <p:attrName>style.visibility</p:attrName>
                                        </p:attrNameLst>
                                      </p:cBhvr>
                                      <p:to>
                                        <p:strVal val="visible"/>
                                      </p:to>
                                    </p:set>
                                    <p:anim calcmode="lin" valueType="num">
                                      <p:cBhvr>
                                        <p:cTn id="17" dur="500" fill="hold"/>
                                        <p:tgtEl>
                                          <p:spTgt spid="5128"/>
                                        </p:tgtEl>
                                        <p:attrNameLst>
                                          <p:attrName>ppt_w</p:attrName>
                                        </p:attrNameLst>
                                      </p:cBhvr>
                                      <p:tavLst>
                                        <p:tav tm="0">
                                          <p:val>
                                            <p:fltVal val="0"/>
                                          </p:val>
                                        </p:tav>
                                        <p:tav tm="100000">
                                          <p:val>
                                            <p:strVal val="#ppt_w"/>
                                          </p:val>
                                        </p:tav>
                                      </p:tavLst>
                                    </p:anim>
                                    <p:anim calcmode="lin" valueType="num">
                                      <p:cBhvr>
                                        <p:cTn id="18" dur="500" fill="hold"/>
                                        <p:tgtEl>
                                          <p:spTgt spid="5128"/>
                                        </p:tgtEl>
                                        <p:attrNameLst>
                                          <p:attrName>ppt_h</p:attrName>
                                        </p:attrNameLst>
                                      </p:cBhvr>
                                      <p:tavLst>
                                        <p:tav tm="0">
                                          <p:val>
                                            <p:fltVal val="0"/>
                                          </p:val>
                                        </p:tav>
                                        <p:tav tm="100000">
                                          <p:val>
                                            <p:strVal val="#ppt_h"/>
                                          </p:val>
                                        </p:tav>
                                      </p:tavLst>
                                    </p:anim>
                                    <p:animEffect transition="in" filter="fade">
                                      <p:cBhvr>
                                        <p:cTn id="19" dur="500"/>
                                        <p:tgtEl>
                                          <p:spTgt spid="5128"/>
                                        </p:tgtEl>
                                      </p:cBhvr>
                                    </p:animEffect>
                                  </p:childTnLst>
                                </p:cTn>
                              </p:par>
                            </p:childTnLst>
                          </p:cTn>
                        </p:par>
                      </p:childTnLst>
                    </p:cTn>
                  </p:par>
                  <p:par>
                    <p:cTn id="20" fill="hold">
                      <p:stCondLst>
                        <p:cond delay="indefinite"/>
                      </p:stCondLst>
                      <p:childTnLst>
                        <p:par>
                          <p:cTn id="21" fill="hold">
                            <p:stCondLst>
                              <p:cond delay="0"/>
                            </p:stCondLst>
                            <p:childTnLst>
                              <p:par>
                                <p:cTn id="22" presetID="35" presetClass="entr" presetSubtype="0" fill="hold" nodeType="clickEffect">
                                  <p:stCondLst>
                                    <p:cond delay="0"/>
                                  </p:stCondLst>
                                  <p:childTnLst>
                                    <p:set>
                                      <p:cBhvr>
                                        <p:cTn id="23" dur="1" fill="hold">
                                          <p:stCondLst>
                                            <p:cond delay="0"/>
                                          </p:stCondLst>
                                        </p:cTn>
                                        <p:tgtEl>
                                          <p:spTgt spid="5129"/>
                                        </p:tgtEl>
                                        <p:attrNameLst>
                                          <p:attrName>style.visibility</p:attrName>
                                        </p:attrNameLst>
                                      </p:cBhvr>
                                      <p:to>
                                        <p:strVal val="visible"/>
                                      </p:to>
                                    </p:set>
                                    <p:animEffect transition="in" filter="fade">
                                      <p:cBhvr>
                                        <p:cTn id="24" dur="2000"/>
                                        <p:tgtEl>
                                          <p:spTgt spid="5129"/>
                                        </p:tgtEl>
                                      </p:cBhvr>
                                    </p:animEffect>
                                    <p:anim calcmode="lin" valueType="num">
                                      <p:cBhvr>
                                        <p:cTn id="25" dur="2000" fill="hold"/>
                                        <p:tgtEl>
                                          <p:spTgt spid="5129"/>
                                        </p:tgtEl>
                                        <p:attrNameLst>
                                          <p:attrName>style.rotation</p:attrName>
                                        </p:attrNameLst>
                                      </p:cBhvr>
                                      <p:tavLst>
                                        <p:tav tm="0">
                                          <p:val>
                                            <p:fltVal val="720"/>
                                          </p:val>
                                        </p:tav>
                                        <p:tav tm="100000">
                                          <p:val>
                                            <p:fltVal val="0"/>
                                          </p:val>
                                        </p:tav>
                                      </p:tavLst>
                                    </p:anim>
                                    <p:anim calcmode="lin" valueType="num">
                                      <p:cBhvr>
                                        <p:cTn id="26" dur="2000" fill="hold"/>
                                        <p:tgtEl>
                                          <p:spTgt spid="5129"/>
                                        </p:tgtEl>
                                        <p:attrNameLst>
                                          <p:attrName>ppt_h</p:attrName>
                                        </p:attrNameLst>
                                      </p:cBhvr>
                                      <p:tavLst>
                                        <p:tav tm="0">
                                          <p:val>
                                            <p:fltVal val="0"/>
                                          </p:val>
                                        </p:tav>
                                        <p:tav tm="100000">
                                          <p:val>
                                            <p:strVal val="#ppt_h"/>
                                          </p:val>
                                        </p:tav>
                                      </p:tavLst>
                                    </p:anim>
                                    <p:anim calcmode="lin" valueType="num">
                                      <p:cBhvr>
                                        <p:cTn id="27" dur="2000" fill="hold"/>
                                        <p:tgtEl>
                                          <p:spTgt spid="5129"/>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8" name="组合 6147"/>
          <p:cNvGrpSpPr/>
          <p:nvPr/>
        </p:nvGrpSpPr>
        <p:grpSpPr>
          <a:xfrm>
            <a:off x="2195513" y="692150"/>
            <a:ext cx="4648200" cy="949325"/>
            <a:chOff x="1292" y="300"/>
            <a:chExt cx="2928" cy="598"/>
          </a:xfrm>
        </p:grpSpPr>
        <p:sp>
          <p:nvSpPr>
            <p:cNvPr id="6149" name="圆角矩形 6148"/>
            <p:cNvSpPr/>
            <p:nvPr/>
          </p:nvSpPr>
          <p:spPr>
            <a:xfrm>
              <a:off x="1655" y="300"/>
              <a:ext cx="2313" cy="544"/>
            </a:xfrm>
            <a:prstGeom prst="roundRect">
              <a:avLst>
                <a:gd name="adj" fmla="val 16667"/>
              </a:avLst>
            </a:prstGeom>
            <a:gradFill rotWithShape="1">
              <a:gsLst>
                <a:gs pos="0">
                  <a:srgbClr val="00FF00"/>
                </a:gs>
                <a:gs pos="100000">
                  <a:srgbClr val="FFFFCC"/>
                </a:gs>
              </a:gsLst>
              <a:lin ang="5400000" scaled="1"/>
              <a:tileRect/>
            </a:gradFill>
            <a:ln w="12700">
              <a:noFill/>
            </a:ln>
            <a:effectLst>
              <a:outerShdw dist="107763" dir="13499999" algn="ctr" rotWithShape="0">
                <a:srgbClr val="FF9933">
                  <a:alpha val="50000"/>
                </a:srgbClr>
              </a:outerShdw>
            </a:effectLst>
          </p:spPr>
          <p:txBody>
            <a:bodyPr wrap="none" anchor="ctr"/>
            <a:lstStyle/>
            <a:p>
              <a:pPr lvl="0" algn="ctr">
                <a:buClr>
                  <a:srgbClr val="000000"/>
                </a:buClr>
              </a:pPr>
              <a:endParaRPr sz="1800" b="1" dirty="0">
                <a:latin typeface="Arial" panose="020B0604020202020204" pitchFamily="34" charset="0"/>
                <a:ea typeface="宋体" panose="02010600030101010101" pitchFamily="2" charset="-122"/>
              </a:endParaRPr>
            </a:p>
          </p:txBody>
        </p:sp>
        <p:sp>
          <p:nvSpPr>
            <p:cNvPr id="6150" name="矩形 6149"/>
            <p:cNvSpPr/>
            <p:nvPr/>
          </p:nvSpPr>
          <p:spPr>
            <a:xfrm>
              <a:off x="1292" y="300"/>
              <a:ext cx="2928" cy="598"/>
            </a:xfrm>
            <a:prstGeom prst="rect">
              <a:avLst/>
            </a:prstGeom>
            <a:noFill/>
            <a:ln w="9525">
              <a:noFill/>
            </a:ln>
            <a:effectLst>
              <a:outerShdw dist="35921" dir="2699999" algn="ctr" rotWithShape="0">
                <a:srgbClr val="FFFF00"/>
              </a:outerShdw>
            </a:effectLst>
          </p:spPr>
          <p:txBody>
            <a:bodyPr/>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sz="4800" dirty="0">
                  <a:solidFill>
                    <a:srgbClr val="FF0000"/>
                  </a:solidFill>
                  <a:ea typeface="华文新魏" pitchFamily="2" charset="-122"/>
                </a:rPr>
                <a:t>内容解析</a:t>
              </a:r>
            </a:p>
          </p:txBody>
        </p:sp>
      </p:grpSp>
      <p:sp>
        <p:nvSpPr>
          <p:cNvPr id="6151" name="文本框 6150"/>
          <p:cNvSpPr txBox="1"/>
          <p:nvPr/>
        </p:nvSpPr>
        <p:spPr>
          <a:xfrm>
            <a:off x="1403350" y="2420938"/>
            <a:ext cx="6553200" cy="3298825"/>
          </a:xfrm>
          <a:prstGeom prst="rect">
            <a:avLst/>
          </a:prstGeom>
          <a:noFill/>
          <a:ln w="9525">
            <a:noFill/>
          </a:ln>
        </p:spPr>
        <p:txBody>
          <a:bodyPr>
            <a:spAutoFit/>
          </a:bodyPr>
          <a:lstStyle/>
          <a:p>
            <a:pPr lvl="0">
              <a:lnSpc>
                <a:spcPct val="150000"/>
              </a:lnSpc>
            </a:pPr>
            <a:r>
              <a:rPr lang="en-US" altLang="zh-CN" sz="2800" b="1" dirty="0">
                <a:solidFill>
                  <a:srgbClr val="FF00FF"/>
                </a:solidFill>
                <a:latin typeface="Arial" panose="020B0604020202020204" pitchFamily="34" charset="0"/>
                <a:ea typeface="华文中宋" pitchFamily="2" charset="-122"/>
              </a:rPr>
              <a:t>       </a:t>
            </a:r>
            <a:r>
              <a:rPr lang="zh-CN" altLang="en-US" sz="2800" b="1" dirty="0">
                <a:solidFill>
                  <a:srgbClr val="FF00FF"/>
                </a:solidFill>
                <a:latin typeface="Arial" panose="020B0604020202020204" pitchFamily="34" charset="0"/>
                <a:ea typeface="华文中宋" pitchFamily="2" charset="-122"/>
              </a:rPr>
              <a:t>这篇课文节选自我国古典神话小说</a:t>
            </a:r>
            <a:r>
              <a:rPr lang="en-US" altLang="zh-CN" sz="2800" b="1" dirty="0">
                <a:solidFill>
                  <a:srgbClr val="FF00FF"/>
                </a:solidFill>
                <a:latin typeface="Arial" panose="020B0604020202020204" pitchFamily="34" charset="0"/>
                <a:ea typeface="华文中宋" pitchFamily="2" charset="-122"/>
              </a:rPr>
              <a:t>《</a:t>
            </a:r>
            <a:r>
              <a:rPr lang="zh-CN" altLang="en-US" sz="2800" b="1" dirty="0">
                <a:solidFill>
                  <a:srgbClr val="FF00FF"/>
                </a:solidFill>
                <a:latin typeface="Arial" panose="020B0604020202020204" pitchFamily="34" charset="0"/>
                <a:ea typeface="华文中宋" pitchFamily="2" charset="-122"/>
              </a:rPr>
              <a:t>西游记</a:t>
            </a:r>
            <a:r>
              <a:rPr lang="en-US" altLang="zh-CN" sz="2800" b="1" dirty="0">
                <a:solidFill>
                  <a:srgbClr val="FF00FF"/>
                </a:solidFill>
                <a:latin typeface="Arial" panose="020B0604020202020204" pitchFamily="34" charset="0"/>
                <a:ea typeface="华文中宋" pitchFamily="2" charset="-122"/>
              </a:rPr>
              <a:t>》</a:t>
            </a:r>
            <a:r>
              <a:rPr lang="zh-CN" altLang="en-US" sz="2800" b="1" dirty="0">
                <a:solidFill>
                  <a:srgbClr val="FF00FF"/>
                </a:solidFill>
                <a:latin typeface="Arial" panose="020B0604020202020204" pitchFamily="34" charset="0"/>
                <a:ea typeface="华文中宋" pitchFamily="2" charset="-122"/>
              </a:rPr>
              <a:t>第一回。课文主要写了花果山上一块仙石孕育了一只石猴，这石猴与群猴玩耍时，因敢于第一个跳进水帘洞，被群猴拜为猴王。</a:t>
            </a:r>
          </a:p>
        </p:txBody>
      </p:sp>
      <p:sp>
        <p:nvSpPr>
          <p:cNvPr id="6152" name="文本框 6151"/>
          <p:cNvSpPr txBox="1"/>
          <p:nvPr/>
        </p:nvSpPr>
        <p:spPr>
          <a:xfrm>
            <a:off x="1331913" y="1844675"/>
            <a:ext cx="1727200" cy="576263"/>
          </a:xfrm>
          <a:prstGeom prst="rect">
            <a:avLst/>
          </a:prstGeom>
          <a:solidFill>
            <a:srgbClr val="FFCC00"/>
          </a:solidFill>
          <a:ln w="57150" cap="flat" cmpd="sng">
            <a:solidFill>
              <a:srgbClr val="FF00FF"/>
            </a:solidFill>
            <a:prstDash val="solid"/>
            <a:miter/>
            <a:headEnd type="none" w="med" len="med"/>
            <a:tailEnd type="none" w="med" len="med"/>
          </a:ln>
        </p:spPr>
        <p:txBody>
          <a:bodyPr>
            <a:spAutoFit/>
          </a:bodyPr>
          <a:lstStyle/>
          <a:p>
            <a:pPr lvl="0">
              <a:spcBef>
                <a:spcPct val="50000"/>
              </a:spcBef>
            </a:pPr>
            <a:r>
              <a:rPr lang="zh-CN" altLang="en-US" sz="2800" b="1" dirty="0">
                <a:latin typeface="Arial" panose="020B0604020202020204" pitchFamily="34" charset="0"/>
                <a:ea typeface="华文中宋" pitchFamily="2" charset="-122"/>
              </a:rPr>
              <a:t>课文解读</a:t>
            </a:r>
          </a:p>
        </p:txBody>
      </p:sp>
      <p:pic>
        <p:nvPicPr>
          <p:cNvPr id="6153" name="图片 6152" descr="20060118131038742"/>
          <p:cNvPicPr>
            <a:picLocks noChangeAspect="1"/>
          </p:cNvPicPr>
          <p:nvPr/>
        </p:nvPicPr>
        <p:blipFill>
          <a:blip r:embed="rId2"/>
          <a:stretch>
            <a:fillRect/>
          </a:stretch>
        </p:blipFill>
        <p:spPr>
          <a:xfrm>
            <a:off x="7451725" y="4581525"/>
            <a:ext cx="1223963" cy="1808163"/>
          </a:xfrm>
          <a:prstGeom prst="rect">
            <a:avLst/>
          </a:prstGeom>
          <a:noFill/>
          <a:ln w="9525">
            <a:noFill/>
          </a:ln>
        </p:spPr>
      </p:pic>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fade">
                                      <p:cBhvr>
                                        <p:cTn id="7" dur="800" decel="100000"/>
                                        <p:tgtEl>
                                          <p:spTgt spid="6148"/>
                                        </p:tgtEl>
                                      </p:cBhvr>
                                    </p:animEffect>
                                    <p:anim calcmode="lin" valueType="num">
                                      <p:cBhvr>
                                        <p:cTn id="8" dur="800" decel="100000" fill="hold"/>
                                        <p:tgtEl>
                                          <p:spTgt spid="6148"/>
                                        </p:tgtEl>
                                        <p:attrNameLst>
                                          <p:attrName>style.rotation</p:attrName>
                                        </p:attrNameLst>
                                      </p:cBhvr>
                                      <p:tavLst>
                                        <p:tav tm="0">
                                          <p:val>
                                            <p:fltVal val="-90"/>
                                          </p:val>
                                        </p:tav>
                                        <p:tav tm="100000">
                                          <p:val>
                                            <p:fltVal val="0"/>
                                          </p:val>
                                        </p:tav>
                                      </p:tavLst>
                                    </p:anim>
                                    <p:anim calcmode="lin" valueType="num">
                                      <p:cBhvr>
                                        <p:cTn id="9" dur="800" decel="100000" fill="hold"/>
                                        <p:tgtEl>
                                          <p:spTgt spid="6148"/>
                                        </p:tgtEl>
                                        <p:attrNameLst>
                                          <p:attrName>ppt_x</p:attrName>
                                        </p:attrNameLst>
                                      </p:cBhvr>
                                      <p:tavLst>
                                        <p:tav tm="0">
                                          <p:val>
                                            <p:strVal val="#ppt_x+0.4"/>
                                          </p:val>
                                        </p:tav>
                                        <p:tav tm="100000">
                                          <p:val>
                                            <p:strVal val="#ppt_x-0.05"/>
                                          </p:val>
                                        </p:tav>
                                      </p:tavLst>
                                    </p:anim>
                                    <p:anim calcmode="lin" valueType="num">
                                      <p:cBhvr>
                                        <p:cTn id="10" dur="800" decel="100000" fill="hold"/>
                                        <p:tgtEl>
                                          <p:spTgt spid="614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14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14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152"/>
                                        </p:tgtEl>
                                        <p:attrNameLst>
                                          <p:attrName>style.visibility</p:attrName>
                                        </p:attrNameLst>
                                      </p:cBhvr>
                                      <p:to>
                                        <p:strVal val="visible"/>
                                      </p:to>
                                    </p:set>
                                    <p:animEffect transition="in" filter="diamond(in)">
                                      <p:cBhvr>
                                        <p:cTn id="17" dur="2000"/>
                                        <p:tgtEl>
                                          <p:spTgt spid="6152"/>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6151"/>
                                        </p:tgtEl>
                                        <p:attrNameLst>
                                          <p:attrName>style.visibility</p:attrName>
                                        </p:attrNameLst>
                                      </p:cBhvr>
                                      <p:to>
                                        <p:strVal val="visible"/>
                                      </p:to>
                                    </p:set>
                                    <p:animEffect transition="in" filter="fade">
                                      <p:cBhvr>
                                        <p:cTn id="22" dur="800" decel="100000"/>
                                        <p:tgtEl>
                                          <p:spTgt spid="6151"/>
                                        </p:tgtEl>
                                      </p:cBhvr>
                                    </p:animEffect>
                                    <p:anim calcmode="lin" valueType="num">
                                      <p:cBhvr>
                                        <p:cTn id="23" dur="800" decel="100000" fill="hold"/>
                                        <p:tgtEl>
                                          <p:spTgt spid="6151"/>
                                        </p:tgtEl>
                                        <p:attrNameLst>
                                          <p:attrName>style.rotation</p:attrName>
                                        </p:attrNameLst>
                                      </p:cBhvr>
                                      <p:tavLst>
                                        <p:tav tm="0">
                                          <p:val>
                                            <p:fltVal val="-90"/>
                                          </p:val>
                                        </p:tav>
                                        <p:tav tm="100000">
                                          <p:val>
                                            <p:fltVal val="0"/>
                                          </p:val>
                                        </p:tav>
                                      </p:tavLst>
                                    </p:anim>
                                    <p:anim calcmode="lin" valueType="num">
                                      <p:cBhvr>
                                        <p:cTn id="24" dur="800" decel="100000" fill="hold"/>
                                        <p:tgtEl>
                                          <p:spTgt spid="6151"/>
                                        </p:tgtEl>
                                        <p:attrNameLst>
                                          <p:attrName>ppt_x</p:attrName>
                                        </p:attrNameLst>
                                      </p:cBhvr>
                                      <p:tavLst>
                                        <p:tav tm="0">
                                          <p:val>
                                            <p:strVal val="#ppt_x+0.4"/>
                                          </p:val>
                                        </p:tav>
                                        <p:tav tm="100000">
                                          <p:val>
                                            <p:strVal val="#ppt_x-0.05"/>
                                          </p:val>
                                        </p:tav>
                                      </p:tavLst>
                                    </p:anim>
                                    <p:anim calcmode="lin" valueType="num">
                                      <p:cBhvr>
                                        <p:cTn id="25" dur="800" decel="100000" fill="hold"/>
                                        <p:tgtEl>
                                          <p:spTgt spid="6151"/>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6151"/>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6151"/>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6153"/>
                                        </p:tgtEl>
                                        <p:attrNameLst>
                                          <p:attrName>style.visibility</p:attrName>
                                        </p:attrNameLst>
                                      </p:cBhvr>
                                      <p:to>
                                        <p:strVal val="visible"/>
                                      </p:to>
                                    </p:set>
                                    <p:anim calcmode="lin" valueType="num">
                                      <p:cBhvr additive="base">
                                        <p:cTn id="32" dur="500" fill="hold"/>
                                        <p:tgtEl>
                                          <p:spTgt spid="6153"/>
                                        </p:tgtEl>
                                        <p:attrNameLst>
                                          <p:attrName>ppt_x</p:attrName>
                                        </p:attrNameLst>
                                      </p:cBhvr>
                                      <p:tavLst>
                                        <p:tav tm="0">
                                          <p:val>
                                            <p:strVal val="#ppt_x"/>
                                          </p:val>
                                        </p:tav>
                                        <p:tav tm="100000">
                                          <p:val>
                                            <p:strVal val="#ppt_x"/>
                                          </p:val>
                                        </p:tav>
                                      </p:tavLst>
                                    </p:anim>
                                    <p:anim calcmode="lin" valueType="num">
                                      <p:cBhvr additive="base">
                                        <p:cTn id="33"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P spid="615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文本框 8195"/>
          <p:cNvSpPr txBox="1"/>
          <p:nvPr/>
        </p:nvSpPr>
        <p:spPr>
          <a:xfrm>
            <a:off x="1331913" y="476250"/>
            <a:ext cx="6337300" cy="2016125"/>
          </a:xfrm>
          <a:prstGeom prst="rect">
            <a:avLst/>
          </a:prstGeom>
          <a:noFill/>
          <a:ln w="9525">
            <a:noFill/>
          </a:ln>
        </p:spPr>
        <p:txBody>
          <a:bodyPr>
            <a:spAutoFit/>
          </a:bodyPr>
          <a:lstStyle/>
          <a:p>
            <a:pPr lvl="0">
              <a:lnSpc>
                <a:spcPct val="150000"/>
              </a:lnSpc>
            </a:pPr>
            <a:r>
              <a:rPr lang="en-US" altLang="zh-CN" sz="2800" b="1" dirty="0">
                <a:solidFill>
                  <a:srgbClr val="9900FF"/>
                </a:solidFill>
                <a:latin typeface="Arial" panose="020B0604020202020204" pitchFamily="34" charset="0"/>
                <a:ea typeface="华文中宋" pitchFamily="2" charset="-122"/>
              </a:rPr>
              <a:t>       </a:t>
            </a:r>
            <a:r>
              <a:rPr lang="zh-CN" altLang="en-US" sz="2800" b="1" dirty="0">
                <a:solidFill>
                  <a:srgbClr val="9900FF"/>
                </a:solidFill>
                <a:latin typeface="Arial" panose="020B0604020202020204" pitchFamily="34" charset="0"/>
                <a:ea typeface="华文中宋" pitchFamily="2" charset="-122"/>
              </a:rPr>
              <a:t>朗读课文，把句子读通顺，读不懂的地方画出来。边读边想，这篇课文是按什么顺序写的，可以分为几部分？</a:t>
            </a:r>
          </a:p>
        </p:txBody>
      </p:sp>
      <p:pic>
        <p:nvPicPr>
          <p:cNvPr id="8198" name="图片 8197" descr="美猴王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1050" y="2997200"/>
            <a:ext cx="4895850" cy="3024188"/>
          </a:xfrm>
          <a:prstGeom prst="rect">
            <a:avLst/>
          </a:prstGeom>
          <a:noFill/>
          <a:ln w="9525">
            <a:noFill/>
          </a:ln>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p:cTn id="7" dur="500" decel="50000" fill="hold">
                                          <p:stCondLst>
                                            <p:cond delay="0"/>
                                          </p:stCondLst>
                                        </p:cTn>
                                        <p:tgtEl>
                                          <p:spTgt spid="819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819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8196"/>
                                        </p:tgtEl>
                                        <p:attrNameLst>
                                          <p:attrName>ppt_w</p:attrName>
                                        </p:attrNameLst>
                                      </p:cBhvr>
                                      <p:tavLst>
                                        <p:tav tm="0">
                                          <p:val>
                                            <p:strVal val="#ppt_w*.05"/>
                                          </p:val>
                                        </p:tav>
                                        <p:tav tm="100000">
                                          <p:val>
                                            <p:strVal val="#ppt_w"/>
                                          </p:val>
                                        </p:tav>
                                      </p:tavLst>
                                    </p:anim>
                                    <p:anim calcmode="lin" valueType="num">
                                      <p:cBhvr>
                                        <p:cTn id="10" dur="1000" fill="hold"/>
                                        <p:tgtEl>
                                          <p:spTgt spid="819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819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819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819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8196"/>
                                        </p:tgtEl>
                                      </p:cBhvr>
                                    </p:animEffect>
                                  </p:childTnLst>
                                </p:cTn>
                              </p:par>
                            </p:childTnLst>
                          </p:cTn>
                        </p:par>
                      </p:childTnLst>
                    </p:cTn>
                  </p:par>
                  <p:par>
                    <p:cTn id="15" fill="hold">
                      <p:stCondLst>
                        <p:cond delay="indefinite"/>
                      </p:stCondLst>
                      <p:childTnLst>
                        <p:par>
                          <p:cTn id="16" fill="hold">
                            <p:stCondLst>
                              <p:cond delay="0"/>
                            </p:stCondLst>
                            <p:childTnLst>
                              <p:par>
                                <p:cTn id="17" presetID="19" presetClass="entr" presetSubtype="10" fill="hold" nodeType="clickEffect">
                                  <p:stCondLst>
                                    <p:cond delay="0"/>
                                  </p:stCondLst>
                                  <p:childTnLst>
                                    <p:set>
                                      <p:cBhvr>
                                        <p:cTn id="18" dur="1" fill="hold">
                                          <p:stCondLst>
                                            <p:cond delay="0"/>
                                          </p:stCondLst>
                                        </p:cTn>
                                        <p:tgtEl>
                                          <p:spTgt spid="8198"/>
                                        </p:tgtEl>
                                        <p:attrNameLst>
                                          <p:attrName>style.visibility</p:attrName>
                                        </p:attrNameLst>
                                      </p:cBhvr>
                                      <p:to>
                                        <p:strVal val="visible"/>
                                      </p:to>
                                    </p:set>
                                    <p:anim calcmode="lin" valueType="num">
                                      <p:cBhvr>
                                        <p:cTn id="19" dur="5000" fill="hold"/>
                                        <p:tgtEl>
                                          <p:spTgt spid="8198"/>
                                        </p:tgtEl>
                                        <p:attrNameLst>
                                          <p:attrName>ppt_w</p:attrName>
                                        </p:attrNameLst>
                                      </p:cBhvr>
                                      <p:tavLst>
                                        <p:tav tm="0" fmla="#ppt_w*sin(2.5*pi*$)">
                                          <p:val>
                                            <p:fltVal val="0"/>
                                          </p:val>
                                        </p:tav>
                                        <p:tav tm="100000">
                                          <p:val>
                                            <p:fltVal val="1"/>
                                          </p:val>
                                        </p:tav>
                                      </p:tavLst>
                                    </p:anim>
                                    <p:anim calcmode="lin" valueType="num">
                                      <p:cBhvr>
                                        <p:cTn id="20" dur="5000" fill="hold"/>
                                        <p:tgtEl>
                                          <p:spTgt spid="81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文本框 9219"/>
          <p:cNvSpPr txBox="1"/>
          <p:nvPr/>
        </p:nvSpPr>
        <p:spPr>
          <a:xfrm>
            <a:off x="1042988" y="836613"/>
            <a:ext cx="6480175" cy="3940175"/>
          </a:xfrm>
          <a:prstGeom prst="rect">
            <a:avLst/>
          </a:prstGeom>
          <a:noFill/>
          <a:ln w="9525">
            <a:noFill/>
          </a:ln>
        </p:spPr>
        <p:txBody>
          <a:bodyPr>
            <a:spAutoFit/>
          </a:bodyPr>
          <a:lstStyle/>
          <a:p>
            <a:pPr lvl="0">
              <a:lnSpc>
                <a:spcPct val="150000"/>
              </a:lnSpc>
            </a:pPr>
            <a:r>
              <a:rPr lang="en-US" altLang="zh-CN" sz="2800" b="1" dirty="0">
                <a:solidFill>
                  <a:srgbClr val="FF00FF"/>
                </a:solidFill>
                <a:latin typeface="Arial" panose="020B0604020202020204" pitchFamily="34" charset="0"/>
                <a:ea typeface="华文中宋" pitchFamily="2" charset="-122"/>
              </a:rPr>
              <a:t>       </a:t>
            </a:r>
            <a:r>
              <a:rPr lang="zh-CN" altLang="en-US" sz="2800" b="1" dirty="0">
                <a:solidFill>
                  <a:srgbClr val="FF00FF"/>
                </a:solidFill>
                <a:latin typeface="Arial" panose="020B0604020202020204" pitchFamily="34" charset="0"/>
                <a:ea typeface="华文中宋" pitchFamily="2" charset="-122"/>
              </a:rPr>
              <a:t>课文按事情发展的顺序，可分为三个部分。第一部分讲石猴出世及他的生活情况。第二部分讲石猴和群猴一起寻找山涧源头，来到瀑布旁，石猴第一个跳进瀑布，竟发现了水帘洞。第三部分写群猴进入水帘洞，拜石猴为王。</a:t>
            </a:r>
          </a:p>
        </p:txBody>
      </p:sp>
      <p:pic>
        <p:nvPicPr>
          <p:cNvPr id="9222" name="图片 9221" descr="美猴王3"/>
          <p:cNvPicPr>
            <a:picLocks noChangeAspect="1"/>
          </p:cNvPicPr>
          <p:nvPr/>
        </p:nvPicPr>
        <p:blipFill>
          <a:blip r:embed="rId2" cstate="email">
            <a:clrChange>
              <a:clrFrom>
                <a:srgbClr val="FCFCFC"/>
              </a:clrFrom>
              <a:clrTo>
                <a:srgbClr val="FCFCFC">
                  <a:alpha val="0"/>
                </a:srgbClr>
              </a:clrTo>
            </a:clrChange>
            <a:extLst>
              <a:ext uri="{28A0092B-C50C-407E-A947-70E740481C1C}">
                <a14:useLocalDpi xmlns:a14="http://schemas.microsoft.com/office/drawing/2010/main"/>
              </a:ext>
            </a:extLst>
          </a:blip>
          <a:stretch>
            <a:fillRect/>
          </a:stretch>
        </p:blipFill>
        <p:spPr>
          <a:xfrm>
            <a:off x="6372225" y="4365625"/>
            <a:ext cx="1778000" cy="1800225"/>
          </a:xfrm>
          <a:prstGeom prst="rect">
            <a:avLst/>
          </a:prstGeom>
          <a:noFill/>
          <a:ln w="9525">
            <a:noFill/>
          </a:ln>
        </p:spPr>
      </p:pic>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1000" fill="hold"/>
                                        <p:tgtEl>
                                          <p:spTgt spid="9220"/>
                                        </p:tgtEl>
                                        <p:attrNameLst>
                                          <p:attrName>ppt_w</p:attrName>
                                        </p:attrNameLst>
                                      </p:cBhvr>
                                      <p:tavLst>
                                        <p:tav tm="0">
                                          <p:val>
                                            <p:fltVal val="0"/>
                                          </p:val>
                                        </p:tav>
                                        <p:tav tm="100000">
                                          <p:val>
                                            <p:strVal val="#ppt_w"/>
                                          </p:val>
                                        </p:tav>
                                      </p:tavLst>
                                    </p:anim>
                                    <p:anim calcmode="lin" valueType="num">
                                      <p:cBhvr>
                                        <p:cTn id="8" dur="1000" fill="hold"/>
                                        <p:tgtEl>
                                          <p:spTgt spid="9220"/>
                                        </p:tgtEl>
                                        <p:attrNameLst>
                                          <p:attrName>ppt_h</p:attrName>
                                        </p:attrNameLst>
                                      </p:cBhvr>
                                      <p:tavLst>
                                        <p:tav tm="0">
                                          <p:val>
                                            <p:fltVal val="0"/>
                                          </p:val>
                                        </p:tav>
                                        <p:tav tm="100000">
                                          <p:val>
                                            <p:strVal val="#ppt_h"/>
                                          </p:val>
                                        </p:tav>
                                      </p:tavLst>
                                    </p:anim>
                                    <p:anim calcmode="lin" valueType="num">
                                      <p:cBhvr>
                                        <p:cTn id="9" dur="1000" fill="hold"/>
                                        <p:tgtEl>
                                          <p:spTgt spid="922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22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25" presetClass="entr" presetSubtype="0" fill="hold" nodeType="clickEffect">
                                  <p:stCondLst>
                                    <p:cond delay="0"/>
                                  </p:stCondLst>
                                  <p:childTnLst>
                                    <p:set>
                                      <p:cBhvr>
                                        <p:cTn id="14" dur="1" fill="hold">
                                          <p:stCondLst>
                                            <p:cond delay="0"/>
                                          </p:stCondLst>
                                        </p:cTn>
                                        <p:tgtEl>
                                          <p:spTgt spid="9222"/>
                                        </p:tgtEl>
                                        <p:attrNameLst>
                                          <p:attrName>style.visibility</p:attrName>
                                        </p:attrNameLst>
                                      </p:cBhvr>
                                      <p:to>
                                        <p:strVal val="visible"/>
                                      </p:to>
                                    </p:set>
                                    <p:anim calcmode="lin" valueType="num">
                                      <p:cBhvr>
                                        <p:cTn id="15" dur="500" decel="50000" fill="hold">
                                          <p:stCondLst>
                                            <p:cond delay="0"/>
                                          </p:stCondLst>
                                        </p:cTn>
                                        <p:tgtEl>
                                          <p:spTgt spid="9222"/>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9222"/>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9222"/>
                                        </p:tgtEl>
                                        <p:attrNameLst>
                                          <p:attrName>ppt_w</p:attrName>
                                        </p:attrNameLst>
                                      </p:cBhvr>
                                      <p:tavLst>
                                        <p:tav tm="0">
                                          <p:val>
                                            <p:strVal val="#ppt_w*.05"/>
                                          </p:val>
                                        </p:tav>
                                        <p:tav tm="100000">
                                          <p:val>
                                            <p:strVal val="#ppt_w"/>
                                          </p:val>
                                        </p:tav>
                                      </p:tavLst>
                                    </p:anim>
                                    <p:anim calcmode="lin" valueType="num">
                                      <p:cBhvr>
                                        <p:cTn id="18" dur="1000" fill="hold"/>
                                        <p:tgtEl>
                                          <p:spTgt spid="9222"/>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9222"/>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9222"/>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9222"/>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文本框 10243"/>
          <p:cNvSpPr txBox="1"/>
          <p:nvPr/>
        </p:nvSpPr>
        <p:spPr>
          <a:xfrm>
            <a:off x="1547813" y="836613"/>
            <a:ext cx="5903912" cy="1374775"/>
          </a:xfrm>
          <a:prstGeom prst="rect">
            <a:avLst/>
          </a:prstGeom>
          <a:noFill/>
          <a:ln w="9525">
            <a:noFill/>
          </a:ln>
        </p:spPr>
        <p:txBody>
          <a:bodyPr>
            <a:spAutoFit/>
          </a:bodyPr>
          <a:lstStyle/>
          <a:p>
            <a:pPr lvl="0">
              <a:lnSpc>
                <a:spcPct val="150000"/>
              </a:lnSpc>
            </a:pPr>
            <a:r>
              <a:rPr lang="en-US" altLang="zh-CN" sz="2800" b="1" dirty="0">
                <a:solidFill>
                  <a:srgbClr val="0000FF"/>
                </a:solidFill>
                <a:latin typeface="Arial" panose="020B0604020202020204" pitchFamily="34" charset="0"/>
                <a:ea typeface="华文中宋" pitchFamily="2" charset="-122"/>
              </a:rPr>
              <a:t>       </a:t>
            </a:r>
            <a:r>
              <a:rPr lang="zh-CN" altLang="en-US" sz="2800" b="1" dirty="0">
                <a:solidFill>
                  <a:srgbClr val="0000FF"/>
                </a:solidFill>
                <a:latin typeface="Arial" panose="020B0604020202020204" pitchFamily="34" charset="0"/>
                <a:ea typeface="华文中宋" pitchFamily="2" charset="-122"/>
              </a:rPr>
              <a:t>想一想，石猴是从哪来的？ 课文中是怎样描述的？</a:t>
            </a:r>
          </a:p>
        </p:txBody>
      </p:sp>
      <p:pic>
        <p:nvPicPr>
          <p:cNvPr id="10246" name="图片 10245" descr="124BFP60-35R1"/>
          <p:cNvPicPr>
            <a:picLocks noChangeAspect="1"/>
          </p:cNvPicPr>
          <p:nvPr/>
        </p:nvPicPr>
        <p:blipFill>
          <a:blip r:embed="rId2"/>
          <a:stretch>
            <a:fillRect/>
          </a:stretch>
        </p:blipFill>
        <p:spPr>
          <a:xfrm>
            <a:off x="1763713" y="2565400"/>
            <a:ext cx="5689600" cy="3671888"/>
          </a:xfrm>
          <a:prstGeom prst="rect">
            <a:avLst/>
          </a:prstGeom>
          <a:noFill/>
          <a:ln w="9525">
            <a:noFill/>
          </a:ln>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0244"/>
                                        </p:tgtEl>
                                        <p:attrNameLst>
                                          <p:attrName>style.visibility</p:attrName>
                                        </p:attrNameLst>
                                      </p:cBhvr>
                                      <p:to>
                                        <p:strVal val="visible"/>
                                      </p:to>
                                    </p:set>
                                    <p:anim calcmode="lin" valueType="num">
                                      <p:cBhvr>
                                        <p:cTn id="7" dur="1000" fill="hold"/>
                                        <p:tgtEl>
                                          <p:spTgt spid="10244"/>
                                        </p:tgtEl>
                                        <p:attrNameLst>
                                          <p:attrName>ppt_w</p:attrName>
                                        </p:attrNameLst>
                                      </p:cBhvr>
                                      <p:tavLst>
                                        <p:tav tm="0">
                                          <p:val>
                                            <p:fltVal val="0"/>
                                          </p:val>
                                        </p:tav>
                                        <p:tav tm="100000">
                                          <p:val>
                                            <p:strVal val="#ppt_w"/>
                                          </p:val>
                                        </p:tav>
                                      </p:tavLst>
                                    </p:anim>
                                    <p:anim calcmode="lin" valueType="num">
                                      <p:cBhvr>
                                        <p:cTn id="8" dur="1000" fill="hold"/>
                                        <p:tgtEl>
                                          <p:spTgt spid="10244"/>
                                        </p:tgtEl>
                                        <p:attrNameLst>
                                          <p:attrName>ppt_h</p:attrName>
                                        </p:attrNameLst>
                                      </p:cBhvr>
                                      <p:tavLst>
                                        <p:tav tm="0">
                                          <p:val>
                                            <p:fltVal val="0"/>
                                          </p:val>
                                        </p:tav>
                                        <p:tav tm="100000">
                                          <p:val>
                                            <p:strVal val="#ppt_h"/>
                                          </p:val>
                                        </p:tav>
                                      </p:tavLst>
                                    </p:anim>
                                    <p:anim calcmode="lin" valueType="num">
                                      <p:cBhvr>
                                        <p:cTn id="9" dur="1000" fill="hold"/>
                                        <p:tgtEl>
                                          <p:spTgt spid="10244"/>
                                        </p:tgtEl>
                                        <p:attrNameLst>
                                          <p:attrName>style.rotation</p:attrName>
                                        </p:attrNameLst>
                                      </p:cBhvr>
                                      <p:tavLst>
                                        <p:tav tm="0">
                                          <p:val>
                                            <p:fltVal val="90"/>
                                          </p:val>
                                        </p:tav>
                                        <p:tav tm="100000">
                                          <p:val>
                                            <p:fltVal val="0"/>
                                          </p:val>
                                        </p:tav>
                                      </p:tavLst>
                                    </p:anim>
                                    <p:animEffect transition="in" filter="fade">
                                      <p:cBhvr>
                                        <p:cTn id="10" dur="1000"/>
                                        <p:tgtEl>
                                          <p:spTgt spid="10244"/>
                                        </p:tgtEl>
                                      </p:cBhvr>
                                    </p:animEffect>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nodeType="clickEffect">
                                  <p:stCondLst>
                                    <p:cond delay="0"/>
                                  </p:stCondLst>
                                  <p:childTnLst>
                                    <p:set>
                                      <p:cBhvr>
                                        <p:cTn id="14" dur="1" fill="hold">
                                          <p:stCondLst>
                                            <p:cond delay="0"/>
                                          </p:stCondLst>
                                        </p:cTn>
                                        <p:tgtEl>
                                          <p:spTgt spid="10246"/>
                                        </p:tgtEl>
                                        <p:attrNameLst>
                                          <p:attrName>style.visibility</p:attrName>
                                        </p:attrNameLst>
                                      </p:cBhvr>
                                      <p:to>
                                        <p:strVal val="visible"/>
                                      </p:to>
                                    </p:set>
                                    <p:anim from="(-#ppt_w/2)" to="(#ppt_x)" calcmode="lin" valueType="num">
                                      <p:cBhvr>
                                        <p:cTn id="15" dur="600" fill="hold">
                                          <p:stCondLst>
                                            <p:cond delay="0"/>
                                          </p:stCondLst>
                                        </p:cTn>
                                        <p:tgtEl>
                                          <p:spTgt spid="10246"/>
                                        </p:tgtEl>
                                        <p:attrNameLst>
                                          <p:attrName>ppt_x</p:attrName>
                                        </p:attrNameLst>
                                      </p:cBhvr>
                                    </p:anim>
                                    <p:anim from="0" to="-1.0" calcmode="lin" valueType="num">
                                      <p:cBhvr>
                                        <p:cTn id="16" dur="200" decel="50000" autoRev="1" fill="hold">
                                          <p:stCondLst>
                                            <p:cond delay="600"/>
                                          </p:stCondLst>
                                        </p:cTn>
                                        <p:tgtEl>
                                          <p:spTgt spid="10246"/>
                                        </p:tgtEl>
                                        <p:attrNameLst>
                                          <p:attrName>xshear</p:attrName>
                                        </p:attrNameLst>
                                      </p:cBhvr>
                                    </p:anim>
                                    <p:animScale>
                                      <p:cBhvr>
                                        <p:cTn id="17" dur="200" decel="100000" autoRev="1" fill="hold">
                                          <p:stCondLst>
                                            <p:cond delay="600"/>
                                          </p:stCondLst>
                                        </p:cTn>
                                        <p:tgtEl>
                                          <p:spTgt spid="10246"/>
                                        </p:tgtEl>
                                      </p:cBhvr>
                                      <p:from x="100000" y="100000"/>
                                      <p:to x="80000" y="100000"/>
                                    </p:animScale>
                                    <p:anim by="(#ppt_h/3+#ppt_w*0.1)" calcmode="lin" valueType="num">
                                      <p:cBhvr additive="sum">
                                        <p:cTn id="18" dur="200" decel="100000" autoRev="1" fill="hold">
                                          <p:stCondLst>
                                            <p:cond delay="600"/>
                                          </p:stCondLst>
                                        </p:cTn>
                                        <p:tgtEl>
                                          <p:spTgt spid="1024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文本框 11267"/>
          <p:cNvSpPr txBox="1"/>
          <p:nvPr/>
        </p:nvSpPr>
        <p:spPr>
          <a:xfrm>
            <a:off x="1258888" y="692150"/>
            <a:ext cx="6985000" cy="3298825"/>
          </a:xfrm>
          <a:prstGeom prst="rect">
            <a:avLst/>
          </a:prstGeom>
          <a:noFill/>
          <a:ln w="9525">
            <a:noFill/>
          </a:ln>
        </p:spPr>
        <p:txBody>
          <a:bodyPr>
            <a:spAutoFit/>
          </a:bodyPr>
          <a:lstStyle/>
          <a:p>
            <a:pPr lvl="0">
              <a:lnSpc>
                <a:spcPct val="150000"/>
              </a:lnSpc>
            </a:pPr>
            <a:r>
              <a:rPr lang="en-US" altLang="zh-CN" sz="2800" b="1" dirty="0">
                <a:solidFill>
                  <a:srgbClr val="FF0066"/>
                </a:solidFill>
                <a:latin typeface="Arial" panose="020B0604020202020204" pitchFamily="34" charset="0"/>
                <a:ea typeface="华文中宋" pitchFamily="2" charset="-122"/>
              </a:rPr>
              <a:t>       </a:t>
            </a:r>
            <a:r>
              <a:rPr lang="zh-CN" altLang="en-US" sz="2800" b="1" dirty="0">
                <a:solidFill>
                  <a:srgbClr val="FF0066"/>
                </a:solidFill>
                <a:latin typeface="Arial" panose="020B0604020202020204" pitchFamily="34" charset="0"/>
                <a:ea typeface="华文中宋" pitchFamily="2" charset="-122"/>
              </a:rPr>
              <a:t>四面更无树木遮阴，左右倒有芝兰相衬。盖自开辟以来，每受天真地秀，日精月华，感之既久，遂有灵通之意。内育仙胞，一日迸裂，产一石卵，似圆球样大。因见风，化作一个石猴。 </a:t>
            </a:r>
          </a:p>
        </p:txBody>
      </p:sp>
      <p:pic>
        <p:nvPicPr>
          <p:cNvPr id="11272" name="图片 11271" descr="flower9"/>
          <p:cNvPicPr>
            <a:picLocks noChangeAspect="1"/>
          </p:cNvPicPr>
          <p:nvPr/>
        </p:nvPicPr>
        <p:blipFill>
          <a:blip r:embed="rId2" cstate="email">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4140200" y="4076700"/>
            <a:ext cx="1654175" cy="1512888"/>
          </a:xfrm>
          <a:prstGeom prst="rect">
            <a:avLst/>
          </a:prstGeom>
          <a:noFill/>
          <a:ln w="9525">
            <a:noFill/>
          </a:ln>
        </p:spPr>
      </p:pic>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fade">
                                      <p:cBhvr>
                                        <p:cTn id="7" dur="800" decel="100000"/>
                                        <p:tgtEl>
                                          <p:spTgt spid="11268"/>
                                        </p:tgtEl>
                                      </p:cBhvr>
                                    </p:animEffect>
                                    <p:anim calcmode="lin" valueType="num">
                                      <p:cBhvr>
                                        <p:cTn id="8" dur="800" decel="100000" fill="hold"/>
                                        <p:tgtEl>
                                          <p:spTgt spid="11268"/>
                                        </p:tgtEl>
                                        <p:attrNameLst>
                                          <p:attrName>style.rotation</p:attrName>
                                        </p:attrNameLst>
                                      </p:cBhvr>
                                      <p:tavLst>
                                        <p:tav tm="0">
                                          <p:val>
                                            <p:fltVal val="-90"/>
                                          </p:val>
                                        </p:tav>
                                        <p:tav tm="100000">
                                          <p:val>
                                            <p:fltVal val="0"/>
                                          </p:val>
                                        </p:tav>
                                      </p:tavLst>
                                    </p:anim>
                                    <p:anim calcmode="lin" valueType="num">
                                      <p:cBhvr>
                                        <p:cTn id="9" dur="800" decel="100000" fill="hold"/>
                                        <p:tgtEl>
                                          <p:spTgt spid="11268"/>
                                        </p:tgtEl>
                                        <p:attrNameLst>
                                          <p:attrName>ppt_x</p:attrName>
                                        </p:attrNameLst>
                                      </p:cBhvr>
                                      <p:tavLst>
                                        <p:tav tm="0">
                                          <p:val>
                                            <p:strVal val="#ppt_x+0.4"/>
                                          </p:val>
                                        </p:tav>
                                        <p:tav tm="100000">
                                          <p:val>
                                            <p:strVal val="#ppt_x-0.05"/>
                                          </p:val>
                                        </p:tav>
                                      </p:tavLst>
                                    </p:anim>
                                    <p:anim calcmode="lin" valueType="num">
                                      <p:cBhvr>
                                        <p:cTn id="10" dur="800" decel="100000" fill="hold"/>
                                        <p:tgtEl>
                                          <p:spTgt spid="1126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26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26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nodeType="clickEffect">
                                  <p:stCondLst>
                                    <p:cond delay="0"/>
                                  </p:stCondLst>
                                  <p:childTnLst>
                                    <p:set>
                                      <p:cBhvr>
                                        <p:cTn id="16" dur="1" fill="hold">
                                          <p:stCondLst>
                                            <p:cond delay="0"/>
                                          </p:stCondLst>
                                        </p:cTn>
                                        <p:tgtEl>
                                          <p:spTgt spid="11272"/>
                                        </p:tgtEl>
                                        <p:attrNameLst>
                                          <p:attrName>style.visibility</p:attrName>
                                        </p:attrNameLst>
                                      </p:cBhvr>
                                      <p:to>
                                        <p:strVal val="visible"/>
                                      </p:to>
                                    </p:set>
                                    <p:anim calcmode="lin" valueType="num">
                                      <p:cBhvr>
                                        <p:cTn id="17" dur="1000" fill="hold"/>
                                        <p:tgtEl>
                                          <p:spTgt spid="11272"/>
                                        </p:tgtEl>
                                        <p:attrNameLst>
                                          <p:attrName>ppt_w</p:attrName>
                                        </p:attrNameLst>
                                      </p:cBhvr>
                                      <p:tavLst>
                                        <p:tav tm="0">
                                          <p:val>
                                            <p:fltVal val="0"/>
                                          </p:val>
                                        </p:tav>
                                        <p:tav tm="100000">
                                          <p:val>
                                            <p:strVal val="#ppt_w"/>
                                          </p:val>
                                        </p:tav>
                                      </p:tavLst>
                                    </p:anim>
                                    <p:anim calcmode="lin" valueType="num">
                                      <p:cBhvr>
                                        <p:cTn id="18" dur="1000" fill="hold"/>
                                        <p:tgtEl>
                                          <p:spTgt spid="11272"/>
                                        </p:tgtEl>
                                        <p:attrNameLst>
                                          <p:attrName>ppt_h</p:attrName>
                                        </p:attrNameLst>
                                      </p:cBhvr>
                                      <p:tavLst>
                                        <p:tav tm="0">
                                          <p:val>
                                            <p:fltVal val="0"/>
                                          </p:val>
                                        </p:tav>
                                        <p:tav tm="100000">
                                          <p:val>
                                            <p:strVal val="#ppt_h"/>
                                          </p:val>
                                        </p:tav>
                                      </p:tavLst>
                                    </p:anim>
                                    <p:anim calcmode="lin" valueType="num">
                                      <p:cBhvr>
                                        <p:cTn id="19" dur="1000" fill="hold"/>
                                        <p:tgtEl>
                                          <p:spTgt spid="1127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1127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文本框 12291"/>
          <p:cNvSpPr txBox="1"/>
          <p:nvPr/>
        </p:nvSpPr>
        <p:spPr>
          <a:xfrm>
            <a:off x="1258888" y="549275"/>
            <a:ext cx="6985000" cy="2657475"/>
          </a:xfrm>
          <a:prstGeom prst="rect">
            <a:avLst/>
          </a:prstGeom>
          <a:noFill/>
          <a:ln w="9525">
            <a:noFill/>
          </a:ln>
        </p:spPr>
        <p:txBody>
          <a:bodyPr>
            <a:spAutoFit/>
          </a:bodyPr>
          <a:lstStyle/>
          <a:p>
            <a:pPr lvl="0">
              <a:lnSpc>
                <a:spcPct val="150000"/>
              </a:lnSpc>
            </a:pPr>
            <a:r>
              <a:rPr lang="en-US" altLang="zh-CN" sz="2800" b="1" dirty="0">
                <a:solidFill>
                  <a:srgbClr val="9900FF"/>
                </a:solidFill>
                <a:latin typeface="Arial" panose="020B0604020202020204" pitchFamily="34" charset="0"/>
                <a:ea typeface="华文中宋" pitchFamily="2" charset="-122"/>
              </a:rPr>
              <a:t>       </a:t>
            </a:r>
            <a:r>
              <a:rPr lang="zh-CN" altLang="en-US" sz="2800" b="1" dirty="0">
                <a:solidFill>
                  <a:srgbClr val="9900FF"/>
                </a:solidFill>
                <a:latin typeface="Arial" panose="020B0604020202020204" pitchFamily="34" charset="0"/>
                <a:ea typeface="华文中宋" pitchFamily="2" charset="-122"/>
              </a:rPr>
              <a:t>这一段以极其精练的语言写出了石猴的出生环境及经过。好一个神奇的仙境宝地</a:t>
            </a:r>
            <a:r>
              <a:rPr lang="en-US" altLang="zh-CN" sz="2800" b="1" dirty="0">
                <a:solidFill>
                  <a:srgbClr val="9900FF"/>
                </a:solidFill>
                <a:latin typeface="Arial" panose="020B0604020202020204" pitchFamily="34" charset="0"/>
                <a:ea typeface="华文中宋" pitchFamily="2" charset="-122"/>
              </a:rPr>
              <a:t>!</a:t>
            </a:r>
            <a:r>
              <a:rPr lang="zh-CN" altLang="en-US" sz="2800" b="1" dirty="0">
                <a:solidFill>
                  <a:srgbClr val="9900FF"/>
                </a:solidFill>
                <a:latin typeface="Arial" panose="020B0604020202020204" pitchFamily="34" charset="0"/>
                <a:ea typeface="华文中宋" pitchFamily="2" charset="-122"/>
              </a:rPr>
              <a:t>石猴不比其他众猴，是一块饱受日月精华的顽石瞬间迸裂而生的。</a:t>
            </a:r>
          </a:p>
        </p:txBody>
      </p:sp>
      <p:pic>
        <p:nvPicPr>
          <p:cNvPr id="12293" name="图片 12292" descr="日月精华"/>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9475" y="3573463"/>
            <a:ext cx="4398963" cy="2668587"/>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500" fill="hold"/>
                                        <p:tgtEl>
                                          <p:spTgt spid="12292"/>
                                        </p:tgtEl>
                                        <p:attrNameLst>
                                          <p:attrName>ppt_w</p:attrName>
                                        </p:attrNameLst>
                                      </p:cBhvr>
                                      <p:tavLst>
                                        <p:tav tm="0">
                                          <p:val>
                                            <p:fltVal val="0"/>
                                          </p:val>
                                        </p:tav>
                                        <p:tav tm="100000">
                                          <p:val>
                                            <p:strVal val="#ppt_w"/>
                                          </p:val>
                                        </p:tav>
                                      </p:tavLst>
                                    </p:anim>
                                    <p:anim calcmode="lin" valueType="num">
                                      <p:cBhvr>
                                        <p:cTn id="8" dur="500" fill="hold"/>
                                        <p:tgtEl>
                                          <p:spTgt spid="12292"/>
                                        </p:tgtEl>
                                        <p:attrNameLst>
                                          <p:attrName>ppt_h</p:attrName>
                                        </p:attrNameLst>
                                      </p:cBhvr>
                                      <p:tavLst>
                                        <p:tav tm="0">
                                          <p:val>
                                            <p:fltVal val="0"/>
                                          </p:val>
                                        </p:tav>
                                        <p:tav tm="100000">
                                          <p:val>
                                            <p:strVal val="#ppt_h"/>
                                          </p:val>
                                        </p:tav>
                                      </p:tavLst>
                                    </p:anim>
                                    <p:animEffect transition="in" filter="fade">
                                      <p:cBhvr>
                                        <p:cTn id="9" dur="500"/>
                                        <p:tgtEl>
                                          <p:spTgt spid="12292"/>
                                        </p:tgtEl>
                                      </p:cBhvr>
                                    </p:animEffect>
                                  </p:childTnLst>
                                </p:cTn>
                              </p:par>
                            </p:childTnLst>
                          </p:cTn>
                        </p:par>
                      </p:childTnLst>
                    </p:cTn>
                  </p:par>
                  <p:par>
                    <p:cTn id="10" fill="hold">
                      <p:stCondLst>
                        <p:cond delay="indefinite"/>
                      </p:stCondLst>
                      <p:childTnLst>
                        <p:par>
                          <p:cTn id="11" fill="hold">
                            <p:stCondLst>
                              <p:cond delay="0"/>
                            </p:stCondLst>
                            <p:childTnLst>
                              <p:par>
                                <p:cTn id="12" presetID="35" presetClass="entr" presetSubtype="0" fill="hold" nodeType="clickEffect">
                                  <p:stCondLst>
                                    <p:cond delay="0"/>
                                  </p:stCondLst>
                                  <p:childTnLst>
                                    <p:set>
                                      <p:cBhvr>
                                        <p:cTn id="13" dur="1" fill="hold">
                                          <p:stCondLst>
                                            <p:cond delay="0"/>
                                          </p:stCondLst>
                                        </p:cTn>
                                        <p:tgtEl>
                                          <p:spTgt spid="12293"/>
                                        </p:tgtEl>
                                        <p:attrNameLst>
                                          <p:attrName>style.visibility</p:attrName>
                                        </p:attrNameLst>
                                      </p:cBhvr>
                                      <p:to>
                                        <p:strVal val="visible"/>
                                      </p:to>
                                    </p:set>
                                    <p:animEffect transition="in" filter="fade">
                                      <p:cBhvr>
                                        <p:cTn id="14" dur="2000"/>
                                        <p:tgtEl>
                                          <p:spTgt spid="12293"/>
                                        </p:tgtEl>
                                      </p:cBhvr>
                                    </p:animEffect>
                                    <p:anim calcmode="lin" valueType="num">
                                      <p:cBhvr>
                                        <p:cTn id="15" dur="2000" fill="hold"/>
                                        <p:tgtEl>
                                          <p:spTgt spid="12293"/>
                                        </p:tgtEl>
                                        <p:attrNameLst>
                                          <p:attrName>style.rotation</p:attrName>
                                        </p:attrNameLst>
                                      </p:cBhvr>
                                      <p:tavLst>
                                        <p:tav tm="0">
                                          <p:val>
                                            <p:fltVal val="720"/>
                                          </p:val>
                                        </p:tav>
                                        <p:tav tm="100000">
                                          <p:val>
                                            <p:fltVal val="0"/>
                                          </p:val>
                                        </p:tav>
                                      </p:tavLst>
                                    </p:anim>
                                    <p:anim calcmode="lin" valueType="num">
                                      <p:cBhvr>
                                        <p:cTn id="16" dur="2000" fill="hold"/>
                                        <p:tgtEl>
                                          <p:spTgt spid="12293"/>
                                        </p:tgtEl>
                                        <p:attrNameLst>
                                          <p:attrName>ppt_h</p:attrName>
                                        </p:attrNameLst>
                                      </p:cBhvr>
                                      <p:tavLst>
                                        <p:tav tm="0">
                                          <p:val>
                                            <p:fltVal val="0"/>
                                          </p:val>
                                        </p:tav>
                                        <p:tav tm="100000">
                                          <p:val>
                                            <p:strVal val="#ppt_h"/>
                                          </p:val>
                                        </p:tav>
                                      </p:tavLst>
                                    </p:anim>
                                    <p:anim calcmode="lin" valueType="num">
                                      <p:cBhvr>
                                        <p:cTn id="17" dur="2000" fill="hold"/>
                                        <p:tgtEl>
                                          <p:spTgt spid="1229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文本框 13315"/>
          <p:cNvSpPr txBox="1"/>
          <p:nvPr/>
        </p:nvSpPr>
        <p:spPr>
          <a:xfrm>
            <a:off x="1547813" y="1196975"/>
            <a:ext cx="6119812" cy="1374775"/>
          </a:xfrm>
          <a:prstGeom prst="rect">
            <a:avLst/>
          </a:prstGeom>
          <a:noFill/>
          <a:ln w="9525">
            <a:noFill/>
          </a:ln>
        </p:spPr>
        <p:txBody>
          <a:bodyPr>
            <a:spAutoFit/>
          </a:bodyPr>
          <a:lstStyle/>
          <a:p>
            <a:pPr lvl="0">
              <a:lnSpc>
                <a:spcPct val="150000"/>
              </a:lnSpc>
            </a:pPr>
            <a:r>
              <a:rPr lang="en-US" altLang="zh-CN" sz="2800" b="1" dirty="0">
                <a:solidFill>
                  <a:srgbClr val="0000FF"/>
                </a:solidFill>
                <a:latin typeface="Arial" panose="020B0604020202020204" pitchFamily="34" charset="0"/>
                <a:ea typeface="华文中宋" pitchFamily="2" charset="-122"/>
              </a:rPr>
              <a:t>      </a:t>
            </a:r>
            <a:r>
              <a:rPr lang="zh-CN" altLang="en-US" sz="2800" b="1" dirty="0">
                <a:solidFill>
                  <a:srgbClr val="0000FF"/>
                </a:solidFill>
                <a:latin typeface="Arial" panose="020B0604020202020204" pitchFamily="34" charset="0"/>
                <a:ea typeface="华文中宋" pitchFamily="2" charset="-122"/>
              </a:rPr>
              <a:t>再读课文，思考：石猴是怎样成为美猴王的？ </a:t>
            </a:r>
          </a:p>
        </p:txBody>
      </p:sp>
      <p:pic>
        <p:nvPicPr>
          <p:cNvPr id="13318" name="图片 13317" descr="美猴王4"/>
          <p:cNvPicPr>
            <a:picLocks noChangeAspect="1"/>
          </p:cNvPicPr>
          <p:nvPr/>
        </p:nvPicPr>
        <p:blipFill>
          <a:blip r:embed="rId2" cstate="email">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2339975" y="3357563"/>
            <a:ext cx="3817938" cy="2657475"/>
          </a:xfrm>
          <a:prstGeom prst="rect">
            <a:avLst/>
          </a:prstGeom>
          <a:noFill/>
          <a:ln w="9525">
            <a:noFill/>
          </a:ln>
        </p:spPr>
      </p:pic>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fade">
                                      <p:cBhvr>
                                        <p:cTn id="7" dur="800" decel="100000"/>
                                        <p:tgtEl>
                                          <p:spTgt spid="13316"/>
                                        </p:tgtEl>
                                      </p:cBhvr>
                                    </p:animEffect>
                                    <p:anim calcmode="lin" valueType="num">
                                      <p:cBhvr>
                                        <p:cTn id="8" dur="800" decel="100000" fill="hold"/>
                                        <p:tgtEl>
                                          <p:spTgt spid="13316"/>
                                        </p:tgtEl>
                                        <p:attrNameLst>
                                          <p:attrName>style.rotation</p:attrName>
                                        </p:attrNameLst>
                                      </p:cBhvr>
                                      <p:tavLst>
                                        <p:tav tm="0">
                                          <p:val>
                                            <p:fltVal val="-90"/>
                                          </p:val>
                                        </p:tav>
                                        <p:tav tm="100000">
                                          <p:val>
                                            <p:fltVal val="0"/>
                                          </p:val>
                                        </p:tav>
                                      </p:tavLst>
                                    </p:anim>
                                    <p:anim calcmode="lin" valueType="num">
                                      <p:cBhvr>
                                        <p:cTn id="9" dur="800" decel="100000" fill="hold"/>
                                        <p:tgtEl>
                                          <p:spTgt spid="13316"/>
                                        </p:tgtEl>
                                        <p:attrNameLst>
                                          <p:attrName>ppt_x</p:attrName>
                                        </p:attrNameLst>
                                      </p:cBhvr>
                                      <p:tavLst>
                                        <p:tav tm="0">
                                          <p:val>
                                            <p:strVal val="#ppt_x+0.4"/>
                                          </p:val>
                                        </p:tav>
                                        <p:tav tm="100000">
                                          <p:val>
                                            <p:strVal val="#ppt_x-0.05"/>
                                          </p:val>
                                        </p:tav>
                                      </p:tavLst>
                                    </p:anim>
                                    <p:anim calcmode="lin" valueType="num">
                                      <p:cBhvr>
                                        <p:cTn id="10" dur="800" decel="100000" fill="hold"/>
                                        <p:tgtEl>
                                          <p:spTgt spid="1331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331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331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nodeType="clickEffect">
                                  <p:stCondLst>
                                    <p:cond delay="0"/>
                                  </p:stCondLst>
                                  <p:childTnLst>
                                    <p:set>
                                      <p:cBhvr>
                                        <p:cTn id="16" dur="1" fill="hold">
                                          <p:stCondLst>
                                            <p:cond delay="0"/>
                                          </p:stCondLst>
                                        </p:cTn>
                                        <p:tgtEl>
                                          <p:spTgt spid="13318"/>
                                        </p:tgtEl>
                                        <p:attrNameLst>
                                          <p:attrName>style.visibility</p:attrName>
                                        </p:attrNameLst>
                                      </p:cBhvr>
                                      <p:to>
                                        <p:strVal val="visible"/>
                                      </p:to>
                                    </p:set>
                                    <p:anim calcmode="lin" valueType="num">
                                      <p:cBhvr>
                                        <p:cTn id="17" dur="1000" fill="hold"/>
                                        <p:tgtEl>
                                          <p:spTgt spid="13318"/>
                                        </p:tgtEl>
                                        <p:attrNameLst>
                                          <p:attrName>ppt_w</p:attrName>
                                        </p:attrNameLst>
                                      </p:cBhvr>
                                      <p:tavLst>
                                        <p:tav tm="0">
                                          <p:val>
                                            <p:fltVal val="0"/>
                                          </p:val>
                                        </p:tav>
                                        <p:tav tm="100000">
                                          <p:val>
                                            <p:strVal val="#ppt_w"/>
                                          </p:val>
                                        </p:tav>
                                      </p:tavLst>
                                    </p:anim>
                                    <p:anim calcmode="lin" valueType="num">
                                      <p:cBhvr>
                                        <p:cTn id="18" dur="1000" fill="hold"/>
                                        <p:tgtEl>
                                          <p:spTgt spid="13318"/>
                                        </p:tgtEl>
                                        <p:attrNameLst>
                                          <p:attrName>ppt_h</p:attrName>
                                        </p:attrNameLst>
                                      </p:cBhvr>
                                      <p:tavLst>
                                        <p:tav tm="0">
                                          <p:val>
                                            <p:fltVal val="0"/>
                                          </p:val>
                                        </p:tav>
                                        <p:tav tm="100000">
                                          <p:val>
                                            <p:strVal val="#ppt_h"/>
                                          </p:val>
                                        </p:tav>
                                      </p:tavLst>
                                    </p:anim>
                                    <p:anim calcmode="lin" valueType="num">
                                      <p:cBhvr>
                                        <p:cTn id="19" dur="1000" fill="hold"/>
                                        <p:tgtEl>
                                          <p:spTgt spid="13318"/>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1331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文本框 14339"/>
          <p:cNvSpPr txBox="1"/>
          <p:nvPr/>
        </p:nvSpPr>
        <p:spPr>
          <a:xfrm>
            <a:off x="1476375" y="404813"/>
            <a:ext cx="6624638" cy="2657475"/>
          </a:xfrm>
          <a:prstGeom prst="rect">
            <a:avLst/>
          </a:prstGeom>
          <a:noFill/>
          <a:ln w="9525">
            <a:noFill/>
          </a:ln>
        </p:spPr>
        <p:txBody>
          <a:bodyPr>
            <a:spAutoFit/>
          </a:bodyPr>
          <a:lstStyle/>
          <a:p>
            <a:pPr lvl="0">
              <a:lnSpc>
                <a:spcPct val="150000"/>
              </a:lnSpc>
            </a:pPr>
            <a:r>
              <a:rPr lang="en-US" altLang="zh-CN" sz="2800" b="1" dirty="0">
                <a:solidFill>
                  <a:srgbClr val="FF0066"/>
                </a:solidFill>
                <a:latin typeface="Arial" panose="020B0604020202020204" pitchFamily="34" charset="0"/>
                <a:ea typeface="华文中宋" pitchFamily="2" charset="-122"/>
              </a:rPr>
              <a:t>       </a:t>
            </a:r>
            <a:r>
              <a:rPr lang="zh-CN" altLang="en-US" sz="2800" b="1" dirty="0">
                <a:solidFill>
                  <a:srgbClr val="FF0066"/>
                </a:solidFill>
                <a:latin typeface="Arial" panose="020B0604020202020204" pitchFamily="34" charset="0"/>
                <a:ea typeface="华文中宋" pitchFamily="2" charset="-122"/>
              </a:rPr>
              <a:t>众猴拍手称扬道：“好水！好水！原来此处远通山脚之下，直接大海之波。”又道：“哪一个有本事的，钻进去寻个源头出来，不伤身体者，我等即拜他为王。” </a:t>
            </a:r>
          </a:p>
        </p:txBody>
      </p:sp>
      <p:pic>
        <p:nvPicPr>
          <p:cNvPr id="14341" name="图片 14340" descr="水帘洞"/>
          <p:cNvPicPr>
            <a:picLocks noChangeAspect="1"/>
          </p:cNvPicPr>
          <p:nvPr/>
        </p:nvPicPr>
        <p:blipFill>
          <a:blip r:embed="rId2"/>
          <a:stretch>
            <a:fillRect/>
          </a:stretch>
        </p:blipFill>
        <p:spPr>
          <a:xfrm>
            <a:off x="3132138" y="3429000"/>
            <a:ext cx="4910137" cy="2879725"/>
          </a:xfrm>
          <a:prstGeom prst="rect">
            <a:avLst/>
          </a:prstGeom>
          <a:noFill/>
          <a:ln w="9525">
            <a:noFill/>
          </a:ln>
        </p:spPr>
      </p:pic>
      <p:pic>
        <p:nvPicPr>
          <p:cNvPr id="14343" name="图片 14342" descr="孙悟空5"/>
          <p:cNvPicPr>
            <a:picLocks noChangeAspect="1"/>
          </p:cNvPicPr>
          <p:nvPr/>
        </p:nvPicPr>
        <p:blipFill>
          <a:blip r:embed="rId3" cstate="email">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1258888" y="4005263"/>
            <a:ext cx="1655762" cy="2249487"/>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4340"/>
                                        </p:tgtEl>
                                        <p:attrNameLst>
                                          <p:attrName>style.visibility</p:attrName>
                                        </p:attrNameLst>
                                      </p:cBhvr>
                                      <p:to>
                                        <p:strVal val="visible"/>
                                      </p:to>
                                    </p:set>
                                    <p:animEffect transition="in" filter="fade">
                                      <p:cBhvr>
                                        <p:cTn id="7" dur="800" decel="100000"/>
                                        <p:tgtEl>
                                          <p:spTgt spid="14340"/>
                                        </p:tgtEl>
                                      </p:cBhvr>
                                    </p:animEffect>
                                    <p:anim calcmode="lin" valueType="num">
                                      <p:cBhvr>
                                        <p:cTn id="8" dur="800" decel="100000" fill="hold"/>
                                        <p:tgtEl>
                                          <p:spTgt spid="14340"/>
                                        </p:tgtEl>
                                        <p:attrNameLst>
                                          <p:attrName>style.rotation</p:attrName>
                                        </p:attrNameLst>
                                      </p:cBhvr>
                                      <p:tavLst>
                                        <p:tav tm="0">
                                          <p:val>
                                            <p:fltVal val="-90"/>
                                          </p:val>
                                        </p:tav>
                                        <p:tav tm="100000">
                                          <p:val>
                                            <p:fltVal val="0"/>
                                          </p:val>
                                        </p:tav>
                                      </p:tavLst>
                                    </p:anim>
                                    <p:anim calcmode="lin" valueType="num">
                                      <p:cBhvr>
                                        <p:cTn id="9" dur="800" decel="100000" fill="hold"/>
                                        <p:tgtEl>
                                          <p:spTgt spid="14340"/>
                                        </p:tgtEl>
                                        <p:attrNameLst>
                                          <p:attrName>ppt_x</p:attrName>
                                        </p:attrNameLst>
                                      </p:cBhvr>
                                      <p:tavLst>
                                        <p:tav tm="0">
                                          <p:val>
                                            <p:strVal val="#ppt_x+0.4"/>
                                          </p:val>
                                        </p:tav>
                                        <p:tav tm="100000">
                                          <p:val>
                                            <p:strVal val="#ppt_x-0.05"/>
                                          </p:val>
                                        </p:tav>
                                      </p:tavLst>
                                    </p:anim>
                                    <p:anim calcmode="lin" valueType="num">
                                      <p:cBhvr>
                                        <p:cTn id="10" dur="800" decel="100000" fill="hold"/>
                                        <p:tgtEl>
                                          <p:spTgt spid="1434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434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4340"/>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iterate type="lt">
                                    <p:tmPct val="5000"/>
                                  </p:iterate>
                                  <p:childTnLst>
                                    <p:set>
                                      <p:cBhvr>
                                        <p:cTn id="16" dur="1" fill="hold">
                                          <p:stCondLst>
                                            <p:cond delay="0"/>
                                          </p:stCondLst>
                                        </p:cTn>
                                        <p:tgtEl>
                                          <p:spTgt spid="14341"/>
                                        </p:tgtEl>
                                        <p:attrNameLst>
                                          <p:attrName>style.visibility</p:attrName>
                                        </p:attrNameLst>
                                      </p:cBhvr>
                                      <p:to>
                                        <p:strVal val="visible"/>
                                      </p:to>
                                    </p:set>
                                    <p:anim calcmode="lin" valueType="num">
                                      <p:cBhvr>
                                        <p:cTn id="17" dur="1000" fill="hold"/>
                                        <p:tgtEl>
                                          <p:spTgt spid="14341"/>
                                        </p:tgtEl>
                                        <p:attrNameLst>
                                          <p:attrName>ppt_w</p:attrName>
                                        </p:attrNameLst>
                                      </p:cBhvr>
                                      <p:tavLst>
                                        <p:tav tm="0">
                                          <p:val>
                                            <p:fltVal val="0"/>
                                          </p:val>
                                        </p:tav>
                                        <p:tav tm="100000">
                                          <p:val>
                                            <p:strVal val="#ppt_w"/>
                                          </p:val>
                                        </p:tav>
                                      </p:tavLst>
                                    </p:anim>
                                    <p:anim calcmode="lin" valueType="num">
                                      <p:cBhvr>
                                        <p:cTn id="18" dur="1000" fill="hold"/>
                                        <p:tgtEl>
                                          <p:spTgt spid="14341"/>
                                        </p:tgtEl>
                                        <p:attrNameLst>
                                          <p:attrName>ppt_h</p:attrName>
                                        </p:attrNameLst>
                                      </p:cBhvr>
                                      <p:tavLst>
                                        <p:tav tm="0">
                                          <p:val>
                                            <p:fltVal val="0"/>
                                          </p:val>
                                        </p:tav>
                                        <p:tav tm="100000">
                                          <p:val>
                                            <p:strVal val="#ppt_h"/>
                                          </p:val>
                                        </p:tav>
                                      </p:tavLst>
                                    </p:anim>
                                    <p:anim calcmode="lin" valueType="num">
                                      <p:cBhvr>
                                        <p:cTn id="19" dur="1000" fill="hold"/>
                                        <p:tgtEl>
                                          <p:spTgt spid="14341"/>
                                        </p:tgtEl>
                                        <p:attrNameLst>
                                          <p:attrName>style.rotation</p:attrName>
                                        </p:attrNameLst>
                                      </p:cBhvr>
                                      <p:tavLst>
                                        <p:tav tm="0">
                                          <p:val>
                                            <p:fltVal val="90"/>
                                          </p:val>
                                        </p:tav>
                                        <p:tav tm="100000">
                                          <p:val>
                                            <p:fltVal val="0"/>
                                          </p:val>
                                        </p:tav>
                                      </p:tavLst>
                                    </p:anim>
                                    <p:animEffect transition="in" filter="fade">
                                      <p:cBhvr>
                                        <p:cTn id="20" dur="1000"/>
                                        <p:tgtEl>
                                          <p:spTgt spid="14341"/>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iterate type="lt">
                                    <p:tmPct val="5000"/>
                                  </p:iterate>
                                  <p:childTnLst>
                                    <p:set>
                                      <p:cBhvr>
                                        <p:cTn id="24" dur="1" fill="hold">
                                          <p:stCondLst>
                                            <p:cond delay="0"/>
                                          </p:stCondLst>
                                        </p:cTn>
                                        <p:tgtEl>
                                          <p:spTgt spid="14343"/>
                                        </p:tgtEl>
                                        <p:attrNameLst>
                                          <p:attrName>style.visibility</p:attrName>
                                        </p:attrNameLst>
                                      </p:cBhvr>
                                      <p:to>
                                        <p:strVal val="visible"/>
                                      </p:to>
                                    </p:set>
                                    <p:anim calcmode="lin" valueType="num">
                                      <p:cBhvr>
                                        <p:cTn id="25" dur="1000" fill="hold"/>
                                        <p:tgtEl>
                                          <p:spTgt spid="14343"/>
                                        </p:tgtEl>
                                        <p:attrNameLst>
                                          <p:attrName>ppt_w</p:attrName>
                                        </p:attrNameLst>
                                      </p:cBhvr>
                                      <p:tavLst>
                                        <p:tav tm="0">
                                          <p:val>
                                            <p:fltVal val="0"/>
                                          </p:val>
                                        </p:tav>
                                        <p:tav tm="100000">
                                          <p:val>
                                            <p:strVal val="#ppt_w"/>
                                          </p:val>
                                        </p:tav>
                                      </p:tavLst>
                                    </p:anim>
                                    <p:anim calcmode="lin" valueType="num">
                                      <p:cBhvr>
                                        <p:cTn id="26" dur="1000" fill="hold"/>
                                        <p:tgtEl>
                                          <p:spTgt spid="14343"/>
                                        </p:tgtEl>
                                        <p:attrNameLst>
                                          <p:attrName>ppt_h</p:attrName>
                                        </p:attrNameLst>
                                      </p:cBhvr>
                                      <p:tavLst>
                                        <p:tav tm="0">
                                          <p:val>
                                            <p:fltVal val="0"/>
                                          </p:val>
                                        </p:tav>
                                        <p:tav tm="100000">
                                          <p:val>
                                            <p:strVal val="#ppt_h"/>
                                          </p:val>
                                        </p:tav>
                                      </p:tavLst>
                                    </p:anim>
                                    <p:anim calcmode="lin" valueType="num">
                                      <p:cBhvr>
                                        <p:cTn id="27" dur="1000" fill="hold"/>
                                        <p:tgtEl>
                                          <p:spTgt spid="14343"/>
                                        </p:tgtEl>
                                        <p:attrNameLst>
                                          <p:attrName>style.rotation</p:attrName>
                                        </p:attrNameLst>
                                      </p:cBhvr>
                                      <p:tavLst>
                                        <p:tav tm="0">
                                          <p:val>
                                            <p:fltVal val="90"/>
                                          </p:val>
                                        </p:tav>
                                        <p:tav tm="100000">
                                          <p:val>
                                            <p:fltVal val="0"/>
                                          </p:val>
                                        </p:tav>
                                      </p:tavLst>
                                    </p:anim>
                                    <p:animEffect transition="in" filter="fade">
                                      <p:cBhvr>
                                        <p:cTn id="28" dur="1000"/>
                                        <p:tgtEl>
                                          <p:spTgt spid="14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文本框 15363"/>
          <p:cNvSpPr txBox="1"/>
          <p:nvPr/>
        </p:nvSpPr>
        <p:spPr>
          <a:xfrm>
            <a:off x="5364163" y="765175"/>
            <a:ext cx="2736850" cy="4581525"/>
          </a:xfrm>
          <a:prstGeom prst="rect">
            <a:avLst/>
          </a:prstGeom>
          <a:noFill/>
          <a:ln w="9525">
            <a:noFill/>
          </a:ln>
        </p:spPr>
        <p:txBody>
          <a:bodyPr>
            <a:spAutoFit/>
          </a:bodyPr>
          <a:lstStyle/>
          <a:p>
            <a:pPr lvl="0">
              <a:lnSpc>
                <a:spcPct val="150000"/>
              </a:lnSpc>
            </a:pPr>
            <a:r>
              <a:rPr lang="en-US" altLang="zh-CN" sz="2800" b="1" dirty="0">
                <a:solidFill>
                  <a:srgbClr val="FF0066"/>
                </a:solidFill>
                <a:latin typeface="Arial" panose="020B0604020202020204" pitchFamily="34" charset="0"/>
                <a:ea typeface="华文中宋" pitchFamily="2" charset="-122"/>
              </a:rPr>
              <a:t>      </a:t>
            </a:r>
            <a:r>
              <a:rPr lang="zh-CN" altLang="en-US" sz="2800" b="1" dirty="0">
                <a:solidFill>
                  <a:srgbClr val="FF0066"/>
                </a:solidFill>
                <a:latin typeface="Arial" panose="020B0604020202020204" pitchFamily="34" charset="0"/>
                <a:ea typeface="华文中宋" pitchFamily="2" charset="-122"/>
              </a:rPr>
              <a:t>他瞑目蹲身，将身一纵，径跳入瀑布泉中，忽睁睛抬头观看，那里边却无水无波，明明朗朗的一架桥梁。 </a:t>
            </a:r>
          </a:p>
        </p:txBody>
      </p:sp>
      <p:pic>
        <p:nvPicPr>
          <p:cNvPr id="15365" name="图片 15364" descr="水帘洞2"/>
          <p:cNvPicPr>
            <a:picLocks noChangeAspect="1"/>
          </p:cNvPicPr>
          <p:nvPr/>
        </p:nvPicPr>
        <p:blipFill>
          <a:blip r:embed="rId2"/>
          <a:stretch>
            <a:fillRect/>
          </a:stretch>
        </p:blipFill>
        <p:spPr>
          <a:xfrm>
            <a:off x="1403350" y="692150"/>
            <a:ext cx="3835400" cy="5427663"/>
          </a:xfrm>
          <a:prstGeom prst="rect">
            <a:avLst/>
          </a:prstGeom>
          <a:noFill/>
          <a:ln w="9525">
            <a:noFill/>
          </a:ln>
        </p:spPr>
      </p:pic>
    </p:spTree>
  </p:cSld>
  <p:clrMapOvr>
    <a:masterClrMapping/>
  </p:clrMapOvr>
  <p:transition>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15365"/>
                                        </p:tgtEl>
                                        <p:attrNameLst>
                                          <p:attrName>style.visibility</p:attrName>
                                        </p:attrNameLst>
                                      </p:cBhvr>
                                      <p:to>
                                        <p:strVal val="visible"/>
                                      </p:to>
                                    </p:set>
                                    <p:anim calcmode="lin" valueType="num">
                                      <p:cBhvr>
                                        <p:cTn id="7" dur="1000" fill="hold"/>
                                        <p:tgtEl>
                                          <p:spTgt spid="15365"/>
                                        </p:tgtEl>
                                        <p:attrNameLst>
                                          <p:attrName>ppt_w</p:attrName>
                                        </p:attrNameLst>
                                      </p:cBhvr>
                                      <p:tavLst>
                                        <p:tav tm="0">
                                          <p:val>
                                            <p:fltVal val="0"/>
                                          </p:val>
                                        </p:tav>
                                        <p:tav tm="100000">
                                          <p:val>
                                            <p:strVal val="#ppt_w"/>
                                          </p:val>
                                        </p:tav>
                                      </p:tavLst>
                                    </p:anim>
                                    <p:anim calcmode="lin" valueType="num">
                                      <p:cBhvr>
                                        <p:cTn id="8" dur="1000" fill="hold"/>
                                        <p:tgtEl>
                                          <p:spTgt spid="15365"/>
                                        </p:tgtEl>
                                        <p:attrNameLst>
                                          <p:attrName>ppt_h</p:attrName>
                                        </p:attrNameLst>
                                      </p:cBhvr>
                                      <p:tavLst>
                                        <p:tav tm="0">
                                          <p:val>
                                            <p:fltVal val="0"/>
                                          </p:val>
                                        </p:tav>
                                        <p:tav tm="100000">
                                          <p:val>
                                            <p:strVal val="#ppt_h"/>
                                          </p:val>
                                        </p:tav>
                                      </p:tavLst>
                                    </p:anim>
                                    <p:anim calcmode="lin" valueType="num">
                                      <p:cBhvr>
                                        <p:cTn id="9" dur="1000" fill="hold"/>
                                        <p:tgtEl>
                                          <p:spTgt spid="15365"/>
                                        </p:tgtEl>
                                        <p:attrNameLst>
                                          <p:attrName>style.rotation</p:attrName>
                                        </p:attrNameLst>
                                      </p:cBhvr>
                                      <p:tavLst>
                                        <p:tav tm="0">
                                          <p:val>
                                            <p:fltVal val="90"/>
                                          </p:val>
                                        </p:tav>
                                        <p:tav tm="100000">
                                          <p:val>
                                            <p:fltVal val="0"/>
                                          </p:val>
                                        </p:tav>
                                      </p:tavLst>
                                    </p:anim>
                                    <p:animEffect transition="in" filter="fade">
                                      <p:cBhvr>
                                        <p:cTn id="10" dur="1000"/>
                                        <p:tgtEl>
                                          <p:spTgt spid="15365"/>
                                        </p:tgtEl>
                                      </p:cBhvr>
                                    </p:animEffect>
                                  </p:childTnLst>
                                </p:cTn>
                              </p:par>
                            </p:childTnLst>
                          </p:cTn>
                        </p:par>
                      </p:childTnLst>
                    </p:cTn>
                  </p:par>
                  <p:par>
                    <p:cTn id="11" fill="hold">
                      <p:stCondLst>
                        <p:cond delay="indefinite"/>
                      </p:stCondLst>
                      <p:childTnLst>
                        <p:par>
                          <p:cTn id="12" fill="hold">
                            <p:stCondLst>
                              <p:cond delay="0"/>
                            </p:stCondLst>
                            <p:childTnLst>
                              <p:par>
                                <p:cTn id="13" presetID="30" presetClass="entr" presetSubtype="0" fill="hold" grpId="0" nodeType="clickEffect">
                                  <p:stCondLst>
                                    <p:cond delay="0"/>
                                  </p:stCondLst>
                                  <p:childTnLst>
                                    <p:set>
                                      <p:cBhvr>
                                        <p:cTn id="14" dur="1" fill="hold">
                                          <p:stCondLst>
                                            <p:cond delay="0"/>
                                          </p:stCondLst>
                                        </p:cTn>
                                        <p:tgtEl>
                                          <p:spTgt spid="15364"/>
                                        </p:tgtEl>
                                        <p:attrNameLst>
                                          <p:attrName>style.visibility</p:attrName>
                                        </p:attrNameLst>
                                      </p:cBhvr>
                                      <p:to>
                                        <p:strVal val="visible"/>
                                      </p:to>
                                    </p:set>
                                    <p:animEffect transition="in" filter="fade">
                                      <p:cBhvr>
                                        <p:cTn id="15" dur="800" decel="100000"/>
                                        <p:tgtEl>
                                          <p:spTgt spid="15364"/>
                                        </p:tgtEl>
                                      </p:cBhvr>
                                    </p:animEffect>
                                    <p:anim calcmode="lin" valueType="num">
                                      <p:cBhvr>
                                        <p:cTn id="16" dur="800" decel="100000" fill="hold"/>
                                        <p:tgtEl>
                                          <p:spTgt spid="15364"/>
                                        </p:tgtEl>
                                        <p:attrNameLst>
                                          <p:attrName>style.rotation</p:attrName>
                                        </p:attrNameLst>
                                      </p:cBhvr>
                                      <p:tavLst>
                                        <p:tav tm="0">
                                          <p:val>
                                            <p:fltVal val="-90"/>
                                          </p:val>
                                        </p:tav>
                                        <p:tav tm="100000">
                                          <p:val>
                                            <p:fltVal val="0"/>
                                          </p:val>
                                        </p:tav>
                                      </p:tavLst>
                                    </p:anim>
                                    <p:anim calcmode="lin" valueType="num">
                                      <p:cBhvr>
                                        <p:cTn id="17" dur="800" decel="100000" fill="hold"/>
                                        <p:tgtEl>
                                          <p:spTgt spid="15364"/>
                                        </p:tgtEl>
                                        <p:attrNameLst>
                                          <p:attrName>ppt_x</p:attrName>
                                        </p:attrNameLst>
                                      </p:cBhvr>
                                      <p:tavLst>
                                        <p:tav tm="0">
                                          <p:val>
                                            <p:strVal val="#ppt_x+0.4"/>
                                          </p:val>
                                        </p:tav>
                                        <p:tav tm="100000">
                                          <p:val>
                                            <p:strVal val="#ppt_x-0.05"/>
                                          </p:val>
                                        </p:tav>
                                      </p:tavLst>
                                    </p:anim>
                                    <p:anim calcmode="lin" valueType="num">
                                      <p:cBhvr>
                                        <p:cTn id="18" dur="800" decel="100000" fill="hold"/>
                                        <p:tgtEl>
                                          <p:spTgt spid="15364"/>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5364"/>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536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文本框 16387"/>
          <p:cNvSpPr txBox="1"/>
          <p:nvPr/>
        </p:nvSpPr>
        <p:spPr>
          <a:xfrm>
            <a:off x="1258888" y="692150"/>
            <a:ext cx="6696075" cy="2016125"/>
          </a:xfrm>
          <a:prstGeom prst="rect">
            <a:avLst/>
          </a:prstGeom>
          <a:noFill/>
          <a:ln w="9525">
            <a:noFill/>
          </a:ln>
        </p:spPr>
        <p:txBody>
          <a:bodyPr>
            <a:spAutoFit/>
          </a:bodyPr>
          <a:lstStyle/>
          <a:p>
            <a:pPr lvl="0">
              <a:lnSpc>
                <a:spcPct val="150000"/>
              </a:lnSpc>
            </a:pPr>
            <a:r>
              <a:rPr lang="en-US" altLang="zh-CN" sz="2800" b="1" dirty="0">
                <a:solidFill>
                  <a:srgbClr val="9900FF"/>
                </a:solidFill>
                <a:latin typeface="Arial" panose="020B0604020202020204" pitchFamily="34" charset="0"/>
                <a:ea typeface="华文中宋" pitchFamily="2" charset="-122"/>
              </a:rPr>
              <a:t>        </a:t>
            </a:r>
            <a:r>
              <a:rPr lang="zh-CN" altLang="en-US" sz="2800" b="1" dirty="0">
                <a:solidFill>
                  <a:srgbClr val="9900FF"/>
                </a:solidFill>
                <a:latin typeface="Arial" panose="020B0604020202020204" pitchFamily="34" charset="0"/>
                <a:ea typeface="华文中宋" pitchFamily="2" charset="-122"/>
              </a:rPr>
              <a:t>这一句写石猴入洞的情景，“瞑、蹲、纵、跳”等一系列的动作描写出了石猴的机智、灵巧、敏捷、勇敢的特点。</a:t>
            </a:r>
          </a:p>
        </p:txBody>
      </p:sp>
      <p:pic>
        <p:nvPicPr>
          <p:cNvPr id="16390" name="图片 16389" descr="筋斗云"/>
          <p:cNvPicPr>
            <a:picLocks noChangeAspect="1"/>
          </p:cNvPicPr>
          <p:nvPr/>
        </p:nvPicPr>
        <p:blipFill>
          <a:blip r:embed="rId2">
            <a:clrChange>
              <a:clrFrom>
                <a:srgbClr val="FFFFFF"/>
              </a:clrFrom>
              <a:clrTo>
                <a:srgbClr val="FFFFFF">
                  <a:alpha val="0"/>
                </a:srgbClr>
              </a:clrTo>
            </a:clrChange>
          </a:blip>
          <a:stretch>
            <a:fillRect/>
          </a:stretch>
        </p:blipFill>
        <p:spPr>
          <a:xfrm>
            <a:off x="2627313" y="2852738"/>
            <a:ext cx="4176712" cy="3311525"/>
          </a:xfrm>
          <a:prstGeom prst="rect">
            <a:avLst/>
          </a:prstGeom>
          <a:noFill/>
          <a:ln w="9525">
            <a:noFill/>
          </a:ln>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p:cTn id="7" dur="500" decel="50000" fill="hold">
                                          <p:stCondLst>
                                            <p:cond delay="0"/>
                                          </p:stCondLst>
                                        </p:cTn>
                                        <p:tgtEl>
                                          <p:spTgt spid="1638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638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6388"/>
                                        </p:tgtEl>
                                        <p:attrNameLst>
                                          <p:attrName>ppt_w</p:attrName>
                                        </p:attrNameLst>
                                      </p:cBhvr>
                                      <p:tavLst>
                                        <p:tav tm="0">
                                          <p:val>
                                            <p:strVal val="#ppt_w*.05"/>
                                          </p:val>
                                        </p:tav>
                                        <p:tav tm="100000">
                                          <p:val>
                                            <p:strVal val="#ppt_w"/>
                                          </p:val>
                                        </p:tav>
                                      </p:tavLst>
                                    </p:anim>
                                    <p:anim calcmode="lin" valueType="num">
                                      <p:cBhvr>
                                        <p:cTn id="10" dur="1000" fill="hold"/>
                                        <p:tgtEl>
                                          <p:spTgt spid="1638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638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638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638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6388"/>
                                        </p:tgtEl>
                                      </p:cBhvr>
                                    </p:animEffect>
                                  </p:childTnLst>
                                </p:cTn>
                              </p:par>
                            </p:childTnLst>
                          </p:cTn>
                        </p:par>
                      </p:childTnLst>
                    </p:cTn>
                  </p:par>
                  <p:par>
                    <p:cTn id="15" fill="hold">
                      <p:stCondLst>
                        <p:cond delay="indefinite"/>
                      </p:stCondLst>
                      <p:childTnLst>
                        <p:par>
                          <p:cTn id="16" fill="hold">
                            <p:stCondLst>
                              <p:cond delay="0"/>
                            </p:stCondLst>
                            <p:childTnLst>
                              <p:par>
                                <p:cTn id="17" presetID="15" presetClass="entr" presetSubtype="0" fill="hold" grpId="1" nodeType="clickEffect">
                                  <p:stCondLst>
                                    <p:cond delay="0"/>
                                  </p:stCondLst>
                                  <p:childTnLst>
                                    <p:set>
                                      <p:cBhvr>
                                        <p:cTn id="18" dur="1" fill="hold">
                                          <p:stCondLst>
                                            <p:cond delay="0"/>
                                          </p:stCondLst>
                                        </p:cTn>
                                        <p:tgtEl>
                                          <p:spTgt spid="16388"/>
                                        </p:tgtEl>
                                        <p:attrNameLst>
                                          <p:attrName>style.visibility</p:attrName>
                                        </p:attrNameLst>
                                      </p:cBhvr>
                                      <p:to>
                                        <p:strVal val="visible"/>
                                      </p:to>
                                    </p:set>
                                    <p:anim calcmode="lin" valueType="num">
                                      <p:cBhvr>
                                        <p:cTn id="19" dur="1000" fill="hold"/>
                                        <p:tgtEl>
                                          <p:spTgt spid="16388"/>
                                        </p:tgtEl>
                                        <p:attrNameLst>
                                          <p:attrName>ppt_w</p:attrName>
                                        </p:attrNameLst>
                                      </p:cBhvr>
                                      <p:tavLst>
                                        <p:tav tm="0">
                                          <p:val>
                                            <p:fltVal val="0"/>
                                          </p:val>
                                        </p:tav>
                                        <p:tav tm="100000">
                                          <p:val>
                                            <p:strVal val="#ppt_w"/>
                                          </p:val>
                                        </p:tav>
                                      </p:tavLst>
                                    </p:anim>
                                    <p:anim calcmode="lin" valueType="num">
                                      <p:cBhvr>
                                        <p:cTn id="20" dur="1000" fill="hold"/>
                                        <p:tgtEl>
                                          <p:spTgt spid="16388"/>
                                        </p:tgtEl>
                                        <p:attrNameLst>
                                          <p:attrName>ppt_h</p:attrName>
                                        </p:attrNameLst>
                                      </p:cBhvr>
                                      <p:tavLst>
                                        <p:tav tm="0">
                                          <p:val>
                                            <p:fltVal val="0"/>
                                          </p:val>
                                        </p:tav>
                                        <p:tav tm="100000">
                                          <p:val>
                                            <p:strVal val="#ppt_h"/>
                                          </p:val>
                                        </p:tav>
                                      </p:tavLst>
                                    </p:anim>
                                    <p:anim calcmode="lin" valueType="num">
                                      <p:cBhvr>
                                        <p:cTn id="21" dur="1000" fill="hold"/>
                                        <p:tgtEl>
                                          <p:spTgt spid="16388"/>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638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3" fill="hold">
                      <p:stCondLst>
                        <p:cond delay="indefinite"/>
                      </p:stCondLst>
                      <p:childTnLst>
                        <p:par>
                          <p:cTn id="24" fill="hold">
                            <p:stCondLst>
                              <p:cond delay="0"/>
                            </p:stCondLst>
                            <p:childTnLst>
                              <p:par>
                                <p:cTn id="25" presetID="35" presetClass="entr" presetSubtype="0"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Effect transition="in" filter="fade">
                                      <p:cBhvr>
                                        <p:cTn id="27" dur="2000"/>
                                        <p:tgtEl>
                                          <p:spTgt spid="16390"/>
                                        </p:tgtEl>
                                      </p:cBhvr>
                                    </p:animEffect>
                                    <p:anim calcmode="lin" valueType="num">
                                      <p:cBhvr>
                                        <p:cTn id="28" dur="2000" fill="hold"/>
                                        <p:tgtEl>
                                          <p:spTgt spid="16390"/>
                                        </p:tgtEl>
                                        <p:attrNameLst>
                                          <p:attrName>style.rotation</p:attrName>
                                        </p:attrNameLst>
                                      </p:cBhvr>
                                      <p:tavLst>
                                        <p:tav tm="0">
                                          <p:val>
                                            <p:fltVal val="720"/>
                                          </p:val>
                                        </p:tav>
                                        <p:tav tm="100000">
                                          <p:val>
                                            <p:fltVal val="0"/>
                                          </p:val>
                                        </p:tav>
                                      </p:tavLst>
                                    </p:anim>
                                    <p:anim calcmode="lin" valueType="num">
                                      <p:cBhvr>
                                        <p:cTn id="29" dur="2000" fill="hold"/>
                                        <p:tgtEl>
                                          <p:spTgt spid="16390"/>
                                        </p:tgtEl>
                                        <p:attrNameLst>
                                          <p:attrName>ppt_h</p:attrName>
                                        </p:attrNameLst>
                                      </p:cBhvr>
                                      <p:tavLst>
                                        <p:tav tm="0">
                                          <p:val>
                                            <p:fltVal val="0"/>
                                          </p:val>
                                        </p:tav>
                                        <p:tav tm="100000">
                                          <p:val>
                                            <p:strVal val="#ppt_h"/>
                                          </p:val>
                                        </p:tav>
                                      </p:tavLst>
                                    </p:anim>
                                    <p:anim calcmode="lin" valueType="num">
                                      <p:cBhvr>
                                        <p:cTn id="30" dur="2000" fill="hold"/>
                                        <p:tgtEl>
                                          <p:spTgt spid="1639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16388"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文本框 17411"/>
          <p:cNvSpPr txBox="1"/>
          <p:nvPr/>
        </p:nvSpPr>
        <p:spPr>
          <a:xfrm>
            <a:off x="971550" y="620713"/>
            <a:ext cx="6913563" cy="3940175"/>
          </a:xfrm>
          <a:prstGeom prst="rect">
            <a:avLst/>
          </a:prstGeom>
          <a:noFill/>
          <a:ln w="9525">
            <a:noFill/>
          </a:ln>
        </p:spPr>
        <p:txBody>
          <a:bodyPr>
            <a:spAutoFit/>
          </a:bodyPr>
          <a:lstStyle/>
          <a:p>
            <a:pPr lvl="0">
              <a:lnSpc>
                <a:spcPct val="150000"/>
              </a:lnSpc>
            </a:pPr>
            <a:r>
              <a:rPr lang="en-US" altLang="zh-CN" sz="2800" b="1" dirty="0">
                <a:solidFill>
                  <a:srgbClr val="FF0066"/>
                </a:solidFill>
                <a:latin typeface="Arial" panose="020B0604020202020204" pitchFamily="34" charset="0"/>
                <a:ea typeface="华文中宋" pitchFamily="2" charset="-122"/>
              </a:rPr>
              <a:t>       </a:t>
            </a:r>
            <a:r>
              <a:rPr lang="zh-CN" altLang="en-US" sz="2800" b="1" dirty="0">
                <a:solidFill>
                  <a:srgbClr val="FF0066"/>
                </a:solidFill>
                <a:latin typeface="Arial" panose="020B0604020202020204" pitchFamily="34" charset="0"/>
                <a:ea typeface="华文中宋" pitchFamily="2" charset="-122"/>
              </a:rPr>
              <a:t>石猴端坐上面道：“列位呵，‘人而无信，不知其可。’你们才说有本事进得来，出得去，不伤身体者，就拜他为王。我如今进来又出去，出去又进来，寻了这一个洞天与列位安眠稳睡，各享成家之福，何不拜我为王</a:t>
            </a:r>
            <a:r>
              <a:rPr lang="en-US" altLang="zh-CN" sz="2800" b="1" dirty="0">
                <a:solidFill>
                  <a:srgbClr val="FF0066"/>
                </a:solidFill>
                <a:latin typeface="Arial" panose="020B0604020202020204" pitchFamily="34" charset="0"/>
                <a:ea typeface="华文中宋" pitchFamily="2" charset="-122"/>
              </a:rPr>
              <a:t>?”</a:t>
            </a:r>
          </a:p>
        </p:txBody>
      </p:sp>
      <p:pic>
        <p:nvPicPr>
          <p:cNvPr id="17414" name="图片 17413" descr="png-0462"/>
          <p:cNvPicPr>
            <a:picLocks noChangeAspect="1"/>
          </p:cNvPicPr>
          <p:nvPr/>
        </p:nvPicPr>
        <p:blipFill>
          <a:blip r:embed="rId2"/>
          <a:stretch>
            <a:fillRect/>
          </a:stretch>
        </p:blipFill>
        <p:spPr>
          <a:xfrm>
            <a:off x="6732588" y="4437063"/>
            <a:ext cx="1512887" cy="1795462"/>
          </a:xfrm>
          <a:prstGeom prst="rect">
            <a:avLst/>
          </a:prstGeom>
          <a:noFill/>
          <a:ln w="9525">
            <a:noFill/>
          </a:ln>
        </p:spPr>
      </p:pic>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additive="base">
                                        <p:cTn id="7" dur="500" fill="hold"/>
                                        <p:tgtEl>
                                          <p:spTgt spid="17412"/>
                                        </p:tgtEl>
                                        <p:attrNameLst>
                                          <p:attrName>ppt_x</p:attrName>
                                        </p:attrNameLst>
                                      </p:cBhvr>
                                      <p:tavLst>
                                        <p:tav tm="0">
                                          <p:val>
                                            <p:strVal val="#ppt_x"/>
                                          </p:val>
                                        </p:tav>
                                        <p:tav tm="100000">
                                          <p:val>
                                            <p:strVal val="#ppt_x"/>
                                          </p:val>
                                        </p:tav>
                                      </p:tavLst>
                                    </p:anim>
                                    <p:anim calcmode="lin" valueType="num">
                                      <p:cBhvr additive="base">
                                        <p:cTn id="8"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iterate type="lt">
                                    <p:tmPct val="5000"/>
                                  </p:iterate>
                                  <p:childTnLst>
                                    <p:set>
                                      <p:cBhvr>
                                        <p:cTn id="12" dur="1" fill="hold">
                                          <p:stCondLst>
                                            <p:cond delay="0"/>
                                          </p:stCondLst>
                                        </p:cTn>
                                        <p:tgtEl>
                                          <p:spTgt spid="17414"/>
                                        </p:tgtEl>
                                        <p:attrNameLst>
                                          <p:attrName>style.visibility</p:attrName>
                                        </p:attrNameLst>
                                      </p:cBhvr>
                                      <p:to>
                                        <p:strVal val="visible"/>
                                      </p:to>
                                    </p:set>
                                    <p:anim calcmode="lin" valueType="num">
                                      <p:cBhvr>
                                        <p:cTn id="13" dur="1000" fill="hold"/>
                                        <p:tgtEl>
                                          <p:spTgt spid="17414"/>
                                        </p:tgtEl>
                                        <p:attrNameLst>
                                          <p:attrName>ppt_w</p:attrName>
                                        </p:attrNameLst>
                                      </p:cBhvr>
                                      <p:tavLst>
                                        <p:tav tm="0">
                                          <p:val>
                                            <p:fltVal val="0"/>
                                          </p:val>
                                        </p:tav>
                                        <p:tav tm="100000">
                                          <p:val>
                                            <p:strVal val="#ppt_w"/>
                                          </p:val>
                                        </p:tav>
                                      </p:tavLst>
                                    </p:anim>
                                    <p:anim calcmode="lin" valueType="num">
                                      <p:cBhvr>
                                        <p:cTn id="14" dur="1000" fill="hold"/>
                                        <p:tgtEl>
                                          <p:spTgt spid="17414"/>
                                        </p:tgtEl>
                                        <p:attrNameLst>
                                          <p:attrName>ppt_h</p:attrName>
                                        </p:attrNameLst>
                                      </p:cBhvr>
                                      <p:tavLst>
                                        <p:tav tm="0">
                                          <p:val>
                                            <p:fltVal val="0"/>
                                          </p:val>
                                        </p:tav>
                                        <p:tav tm="100000">
                                          <p:val>
                                            <p:strVal val="#ppt_h"/>
                                          </p:val>
                                        </p:tav>
                                      </p:tavLst>
                                    </p:anim>
                                    <p:anim calcmode="lin" valueType="num">
                                      <p:cBhvr>
                                        <p:cTn id="15" dur="1000" fill="hold"/>
                                        <p:tgtEl>
                                          <p:spTgt spid="17414"/>
                                        </p:tgtEl>
                                        <p:attrNameLst>
                                          <p:attrName>style.rotation</p:attrName>
                                        </p:attrNameLst>
                                      </p:cBhvr>
                                      <p:tavLst>
                                        <p:tav tm="0">
                                          <p:val>
                                            <p:fltVal val="90"/>
                                          </p:val>
                                        </p:tav>
                                        <p:tav tm="100000">
                                          <p:val>
                                            <p:fltVal val="0"/>
                                          </p:val>
                                        </p:tav>
                                      </p:tavLst>
                                    </p:anim>
                                    <p:animEffect transition="in" filter="fade">
                                      <p:cBhvr>
                                        <p:cTn id="16" dur="10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文本框 18435"/>
          <p:cNvSpPr txBox="1"/>
          <p:nvPr/>
        </p:nvSpPr>
        <p:spPr>
          <a:xfrm>
            <a:off x="1403350" y="404813"/>
            <a:ext cx="6481763" cy="2657475"/>
          </a:xfrm>
          <a:prstGeom prst="rect">
            <a:avLst/>
          </a:prstGeom>
          <a:noFill/>
          <a:ln w="9525">
            <a:noFill/>
          </a:ln>
        </p:spPr>
        <p:txBody>
          <a:bodyPr>
            <a:spAutoFit/>
          </a:bodyPr>
          <a:lstStyle/>
          <a:p>
            <a:pPr lvl="0">
              <a:lnSpc>
                <a:spcPct val="150000"/>
              </a:lnSpc>
            </a:pPr>
            <a:r>
              <a:rPr lang="en-US" altLang="zh-CN" sz="2800" b="1" dirty="0">
                <a:solidFill>
                  <a:srgbClr val="FF0066"/>
                </a:solidFill>
                <a:latin typeface="Arial" panose="020B0604020202020204" pitchFamily="34" charset="0"/>
                <a:ea typeface="华文中宋" pitchFamily="2" charset="-122"/>
              </a:rPr>
              <a:t>       </a:t>
            </a:r>
            <a:r>
              <a:rPr lang="zh-CN" altLang="en-US" sz="2800" b="1" dirty="0">
                <a:solidFill>
                  <a:srgbClr val="FF0066"/>
                </a:solidFill>
                <a:latin typeface="Arial" panose="020B0604020202020204" pitchFamily="34" charset="0"/>
                <a:ea typeface="华文中宋" pitchFamily="2" charset="-122"/>
              </a:rPr>
              <a:t>众猴听说，即拱伏无违。一个个序齿排班，朝上礼拜，都称“千岁大王”。自此，石猴高登王位，将“石”字儿隐了，遂称美猴王。 </a:t>
            </a:r>
          </a:p>
        </p:txBody>
      </p:sp>
      <p:pic>
        <p:nvPicPr>
          <p:cNvPr id="18438" name="图片 18437" descr="美猴王5"/>
          <p:cNvPicPr>
            <a:picLocks noChangeAspect="1"/>
          </p:cNvPicPr>
          <p:nvPr/>
        </p:nvPicPr>
        <p:blipFill>
          <a:blip r:embed="rId2"/>
          <a:stretch>
            <a:fillRect/>
          </a:stretch>
        </p:blipFill>
        <p:spPr>
          <a:xfrm>
            <a:off x="2555875" y="3213100"/>
            <a:ext cx="4392613" cy="3095625"/>
          </a:xfrm>
          <a:prstGeom prst="rect">
            <a:avLst/>
          </a:prstGeom>
          <a:noFill/>
          <a:ln w="9525">
            <a:noFill/>
          </a:ln>
        </p:spPr>
      </p:pic>
    </p:spTree>
  </p:cSld>
  <p:clrMapOvr>
    <a:masterClrMapping/>
  </p:clrMapOvr>
  <p:transition>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8436"/>
                                        </p:tgtEl>
                                        <p:attrNameLst>
                                          <p:attrName>style.visibility</p:attrName>
                                        </p:attrNameLst>
                                      </p:cBhvr>
                                      <p:to>
                                        <p:strVal val="visible"/>
                                      </p:to>
                                    </p:set>
                                    <p:anim calcmode="lin" valueType="num">
                                      <p:cBhvr>
                                        <p:cTn id="7" dur="1000" fill="hold"/>
                                        <p:tgtEl>
                                          <p:spTgt spid="18436"/>
                                        </p:tgtEl>
                                        <p:attrNameLst>
                                          <p:attrName>ppt_w</p:attrName>
                                        </p:attrNameLst>
                                      </p:cBhvr>
                                      <p:tavLst>
                                        <p:tav tm="0">
                                          <p:val>
                                            <p:fltVal val="0"/>
                                          </p:val>
                                        </p:tav>
                                        <p:tav tm="100000">
                                          <p:val>
                                            <p:strVal val="#ppt_w"/>
                                          </p:val>
                                        </p:tav>
                                      </p:tavLst>
                                    </p:anim>
                                    <p:anim calcmode="lin" valueType="num">
                                      <p:cBhvr>
                                        <p:cTn id="8" dur="1000" fill="hold"/>
                                        <p:tgtEl>
                                          <p:spTgt spid="18436"/>
                                        </p:tgtEl>
                                        <p:attrNameLst>
                                          <p:attrName>ppt_h</p:attrName>
                                        </p:attrNameLst>
                                      </p:cBhvr>
                                      <p:tavLst>
                                        <p:tav tm="0">
                                          <p:val>
                                            <p:fltVal val="0"/>
                                          </p:val>
                                        </p:tav>
                                        <p:tav tm="100000">
                                          <p:val>
                                            <p:strVal val="#ppt_h"/>
                                          </p:val>
                                        </p:tav>
                                      </p:tavLst>
                                    </p:anim>
                                    <p:anim calcmode="lin" valueType="num">
                                      <p:cBhvr>
                                        <p:cTn id="9" dur="1000" fill="hold"/>
                                        <p:tgtEl>
                                          <p:spTgt spid="18436"/>
                                        </p:tgtEl>
                                        <p:attrNameLst>
                                          <p:attrName>style.rotation</p:attrName>
                                        </p:attrNameLst>
                                      </p:cBhvr>
                                      <p:tavLst>
                                        <p:tav tm="0">
                                          <p:val>
                                            <p:fltVal val="90"/>
                                          </p:val>
                                        </p:tav>
                                        <p:tav tm="100000">
                                          <p:val>
                                            <p:fltVal val="0"/>
                                          </p:val>
                                        </p:tav>
                                      </p:tavLst>
                                    </p:anim>
                                    <p:animEffect transition="in" filter="fade">
                                      <p:cBhvr>
                                        <p:cTn id="10" dur="1000"/>
                                        <p:tgtEl>
                                          <p:spTgt spid="1843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8438"/>
                                        </p:tgtEl>
                                        <p:attrNameLst>
                                          <p:attrName>style.visibility</p:attrName>
                                        </p:attrNameLst>
                                      </p:cBhvr>
                                      <p:to>
                                        <p:strVal val="visible"/>
                                      </p:to>
                                    </p:set>
                                    <p:anim calcmode="lin" valueType="num">
                                      <p:cBhvr>
                                        <p:cTn id="15" dur="500" fill="hold"/>
                                        <p:tgtEl>
                                          <p:spTgt spid="18438"/>
                                        </p:tgtEl>
                                        <p:attrNameLst>
                                          <p:attrName>ppt_w</p:attrName>
                                        </p:attrNameLst>
                                      </p:cBhvr>
                                      <p:tavLst>
                                        <p:tav tm="0">
                                          <p:val>
                                            <p:fltVal val="0"/>
                                          </p:val>
                                        </p:tav>
                                        <p:tav tm="100000">
                                          <p:val>
                                            <p:strVal val="#ppt_w"/>
                                          </p:val>
                                        </p:tav>
                                      </p:tavLst>
                                    </p:anim>
                                    <p:anim calcmode="lin" valueType="num">
                                      <p:cBhvr>
                                        <p:cTn id="16" dur="500" fill="hold"/>
                                        <p:tgtEl>
                                          <p:spTgt spid="18438"/>
                                        </p:tgtEl>
                                        <p:attrNameLst>
                                          <p:attrName>ppt_h</p:attrName>
                                        </p:attrNameLst>
                                      </p:cBhvr>
                                      <p:tavLst>
                                        <p:tav tm="0">
                                          <p:val>
                                            <p:fltVal val="0"/>
                                          </p:val>
                                        </p:tav>
                                        <p:tav tm="100000">
                                          <p:val>
                                            <p:strVal val="#ppt_h"/>
                                          </p:val>
                                        </p:tav>
                                      </p:tavLst>
                                    </p:anim>
                                    <p:animEffect transition="in" filter="fade">
                                      <p:cBhvr>
                                        <p:cTn id="17" dur="500"/>
                                        <p:tgtEl>
                                          <p:spTgt spid="18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文本框 19459"/>
          <p:cNvSpPr txBox="1"/>
          <p:nvPr/>
        </p:nvSpPr>
        <p:spPr>
          <a:xfrm>
            <a:off x="1116013" y="549275"/>
            <a:ext cx="6769100" cy="3940175"/>
          </a:xfrm>
          <a:prstGeom prst="rect">
            <a:avLst/>
          </a:prstGeom>
          <a:noFill/>
          <a:ln w="9525">
            <a:noFill/>
          </a:ln>
        </p:spPr>
        <p:txBody>
          <a:bodyPr>
            <a:spAutoFit/>
          </a:bodyPr>
          <a:lstStyle/>
          <a:p>
            <a:pPr lvl="0">
              <a:lnSpc>
                <a:spcPct val="150000"/>
              </a:lnSpc>
            </a:pPr>
            <a:r>
              <a:rPr lang="en-US" altLang="zh-CN" sz="2800" b="1" dirty="0">
                <a:solidFill>
                  <a:srgbClr val="9900FF"/>
                </a:solidFill>
                <a:latin typeface="Arial" panose="020B0604020202020204" pitchFamily="34" charset="0"/>
                <a:ea typeface="华文中宋" pitchFamily="2" charset="-122"/>
              </a:rPr>
              <a:t>       </a:t>
            </a:r>
            <a:r>
              <a:rPr lang="zh-CN" altLang="en-US" sz="2800" b="1" dirty="0">
                <a:solidFill>
                  <a:srgbClr val="9900FF"/>
                </a:solidFill>
                <a:latin typeface="Arial" panose="020B0604020202020204" pitchFamily="34" charset="0"/>
                <a:ea typeface="华文中宋" pitchFamily="2" charset="-122"/>
              </a:rPr>
              <a:t>众猴进入水帘洞后戏耍玩闹，早把先前的誓言忘在脑后。可此时的石猴却相当清醒，提出要讲信用，按先前讲的拜他为王。从他说的话中可以看出石猴的聪明、机敏、爽朗、坦率；做事有心计，是天生做首领、头目的材料。</a:t>
            </a:r>
          </a:p>
        </p:txBody>
      </p:sp>
      <p:pic>
        <p:nvPicPr>
          <p:cNvPr id="19461" name="图片 19460" descr="筋斗云1"/>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5076825" y="4149725"/>
            <a:ext cx="2881313" cy="1995488"/>
          </a:xfrm>
          <a:prstGeom prst="rect">
            <a:avLst/>
          </a:prstGeom>
          <a:noFill/>
          <a:ln w="9525">
            <a:noFill/>
          </a:ln>
        </p:spPr>
      </p:pic>
      <p:pic>
        <p:nvPicPr>
          <p:cNvPr id="19462" name="图片 19461" descr="78"/>
          <p:cNvPicPr>
            <a:picLocks noChangeAspect="1"/>
          </p:cNvPicPr>
          <p:nvPr/>
        </p:nvPicPr>
        <p:blipFill>
          <a:blip r:embed="rId3"/>
          <a:stretch>
            <a:fillRect/>
          </a:stretch>
        </p:blipFill>
        <p:spPr>
          <a:xfrm>
            <a:off x="2411413" y="4724400"/>
            <a:ext cx="2000250" cy="1487488"/>
          </a:xfrm>
          <a:prstGeom prst="rect">
            <a:avLst/>
          </a:prstGeom>
          <a:noFill/>
          <a:ln w="9525">
            <a:noFill/>
          </a:ln>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fade">
                                      <p:cBhvr>
                                        <p:cTn id="7" dur="800" decel="100000"/>
                                        <p:tgtEl>
                                          <p:spTgt spid="19460"/>
                                        </p:tgtEl>
                                      </p:cBhvr>
                                    </p:animEffect>
                                    <p:anim calcmode="lin" valueType="num">
                                      <p:cBhvr>
                                        <p:cTn id="8" dur="800" decel="100000" fill="hold"/>
                                        <p:tgtEl>
                                          <p:spTgt spid="19460"/>
                                        </p:tgtEl>
                                        <p:attrNameLst>
                                          <p:attrName>style.rotation</p:attrName>
                                        </p:attrNameLst>
                                      </p:cBhvr>
                                      <p:tavLst>
                                        <p:tav tm="0">
                                          <p:val>
                                            <p:fltVal val="-90"/>
                                          </p:val>
                                        </p:tav>
                                        <p:tav tm="100000">
                                          <p:val>
                                            <p:fltVal val="0"/>
                                          </p:val>
                                        </p:tav>
                                      </p:tavLst>
                                    </p:anim>
                                    <p:anim calcmode="lin" valueType="num">
                                      <p:cBhvr>
                                        <p:cTn id="9" dur="800" decel="100000" fill="hold"/>
                                        <p:tgtEl>
                                          <p:spTgt spid="19460"/>
                                        </p:tgtEl>
                                        <p:attrNameLst>
                                          <p:attrName>ppt_x</p:attrName>
                                        </p:attrNameLst>
                                      </p:cBhvr>
                                      <p:tavLst>
                                        <p:tav tm="0">
                                          <p:val>
                                            <p:strVal val="#ppt_x+0.4"/>
                                          </p:val>
                                        </p:tav>
                                        <p:tav tm="100000">
                                          <p:val>
                                            <p:strVal val="#ppt_x-0.05"/>
                                          </p:val>
                                        </p:tav>
                                      </p:tavLst>
                                    </p:anim>
                                    <p:anim calcmode="lin" valueType="num">
                                      <p:cBhvr>
                                        <p:cTn id="10" dur="800" decel="100000" fill="hold"/>
                                        <p:tgtEl>
                                          <p:spTgt spid="1946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946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9460"/>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9462"/>
                                        </p:tgtEl>
                                        <p:attrNameLst>
                                          <p:attrName>style.visibility</p:attrName>
                                        </p:attrNameLst>
                                      </p:cBhvr>
                                      <p:to>
                                        <p:strVal val="visible"/>
                                      </p:to>
                                    </p:set>
                                    <p:anim calcmode="lin" valueType="num">
                                      <p:cBhvr additive="base">
                                        <p:cTn id="17" dur="2000" fill="hold"/>
                                        <p:tgtEl>
                                          <p:spTgt spid="19462"/>
                                        </p:tgtEl>
                                        <p:attrNameLst>
                                          <p:attrName>ppt_x</p:attrName>
                                        </p:attrNameLst>
                                      </p:cBhvr>
                                      <p:tavLst>
                                        <p:tav tm="0">
                                          <p:val>
                                            <p:strVal val="0-#ppt_w/2"/>
                                          </p:val>
                                        </p:tav>
                                        <p:tav tm="100000">
                                          <p:val>
                                            <p:strVal val="#ppt_x"/>
                                          </p:val>
                                        </p:tav>
                                      </p:tavLst>
                                    </p:anim>
                                    <p:anim calcmode="lin" valueType="num">
                                      <p:cBhvr additive="base">
                                        <p:cTn id="18" dur="2000" fill="hold"/>
                                        <p:tgtEl>
                                          <p:spTgt spid="1946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9461"/>
                                        </p:tgtEl>
                                        <p:attrNameLst>
                                          <p:attrName>style.visibility</p:attrName>
                                        </p:attrNameLst>
                                      </p:cBhvr>
                                      <p:to>
                                        <p:strVal val="visible"/>
                                      </p:to>
                                    </p:set>
                                    <p:anim calcmode="lin" valueType="num">
                                      <p:cBhvr additive="base">
                                        <p:cTn id="23" dur="500" fill="hold"/>
                                        <p:tgtEl>
                                          <p:spTgt spid="19461"/>
                                        </p:tgtEl>
                                        <p:attrNameLst>
                                          <p:attrName>ppt_x</p:attrName>
                                        </p:attrNameLst>
                                      </p:cBhvr>
                                      <p:tavLst>
                                        <p:tav tm="0">
                                          <p:val>
                                            <p:strVal val="1+#ppt_w/2"/>
                                          </p:val>
                                        </p:tav>
                                        <p:tav tm="100000">
                                          <p:val>
                                            <p:strVal val="#ppt_x"/>
                                          </p:val>
                                        </p:tav>
                                      </p:tavLst>
                                    </p:anim>
                                    <p:anim calcmode="lin" valueType="num">
                                      <p:cBhvr additive="base">
                                        <p:cTn id="24" dur="500" fill="hold"/>
                                        <p:tgtEl>
                                          <p:spTgt spid="194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文本框 20483"/>
          <p:cNvSpPr txBox="1"/>
          <p:nvPr/>
        </p:nvSpPr>
        <p:spPr>
          <a:xfrm>
            <a:off x="1403350" y="620713"/>
            <a:ext cx="6769100" cy="3298825"/>
          </a:xfrm>
          <a:prstGeom prst="rect">
            <a:avLst/>
          </a:prstGeom>
          <a:noFill/>
          <a:ln w="9525">
            <a:noFill/>
          </a:ln>
        </p:spPr>
        <p:txBody>
          <a:bodyPr>
            <a:spAutoFit/>
          </a:bodyPr>
          <a:lstStyle/>
          <a:p>
            <a:pPr lvl="0">
              <a:lnSpc>
                <a:spcPct val="150000"/>
              </a:lnSpc>
            </a:pPr>
            <a:r>
              <a:rPr lang="en-US" altLang="zh-CN" sz="2800" b="1" dirty="0">
                <a:solidFill>
                  <a:srgbClr val="9900FF"/>
                </a:solidFill>
                <a:latin typeface="Arial" panose="020B0604020202020204" pitchFamily="34" charset="0"/>
                <a:ea typeface="华文中宋" pitchFamily="2" charset="-122"/>
              </a:rPr>
              <a:t>       </a:t>
            </a:r>
            <a:r>
              <a:rPr lang="zh-CN" altLang="en-US" sz="2800" b="1" dirty="0">
                <a:solidFill>
                  <a:srgbClr val="9900FF"/>
                </a:solidFill>
                <a:latin typeface="Arial" panose="020B0604020202020204" pitchFamily="34" charset="0"/>
                <a:ea typeface="华文中宋" pitchFamily="2" charset="-122"/>
              </a:rPr>
              <a:t>这石猴因穿越水帘洞的壮举赢得群猴的敬仰、崇拜，最终被拥戴为王。我们似乎能想象当时的石猴阔步登场，威风、气派端坐在一个石凳上，众猴子一个个伏首称臣的情景。</a:t>
            </a:r>
          </a:p>
        </p:txBody>
      </p:sp>
      <p:pic>
        <p:nvPicPr>
          <p:cNvPr id="20485" name="图片 20484" descr="孙悟空6"/>
          <p:cNvPicPr>
            <a:picLocks noChangeAspect="1"/>
          </p:cNvPicPr>
          <p:nvPr/>
        </p:nvPicPr>
        <p:blipFill>
          <a:blip r:embed="rId2" cstate="email">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4140200" y="3500438"/>
            <a:ext cx="3446463" cy="2808287"/>
          </a:xfrm>
          <a:prstGeom prst="rect">
            <a:avLst/>
          </a:prstGeom>
          <a:noFill/>
          <a:ln w="9525">
            <a:noFill/>
          </a:ln>
        </p:spPr>
      </p:pic>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20485"/>
                                        </p:tgtEl>
                                        <p:attrNameLst>
                                          <p:attrName>style.visibility</p:attrName>
                                        </p:attrNameLst>
                                      </p:cBhvr>
                                      <p:to>
                                        <p:strVal val="visible"/>
                                      </p:to>
                                    </p:set>
                                    <p:anim calcmode="lin" valueType="num">
                                      <p:cBhvr>
                                        <p:cTn id="7" dur="1000" fill="hold"/>
                                        <p:tgtEl>
                                          <p:spTgt spid="20485"/>
                                        </p:tgtEl>
                                        <p:attrNameLst>
                                          <p:attrName>ppt_w</p:attrName>
                                        </p:attrNameLst>
                                      </p:cBhvr>
                                      <p:tavLst>
                                        <p:tav tm="0">
                                          <p:val>
                                            <p:fltVal val="0"/>
                                          </p:val>
                                        </p:tav>
                                        <p:tav tm="100000">
                                          <p:val>
                                            <p:strVal val="#ppt_w"/>
                                          </p:val>
                                        </p:tav>
                                      </p:tavLst>
                                    </p:anim>
                                    <p:anim calcmode="lin" valueType="num">
                                      <p:cBhvr>
                                        <p:cTn id="8" dur="1000" fill="hold"/>
                                        <p:tgtEl>
                                          <p:spTgt spid="20485"/>
                                        </p:tgtEl>
                                        <p:attrNameLst>
                                          <p:attrName>ppt_h</p:attrName>
                                        </p:attrNameLst>
                                      </p:cBhvr>
                                      <p:tavLst>
                                        <p:tav tm="0">
                                          <p:val>
                                            <p:fltVal val="0"/>
                                          </p:val>
                                        </p:tav>
                                        <p:tav tm="100000">
                                          <p:val>
                                            <p:strVal val="#ppt_h"/>
                                          </p:val>
                                        </p:tav>
                                      </p:tavLst>
                                    </p:anim>
                                    <p:anim calcmode="lin" valueType="num">
                                      <p:cBhvr>
                                        <p:cTn id="9" dur="1000" fill="hold"/>
                                        <p:tgtEl>
                                          <p:spTgt spid="20485"/>
                                        </p:tgtEl>
                                        <p:attrNameLst>
                                          <p:attrName>style.rotation</p:attrName>
                                        </p:attrNameLst>
                                      </p:cBhvr>
                                      <p:tavLst>
                                        <p:tav tm="0">
                                          <p:val>
                                            <p:fltVal val="90"/>
                                          </p:val>
                                        </p:tav>
                                        <p:tav tm="100000">
                                          <p:val>
                                            <p:fltVal val="0"/>
                                          </p:val>
                                        </p:tav>
                                      </p:tavLst>
                                    </p:anim>
                                    <p:animEffect transition="in" filter="fade">
                                      <p:cBhvr>
                                        <p:cTn id="10" dur="1000"/>
                                        <p:tgtEl>
                                          <p:spTgt spid="20485"/>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0484"/>
                                        </p:tgtEl>
                                        <p:attrNameLst>
                                          <p:attrName>style.visibility</p:attrName>
                                        </p:attrNameLst>
                                      </p:cBhvr>
                                      <p:to>
                                        <p:strVal val="visible"/>
                                      </p:to>
                                    </p:set>
                                    <p:anim calcmode="lin" valueType="num">
                                      <p:cBhvr>
                                        <p:cTn id="15" dur="500" fill="hold"/>
                                        <p:tgtEl>
                                          <p:spTgt spid="20484"/>
                                        </p:tgtEl>
                                        <p:attrNameLst>
                                          <p:attrName>ppt_w</p:attrName>
                                        </p:attrNameLst>
                                      </p:cBhvr>
                                      <p:tavLst>
                                        <p:tav tm="0">
                                          <p:val>
                                            <p:fltVal val="0"/>
                                          </p:val>
                                        </p:tav>
                                        <p:tav tm="100000">
                                          <p:val>
                                            <p:strVal val="#ppt_w"/>
                                          </p:val>
                                        </p:tav>
                                      </p:tavLst>
                                    </p:anim>
                                    <p:anim calcmode="lin" valueType="num">
                                      <p:cBhvr>
                                        <p:cTn id="16" dur="500" fill="hold"/>
                                        <p:tgtEl>
                                          <p:spTgt spid="20484"/>
                                        </p:tgtEl>
                                        <p:attrNameLst>
                                          <p:attrName>ppt_h</p:attrName>
                                        </p:attrNameLst>
                                      </p:cBhvr>
                                      <p:tavLst>
                                        <p:tav tm="0">
                                          <p:val>
                                            <p:fltVal val="0"/>
                                          </p:val>
                                        </p:tav>
                                        <p:tav tm="100000">
                                          <p:val>
                                            <p:strVal val="#ppt_h"/>
                                          </p:val>
                                        </p:tav>
                                      </p:tavLst>
                                    </p:anim>
                                    <p:animEffect transition="in" filter="fade">
                                      <p:cBhvr>
                                        <p:cTn id="17"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6" name="组合 23555"/>
          <p:cNvGrpSpPr/>
          <p:nvPr/>
        </p:nvGrpSpPr>
        <p:grpSpPr>
          <a:xfrm>
            <a:off x="2195513" y="765175"/>
            <a:ext cx="4648200" cy="949325"/>
            <a:chOff x="1292" y="300"/>
            <a:chExt cx="2928" cy="598"/>
          </a:xfrm>
        </p:grpSpPr>
        <p:sp>
          <p:nvSpPr>
            <p:cNvPr id="23557" name="圆角矩形 23556"/>
            <p:cNvSpPr/>
            <p:nvPr/>
          </p:nvSpPr>
          <p:spPr>
            <a:xfrm>
              <a:off x="1655" y="300"/>
              <a:ext cx="2313" cy="544"/>
            </a:xfrm>
            <a:prstGeom prst="roundRect">
              <a:avLst>
                <a:gd name="adj" fmla="val 16667"/>
              </a:avLst>
            </a:prstGeom>
            <a:gradFill rotWithShape="1">
              <a:gsLst>
                <a:gs pos="0">
                  <a:srgbClr val="00FF00"/>
                </a:gs>
                <a:gs pos="100000">
                  <a:srgbClr val="FFFFCC"/>
                </a:gs>
              </a:gsLst>
              <a:lin ang="5400000" scaled="1"/>
              <a:tileRect/>
            </a:gradFill>
            <a:ln w="12700">
              <a:noFill/>
            </a:ln>
            <a:effectLst>
              <a:outerShdw dist="107763" dir="13499999" algn="ctr" rotWithShape="0">
                <a:srgbClr val="FF9933">
                  <a:alpha val="50000"/>
                </a:srgbClr>
              </a:outerShdw>
            </a:effectLst>
          </p:spPr>
          <p:txBody>
            <a:bodyPr wrap="none" anchor="ctr"/>
            <a:lstStyle/>
            <a:p>
              <a:pPr lvl="0" algn="ctr">
                <a:buClr>
                  <a:srgbClr val="000000"/>
                </a:buClr>
              </a:pPr>
              <a:endParaRPr sz="1800" b="1" dirty="0">
                <a:latin typeface="Arial" panose="020B0604020202020204" pitchFamily="34" charset="0"/>
                <a:ea typeface="宋体" panose="02010600030101010101" pitchFamily="2" charset="-122"/>
              </a:endParaRPr>
            </a:p>
          </p:txBody>
        </p:sp>
        <p:sp>
          <p:nvSpPr>
            <p:cNvPr id="23558" name="矩形 23557"/>
            <p:cNvSpPr/>
            <p:nvPr/>
          </p:nvSpPr>
          <p:spPr>
            <a:xfrm>
              <a:off x="1292" y="300"/>
              <a:ext cx="2928" cy="598"/>
            </a:xfrm>
            <a:prstGeom prst="rect">
              <a:avLst/>
            </a:prstGeom>
            <a:noFill/>
            <a:ln w="9525">
              <a:noFill/>
            </a:ln>
            <a:effectLst>
              <a:outerShdw dist="35921" dir="2699999" algn="ctr" rotWithShape="0">
                <a:srgbClr val="FFFF00"/>
              </a:outerShdw>
            </a:effectLst>
          </p:spPr>
          <p:txBody>
            <a:bodyPr/>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sz="4800" dirty="0">
                  <a:solidFill>
                    <a:srgbClr val="FF0000"/>
                  </a:solidFill>
                  <a:ea typeface="华文新魏" pitchFamily="2" charset="-122"/>
                </a:rPr>
                <a:t>课堂小结</a:t>
              </a:r>
            </a:p>
          </p:txBody>
        </p:sp>
      </p:grpSp>
      <p:sp>
        <p:nvSpPr>
          <p:cNvPr id="23559" name="文本框 23558"/>
          <p:cNvSpPr txBox="1"/>
          <p:nvPr/>
        </p:nvSpPr>
        <p:spPr>
          <a:xfrm>
            <a:off x="1116013" y="1844675"/>
            <a:ext cx="6048375" cy="3940175"/>
          </a:xfrm>
          <a:prstGeom prst="rect">
            <a:avLst/>
          </a:prstGeom>
          <a:noFill/>
          <a:ln w="9525">
            <a:noFill/>
          </a:ln>
        </p:spPr>
        <p:txBody>
          <a:bodyPr>
            <a:spAutoFit/>
          </a:bodyPr>
          <a:lstStyle/>
          <a:p>
            <a:pPr lvl="0">
              <a:lnSpc>
                <a:spcPct val="150000"/>
              </a:lnSpc>
            </a:pPr>
            <a:r>
              <a:rPr lang="en-US" altLang="zh-CN" sz="2800" b="1" dirty="0">
                <a:solidFill>
                  <a:srgbClr val="FF00FF"/>
                </a:solidFill>
                <a:latin typeface="Arial" panose="020B0604020202020204" pitchFamily="34" charset="0"/>
                <a:ea typeface="华文中宋" pitchFamily="2" charset="-122"/>
              </a:rPr>
              <a:t>       </a:t>
            </a:r>
            <a:r>
              <a:rPr lang="zh-CN" altLang="en-US" sz="2800" b="1" dirty="0">
                <a:solidFill>
                  <a:srgbClr val="FF00FF"/>
                </a:solidFill>
                <a:latin typeface="Arial" panose="020B0604020202020204" pitchFamily="34" charset="0"/>
                <a:ea typeface="华文中宋" pitchFamily="2" charset="-122"/>
              </a:rPr>
              <a:t>石猴是集猴、神、人三者为一体的神话人物形象。作者巧妙地将他的野性顽皮的动物特性与聪明勇敢的人格化个性和谐地融为一体，使这个形象以其无穷的魅力，吸引着一代又一代的读者。 </a:t>
            </a:r>
          </a:p>
        </p:txBody>
      </p:sp>
      <p:pic>
        <p:nvPicPr>
          <p:cNvPr id="23560" name="图片 23559" descr="美猴王"/>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092950" y="3716338"/>
            <a:ext cx="1223963" cy="2428875"/>
          </a:xfrm>
          <a:prstGeom prst="rect">
            <a:avLst/>
          </a:prstGeom>
          <a:noFill/>
          <a:ln w="9525">
            <a:noFill/>
          </a:ln>
        </p:spPr>
      </p:pic>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fade">
                                      <p:cBhvr>
                                        <p:cTn id="7" dur="800" decel="100000"/>
                                        <p:tgtEl>
                                          <p:spTgt spid="23556"/>
                                        </p:tgtEl>
                                      </p:cBhvr>
                                    </p:animEffect>
                                    <p:anim calcmode="lin" valueType="num">
                                      <p:cBhvr>
                                        <p:cTn id="8" dur="800" decel="100000" fill="hold"/>
                                        <p:tgtEl>
                                          <p:spTgt spid="23556"/>
                                        </p:tgtEl>
                                        <p:attrNameLst>
                                          <p:attrName>style.rotation</p:attrName>
                                        </p:attrNameLst>
                                      </p:cBhvr>
                                      <p:tavLst>
                                        <p:tav tm="0">
                                          <p:val>
                                            <p:fltVal val="-90"/>
                                          </p:val>
                                        </p:tav>
                                        <p:tav tm="100000">
                                          <p:val>
                                            <p:fltVal val="0"/>
                                          </p:val>
                                        </p:tav>
                                      </p:tavLst>
                                    </p:anim>
                                    <p:anim calcmode="lin" valueType="num">
                                      <p:cBhvr>
                                        <p:cTn id="9" dur="800" decel="100000" fill="hold"/>
                                        <p:tgtEl>
                                          <p:spTgt spid="23556"/>
                                        </p:tgtEl>
                                        <p:attrNameLst>
                                          <p:attrName>ppt_x</p:attrName>
                                        </p:attrNameLst>
                                      </p:cBhvr>
                                      <p:tavLst>
                                        <p:tav tm="0">
                                          <p:val>
                                            <p:strVal val="#ppt_x+0.4"/>
                                          </p:val>
                                        </p:tav>
                                        <p:tav tm="100000">
                                          <p:val>
                                            <p:strVal val="#ppt_x-0.05"/>
                                          </p:val>
                                        </p:tav>
                                      </p:tavLst>
                                    </p:anim>
                                    <p:anim calcmode="lin" valueType="num">
                                      <p:cBhvr>
                                        <p:cTn id="10" dur="800" decel="100000" fill="hold"/>
                                        <p:tgtEl>
                                          <p:spTgt spid="2355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355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355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5" presetClass="entr" presetSubtype="0" fill="hold" nodeType="clickEffect">
                                  <p:stCondLst>
                                    <p:cond delay="0"/>
                                  </p:stCondLst>
                                  <p:childTnLst>
                                    <p:set>
                                      <p:cBhvr>
                                        <p:cTn id="16" dur="1" fill="hold">
                                          <p:stCondLst>
                                            <p:cond delay="0"/>
                                          </p:stCondLst>
                                        </p:cTn>
                                        <p:tgtEl>
                                          <p:spTgt spid="23560"/>
                                        </p:tgtEl>
                                        <p:attrNameLst>
                                          <p:attrName>style.visibility</p:attrName>
                                        </p:attrNameLst>
                                      </p:cBhvr>
                                      <p:to>
                                        <p:strVal val="visible"/>
                                      </p:to>
                                    </p:set>
                                    <p:animEffect transition="in" filter="fade">
                                      <p:cBhvr>
                                        <p:cTn id="17" dur="2000"/>
                                        <p:tgtEl>
                                          <p:spTgt spid="23560"/>
                                        </p:tgtEl>
                                      </p:cBhvr>
                                    </p:animEffect>
                                    <p:anim calcmode="lin" valueType="num">
                                      <p:cBhvr>
                                        <p:cTn id="18" dur="2000" fill="hold"/>
                                        <p:tgtEl>
                                          <p:spTgt spid="23560"/>
                                        </p:tgtEl>
                                        <p:attrNameLst>
                                          <p:attrName>style.rotation</p:attrName>
                                        </p:attrNameLst>
                                      </p:cBhvr>
                                      <p:tavLst>
                                        <p:tav tm="0">
                                          <p:val>
                                            <p:fltVal val="720"/>
                                          </p:val>
                                        </p:tav>
                                        <p:tav tm="100000">
                                          <p:val>
                                            <p:fltVal val="0"/>
                                          </p:val>
                                        </p:tav>
                                      </p:tavLst>
                                    </p:anim>
                                    <p:anim calcmode="lin" valueType="num">
                                      <p:cBhvr>
                                        <p:cTn id="19" dur="2000" fill="hold"/>
                                        <p:tgtEl>
                                          <p:spTgt spid="23560"/>
                                        </p:tgtEl>
                                        <p:attrNameLst>
                                          <p:attrName>ppt_h</p:attrName>
                                        </p:attrNameLst>
                                      </p:cBhvr>
                                      <p:tavLst>
                                        <p:tav tm="0">
                                          <p:val>
                                            <p:fltVal val="0"/>
                                          </p:val>
                                        </p:tav>
                                        <p:tav tm="100000">
                                          <p:val>
                                            <p:strVal val="#ppt_h"/>
                                          </p:val>
                                        </p:tav>
                                      </p:tavLst>
                                    </p:anim>
                                    <p:anim calcmode="lin" valueType="num">
                                      <p:cBhvr>
                                        <p:cTn id="20" dur="2000" fill="hold"/>
                                        <p:tgtEl>
                                          <p:spTgt spid="23560"/>
                                        </p:tgtEl>
                                        <p:attrNameLst>
                                          <p:attrName>ppt_w</p:attrName>
                                        </p:attrNameLst>
                                      </p:cBhvr>
                                      <p:tavLst>
                                        <p:tav tm="0">
                                          <p:val>
                                            <p:fltVal val="0"/>
                                          </p:val>
                                        </p:tav>
                                        <p:tav tm="100000">
                                          <p:val>
                                            <p:strVal val="#ppt_w"/>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23559"/>
                                        </p:tgtEl>
                                        <p:attrNameLst>
                                          <p:attrName>style.visibility</p:attrName>
                                        </p:attrNameLst>
                                      </p:cBhvr>
                                      <p:to>
                                        <p:strVal val="visible"/>
                                      </p:to>
                                    </p:set>
                                    <p:anim calcmode="lin" valueType="num">
                                      <p:cBhvr>
                                        <p:cTn id="25" dur="500" fill="hold"/>
                                        <p:tgtEl>
                                          <p:spTgt spid="23559"/>
                                        </p:tgtEl>
                                        <p:attrNameLst>
                                          <p:attrName>ppt_w</p:attrName>
                                        </p:attrNameLst>
                                      </p:cBhvr>
                                      <p:tavLst>
                                        <p:tav tm="0">
                                          <p:val>
                                            <p:fltVal val="0"/>
                                          </p:val>
                                        </p:tav>
                                        <p:tav tm="100000">
                                          <p:val>
                                            <p:strVal val="#ppt_w"/>
                                          </p:val>
                                        </p:tav>
                                      </p:tavLst>
                                    </p:anim>
                                    <p:anim calcmode="lin" valueType="num">
                                      <p:cBhvr>
                                        <p:cTn id="26" dur="500" fill="hold"/>
                                        <p:tgtEl>
                                          <p:spTgt spid="23559"/>
                                        </p:tgtEl>
                                        <p:attrNameLst>
                                          <p:attrName>ppt_h</p:attrName>
                                        </p:attrNameLst>
                                      </p:cBhvr>
                                      <p:tavLst>
                                        <p:tav tm="0">
                                          <p:val>
                                            <p:fltVal val="0"/>
                                          </p:val>
                                        </p:tav>
                                        <p:tav tm="100000">
                                          <p:val>
                                            <p:strVal val="#ppt_h"/>
                                          </p:val>
                                        </p:tav>
                                      </p:tavLst>
                                    </p:anim>
                                    <p:animEffect transition="in" filter="fade">
                                      <p:cBhvr>
                                        <p:cTn id="27" dur="500"/>
                                        <p:tgtEl>
                                          <p:spTgt spid="235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80" name="组合 24579"/>
          <p:cNvGrpSpPr/>
          <p:nvPr/>
        </p:nvGrpSpPr>
        <p:grpSpPr>
          <a:xfrm>
            <a:off x="2195513" y="692150"/>
            <a:ext cx="4648200" cy="949325"/>
            <a:chOff x="1292" y="300"/>
            <a:chExt cx="2928" cy="598"/>
          </a:xfrm>
        </p:grpSpPr>
        <p:sp>
          <p:nvSpPr>
            <p:cNvPr id="24581" name="圆角矩形 24580"/>
            <p:cNvSpPr/>
            <p:nvPr/>
          </p:nvSpPr>
          <p:spPr>
            <a:xfrm>
              <a:off x="1655" y="300"/>
              <a:ext cx="2313" cy="544"/>
            </a:xfrm>
            <a:prstGeom prst="roundRect">
              <a:avLst>
                <a:gd name="adj" fmla="val 16667"/>
              </a:avLst>
            </a:prstGeom>
            <a:gradFill rotWithShape="1">
              <a:gsLst>
                <a:gs pos="0">
                  <a:srgbClr val="00FF00"/>
                </a:gs>
                <a:gs pos="100000">
                  <a:srgbClr val="FFFFCC"/>
                </a:gs>
              </a:gsLst>
              <a:lin ang="5400000" scaled="1"/>
              <a:tileRect/>
            </a:gradFill>
            <a:ln w="12700">
              <a:noFill/>
            </a:ln>
            <a:effectLst>
              <a:outerShdw dist="107763" dir="13499999" algn="ctr" rotWithShape="0">
                <a:srgbClr val="FF9933">
                  <a:alpha val="50000"/>
                </a:srgbClr>
              </a:outerShdw>
            </a:effectLst>
          </p:spPr>
          <p:txBody>
            <a:bodyPr wrap="none" anchor="ctr"/>
            <a:lstStyle/>
            <a:p>
              <a:pPr lvl="0" algn="ctr">
                <a:buClr>
                  <a:srgbClr val="000000"/>
                </a:buClr>
              </a:pPr>
              <a:endParaRPr sz="1800" b="1" dirty="0">
                <a:latin typeface="Arial" panose="020B0604020202020204" pitchFamily="34" charset="0"/>
                <a:ea typeface="宋体" panose="02010600030101010101" pitchFamily="2" charset="-122"/>
              </a:endParaRPr>
            </a:p>
          </p:txBody>
        </p:sp>
        <p:sp>
          <p:nvSpPr>
            <p:cNvPr id="24582" name="矩形 24581"/>
            <p:cNvSpPr/>
            <p:nvPr/>
          </p:nvSpPr>
          <p:spPr>
            <a:xfrm>
              <a:off x="1292" y="300"/>
              <a:ext cx="2928" cy="598"/>
            </a:xfrm>
            <a:prstGeom prst="rect">
              <a:avLst/>
            </a:prstGeom>
            <a:noFill/>
            <a:ln w="9525">
              <a:noFill/>
            </a:ln>
            <a:effectLst>
              <a:outerShdw dist="35921" dir="2699999" algn="ctr" rotWithShape="0">
                <a:srgbClr val="FFFF00"/>
              </a:outerShdw>
            </a:effectLst>
          </p:spPr>
          <p:txBody>
            <a:bodyPr/>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sz="4800" dirty="0">
                  <a:solidFill>
                    <a:srgbClr val="FF0000"/>
                  </a:solidFill>
                  <a:ea typeface="华文新魏" pitchFamily="2" charset="-122"/>
                </a:rPr>
                <a:t>巩固练习</a:t>
              </a:r>
            </a:p>
          </p:txBody>
        </p:sp>
      </p:grpSp>
      <p:sp>
        <p:nvSpPr>
          <p:cNvPr id="24584" name="文本框 24583"/>
          <p:cNvSpPr txBox="1"/>
          <p:nvPr/>
        </p:nvSpPr>
        <p:spPr>
          <a:xfrm>
            <a:off x="1403350" y="1557338"/>
            <a:ext cx="6192838" cy="1374775"/>
          </a:xfrm>
          <a:prstGeom prst="rect">
            <a:avLst/>
          </a:prstGeom>
          <a:noFill/>
          <a:ln w="9525">
            <a:noFill/>
          </a:ln>
        </p:spPr>
        <p:txBody>
          <a:bodyPr>
            <a:spAutoFit/>
          </a:bodyPr>
          <a:lstStyle/>
          <a:p>
            <a:pPr lvl="0">
              <a:lnSpc>
                <a:spcPct val="150000"/>
              </a:lnSpc>
            </a:pPr>
            <a:r>
              <a:rPr lang="en-US" altLang="zh-CN" sz="2800" b="1" dirty="0">
                <a:latin typeface="Arial" panose="020B0604020202020204" pitchFamily="34" charset="0"/>
                <a:ea typeface="华文中宋" pitchFamily="2" charset="-122"/>
              </a:rPr>
              <a:t>       </a:t>
            </a:r>
            <a:r>
              <a:rPr lang="zh-CN" altLang="en-US" sz="2800" b="1" dirty="0">
                <a:latin typeface="Arial" panose="020B0604020202020204" pitchFamily="34" charset="0"/>
                <a:ea typeface="华文中宋" pitchFamily="2" charset="-122"/>
              </a:rPr>
              <a:t>一、对号入座，写出下列意思相对应的词语。</a:t>
            </a:r>
          </a:p>
        </p:txBody>
      </p:sp>
      <p:sp>
        <p:nvSpPr>
          <p:cNvPr id="24585" name="文本框 24584"/>
          <p:cNvSpPr txBox="1"/>
          <p:nvPr/>
        </p:nvSpPr>
        <p:spPr>
          <a:xfrm>
            <a:off x="1547813" y="2924175"/>
            <a:ext cx="6119812" cy="3298825"/>
          </a:xfrm>
          <a:prstGeom prst="rect">
            <a:avLst/>
          </a:prstGeom>
          <a:noFill/>
          <a:ln w="9525">
            <a:noFill/>
          </a:ln>
        </p:spPr>
        <p:txBody>
          <a:bodyPr>
            <a:spAutoFit/>
          </a:bodyPr>
          <a:lstStyle/>
          <a:p>
            <a:pPr lvl="0">
              <a:lnSpc>
                <a:spcPct val="150000"/>
              </a:lnSpc>
            </a:pPr>
            <a:r>
              <a:rPr lang="en-US" altLang="zh-CN" sz="2800" b="1" dirty="0">
                <a:latin typeface="Times New Roman" panose="02020603050405020304" pitchFamily="18" charset="0"/>
                <a:ea typeface="华文中宋" pitchFamily="2" charset="-122"/>
              </a:rPr>
              <a:t>        1</a:t>
            </a:r>
            <a:r>
              <a:rPr lang="zh-CN" altLang="en-US" sz="2800" b="1" dirty="0">
                <a:latin typeface="Times New Roman" panose="02020603050405020304" pitchFamily="18" charset="0"/>
                <a:ea typeface="华文中宋" pitchFamily="2" charset="-122"/>
              </a:rPr>
              <a:t>、欢喜得自己不能控制，形容非常高兴。 （              ）</a:t>
            </a:r>
          </a:p>
          <a:p>
            <a:pPr lvl="0">
              <a:lnSpc>
                <a:spcPct val="150000"/>
              </a:lnSpc>
            </a:pPr>
            <a:r>
              <a:rPr lang="zh-CN" altLang="en-US" sz="2800" b="1" dirty="0">
                <a:latin typeface="Times New Roman" panose="02020603050405020304" pitchFamily="18" charset="0"/>
                <a:ea typeface="华文中宋" pitchFamily="2" charset="-122"/>
              </a:rPr>
              <a:t>        </a:t>
            </a:r>
            <a:r>
              <a:rPr lang="en-US" altLang="zh-CN" sz="2800" b="1" dirty="0">
                <a:latin typeface="Times New Roman" panose="02020603050405020304" pitchFamily="18" charset="0"/>
                <a:ea typeface="华文中宋" pitchFamily="2" charset="-122"/>
              </a:rPr>
              <a:t>2</a:t>
            </a:r>
            <a:r>
              <a:rPr lang="zh-CN" altLang="en-US" sz="2800" b="1" dirty="0">
                <a:latin typeface="Times New Roman" panose="02020603050405020304" pitchFamily="18" charset="0"/>
                <a:ea typeface="华文中宋" pitchFamily="2" charset="-122"/>
              </a:rPr>
              <a:t>、乱抓耳朵和腮帮子。形容焦急、忙乱或苦闷得无计可施的样子。 （               ）</a:t>
            </a:r>
          </a:p>
        </p:txBody>
      </p:sp>
      <p:sp>
        <p:nvSpPr>
          <p:cNvPr id="24586" name="文本框 24585"/>
          <p:cNvSpPr txBox="1"/>
          <p:nvPr/>
        </p:nvSpPr>
        <p:spPr>
          <a:xfrm>
            <a:off x="3419475" y="3716338"/>
            <a:ext cx="2089150" cy="519112"/>
          </a:xfrm>
          <a:prstGeom prst="rect">
            <a:avLst/>
          </a:prstGeom>
          <a:noFill/>
          <a:ln w="9525">
            <a:noFill/>
          </a:ln>
        </p:spPr>
        <p:txBody>
          <a:bodyPr>
            <a:spAutoFit/>
          </a:bodyPr>
          <a:lstStyle/>
          <a:p>
            <a:pPr lvl="0">
              <a:spcBef>
                <a:spcPct val="50000"/>
              </a:spcBef>
            </a:pPr>
            <a:r>
              <a:rPr lang="zh-CN" altLang="en-US" sz="2800" dirty="0">
                <a:solidFill>
                  <a:srgbClr val="FF0000"/>
                </a:solidFill>
                <a:latin typeface="Arial" panose="020B0604020202020204" pitchFamily="34" charset="0"/>
                <a:ea typeface="华文中宋" pitchFamily="2" charset="-122"/>
              </a:rPr>
              <a:t>喜不自胜</a:t>
            </a:r>
          </a:p>
        </p:txBody>
      </p:sp>
      <p:sp>
        <p:nvSpPr>
          <p:cNvPr id="24587" name="文本框 24586"/>
          <p:cNvSpPr txBox="1"/>
          <p:nvPr/>
        </p:nvSpPr>
        <p:spPr>
          <a:xfrm>
            <a:off x="1908175" y="5661025"/>
            <a:ext cx="2089150" cy="519113"/>
          </a:xfrm>
          <a:prstGeom prst="rect">
            <a:avLst/>
          </a:prstGeom>
          <a:noFill/>
          <a:ln w="9525">
            <a:noFill/>
          </a:ln>
        </p:spPr>
        <p:txBody>
          <a:bodyPr>
            <a:spAutoFit/>
          </a:bodyPr>
          <a:lstStyle/>
          <a:p>
            <a:pPr lvl="0">
              <a:spcBef>
                <a:spcPct val="50000"/>
              </a:spcBef>
            </a:pPr>
            <a:r>
              <a:rPr lang="zh-CN" altLang="en-US" sz="2800" dirty="0">
                <a:solidFill>
                  <a:srgbClr val="FF0000"/>
                </a:solidFill>
                <a:latin typeface="Arial" panose="020B0604020202020204" pitchFamily="34" charset="0"/>
                <a:ea typeface="华文中宋" pitchFamily="2" charset="-122"/>
              </a:rPr>
              <a:t>抓耳挠腮</a:t>
            </a:r>
          </a:p>
        </p:txBody>
      </p:sp>
      <p:pic>
        <p:nvPicPr>
          <p:cNvPr id="24588" name="图片 24587" descr="d251"/>
          <p:cNvPicPr>
            <a:picLocks noChangeAspect="1"/>
          </p:cNvPicPr>
          <p:nvPr/>
        </p:nvPicPr>
        <p:blipFill>
          <a:blip r:embed="rId2"/>
          <a:stretch>
            <a:fillRect/>
          </a:stretch>
        </p:blipFill>
        <p:spPr>
          <a:xfrm>
            <a:off x="7308850" y="4797425"/>
            <a:ext cx="1047750" cy="1447800"/>
          </a:xfrm>
          <a:prstGeom prst="rect">
            <a:avLst/>
          </a:prstGeom>
          <a:noFill/>
          <a:ln w="9525">
            <a:noFill/>
          </a:ln>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fade">
                                      <p:cBhvr>
                                        <p:cTn id="7" dur="800" decel="100000"/>
                                        <p:tgtEl>
                                          <p:spTgt spid="24580"/>
                                        </p:tgtEl>
                                      </p:cBhvr>
                                    </p:animEffect>
                                    <p:anim calcmode="lin" valueType="num">
                                      <p:cBhvr>
                                        <p:cTn id="8" dur="800" decel="100000" fill="hold"/>
                                        <p:tgtEl>
                                          <p:spTgt spid="24580"/>
                                        </p:tgtEl>
                                        <p:attrNameLst>
                                          <p:attrName>style.rotation</p:attrName>
                                        </p:attrNameLst>
                                      </p:cBhvr>
                                      <p:tavLst>
                                        <p:tav tm="0">
                                          <p:val>
                                            <p:fltVal val="-90"/>
                                          </p:val>
                                        </p:tav>
                                        <p:tav tm="100000">
                                          <p:val>
                                            <p:fltVal val="0"/>
                                          </p:val>
                                        </p:tav>
                                      </p:tavLst>
                                    </p:anim>
                                    <p:anim calcmode="lin" valueType="num">
                                      <p:cBhvr>
                                        <p:cTn id="9" dur="800" decel="100000" fill="hold"/>
                                        <p:tgtEl>
                                          <p:spTgt spid="24580"/>
                                        </p:tgtEl>
                                        <p:attrNameLst>
                                          <p:attrName>ppt_x</p:attrName>
                                        </p:attrNameLst>
                                      </p:cBhvr>
                                      <p:tavLst>
                                        <p:tav tm="0">
                                          <p:val>
                                            <p:strVal val="#ppt_x+0.4"/>
                                          </p:val>
                                        </p:tav>
                                        <p:tav tm="100000">
                                          <p:val>
                                            <p:strVal val="#ppt_x-0.05"/>
                                          </p:val>
                                        </p:tav>
                                      </p:tavLst>
                                    </p:anim>
                                    <p:anim calcmode="lin" valueType="num">
                                      <p:cBhvr>
                                        <p:cTn id="10" dur="800" decel="100000" fill="hold"/>
                                        <p:tgtEl>
                                          <p:spTgt spid="2458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458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4580"/>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4584"/>
                                        </p:tgtEl>
                                        <p:attrNameLst>
                                          <p:attrName>style.visibility</p:attrName>
                                        </p:attrNameLst>
                                      </p:cBhvr>
                                      <p:to>
                                        <p:strVal val="visible"/>
                                      </p:to>
                                    </p:set>
                                    <p:anim calcmode="lin" valueType="num">
                                      <p:cBhvr additive="base">
                                        <p:cTn id="17" dur="500" fill="hold"/>
                                        <p:tgtEl>
                                          <p:spTgt spid="24584"/>
                                        </p:tgtEl>
                                        <p:attrNameLst>
                                          <p:attrName>ppt_x</p:attrName>
                                        </p:attrNameLst>
                                      </p:cBhvr>
                                      <p:tavLst>
                                        <p:tav tm="0">
                                          <p:val>
                                            <p:strVal val="#ppt_x"/>
                                          </p:val>
                                        </p:tav>
                                        <p:tav tm="100000">
                                          <p:val>
                                            <p:strVal val="#ppt_x"/>
                                          </p:val>
                                        </p:tav>
                                      </p:tavLst>
                                    </p:anim>
                                    <p:anim calcmode="lin" valueType="num">
                                      <p:cBhvr additive="base">
                                        <p:cTn id="18" dur="500" fill="hold"/>
                                        <p:tgtEl>
                                          <p:spTgt spid="2458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24585"/>
                                        </p:tgtEl>
                                        <p:attrNameLst>
                                          <p:attrName>style.visibility</p:attrName>
                                        </p:attrNameLst>
                                      </p:cBhvr>
                                      <p:to>
                                        <p:strVal val="visible"/>
                                      </p:to>
                                    </p:set>
                                    <p:animEffect transition="in" filter="fade">
                                      <p:cBhvr>
                                        <p:cTn id="23" dur="800" decel="100000"/>
                                        <p:tgtEl>
                                          <p:spTgt spid="24585"/>
                                        </p:tgtEl>
                                      </p:cBhvr>
                                    </p:animEffect>
                                    <p:anim calcmode="lin" valueType="num">
                                      <p:cBhvr>
                                        <p:cTn id="24" dur="800" decel="100000" fill="hold"/>
                                        <p:tgtEl>
                                          <p:spTgt spid="24585"/>
                                        </p:tgtEl>
                                        <p:attrNameLst>
                                          <p:attrName>style.rotation</p:attrName>
                                        </p:attrNameLst>
                                      </p:cBhvr>
                                      <p:tavLst>
                                        <p:tav tm="0">
                                          <p:val>
                                            <p:fltVal val="-90"/>
                                          </p:val>
                                        </p:tav>
                                        <p:tav tm="100000">
                                          <p:val>
                                            <p:fltVal val="0"/>
                                          </p:val>
                                        </p:tav>
                                      </p:tavLst>
                                    </p:anim>
                                    <p:anim calcmode="lin" valueType="num">
                                      <p:cBhvr>
                                        <p:cTn id="25" dur="800" decel="100000" fill="hold"/>
                                        <p:tgtEl>
                                          <p:spTgt spid="24585"/>
                                        </p:tgtEl>
                                        <p:attrNameLst>
                                          <p:attrName>ppt_x</p:attrName>
                                        </p:attrNameLst>
                                      </p:cBhvr>
                                      <p:tavLst>
                                        <p:tav tm="0">
                                          <p:val>
                                            <p:strVal val="#ppt_x+0.4"/>
                                          </p:val>
                                        </p:tav>
                                        <p:tav tm="100000">
                                          <p:val>
                                            <p:strVal val="#ppt_x-0.05"/>
                                          </p:val>
                                        </p:tav>
                                      </p:tavLst>
                                    </p:anim>
                                    <p:anim calcmode="lin" valueType="num">
                                      <p:cBhvr>
                                        <p:cTn id="26" dur="800" decel="100000" fill="hold"/>
                                        <p:tgtEl>
                                          <p:spTgt spid="24585"/>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4585"/>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4585"/>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iterate type="lt">
                                    <p:tmPct val="5000"/>
                                  </p:iterate>
                                  <p:childTnLst>
                                    <p:set>
                                      <p:cBhvr>
                                        <p:cTn id="32" dur="1" fill="hold">
                                          <p:stCondLst>
                                            <p:cond delay="0"/>
                                          </p:stCondLst>
                                        </p:cTn>
                                        <p:tgtEl>
                                          <p:spTgt spid="24588"/>
                                        </p:tgtEl>
                                        <p:attrNameLst>
                                          <p:attrName>style.visibility</p:attrName>
                                        </p:attrNameLst>
                                      </p:cBhvr>
                                      <p:to>
                                        <p:strVal val="visible"/>
                                      </p:to>
                                    </p:set>
                                    <p:anim calcmode="lin" valueType="num">
                                      <p:cBhvr>
                                        <p:cTn id="33" dur="1000" fill="hold"/>
                                        <p:tgtEl>
                                          <p:spTgt spid="24588"/>
                                        </p:tgtEl>
                                        <p:attrNameLst>
                                          <p:attrName>ppt_w</p:attrName>
                                        </p:attrNameLst>
                                      </p:cBhvr>
                                      <p:tavLst>
                                        <p:tav tm="0">
                                          <p:val>
                                            <p:fltVal val="0"/>
                                          </p:val>
                                        </p:tav>
                                        <p:tav tm="100000">
                                          <p:val>
                                            <p:strVal val="#ppt_w"/>
                                          </p:val>
                                        </p:tav>
                                      </p:tavLst>
                                    </p:anim>
                                    <p:anim calcmode="lin" valueType="num">
                                      <p:cBhvr>
                                        <p:cTn id="34" dur="1000" fill="hold"/>
                                        <p:tgtEl>
                                          <p:spTgt spid="24588"/>
                                        </p:tgtEl>
                                        <p:attrNameLst>
                                          <p:attrName>ppt_h</p:attrName>
                                        </p:attrNameLst>
                                      </p:cBhvr>
                                      <p:tavLst>
                                        <p:tav tm="0">
                                          <p:val>
                                            <p:fltVal val="0"/>
                                          </p:val>
                                        </p:tav>
                                        <p:tav tm="100000">
                                          <p:val>
                                            <p:strVal val="#ppt_h"/>
                                          </p:val>
                                        </p:tav>
                                      </p:tavLst>
                                    </p:anim>
                                    <p:anim calcmode="lin" valueType="num">
                                      <p:cBhvr>
                                        <p:cTn id="35" dur="1000" fill="hold"/>
                                        <p:tgtEl>
                                          <p:spTgt spid="24588"/>
                                        </p:tgtEl>
                                        <p:attrNameLst>
                                          <p:attrName>style.rotation</p:attrName>
                                        </p:attrNameLst>
                                      </p:cBhvr>
                                      <p:tavLst>
                                        <p:tav tm="0">
                                          <p:val>
                                            <p:fltVal val="90"/>
                                          </p:val>
                                        </p:tav>
                                        <p:tav tm="100000">
                                          <p:val>
                                            <p:fltVal val="0"/>
                                          </p:val>
                                        </p:tav>
                                      </p:tavLst>
                                    </p:anim>
                                    <p:animEffect transition="in" filter="fade">
                                      <p:cBhvr>
                                        <p:cTn id="36" dur="1000"/>
                                        <p:tgtEl>
                                          <p:spTgt spid="24588"/>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iterate type="lt">
                                    <p:tmPct val="5000"/>
                                  </p:iterate>
                                  <p:childTnLst>
                                    <p:set>
                                      <p:cBhvr>
                                        <p:cTn id="40" dur="1" fill="hold">
                                          <p:stCondLst>
                                            <p:cond delay="0"/>
                                          </p:stCondLst>
                                        </p:cTn>
                                        <p:tgtEl>
                                          <p:spTgt spid="24586">
                                            <p:txEl>
                                              <p:pRg st="0" end="0"/>
                                            </p:txEl>
                                          </p:spTgt>
                                        </p:tgtEl>
                                        <p:attrNameLst>
                                          <p:attrName>style.visibility</p:attrName>
                                        </p:attrNameLst>
                                      </p:cBhvr>
                                      <p:to>
                                        <p:strVal val="visible"/>
                                      </p:to>
                                    </p:set>
                                    <p:anim calcmode="lin" valueType="num">
                                      <p:cBhvr>
                                        <p:cTn id="41" dur="1000" fill="hold"/>
                                        <p:tgtEl>
                                          <p:spTgt spid="24586">
                                            <p:txEl>
                                              <p:pRg st="0" end="0"/>
                                            </p:txEl>
                                          </p:spTgt>
                                        </p:tgtEl>
                                        <p:attrNameLst>
                                          <p:attrName>ppt_w</p:attrName>
                                        </p:attrNameLst>
                                      </p:cBhvr>
                                      <p:tavLst>
                                        <p:tav tm="0">
                                          <p:val>
                                            <p:fltVal val="0"/>
                                          </p:val>
                                        </p:tav>
                                        <p:tav tm="100000">
                                          <p:val>
                                            <p:strVal val="#ppt_w"/>
                                          </p:val>
                                        </p:tav>
                                      </p:tavLst>
                                    </p:anim>
                                    <p:anim calcmode="lin" valueType="num">
                                      <p:cBhvr>
                                        <p:cTn id="42" dur="1000" fill="hold"/>
                                        <p:tgtEl>
                                          <p:spTgt spid="24586">
                                            <p:txEl>
                                              <p:pRg st="0" end="0"/>
                                            </p:txEl>
                                          </p:spTgt>
                                        </p:tgtEl>
                                        <p:attrNameLst>
                                          <p:attrName>ppt_h</p:attrName>
                                        </p:attrNameLst>
                                      </p:cBhvr>
                                      <p:tavLst>
                                        <p:tav tm="0">
                                          <p:val>
                                            <p:fltVal val="0"/>
                                          </p:val>
                                        </p:tav>
                                        <p:tav tm="100000">
                                          <p:val>
                                            <p:strVal val="#ppt_h"/>
                                          </p:val>
                                        </p:tav>
                                      </p:tavLst>
                                    </p:anim>
                                    <p:anim calcmode="lin" valueType="num">
                                      <p:cBhvr>
                                        <p:cTn id="43" dur="1000" fill="hold"/>
                                        <p:tgtEl>
                                          <p:spTgt spid="24586">
                                            <p:txEl>
                                              <p:pRg st="0" end="0"/>
                                            </p:txEl>
                                          </p:spTgt>
                                        </p:tgtEl>
                                        <p:attrNameLst>
                                          <p:attrName>style.rotation</p:attrName>
                                        </p:attrNameLst>
                                      </p:cBhvr>
                                      <p:tavLst>
                                        <p:tav tm="0">
                                          <p:val>
                                            <p:fltVal val="90"/>
                                          </p:val>
                                        </p:tav>
                                        <p:tav tm="100000">
                                          <p:val>
                                            <p:fltVal val="0"/>
                                          </p:val>
                                        </p:tav>
                                      </p:tavLst>
                                    </p:anim>
                                    <p:animEffect transition="in" filter="fade">
                                      <p:cBhvr>
                                        <p:cTn id="44" dur="1000"/>
                                        <p:tgtEl>
                                          <p:spTgt spid="24586">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iterate type="lt">
                                    <p:tmPct val="5000"/>
                                  </p:iterate>
                                  <p:childTnLst>
                                    <p:set>
                                      <p:cBhvr>
                                        <p:cTn id="48" dur="1" fill="hold">
                                          <p:stCondLst>
                                            <p:cond delay="0"/>
                                          </p:stCondLst>
                                        </p:cTn>
                                        <p:tgtEl>
                                          <p:spTgt spid="24587">
                                            <p:txEl>
                                              <p:pRg st="0" end="0"/>
                                            </p:txEl>
                                          </p:spTgt>
                                        </p:tgtEl>
                                        <p:attrNameLst>
                                          <p:attrName>style.visibility</p:attrName>
                                        </p:attrNameLst>
                                      </p:cBhvr>
                                      <p:to>
                                        <p:strVal val="visible"/>
                                      </p:to>
                                    </p:set>
                                    <p:anim calcmode="lin" valueType="num">
                                      <p:cBhvr>
                                        <p:cTn id="49" dur="1000" fill="hold"/>
                                        <p:tgtEl>
                                          <p:spTgt spid="24587">
                                            <p:txEl>
                                              <p:pRg st="0" end="0"/>
                                            </p:txEl>
                                          </p:spTgt>
                                        </p:tgtEl>
                                        <p:attrNameLst>
                                          <p:attrName>ppt_w</p:attrName>
                                        </p:attrNameLst>
                                      </p:cBhvr>
                                      <p:tavLst>
                                        <p:tav tm="0">
                                          <p:val>
                                            <p:fltVal val="0"/>
                                          </p:val>
                                        </p:tav>
                                        <p:tav tm="100000">
                                          <p:val>
                                            <p:strVal val="#ppt_w"/>
                                          </p:val>
                                        </p:tav>
                                      </p:tavLst>
                                    </p:anim>
                                    <p:anim calcmode="lin" valueType="num">
                                      <p:cBhvr>
                                        <p:cTn id="50" dur="1000" fill="hold"/>
                                        <p:tgtEl>
                                          <p:spTgt spid="24587">
                                            <p:txEl>
                                              <p:pRg st="0" end="0"/>
                                            </p:txEl>
                                          </p:spTgt>
                                        </p:tgtEl>
                                        <p:attrNameLst>
                                          <p:attrName>ppt_h</p:attrName>
                                        </p:attrNameLst>
                                      </p:cBhvr>
                                      <p:tavLst>
                                        <p:tav tm="0">
                                          <p:val>
                                            <p:fltVal val="0"/>
                                          </p:val>
                                        </p:tav>
                                        <p:tav tm="100000">
                                          <p:val>
                                            <p:strVal val="#ppt_h"/>
                                          </p:val>
                                        </p:tav>
                                      </p:tavLst>
                                    </p:anim>
                                    <p:anim calcmode="lin" valueType="num">
                                      <p:cBhvr>
                                        <p:cTn id="51" dur="1000" fill="hold"/>
                                        <p:tgtEl>
                                          <p:spTgt spid="24587">
                                            <p:txEl>
                                              <p:pRg st="0" end="0"/>
                                            </p:txEl>
                                          </p:spTgt>
                                        </p:tgtEl>
                                        <p:attrNameLst>
                                          <p:attrName>style.rotation</p:attrName>
                                        </p:attrNameLst>
                                      </p:cBhvr>
                                      <p:tavLst>
                                        <p:tav tm="0">
                                          <p:val>
                                            <p:fltVal val="90"/>
                                          </p:val>
                                        </p:tav>
                                        <p:tav tm="100000">
                                          <p:val>
                                            <p:fltVal val="0"/>
                                          </p:val>
                                        </p:tav>
                                      </p:tavLst>
                                    </p:anim>
                                    <p:animEffect transition="in" filter="fade">
                                      <p:cBhvr>
                                        <p:cTn id="52" dur="1000"/>
                                        <p:tgtEl>
                                          <p:spTgt spid="245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4" grpId="0"/>
      <p:bldP spid="2458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文本框 25603"/>
          <p:cNvSpPr txBox="1"/>
          <p:nvPr/>
        </p:nvSpPr>
        <p:spPr>
          <a:xfrm>
            <a:off x="1258888" y="692150"/>
            <a:ext cx="6337300" cy="2657475"/>
          </a:xfrm>
          <a:prstGeom prst="rect">
            <a:avLst/>
          </a:prstGeom>
          <a:noFill/>
          <a:ln w="9525">
            <a:noFill/>
          </a:ln>
        </p:spPr>
        <p:txBody>
          <a:bodyPr>
            <a:spAutoFit/>
          </a:bodyPr>
          <a:lstStyle/>
          <a:p>
            <a:pPr lvl="0">
              <a:lnSpc>
                <a:spcPct val="150000"/>
              </a:lnSpc>
            </a:pPr>
            <a:r>
              <a:rPr lang="en-US" altLang="zh-CN" sz="2800" b="1" dirty="0">
                <a:latin typeface="Arial" panose="020B0604020202020204" pitchFamily="34" charset="0"/>
                <a:ea typeface="华文中宋" pitchFamily="2" charset="-122"/>
              </a:rPr>
              <a:t>       </a:t>
            </a:r>
            <a:r>
              <a:rPr lang="zh-CN" altLang="en-US" sz="2800" b="1" dirty="0">
                <a:latin typeface="Arial" panose="020B0604020202020204" pitchFamily="34" charset="0"/>
                <a:ea typeface="华文中宋" pitchFamily="2" charset="-122"/>
              </a:rPr>
              <a:t>二、你认为石猴能成为美猴王的原因是什么？如果给你机会，你是乐意做美猴王还是只做众猴中的一员，请畅谈你的想法。 </a:t>
            </a:r>
          </a:p>
        </p:txBody>
      </p:sp>
      <p:sp>
        <p:nvSpPr>
          <p:cNvPr id="25605" name="文本框 25604"/>
          <p:cNvSpPr txBox="1"/>
          <p:nvPr/>
        </p:nvSpPr>
        <p:spPr>
          <a:xfrm>
            <a:off x="1476375" y="3357563"/>
            <a:ext cx="6191250" cy="1374775"/>
          </a:xfrm>
          <a:prstGeom prst="rect">
            <a:avLst/>
          </a:prstGeom>
          <a:noFill/>
          <a:ln w="9525">
            <a:noFill/>
          </a:ln>
        </p:spPr>
        <p:txBody>
          <a:bodyPr>
            <a:spAutoFit/>
          </a:bodyPr>
          <a:lstStyle/>
          <a:p>
            <a:pPr lvl="0">
              <a:lnSpc>
                <a:spcPct val="150000"/>
              </a:lnSpc>
            </a:pPr>
            <a:r>
              <a:rPr lang="en-US" altLang="zh-CN" sz="2800" b="1" dirty="0">
                <a:solidFill>
                  <a:srgbClr val="FF0000"/>
                </a:solidFill>
                <a:latin typeface="Arial" panose="020B0604020202020204" pitchFamily="34" charset="0"/>
                <a:ea typeface="华文中宋" pitchFamily="2" charset="-122"/>
              </a:rPr>
              <a:t>       </a:t>
            </a:r>
            <a:r>
              <a:rPr lang="zh-CN" altLang="en-US" sz="2800" b="1" dirty="0">
                <a:solidFill>
                  <a:srgbClr val="FF0000"/>
                </a:solidFill>
                <a:latin typeface="Arial" panose="020B0604020202020204" pitchFamily="34" charset="0"/>
                <a:ea typeface="华文中宋" pitchFamily="2" charset="-122"/>
              </a:rPr>
              <a:t>聪明机敏，爽朗坦率，敢作敢为，做事有心计</a:t>
            </a:r>
            <a:r>
              <a:rPr lang="zh-CN" altLang="en-US" sz="2800" b="1" dirty="0" smtClean="0">
                <a:solidFill>
                  <a:srgbClr val="FF0000"/>
                </a:solidFill>
                <a:latin typeface="Arial" panose="020B0604020202020204" pitchFamily="34" charset="0"/>
                <a:ea typeface="华文中宋" pitchFamily="2" charset="-122"/>
              </a:rPr>
              <a:t>。 </a:t>
            </a:r>
            <a:endParaRPr lang="zh-CN" altLang="en-US" sz="2800" b="1" dirty="0">
              <a:solidFill>
                <a:srgbClr val="FF0000"/>
              </a:solidFill>
              <a:latin typeface="Arial" panose="020B0604020202020204" pitchFamily="34" charset="0"/>
              <a:ea typeface="华文中宋" pitchFamily="2" charset="-122"/>
            </a:endParaRPr>
          </a:p>
        </p:txBody>
      </p:sp>
      <p:pic>
        <p:nvPicPr>
          <p:cNvPr id="25606" name="图片 25605" descr="脚后跟"/>
          <p:cNvPicPr>
            <a:picLocks noChangeAspect="1"/>
          </p:cNvPicPr>
          <p:nvPr/>
        </p:nvPicPr>
        <p:blipFill>
          <a:blip r:embed="rId2"/>
          <a:stretch>
            <a:fillRect/>
          </a:stretch>
        </p:blipFill>
        <p:spPr>
          <a:xfrm>
            <a:off x="6084888" y="4149725"/>
            <a:ext cx="2092325" cy="2006600"/>
          </a:xfrm>
          <a:prstGeom prst="rect">
            <a:avLst/>
          </a:prstGeom>
          <a:noFill/>
          <a:ln w="9525">
            <a:noFill/>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5604"/>
                                        </p:tgtEl>
                                        <p:attrNameLst>
                                          <p:attrName>style.visibility</p:attrName>
                                        </p:attrNameLst>
                                      </p:cBhvr>
                                      <p:to>
                                        <p:strVal val="visible"/>
                                      </p:to>
                                    </p:set>
                                    <p:anim calcmode="lin" valueType="num">
                                      <p:cBhvr>
                                        <p:cTn id="7" dur="500" decel="50000" fill="hold">
                                          <p:stCondLst>
                                            <p:cond delay="0"/>
                                          </p:stCondLst>
                                        </p:cTn>
                                        <p:tgtEl>
                                          <p:spTgt spid="2560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560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5604"/>
                                        </p:tgtEl>
                                        <p:attrNameLst>
                                          <p:attrName>ppt_w</p:attrName>
                                        </p:attrNameLst>
                                      </p:cBhvr>
                                      <p:tavLst>
                                        <p:tav tm="0">
                                          <p:val>
                                            <p:strVal val="#ppt_w*.05"/>
                                          </p:val>
                                        </p:tav>
                                        <p:tav tm="100000">
                                          <p:val>
                                            <p:strVal val="#ppt_w"/>
                                          </p:val>
                                        </p:tav>
                                      </p:tavLst>
                                    </p:anim>
                                    <p:anim calcmode="lin" valueType="num">
                                      <p:cBhvr>
                                        <p:cTn id="10" dur="1000" fill="hold"/>
                                        <p:tgtEl>
                                          <p:spTgt spid="2560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560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560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560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560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25606"/>
                                        </p:tgtEl>
                                        <p:attrNameLst>
                                          <p:attrName>style.visibility</p:attrName>
                                        </p:attrNameLst>
                                      </p:cBhvr>
                                      <p:to>
                                        <p:strVal val="visible"/>
                                      </p:to>
                                    </p:set>
                                    <p:anim calcmode="lin" valueType="num">
                                      <p:cBhvr additive="base">
                                        <p:cTn id="19" dur="500" fill="hold"/>
                                        <p:tgtEl>
                                          <p:spTgt spid="25606"/>
                                        </p:tgtEl>
                                        <p:attrNameLst>
                                          <p:attrName>ppt_x</p:attrName>
                                        </p:attrNameLst>
                                      </p:cBhvr>
                                      <p:tavLst>
                                        <p:tav tm="0">
                                          <p:val>
                                            <p:strVal val="1+#ppt_w/2"/>
                                          </p:val>
                                        </p:tav>
                                        <p:tav tm="100000">
                                          <p:val>
                                            <p:strVal val="#ppt_x"/>
                                          </p:val>
                                        </p:tav>
                                      </p:tavLst>
                                    </p:anim>
                                    <p:anim calcmode="lin" valueType="num">
                                      <p:cBhvr additive="base">
                                        <p:cTn id="20" dur="500" fill="hold"/>
                                        <p:tgtEl>
                                          <p:spTgt spid="2560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iterate type="lt">
                                    <p:tmPct val="5000"/>
                                  </p:iterate>
                                  <p:childTnLst>
                                    <p:set>
                                      <p:cBhvr>
                                        <p:cTn id="24" dur="1" fill="hold">
                                          <p:stCondLst>
                                            <p:cond delay="0"/>
                                          </p:stCondLst>
                                        </p:cTn>
                                        <p:tgtEl>
                                          <p:spTgt spid="25605"/>
                                        </p:tgtEl>
                                        <p:attrNameLst>
                                          <p:attrName>style.visibility</p:attrName>
                                        </p:attrNameLst>
                                      </p:cBhvr>
                                      <p:to>
                                        <p:strVal val="visible"/>
                                      </p:to>
                                    </p:set>
                                    <p:anim calcmode="lin" valueType="num">
                                      <p:cBhvr>
                                        <p:cTn id="25" dur="1000" fill="hold"/>
                                        <p:tgtEl>
                                          <p:spTgt spid="25605"/>
                                        </p:tgtEl>
                                        <p:attrNameLst>
                                          <p:attrName>ppt_w</p:attrName>
                                        </p:attrNameLst>
                                      </p:cBhvr>
                                      <p:tavLst>
                                        <p:tav tm="0">
                                          <p:val>
                                            <p:fltVal val="0"/>
                                          </p:val>
                                        </p:tav>
                                        <p:tav tm="100000">
                                          <p:val>
                                            <p:strVal val="#ppt_w"/>
                                          </p:val>
                                        </p:tav>
                                      </p:tavLst>
                                    </p:anim>
                                    <p:anim calcmode="lin" valueType="num">
                                      <p:cBhvr>
                                        <p:cTn id="26" dur="1000" fill="hold"/>
                                        <p:tgtEl>
                                          <p:spTgt spid="25605"/>
                                        </p:tgtEl>
                                        <p:attrNameLst>
                                          <p:attrName>ppt_h</p:attrName>
                                        </p:attrNameLst>
                                      </p:cBhvr>
                                      <p:tavLst>
                                        <p:tav tm="0">
                                          <p:val>
                                            <p:fltVal val="0"/>
                                          </p:val>
                                        </p:tav>
                                        <p:tav tm="100000">
                                          <p:val>
                                            <p:strVal val="#ppt_h"/>
                                          </p:val>
                                        </p:tav>
                                      </p:tavLst>
                                    </p:anim>
                                    <p:anim calcmode="lin" valueType="num">
                                      <p:cBhvr>
                                        <p:cTn id="27" dur="1000" fill="hold"/>
                                        <p:tgtEl>
                                          <p:spTgt spid="25605"/>
                                        </p:tgtEl>
                                        <p:attrNameLst>
                                          <p:attrName>style.rotation</p:attrName>
                                        </p:attrNameLst>
                                      </p:cBhvr>
                                      <p:tavLst>
                                        <p:tav tm="0">
                                          <p:val>
                                            <p:fltVal val="90"/>
                                          </p:val>
                                        </p:tav>
                                        <p:tav tm="100000">
                                          <p:val>
                                            <p:fltVal val="0"/>
                                          </p:val>
                                        </p:tav>
                                      </p:tavLst>
                                    </p:anim>
                                    <p:animEffect transition="in" filter="fade">
                                      <p:cBhvr>
                                        <p:cTn id="28" dur="10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P spid="2560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Tree>
  </p:cSld>
  <p:clrMapOvr>
    <a:masterClrMapping/>
  </p:clrMapOvr>
  <p:transition>
    <p:zoom dir="in"/>
  </p:transition>
</p:sld>
</file>

<file path=ppt/theme/theme1.xml><?xml version="1.0" encoding="utf-8"?>
<a:theme xmlns:a="http://schemas.openxmlformats.org/drawingml/2006/main" name="第一PPT模板网-WWW.1PPT.COM">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1084</Words>
  <Application>Microsoft Office PowerPoint</Application>
  <PresentationFormat>全屏显示(4:3)</PresentationFormat>
  <Paragraphs>48</Paragraphs>
  <Slides>22</Slides>
  <Notes>1</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cp:lastModifiedBy>Carrie</cp:lastModifiedBy>
  <cp:revision>2</cp:revision>
  <dcterms:created xsi:type="dcterms:W3CDTF">2010-02-07T06:53:15Z</dcterms:created>
  <dcterms:modified xsi:type="dcterms:W3CDTF">2020-02-08T06:34:10Z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2052-10.1.0.5973</vt:lpwstr>
  </property>
</Properties>
</file>