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1" d="100"/>
          <a:sy n="91" d="100"/>
        </p:scale>
        <p:origin x="156" y="90"/>
      </p:cViewPr>
      <p:guideLst>
        <p:guide orient="horz" pos="2160"/>
        <p:guide pos="3840"/>
      </p:guideLst>
    </p:cSldViewPr>
  </p:slideViewPr>
  <p:notesTextViewPr>
    <p:cViewPr>
      <p:scale>
        <a:sx n="1" d="1"/>
        <a:sy n="1" d="1"/>
      </p:scale>
      <p:origin x="0" y="0"/>
    </p:cViewPr>
  </p:notesTextViewPr>
  <p:sorterViewPr>
    <p:cViewPr>
      <p:scale>
        <a:sx n="50" d="100"/>
        <a:sy n="50" d="100"/>
      </p:scale>
      <p:origin x="0" y="-852"/>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___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___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extLst>
              <c:ext xmlns:c16="http://schemas.microsoft.com/office/drawing/2014/chart" uri="{C3380CC4-5D6E-409C-BE32-E72D297353CC}">
                <c16:uniqueId val="{00000001-3DF3-4326-B3A0-E56787509879}"/>
              </c:ext>
            </c:extLst>
          </c:dPt>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2-3DF3-4326-B3A0-E56787509879}"/>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3-3DF3-4326-B3A0-E56787509879}"/>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4-3DF3-4326-B3A0-E56787509879}"/>
            </c:ext>
          </c:extLst>
        </c:ser>
        <c:dLbls>
          <c:showLegendKey val="0"/>
          <c:showVal val="0"/>
          <c:showCatName val="0"/>
          <c:showSerName val="0"/>
          <c:showPercent val="0"/>
          <c:showBubbleSize val="0"/>
        </c:dLbls>
        <c:gapWidth val="219"/>
        <c:overlap val="-27"/>
        <c:axId val="451119568"/>
        <c:axId val="451119960"/>
      </c:barChart>
      <c:catAx>
        <c:axId val="45111956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19960"/>
        <c:crosses val="autoZero"/>
        <c:auto val="1"/>
        <c:lblAlgn val="ctr"/>
        <c:lblOffset val="100"/>
        <c:noMultiLvlLbl val="0"/>
      </c:catAx>
      <c:valAx>
        <c:axId val="451119960"/>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195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0-4D87-43CB-B1E0-05FFA65FEAED}"/>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1-4D87-43CB-B1E0-05FFA65FEAED}"/>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2-4D87-43CB-B1E0-05FFA65FEAED}"/>
            </c:ext>
          </c:extLst>
        </c:ser>
        <c:dLbls>
          <c:showLegendKey val="0"/>
          <c:showVal val="0"/>
          <c:showCatName val="0"/>
          <c:showSerName val="0"/>
          <c:showPercent val="0"/>
          <c:showBubbleSize val="0"/>
        </c:dLbls>
        <c:gapWidth val="219"/>
        <c:overlap val="-27"/>
        <c:axId val="451119176"/>
        <c:axId val="451121920"/>
      </c:barChart>
      <c:catAx>
        <c:axId val="45111917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21920"/>
        <c:crosses val="autoZero"/>
        <c:auto val="1"/>
        <c:lblAlgn val="ctr"/>
        <c:lblOffset val="100"/>
        <c:noMultiLvlLbl val="0"/>
      </c:catAx>
      <c:valAx>
        <c:axId val="451121920"/>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19176"/>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extLst>
            <c:ext xmlns:c16="http://schemas.microsoft.com/office/drawing/2014/chart" uri="{C3380CC4-5D6E-409C-BE32-E72D297353CC}">
              <c16:uniqueId val="{00000000-5BE5-45E4-9B03-65C9097B375A}"/>
            </c:ext>
          </c:extLst>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extLst>
            <c:ext xmlns:c16="http://schemas.microsoft.com/office/drawing/2014/chart" uri="{C3380CC4-5D6E-409C-BE32-E72D297353CC}">
              <c16:uniqueId val="{00000001-5BE5-45E4-9B03-65C9097B375A}"/>
            </c:ext>
          </c:extLst>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extLst>
            <c:ext xmlns:c16="http://schemas.microsoft.com/office/drawing/2014/chart" uri="{C3380CC4-5D6E-409C-BE32-E72D297353CC}">
              <c16:uniqueId val="{00000002-5BE5-45E4-9B03-65C9097B375A}"/>
            </c:ext>
          </c:extLst>
        </c:ser>
        <c:dLbls>
          <c:showLegendKey val="0"/>
          <c:showVal val="0"/>
          <c:showCatName val="0"/>
          <c:showSerName val="0"/>
          <c:showPercent val="0"/>
          <c:showBubbleSize val="0"/>
        </c:dLbls>
        <c:gapWidth val="219"/>
        <c:overlap val="-27"/>
        <c:axId val="451121136"/>
        <c:axId val="451120744"/>
      </c:barChart>
      <c:catAx>
        <c:axId val="45112113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20744"/>
        <c:crosses val="autoZero"/>
        <c:auto val="1"/>
        <c:lblAlgn val="ctr"/>
        <c:lblOffset val="100"/>
        <c:noMultiLvlLbl val="0"/>
      </c:catAx>
      <c:valAx>
        <c:axId val="45112074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1121136"/>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extLst>
            <c:ext xmlns:c16="http://schemas.microsoft.com/office/drawing/2014/chart" uri="{C3380CC4-5D6E-409C-BE32-E72D297353CC}">
              <c16:uniqueId val="{00000000-2E33-4FB9-B199-84FD8A1C8AA7}"/>
            </c:ext>
          </c:extLst>
        </c:ser>
        <c:dLbls>
          <c:showLegendKey val="0"/>
          <c:showVal val="0"/>
          <c:showCatName val="0"/>
          <c:showSerName val="0"/>
          <c:showPercent val="0"/>
          <c:showBubbleSize val="0"/>
        </c:dLbls>
        <c:gapWidth val="150"/>
        <c:overlap val="100"/>
        <c:axId val="453298192"/>
        <c:axId val="453298584"/>
      </c:barChart>
      <c:catAx>
        <c:axId val="453298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3298584"/>
        <c:crosses val="autoZero"/>
        <c:auto val="1"/>
        <c:lblAlgn val="ctr"/>
        <c:lblOffset val="100"/>
        <c:noMultiLvlLbl val="0"/>
      </c:catAx>
      <c:valAx>
        <c:axId val="453298584"/>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45329819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2020/2/7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2020/2/7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3596116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1348675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3464536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3339945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141547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3249528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744492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3963349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1557518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3261353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1421114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8903689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1273787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3563060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37981784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11598256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29487999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7366468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37680906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22334973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84776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3583459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21061223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4076106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2816331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3564303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76200" y="76199"/>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92608" y="26822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2020/2/7</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8.jpe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文本框 17"/>
          <p:cNvSpPr txBox="1"/>
          <p:nvPr/>
        </p:nvSpPr>
        <p:spPr>
          <a:xfrm>
            <a:off x="3480059" y="3740835"/>
            <a:ext cx="5231882"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高端医疗保险</a:t>
            </a:r>
            <a:r>
              <a:rPr lang="en-US" altLang="zh-CN" sz="2000" dirty="0" err="1">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模板</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006113" y="4867797"/>
            <a:ext cx="3503118"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汇报人：</a:t>
            </a:r>
            <a:r>
              <a:rPr lang="en-US" altLang="zh-CN" dirty="0" smtClean="0">
                <a:solidFill>
                  <a:schemeClr val="bg1"/>
                </a:solidFill>
                <a:latin typeface="微软雅黑" panose="020B0503020204020204" pitchFamily="34" charset="-122"/>
                <a:ea typeface="微软雅黑" panose="020B0503020204020204" pitchFamily="34" charset="-122"/>
              </a:rPr>
              <a:t>XXX</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print">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7" name="文本框 16"/>
          <p:cNvSpPr txBox="1"/>
          <p:nvPr/>
        </p:nvSpPr>
        <p:spPr>
          <a:xfrm>
            <a:off x="4006113" y="4867797"/>
            <a:ext cx="3503118"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汇报人：</a:t>
            </a:r>
            <a:r>
              <a:rPr lang="en-US" altLang="zh-CN" dirty="0" smtClean="0">
                <a:solidFill>
                  <a:schemeClr val="bg1"/>
                </a:solidFill>
                <a:latin typeface="微软雅黑" panose="020B0503020204020204" pitchFamily="34" charset="-122"/>
                <a:ea typeface="微软雅黑" panose="020B0503020204020204" pitchFamily="34" charset="-122"/>
              </a:rPr>
              <a:t>XXX</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个性黑色商务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22023</TotalTime>
  <Words>2452</Words>
  <Application>Microsoft Office PowerPoint</Application>
  <PresentationFormat>宽屏</PresentationFormat>
  <Paragraphs>304</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个性黑色商务通用PPT模板</dc:title>
  <dc:creator>kan</dc:creator>
  <cp:lastModifiedBy>Administrator</cp:lastModifiedBy>
  <cp:revision>1538</cp:revision>
  <dcterms:created xsi:type="dcterms:W3CDTF">2014-11-18T07:27:48Z</dcterms:created>
  <dcterms:modified xsi:type="dcterms:W3CDTF">2020-02-07T01:57:51Z</dcterms:modified>
</cp:coreProperties>
</file>