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7" r:id="rId2"/>
    <p:sldId id="261" r:id="rId3"/>
    <p:sldId id="265" r:id="rId4"/>
    <p:sldId id="275" r:id="rId5"/>
    <p:sldId id="277" r:id="rId6"/>
    <p:sldId id="278" r:id="rId7"/>
    <p:sldId id="276" r:id="rId8"/>
    <p:sldId id="268" r:id="rId9"/>
    <p:sldId id="279" r:id="rId10"/>
    <p:sldId id="281" r:id="rId11"/>
    <p:sldId id="282" r:id="rId12"/>
    <p:sldId id="283" r:id="rId13"/>
    <p:sldId id="269" r:id="rId14"/>
    <p:sldId id="284" r:id="rId15"/>
    <p:sldId id="287" r:id="rId16"/>
    <p:sldId id="285" r:id="rId17"/>
    <p:sldId id="288" r:id="rId18"/>
    <p:sldId id="270" r:id="rId19"/>
    <p:sldId id="286" r:id="rId20"/>
    <p:sldId id="289" r:id="rId21"/>
    <p:sldId id="290" r:id="rId22"/>
    <p:sldId id="291" r:id="rId23"/>
    <p:sldId id="271" r:id="rId24"/>
    <p:sldId id="292" r:id="rId25"/>
    <p:sldId id="293" r:id="rId26"/>
    <p:sldId id="294" r:id="rId27"/>
    <p:sldId id="295" r:id="rId28"/>
    <p:sldId id="272" r:id="rId29"/>
    <p:sldId id="296" r:id="rId30"/>
    <p:sldId id="297" r:id="rId31"/>
    <p:sldId id="298" r:id="rId32"/>
    <p:sldId id="299" r:id="rId33"/>
    <p:sldId id="274" r:id="rId34"/>
  </p:sldIdLst>
  <p:sldSz cx="12211050" cy="6858000"/>
  <p:notesSz cx="6858000" cy="9144000"/>
  <p:custDataLst>
    <p:tags r:id="rId36"/>
  </p:custDataLst>
  <p:defaultTextStyle>
    <a:defPPr>
      <a:defRPr lang="zh-CN"/>
    </a:defPPr>
    <a:lvl1pPr algn="l" rtl="0" eaLnBrk="0" fontAlgn="base" hangingPunct="0">
      <a:spcBef>
        <a:spcPct val="0"/>
      </a:spcBef>
      <a:spcAft>
        <a:spcPct val="0"/>
      </a:spcAft>
      <a:defRPr kern="1200">
        <a:solidFill>
          <a:schemeClr val="tx1"/>
        </a:solidFill>
        <a:latin typeface="Arial"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Arial"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Arial"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Arial"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2179">
          <p15:clr>
            <a:srgbClr val="A4A3A4"/>
          </p15:clr>
        </p15:guide>
        <p15:guide id="2" pos="387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FFFFFF"/>
    <a:srgbClr val="000000"/>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86" d="100"/>
          <a:sy n="86" d="100"/>
        </p:scale>
        <p:origin x="294" y="96"/>
      </p:cViewPr>
      <p:guideLst>
        <p:guide orient="horz" pos="2179"/>
        <p:guide pos="3872"/>
      </p:guideLst>
    </p:cSldViewPr>
  </p:slideViewPr>
  <p:notesTextViewPr>
    <p:cViewPr>
      <p:scale>
        <a:sx n="1" d="1"/>
        <a:sy n="1" d="1"/>
      </p:scale>
      <p:origin x="0" y="0"/>
    </p:cViewPr>
  </p:notesTextViewPr>
  <p:gridSpacing cx="71999" cy="71999"/>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0DBE353-483D-4AC7-B0BE-503951595173}" type="datetimeFigureOut">
              <a:rPr lang="zh-CN" altLang="en-US" smtClean="0"/>
              <a:t>2020/2/7</a:t>
            </a:fld>
            <a:endParaRPr lang="zh-CN" altLang="en-US"/>
          </a:p>
        </p:txBody>
      </p:sp>
      <p:sp>
        <p:nvSpPr>
          <p:cNvPr id="4" name="幻灯片图像占位符 3"/>
          <p:cNvSpPr>
            <a:spLocks noGrp="1" noRot="1" noChangeAspect="1"/>
          </p:cNvSpPr>
          <p:nvPr>
            <p:ph type="sldImg" idx="2"/>
          </p:nvPr>
        </p:nvSpPr>
        <p:spPr>
          <a:xfrm>
            <a:off x="682625" y="1143000"/>
            <a:ext cx="549275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29746B-75C9-4D3E-A458-87C9AB58CB36}" type="slidenum">
              <a:rPr lang="zh-CN" altLang="en-US" smtClean="0"/>
              <a:t>‹#›</a:t>
            </a:fld>
            <a:endParaRPr lang="zh-CN" altLang="en-US"/>
          </a:p>
        </p:txBody>
      </p:sp>
    </p:spTree>
    <p:extLst>
      <p:ext uri="{BB962C8B-B14F-4D97-AF65-F5344CB8AC3E}">
        <p14:creationId xmlns:p14="http://schemas.microsoft.com/office/powerpoint/2010/main" val="33708699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1</a:t>
            </a:fld>
            <a:endParaRPr lang="zh-CN" altLang="en-US"/>
          </a:p>
        </p:txBody>
      </p:sp>
    </p:spTree>
    <p:extLst>
      <p:ext uri="{BB962C8B-B14F-4D97-AF65-F5344CB8AC3E}">
        <p14:creationId xmlns:p14="http://schemas.microsoft.com/office/powerpoint/2010/main" val="12442027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2</a:t>
            </a:fld>
            <a:endParaRPr lang="zh-CN" altLang="en-US"/>
          </a:p>
        </p:txBody>
      </p:sp>
    </p:spTree>
    <p:extLst>
      <p:ext uri="{BB962C8B-B14F-4D97-AF65-F5344CB8AC3E}">
        <p14:creationId xmlns:p14="http://schemas.microsoft.com/office/powerpoint/2010/main" val="19732733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3</a:t>
            </a:fld>
            <a:endParaRPr lang="zh-CN" altLang="en-US"/>
          </a:p>
        </p:txBody>
      </p:sp>
    </p:spTree>
    <p:extLst>
      <p:ext uri="{BB962C8B-B14F-4D97-AF65-F5344CB8AC3E}">
        <p14:creationId xmlns:p14="http://schemas.microsoft.com/office/powerpoint/2010/main" val="28389514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4</a:t>
            </a:fld>
            <a:endParaRPr lang="zh-CN" altLang="en-US"/>
          </a:p>
        </p:txBody>
      </p:sp>
    </p:spTree>
    <p:extLst>
      <p:ext uri="{BB962C8B-B14F-4D97-AF65-F5344CB8AC3E}">
        <p14:creationId xmlns:p14="http://schemas.microsoft.com/office/powerpoint/2010/main" val="9422627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5</a:t>
            </a:fld>
            <a:endParaRPr lang="zh-CN" altLang="en-US"/>
          </a:p>
        </p:txBody>
      </p:sp>
    </p:spTree>
    <p:extLst>
      <p:ext uri="{BB962C8B-B14F-4D97-AF65-F5344CB8AC3E}">
        <p14:creationId xmlns:p14="http://schemas.microsoft.com/office/powerpoint/2010/main" val="9327740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6</a:t>
            </a:fld>
            <a:endParaRPr lang="zh-CN" altLang="en-US"/>
          </a:p>
        </p:txBody>
      </p:sp>
    </p:spTree>
    <p:extLst>
      <p:ext uri="{BB962C8B-B14F-4D97-AF65-F5344CB8AC3E}">
        <p14:creationId xmlns:p14="http://schemas.microsoft.com/office/powerpoint/2010/main" val="2637971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7</a:t>
            </a:fld>
            <a:endParaRPr lang="zh-CN" altLang="en-US"/>
          </a:p>
        </p:txBody>
      </p:sp>
    </p:spTree>
    <p:extLst>
      <p:ext uri="{BB962C8B-B14F-4D97-AF65-F5344CB8AC3E}">
        <p14:creationId xmlns:p14="http://schemas.microsoft.com/office/powerpoint/2010/main" val="4978576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8</a:t>
            </a:fld>
            <a:endParaRPr lang="zh-CN" altLang="en-US"/>
          </a:p>
        </p:txBody>
      </p:sp>
    </p:spTree>
    <p:extLst>
      <p:ext uri="{BB962C8B-B14F-4D97-AF65-F5344CB8AC3E}">
        <p14:creationId xmlns:p14="http://schemas.microsoft.com/office/powerpoint/2010/main" val="3334863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9</a:t>
            </a:fld>
            <a:endParaRPr lang="zh-CN" altLang="en-US"/>
          </a:p>
        </p:txBody>
      </p:sp>
    </p:spTree>
    <p:extLst>
      <p:ext uri="{BB962C8B-B14F-4D97-AF65-F5344CB8AC3E}">
        <p14:creationId xmlns:p14="http://schemas.microsoft.com/office/powerpoint/2010/main" val="16195519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10</a:t>
            </a:fld>
            <a:endParaRPr lang="zh-CN" altLang="en-US"/>
          </a:p>
        </p:txBody>
      </p:sp>
    </p:spTree>
    <p:extLst>
      <p:ext uri="{BB962C8B-B14F-4D97-AF65-F5344CB8AC3E}">
        <p14:creationId xmlns:p14="http://schemas.microsoft.com/office/powerpoint/2010/main" val="21494061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11</a:t>
            </a:fld>
            <a:endParaRPr lang="zh-CN" altLang="en-US"/>
          </a:p>
        </p:txBody>
      </p:sp>
    </p:spTree>
    <p:extLst>
      <p:ext uri="{BB962C8B-B14F-4D97-AF65-F5344CB8AC3E}">
        <p14:creationId xmlns:p14="http://schemas.microsoft.com/office/powerpoint/2010/main" val="25921037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12</a:t>
            </a:fld>
            <a:endParaRPr lang="zh-CN" altLang="en-US"/>
          </a:p>
        </p:txBody>
      </p:sp>
    </p:spTree>
    <p:extLst>
      <p:ext uri="{BB962C8B-B14F-4D97-AF65-F5344CB8AC3E}">
        <p14:creationId xmlns:p14="http://schemas.microsoft.com/office/powerpoint/2010/main" val="4732036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13</a:t>
            </a:fld>
            <a:endParaRPr lang="zh-CN" altLang="en-US"/>
          </a:p>
        </p:txBody>
      </p:sp>
    </p:spTree>
    <p:extLst>
      <p:ext uri="{BB962C8B-B14F-4D97-AF65-F5344CB8AC3E}">
        <p14:creationId xmlns:p14="http://schemas.microsoft.com/office/powerpoint/2010/main" val="40185169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14</a:t>
            </a:fld>
            <a:endParaRPr lang="zh-CN" altLang="en-US"/>
          </a:p>
        </p:txBody>
      </p:sp>
    </p:spTree>
    <p:extLst>
      <p:ext uri="{BB962C8B-B14F-4D97-AF65-F5344CB8AC3E}">
        <p14:creationId xmlns:p14="http://schemas.microsoft.com/office/powerpoint/2010/main" val="18130191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15</a:t>
            </a:fld>
            <a:endParaRPr lang="zh-CN" altLang="en-US"/>
          </a:p>
        </p:txBody>
      </p:sp>
    </p:spTree>
    <p:extLst>
      <p:ext uri="{BB962C8B-B14F-4D97-AF65-F5344CB8AC3E}">
        <p14:creationId xmlns:p14="http://schemas.microsoft.com/office/powerpoint/2010/main" val="9969950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16</a:t>
            </a:fld>
            <a:endParaRPr lang="zh-CN" altLang="en-US"/>
          </a:p>
        </p:txBody>
      </p:sp>
    </p:spTree>
    <p:extLst>
      <p:ext uri="{BB962C8B-B14F-4D97-AF65-F5344CB8AC3E}">
        <p14:creationId xmlns:p14="http://schemas.microsoft.com/office/powerpoint/2010/main" val="22406801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17</a:t>
            </a:fld>
            <a:endParaRPr lang="zh-CN" altLang="en-US"/>
          </a:p>
        </p:txBody>
      </p:sp>
    </p:spTree>
    <p:extLst>
      <p:ext uri="{BB962C8B-B14F-4D97-AF65-F5344CB8AC3E}">
        <p14:creationId xmlns:p14="http://schemas.microsoft.com/office/powerpoint/2010/main" val="13535763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18</a:t>
            </a:fld>
            <a:endParaRPr lang="zh-CN" altLang="en-US"/>
          </a:p>
        </p:txBody>
      </p:sp>
    </p:spTree>
    <p:extLst>
      <p:ext uri="{BB962C8B-B14F-4D97-AF65-F5344CB8AC3E}">
        <p14:creationId xmlns:p14="http://schemas.microsoft.com/office/powerpoint/2010/main" val="28722853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19</a:t>
            </a:fld>
            <a:endParaRPr lang="zh-CN" altLang="en-US"/>
          </a:p>
        </p:txBody>
      </p:sp>
    </p:spTree>
    <p:extLst>
      <p:ext uri="{BB962C8B-B14F-4D97-AF65-F5344CB8AC3E}">
        <p14:creationId xmlns:p14="http://schemas.microsoft.com/office/powerpoint/2010/main" val="12459108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20</a:t>
            </a:fld>
            <a:endParaRPr lang="zh-CN" altLang="en-US"/>
          </a:p>
        </p:txBody>
      </p:sp>
    </p:spTree>
    <p:extLst>
      <p:ext uri="{BB962C8B-B14F-4D97-AF65-F5344CB8AC3E}">
        <p14:creationId xmlns:p14="http://schemas.microsoft.com/office/powerpoint/2010/main" val="18071389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21</a:t>
            </a:fld>
            <a:endParaRPr lang="zh-CN" altLang="en-US"/>
          </a:p>
        </p:txBody>
      </p:sp>
    </p:spTree>
    <p:extLst>
      <p:ext uri="{BB962C8B-B14F-4D97-AF65-F5344CB8AC3E}">
        <p14:creationId xmlns:p14="http://schemas.microsoft.com/office/powerpoint/2010/main" val="16107790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22</a:t>
            </a:fld>
            <a:endParaRPr lang="zh-CN" altLang="en-US"/>
          </a:p>
        </p:txBody>
      </p:sp>
    </p:spTree>
    <p:extLst>
      <p:ext uri="{BB962C8B-B14F-4D97-AF65-F5344CB8AC3E}">
        <p14:creationId xmlns:p14="http://schemas.microsoft.com/office/powerpoint/2010/main" val="41992106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23</a:t>
            </a:fld>
            <a:endParaRPr lang="zh-CN" altLang="en-US"/>
          </a:p>
        </p:txBody>
      </p:sp>
    </p:spTree>
    <p:extLst>
      <p:ext uri="{BB962C8B-B14F-4D97-AF65-F5344CB8AC3E}">
        <p14:creationId xmlns:p14="http://schemas.microsoft.com/office/powerpoint/2010/main" val="7292048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24</a:t>
            </a:fld>
            <a:endParaRPr lang="zh-CN" altLang="en-US"/>
          </a:p>
        </p:txBody>
      </p:sp>
    </p:spTree>
    <p:extLst>
      <p:ext uri="{BB962C8B-B14F-4D97-AF65-F5344CB8AC3E}">
        <p14:creationId xmlns:p14="http://schemas.microsoft.com/office/powerpoint/2010/main" val="38398402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25</a:t>
            </a:fld>
            <a:endParaRPr lang="zh-CN" altLang="en-US"/>
          </a:p>
        </p:txBody>
      </p:sp>
    </p:spTree>
    <p:extLst>
      <p:ext uri="{BB962C8B-B14F-4D97-AF65-F5344CB8AC3E}">
        <p14:creationId xmlns:p14="http://schemas.microsoft.com/office/powerpoint/2010/main" val="17600897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26</a:t>
            </a:fld>
            <a:endParaRPr lang="zh-CN" altLang="en-US"/>
          </a:p>
        </p:txBody>
      </p:sp>
    </p:spTree>
    <p:extLst>
      <p:ext uri="{BB962C8B-B14F-4D97-AF65-F5344CB8AC3E}">
        <p14:creationId xmlns:p14="http://schemas.microsoft.com/office/powerpoint/2010/main" val="38846963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27</a:t>
            </a:fld>
            <a:endParaRPr lang="zh-CN" altLang="en-US"/>
          </a:p>
        </p:txBody>
      </p:sp>
    </p:spTree>
    <p:extLst>
      <p:ext uri="{BB962C8B-B14F-4D97-AF65-F5344CB8AC3E}">
        <p14:creationId xmlns:p14="http://schemas.microsoft.com/office/powerpoint/2010/main" val="293509989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28</a:t>
            </a:fld>
            <a:endParaRPr lang="zh-CN" altLang="en-US"/>
          </a:p>
        </p:txBody>
      </p:sp>
    </p:spTree>
    <p:extLst>
      <p:ext uri="{BB962C8B-B14F-4D97-AF65-F5344CB8AC3E}">
        <p14:creationId xmlns:p14="http://schemas.microsoft.com/office/powerpoint/2010/main" val="18532803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29</a:t>
            </a:fld>
            <a:endParaRPr lang="zh-CN" altLang="en-US"/>
          </a:p>
        </p:txBody>
      </p:sp>
    </p:spTree>
    <p:extLst>
      <p:ext uri="{BB962C8B-B14F-4D97-AF65-F5344CB8AC3E}">
        <p14:creationId xmlns:p14="http://schemas.microsoft.com/office/powerpoint/2010/main" val="26410678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30</a:t>
            </a:fld>
            <a:endParaRPr lang="zh-CN" altLang="en-US"/>
          </a:p>
        </p:txBody>
      </p:sp>
    </p:spTree>
    <p:extLst>
      <p:ext uri="{BB962C8B-B14F-4D97-AF65-F5344CB8AC3E}">
        <p14:creationId xmlns:p14="http://schemas.microsoft.com/office/powerpoint/2010/main" val="179088702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31</a:t>
            </a:fld>
            <a:endParaRPr lang="zh-CN" altLang="en-US"/>
          </a:p>
        </p:txBody>
      </p:sp>
    </p:spTree>
    <p:extLst>
      <p:ext uri="{BB962C8B-B14F-4D97-AF65-F5344CB8AC3E}">
        <p14:creationId xmlns:p14="http://schemas.microsoft.com/office/powerpoint/2010/main" val="129771310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32</a:t>
            </a:fld>
            <a:endParaRPr lang="zh-CN" altLang="en-US"/>
          </a:p>
        </p:txBody>
      </p:sp>
    </p:spTree>
    <p:extLst>
      <p:ext uri="{BB962C8B-B14F-4D97-AF65-F5344CB8AC3E}">
        <p14:creationId xmlns:p14="http://schemas.microsoft.com/office/powerpoint/2010/main" val="91637445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29746B-75C9-4D3E-A458-87C9AB58CB36}" type="slidenum">
              <a:rPr lang="zh-CN" altLang="en-US" smtClean="0"/>
              <a:t>33</a:t>
            </a:fld>
            <a:endParaRPr lang="zh-CN" altLang="en-US"/>
          </a:p>
        </p:txBody>
      </p:sp>
    </p:spTree>
    <p:extLst>
      <p:ext uri="{BB962C8B-B14F-4D97-AF65-F5344CB8AC3E}">
        <p14:creationId xmlns:p14="http://schemas.microsoft.com/office/powerpoint/2010/main" val="13781801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7175" y="1122363"/>
            <a:ext cx="9158288"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7175" y="3602038"/>
            <a:ext cx="9158288"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p>
        </p:txBody>
      </p:sp>
      <p:sp>
        <p:nvSpPr>
          <p:cNvPr id="6" name="Rectangle 6"/>
          <p:cNvSpPr>
            <a:spLocks noGrp="1" noChangeArrowheads="1"/>
          </p:cNvSpPr>
          <p:nvPr>
            <p:ph type="sldNum" sz="quarter" idx="12"/>
          </p:nvPr>
        </p:nvSpPr>
        <p:spPr>
          <a:ln/>
        </p:spPr>
        <p:txBody>
          <a:bodyPr/>
          <a:lstStyle>
            <a:lvl1pPr>
              <a:defRPr/>
            </a:lvl1pPr>
          </a:lstStyle>
          <a:p>
            <a:fld id="{576329AF-5A95-4562-B1E5-E9ADB70094EB}" type="slidenum">
              <a:rPr lang="zh-CN" altLang="zh-CN"/>
              <a:pPr/>
              <a:t>‹#›</a:t>
            </a:fld>
            <a:endParaRPr lang="zh-CN" altLang="zh-CN"/>
          </a:p>
        </p:txBody>
      </p:sp>
    </p:spTree>
    <p:extLst>
      <p:ext uri="{BB962C8B-B14F-4D97-AF65-F5344CB8AC3E}">
        <p14:creationId xmlns:p14="http://schemas.microsoft.com/office/powerpoint/2010/main" val="34717137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p>
        </p:txBody>
      </p:sp>
      <p:sp>
        <p:nvSpPr>
          <p:cNvPr id="6" name="Rectangle 6"/>
          <p:cNvSpPr>
            <a:spLocks noGrp="1" noChangeArrowheads="1"/>
          </p:cNvSpPr>
          <p:nvPr>
            <p:ph type="sldNum" sz="quarter" idx="12"/>
          </p:nvPr>
        </p:nvSpPr>
        <p:spPr>
          <a:ln/>
        </p:spPr>
        <p:txBody>
          <a:bodyPr/>
          <a:lstStyle>
            <a:lvl1pPr>
              <a:defRPr/>
            </a:lvl1pPr>
          </a:lstStyle>
          <a:p>
            <a:fld id="{EB3A1370-A0A5-4396-B52D-F647A3AED2A0}" type="slidenum">
              <a:rPr lang="zh-CN" altLang="zh-CN"/>
              <a:pPr/>
              <a:t>‹#›</a:t>
            </a:fld>
            <a:endParaRPr lang="zh-CN" altLang="zh-CN"/>
          </a:p>
        </p:txBody>
      </p:sp>
    </p:spTree>
    <p:extLst>
      <p:ext uri="{BB962C8B-B14F-4D97-AF65-F5344CB8AC3E}">
        <p14:creationId xmlns:p14="http://schemas.microsoft.com/office/powerpoint/2010/main" val="20026892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3438" y="1709738"/>
            <a:ext cx="10531475"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3438" y="4589463"/>
            <a:ext cx="10531475"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p>
        </p:txBody>
      </p:sp>
      <p:sp>
        <p:nvSpPr>
          <p:cNvPr id="6" name="Rectangle 6"/>
          <p:cNvSpPr>
            <a:spLocks noGrp="1" noChangeArrowheads="1"/>
          </p:cNvSpPr>
          <p:nvPr>
            <p:ph type="sldNum" sz="quarter" idx="12"/>
          </p:nvPr>
        </p:nvSpPr>
        <p:spPr>
          <a:ln/>
        </p:spPr>
        <p:txBody>
          <a:bodyPr/>
          <a:lstStyle>
            <a:lvl1pPr>
              <a:defRPr/>
            </a:lvl1pPr>
          </a:lstStyle>
          <a:p>
            <a:fld id="{9CDC5A6D-60CB-48C7-9588-C2C60B83A8E5}" type="slidenum">
              <a:rPr lang="zh-CN" altLang="zh-CN"/>
              <a:pPr/>
              <a:t>‹#›</a:t>
            </a:fld>
            <a:endParaRPr lang="zh-CN" altLang="zh-CN"/>
          </a:p>
        </p:txBody>
      </p:sp>
    </p:spTree>
    <p:extLst>
      <p:ext uri="{BB962C8B-B14F-4D97-AF65-F5344CB8AC3E}">
        <p14:creationId xmlns:p14="http://schemas.microsoft.com/office/powerpoint/2010/main" val="28988171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11188" y="1600200"/>
            <a:ext cx="5418137"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81725" y="1600200"/>
            <a:ext cx="5419725"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zh-CN"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zh-CN" altLang="zh-CN"/>
          </a:p>
        </p:txBody>
      </p:sp>
      <p:sp>
        <p:nvSpPr>
          <p:cNvPr id="7" name="Rectangle 6"/>
          <p:cNvSpPr>
            <a:spLocks noGrp="1" noChangeArrowheads="1"/>
          </p:cNvSpPr>
          <p:nvPr>
            <p:ph type="sldNum" sz="quarter" idx="12"/>
          </p:nvPr>
        </p:nvSpPr>
        <p:spPr>
          <a:ln/>
        </p:spPr>
        <p:txBody>
          <a:bodyPr/>
          <a:lstStyle>
            <a:lvl1pPr>
              <a:defRPr/>
            </a:lvl1pPr>
          </a:lstStyle>
          <a:p>
            <a:fld id="{E78667F3-214B-4A9C-9C0F-84EA28128D74}" type="slidenum">
              <a:rPr lang="zh-CN" altLang="zh-CN"/>
              <a:pPr/>
              <a:t>‹#›</a:t>
            </a:fld>
            <a:endParaRPr lang="zh-CN" altLang="zh-CN"/>
          </a:p>
        </p:txBody>
      </p:sp>
    </p:spTree>
    <p:extLst>
      <p:ext uri="{BB962C8B-B14F-4D97-AF65-F5344CB8AC3E}">
        <p14:creationId xmlns:p14="http://schemas.microsoft.com/office/powerpoint/2010/main" val="24413366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1375" y="365125"/>
            <a:ext cx="10531475"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41375" y="1681163"/>
            <a:ext cx="516572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41375" y="2505075"/>
            <a:ext cx="516572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81725" y="1681163"/>
            <a:ext cx="519112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81725" y="2505075"/>
            <a:ext cx="519112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zh-CN" altLang="zh-CN"/>
          </a:p>
        </p:txBody>
      </p:sp>
      <p:sp>
        <p:nvSpPr>
          <p:cNvPr id="8" name="Rectangle 5"/>
          <p:cNvSpPr>
            <a:spLocks noGrp="1" noChangeArrowheads="1"/>
          </p:cNvSpPr>
          <p:nvPr>
            <p:ph type="ftr" sz="quarter" idx="11"/>
          </p:nvPr>
        </p:nvSpPr>
        <p:spPr>
          <a:ln/>
        </p:spPr>
        <p:txBody>
          <a:bodyPr/>
          <a:lstStyle>
            <a:lvl1pPr>
              <a:defRPr/>
            </a:lvl1pPr>
          </a:lstStyle>
          <a:p>
            <a:pPr>
              <a:defRPr/>
            </a:pPr>
            <a:endParaRPr lang="zh-CN" altLang="zh-CN"/>
          </a:p>
        </p:txBody>
      </p:sp>
      <p:sp>
        <p:nvSpPr>
          <p:cNvPr id="9" name="Rectangle 6"/>
          <p:cNvSpPr>
            <a:spLocks noGrp="1" noChangeArrowheads="1"/>
          </p:cNvSpPr>
          <p:nvPr>
            <p:ph type="sldNum" sz="quarter" idx="12"/>
          </p:nvPr>
        </p:nvSpPr>
        <p:spPr>
          <a:ln/>
        </p:spPr>
        <p:txBody>
          <a:bodyPr/>
          <a:lstStyle>
            <a:lvl1pPr>
              <a:defRPr/>
            </a:lvl1pPr>
          </a:lstStyle>
          <a:p>
            <a:fld id="{24ED66AA-9C2A-421A-A2BA-DAB1CDC25BDB}" type="slidenum">
              <a:rPr lang="zh-CN" altLang="zh-CN"/>
              <a:pPr/>
              <a:t>‹#›</a:t>
            </a:fld>
            <a:endParaRPr lang="zh-CN" altLang="zh-CN"/>
          </a:p>
        </p:txBody>
      </p:sp>
    </p:spTree>
    <p:extLst>
      <p:ext uri="{BB962C8B-B14F-4D97-AF65-F5344CB8AC3E}">
        <p14:creationId xmlns:p14="http://schemas.microsoft.com/office/powerpoint/2010/main" val="1977059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zh-CN" altLang="zh-CN"/>
          </a:p>
        </p:txBody>
      </p:sp>
      <p:sp>
        <p:nvSpPr>
          <p:cNvPr id="4" name="Rectangle 5"/>
          <p:cNvSpPr>
            <a:spLocks noGrp="1" noChangeArrowheads="1"/>
          </p:cNvSpPr>
          <p:nvPr>
            <p:ph type="ftr" sz="quarter" idx="11"/>
          </p:nvPr>
        </p:nvSpPr>
        <p:spPr>
          <a:ln/>
        </p:spPr>
        <p:txBody>
          <a:bodyPr/>
          <a:lstStyle>
            <a:lvl1pPr>
              <a:defRPr/>
            </a:lvl1pPr>
          </a:lstStyle>
          <a:p>
            <a:pPr>
              <a:defRPr/>
            </a:pPr>
            <a:endParaRPr lang="zh-CN" altLang="zh-CN"/>
          </a:p>
        </p:txBody>
      </p:sp>
      <p:sp>
        <p:nvSpPr>
          <p:cNvPr id="5" name="Rectangle 6"/>
          <p:cNvSpPr>
            <a:spLocks noGrp="1" noChangeArrowheads="1"/>
          </p:cNvSpPr>
          <p:nvPr>
            <p:ph type="sldNum" sz="quarter" idx="12"/>
          </p:nvPr>
        </p:nvSpPr>
        <p:spPr>
          <a:ln/>
        </p:spPr>
        <p:txBody>
          <a:bodyPr/>
          <a:lstStyle>
            <a:lvl1pPr>
              <a:defRPr/>
            </a:lvl1pPr>
          </a:lstStyle>
          <a:p>
            <a:fld id="{7977A01E-A4D7-4825-A3C8-037FDDB97405}" type="slidenum">
              <a:rPr lang="zh-CN" altLang="zh-CN"/>
              <a:pPr/>
              <a:t>‹#›</a:t>
            </a:fld>
            <a:endParaRPr lang="zh-CN" altLang="zh-CN"/>
          </a:p>
        </p:txBody>
      </p:sp>
    </p:spTree>
    <p:extLst>
      <p:ext uri="{BB962C8B-B14F-4D97-AF65-F5344CB8AC3E}">
        <p14:creationId xmlns:p14="http://schemas.microsoft.com/office/powerpoint/2010/main" val="3349551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zh-CN" altLang="zh-CN"/>
          </a:p>
        </p:txBody>
      </p:sp>
      <p:sp>
        <p:nvSpPr>
          <p:cNvPr id="3" name="Rectangle 5"/>
          <p:cNvSpPr>
            <a:spLocks noGrp="1" noChangeArrowheads="1"/>
          </p:cNvSpPr>
          <p:nvPr>
            <p:ph type="ftr" sz="quarter" idx="11"/>
          </p:nvPr>
        </p:nvSpPr>
        <p:spPr>
          <a:ln/>
        </p:spPr>
        <p:txBody>
          <a:bodyPr/>
          <a:lstStyle>
            <a:lvl1pPr>
              <a:defRPr/>
            </a:lvl1pPr>
          </a:lstStyle>
          <a:p>
            <a:pPr>
              <a:defRPr/>
            </a:pPr>
            <a:endParaRPr lang="zh-CN" altLang="zh-CN"/>
          </a:p>
        </p:txBody>
      </p:sp>
      <p:sp>
        <p:nvSpPr>
          <p:cNvPr id="4" name="Rectangle 6"/>
          <p:cNvSpPr>
            <a:spLocks noGrp="1" noChangeArrowheads="1"/>
          </p:cNvSpPr>
          <p:nvPr>
            <p:ph type="sldNum" sz="quarter" idx="12"/>
          </p:nvPr>
        </p:nvSpPr>
        <p:spPr>
          <a:ln/>
        </p:spPr>
        <p:txBody>
          <a:bodyPr/>
          <a:lstStyle>
            <a:lvl1pPr>
              <a:defRPr/>
            </a:lvl1pPr>
          </a:lstStyle>
          <a:p>
            <a:fld id="{27EC9308-0B42-4ABA-BB54-9FAEB1E2E491}" type="slidenum">
              <a:rPr lang="zh-CN" altLang="zh-CN"/>
              <a:pPr/>
              <a:t>‹#›</a:t>
            </a:fld>
            <a:endParaRPr lang="zh-CN" altLang="zh-CN"/>
          </a:p>
        </p:txBody>
      </p:sp>
    </p:spTree>
    <p:extLst>
      <p:ext uri="{BB962C8B-B14F-4D97-AF65-F5344CB8AC3E}">
        <p14:creationId xmlns:p14="http://schemas.microsoft.com/office/powerpoint/2010/main" val="78564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1375" y="457200"/>
            <a:ext cx="3938588"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91125" y="987425"/>
            <a:ext cx="618172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41375" y="2057400"/>
            <a:ext cx="393858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zh-CN"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zh-CN" altLang="zh-CN"/>
          </a:p>
        </p:txBody>
      </p:sp>
      <p:sp>
        <p:nvSpPr>
          <p:cNvPr id="7" name="Rectangle 6"/>
          <p:cNvSpPr>
            <a:spLocks noGrp="1" noChangeArrowheads="1"/>
          </p:cNvSpPr>
          <p:nvPr>
            <p:ph type="sldNum" sz="quarter" idx="12"/>
          </p:nvPr>
        </p:nvSpPr>
        <p:spPr>
          <a:ln/>
        </p:spPr>
        <p:txBody>
          <a:bodyPr/>
          <a:lstStyle>
            <a:lvl1pPr>
              <a:defRPr/>
            </a:lvl1pPr>
          </a:lstStyle>
          <a:p>
            <a:fld id="{7BD5879D-41CD-4B2C-94F4-683C2C31DFBA}" type="slidenum">
              <a:rPr lang="zh-CN" altLang="zh-CN"/>
              <a:pPr/>
              <a:t>‹#›</a:t>
            </a:fld>
            <a:endParaRPr lang="zh-CN" altLang="zh-CN"/>
          </a:p>
        </p:txBody>
      </p:sp>
    </p:spTree>
    <p:extLst>
      <p:ext uri="{BB962C8B-B14F-4D97-AF65-F5344CB8AC3E}">
        <p14:creationId xmlns:p14="http://schemas.microsoft.com/office/powerpoint/2010/main" val="131213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1375" y="457200"/>
            <a:ext cx="3938588"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91125" y="987425"/>
            <a:ext cx="618172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841375" y="2057400"/>
            <a:ext cx="393858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zh-CN"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zh-CN" altLang="zh-CN"/>
          </a:p>
        </p:txBody>
      </p:sp>
      <p:sp>
        <p:nvSpPr>
          <p:cNvPr id="7" name="Rectangle 6"/>
          <p:cNvSpPr>
            <a:spLocks noGrp="1" noChangeArrowheads="1"/>
          </p:cNvSpPr>
          <p:nvPr>
            <p:ph type="sldNum" sz="quarter" idx="12"/>
          </p:nvPr>
        </p:nvSpPr>
        <p:spPr>
          <a:ln/>
        </p:spPr>
        <p:txBody>
          <a:bodyPr/>
          <a:lstStyle>
            <a:lvl1pPr>
              <a:defRPr/>
            </a:lvl1pPr>
          </a:lstStyle>
          <a:p>
            <a:fld id="{94AAE35C-0411-4C4E-B99B-54E40CCA3A9F}" type="slidenum">
              <a:rPr lang="zh-CN" altLang="zh-CN"/>
              <a:pPr/>
              <a:t>‹#›</a:t>
            </a:fld>
            <a:endParaRPr lang="zh-CN" altLang="zh-CN"/>
          </a:p>
        </p:txBody>
      </p:sp>
    </p:spTree>
    <p:extLst>
      <p:ext uri="{BB962C8B-B14F-4D97-AF65-F5344CB8AC3E}">
        <p14:creationId xmlns:p14="http://schemas.microsoft.com/office/powerpoint/2010/main" val="8904853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p>
        </p:txBody>
      </p:sp>
      <p:sp>
        <p:nvSpPr>
          <p:cNvPr id="6" name="Rectangle 6"/>
          <p:cNvSpPr>
            <a:spLocks noGrp="1" noChangeArrowheads="1"/>
          </p:cNvSpPr>
          <p:nvPr>
            <p:ph type="sldNum" sz="quarter" idx="12"/>
          </p:nvPr>
        </p:nvSpPr>
        <p:spPr>
          <a:ln/>
        </p:spPr>
        <p:txBody>
          <a:bodyPr/>
          <a:lstStyle>
            <a:lvl1pPr>
              <a:defRPr/>
            </a:lvl1pPr>
          </a:lstStyle>
          <a:p>
            <a:fld id="{F87AFFBE-0511-49A0-9316-1917112E4FE1}" type="slidenum">
              <a:rPr lang="zh-CN" altLang="zh-CN"/>
              <a:pPr/>
              <a:t>‹#›</a:t>
            </a:fld>
            <a:endParaRPr lang="zh-CN" altLang="zh-CN"/>
          </a:p>
        </p:txBody>
      </p:sp>
    </p:spTree>
    <p:extLst>
      <p:ext uri="{BB962C8B-B14F-4D97-AF65-F5344CB8AC3E}">
        <p14:creationId xmlns:p14="http://schemas.microsoft.com/office/powerpoint/2010/main" val="6740662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55075" y="274638"/>
            <a:ext cx="2746375"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11188" y="274638"/>
            <a:ext cx="8091487"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p>
        </p:txBody>
      </p:sp>
      <p:sp>
        <p:nvSpPr>
          <p:cNvPr id="6" name="Rectangle 6"/>
          <p:cNvSpPr>
            <a:spLocks noGrp="1" noChangeArrowheads="1"/>
          </p:cNvSpPr>
          <p:nvPr>
            <p:ph type="sldNum" sz="quarter" idx="12"/>
          </p:nvPr>
        </p:nvSpPr>
        <p:spPr>
          <a:ln/>
        </p:spPr>
        <p:txBody>
          <a:bodyPr/>
          <a:lstStyle>
            <a:lvl1pPr>
              <a:defRPr/>
            </a:lvl1pPr>
          </a:lstStyle>
          <a:p>
            <a:fld id="{3E08640B-1AFE-4961-8C31-8B7226B89041}" type="slidenum">
              <a:rPr lang="zh-CN" altLang="zh-CN"/>
              <a:pPr/>
              <a:t>‹#›</a:t>
            </a:fld>
            <a:endParaRPr lang="zh-CN" altLang="zh-CN"/>
          </a:p>
        </p:txBody>
      </p:sp>
    </p:spTree>
    <p:extLst>
      <p:ext uri="{BB962C8B-B14F-4D97-AF65-F5344CB8AC3E}">
        <p14:creationId xmlns:p14="http://schemas.microsoft.com/office/powerpoint/2010/main" val="33957359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EAEAEA"/>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11188" y="274638"/>
            <a:ext cx="10990262"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1027" name="Rectangle 3"/>
          <p:cNvSpPr>
            <a:spLocks noGrp="1" noChangeArrowheads="1"/>
          </p:cNvSpPr>
          <p:nvPr>
            <p:ph type="body" idx="1"/>
          </p:nvPr>
        </p:nvSpPr>
        <p:spPr bwMode="auto">
          <a:xfrm>
            <a:off x="611188" y="1600200"/>
            <a:ext cx="10990262"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
        <p:nvSpPr>
          <p:cNvPr id="1028" name="Rectangle 4"/>
          <p:cNvSpPr>
            <a:spLocks noGrp="1" noChangeArrowheads="1"/>
          </p:cNvSpPr>
          <p:nvPr>
            <p:ph type="dt" sz="half" idx="2"/>
          </p:nvPr>
        </p:nvSpPr>
        <p:spPr bwMode="auto">
          <a:xfrm>
            <a:off x="611188" y="6245225"/>
            <a:ext cx="2849562"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buFont typeface="Arial" panose="020B0604020202020204" pitchFamily="34" charset="0"/>
              <a:buNone/>
              <a:defRPr sz="1400" smtClean="0"/>
            </a:lvl1pPr>
          </a:lstStyle>
          <a:p>
            <a:pPr>
              <a:defRPr/>
            </a:pPr>
            <a:endParaRPr lang="zh-CN" altLang="zh-CN"/>
          </a:p>
        </p:txBody>
      </p:sp>
      <p:sp>
        <p:nvSpPr>
          <p:cNvPr id="1029" name="Rectangle 5"/>
          <p:cNvSpPr>
            <a:spLocks noGrp="1" noChangeArrowheads="1"/>
          </p:cNvSpPr>
          <p:nvPr>
            <p:ph type="ftr" sz="quarter" idx="3"/>
          </p:nvPr>
        </p:nvSpPr>
        <p:spPr bwMode="auto">
          <a:xfrm>
            <a:off x="4171950" y="6245225"/>
            <a:ext cx="386715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buFont typeface="Arial" panose="020B0604020202020204" pitchFamily="34" charset="0"/>
              <a:buNone/>
              <a:defRPr sz="1400" smtClean="0"/>
            </a:lvl1pPr>
          </a:lstStyle>
          <a:p>
            <a:pPr>
              <a:defRPr/>
            </a:pPr>
            <a:endParaRPr lang="zh-CN" altLang="zh-CN"/>
          </a:p>
        </p:txBody>
      </p:sp>
      <p:sp>
        <p:nvSpPr>
          <p:cNvPr id="1030" name="Rectangle 6"/>
          <p:cNvSpPr>
            <a:spLocks noGrp="1" noChangeArrowheads="1"/>
          </p:cNvSpPr>
          <p:nvPr>
            <p:ph type="sldNum" sz="quarter" idx="4"/>
          </p:nvPr>
        </p:nvSpPr>
        <p:spPr bwMode="auto">
          <a:xfrm>
            <a:off x="8751888" y="6245225"/>
            <a:ext cx="2849562"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buFont typeface="Arial" pitchFamily="34" charset="0"/>
              <a:buNone/>
              <a:defRPr sz="1400"/>
            </a:lvl1pPr>
          </a:lstStyle>
          <a:p>
            <a:fld id="{F1BB43B7-ED03-4606-ADA9-DDF8C90847CE}" type="slidenum">
              <a:rPr lang="zh-CN" altLang="zh-CN"/>
              <a:pPr/>
              <a:t>‹#›</a:t>
            </a:fld>
            <a:endParaRPr lang="zh-CN" altLang="zh-C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2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3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50" name="Text Box 2"/>
          <p:cNvSpPr txBox="1">
            <a:spLocks noChangeArrowheads="1"/>
          </p:cNvSpPr>
          <p:nvPr/>
        </p:nvSpPr>
        <p:spPr bwMode="auto">
          <a:xfrm>
            <a:off x="2090271" y="2941638"/>
            <a:ext cx="8435322"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6600" b="1" dirty="0">
                <a:solidFill>
                  <a:schemeClr val="bg1"/>
                </a:solidFill>
                <a:latin typeface="微软雅黑" pitchFamily="34" charset="-122"/>
                <a:ea typeface="微软雅黑" pitchFamily="34" charset="-122"/>
              </a:rPr>
              <a:t>居民医疗保险</a:t>
            </a:r>
            <a:r>
              <a:rPr lang="en-US" altLang="zh-CN" sz="6600" b="1" dirty="0" err="1">
                <a:solidFill>
                  <a:schemeClr val="bg1"/>
                </a:solidFill>
                <a:latin typeface="微软雅黑" pitchFamily="34" charset="-122"/>
                <a:ea typeface="微软雅黑" pitchFamily="34" charset="-122"/>
              </a:rPr>
              <a:t>ppt</a:t>
            </a:r>
            <a:r>
              <a:rPr lang="zh-CN" altLang="en-US" sz="6600" b="1" dirty="0">
                <a:solidFill>
                  <a:schemeClr val="bg1"/>
                </a:solidFill>
                <a:latin typeface="微软雅黑" pitchFamily="34" charset="-122"/>
                <a:ea typeface="微软雅黑" pitchFamily="34" charset="-122"/>
              </a:rPr>
              <a:t>模板</a:t>
            </a:r>
            <a:endParaRPr lang="zh-CN" altLang="en-US" sz="6600" b="1" dirty="0">
              <a:latin typeface="微软雅黑" pitchFamily="34" charset="-122"/>
              <a:ea typeface="微软雅黑" pitchFamily="34" charset="-122"/>
            </a:endParaRPr>
          </a:p>
        </p:txBody>
      </p:sp>
      <p:sp>
        <p:nvSpPr>
          <p:cNvPr id="2051"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p>
        </p:txBody>
      </p:sp>
      <p:sp>
        <p:nvSpPr>
          <p:cNvPr id="2052"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sp>
        <p:nvSpPr>
          <p:cNvPr id="2053" name="Rectangle 5"/>
          <p:cNvSpPr>
            <a:spLocks noChangeArrowheads="1"/>
          </p:cNvSpPr>
          <p:nvPr/>
        </p:nvSpPr>
        <p:spPr bwMode="auto">
          <a:xfrm>
            <a:off x="2605088" y="4251325"/>
            <a:ext cx="7405687" cy="35242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2054" name="Rectangle 6"/>
          <p:cNvSpPr>
            <a:spLocks noChangeArrowheads="1"/>
          </p:cNvSpPr>
          <p:nvPr/>
        </p:nvSpPr>
        <p:spPr bwMode="auto">
          <a:xfrm>
            <a:off x="2605088" y="2770188"/>
            <a:ext cx="7405687" cy="171450"/>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2055" name="Text Box 7"/>
          <p:cNvSpPr txBox="1">
            <a:spLocks noChangeArrowheads="1"/>
          </p:cNvSpPr>
          <p:nvPr/>
        </p:nvSpPr>
        <p:spPr bwMode="auto">
          <a:xfrm>
            <a:off x="2605088" y="2306638"/>
            <a:ext cx="1973262" cy="3048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1400">
                <a:latin typeface="微软雅黑" pitchFamily="34" charset="-122"/>
                <a:ea typeface="微软雅黑" pitchFamily="34" charset="-122"/>
              </a:rPr>
              <a:t>ADD YOUR TITLE</a:t>
            </a:r>
          </a:p>
        </p:txBody>
      </p:sp>
      <p:sp>
        <p:nvSpPr>
          <p:cNvPr id="2056" name="Text Box 8"/>
          <p:cNvSpPr txBox="1">
            <a:spLocks noChangeArrowheads="1"/>
          </p:cNvSpPr>
          <p:nvPr/>
        </p:nvSpPr>
        <p:spPr bwMode="auto">
          <a:xfrm>
            <a:off x="8029575" y="4727575"/>
            <a:ext cx="1982788" cy="304800"/>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1400">
                <a:latin typeface="微软雅黑" pitchFamily="34" charset="-122"/>
                <a:ea typeface="微软雅黑" pitchFamily="34" charset="-122"/>
                <a:sym typeface="Arial" pitchFamily="34" charset="0"/>
              </a:rPr>
              <a:t>ADD YOUR TEXT</a:t>
            </a:r>
          </a:p>
        </p:txBody>
      </p:sp>
    </p:spTree>
  </p:cSld>
  <p:clrMapOvr>
    <a:masterClrMapping/>
  </p:clrMapOvr>
  <p:transition>
    <p:fade thruBlk="1"/>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074" name="AutoShape 2"/>
          <p:cNvSpPr>
            <a:spLocks noChangeArrowheads="1"/>
          </p:cNvSpPr>
          <p:nvPr/>
        </p:nvSpPr>
        <p:spPr bwMode="auto">
          <a:xfrm rot="-5400000">
            <a:off x="2701132" y="-2648744"/>
            <a:ext cx="6837362" cy="12201525"/>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075"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3076"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sp>
        <p:nvSpPr>
          <p:cNvPr id="3077" name="Rectangle 5"/>
          <p:cNvSpPr>
            <a:spLocks noChangeArrowheads="1"/>
          </p:cNvSpPr>
          <p:nvPr/>
        </p:nvSpPr>
        <p:spPr bwMode="auto">
          <a:xfrm>
            <a:off x="2195513" y="3262313"/>
            <a:ext cx="2519362" cy="350837"/>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078" name="Rectangle 6"/>
          <p:cNvSpPr>
            <a:spLocks noChangeArrowheads="1"/>
          </p:cNvSpPr>
          <p:nvPr/>
        </p:nvSpPr>
        <p:spPr bwMode="auto">
          <a:xfrm>
            <a:off x="817563" y="1776413"/>
            <a:ext cx="3760787" cy="171450"/>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079" name="Text Box 7"/>
          <p:cNvSpPr txBox="1">
            <a:spLocks noChangeArrowheads="1"/>
          </p:cNvSpPr>
          <p:nvPr/>
        </p:nvSpPr>
        <p:spPr bwMode="auto">
          <a:xfrm>
            <a:off x="817563" y="1314450"/>
            <a:ext cx="1973262" cy="3048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1400">
                <a:latin typeface="微软雅黑" pitchFamily="34" charset="-122"/>
                <a:ea typeface="微软雅黑" pitchFamily="34" charset="-122"/>
              </a:rPr>
              <a:t>ADD YOUR TITLE</a:t>
            </a:r>
            <a:endParaRPr lang="zh-CN" altLang="zh-CN"/>
          </a:p>
        </p:txBody>
      </p:sp>
      <p:sp>
        <p:nvSpPr>
          <p:cNvPr id="3080" name="Text Box 8"/>
          <p:cNvSpPr txBox="1">
            <a:spLocks noChangeArrowheads="1"/>
          </p:cNvSpPr>
          <p:nvPr/>
        </p:nvSpPr>
        <p:spPr bwMode="auto">
          <a:xfrm>
            <a:off x="817563" y="3735388"/>
            <a:ext cx="1981200" cy="304800"/>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1400">
                <a:latin typeface="微软雅黑" pitchFamily="34" charset="-122"/>
                <a:ea typeface="微软雅黑" pitchFamily="34" charset="-122"/>
                <a:sym typeface="Arial" pitchFamily="34" charset="0"/>
              </a:rPr>
              <a:t>ADD YOUR TEXT</a:t>
            </a:r>
            <a:endParaRPr lang="zh-CN" altLang="zh-CN"/>
          </a:p>
        </p:txBody>
      </p:sp>
      <p:sp>
        <p:nvSpPr>
          <p:cNvPr id="3081" name="Text Box 9"/>
          <p:cNvSpPr txBox="1">
            <a:spLocks noChangeArrowheads="1"/>
          </p:cNvSpPr>
          <p:nvPr/>
        </p:nvSpPr>
        <p:spPr bwMode="auto">
          <a:xfrm>
            <a:off x="817563" y="1949450"/>
            <a:ext cx="5272087" cy="13096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8000" b="1">
                <a:solidFill>
                  <a:schemeClr val="bg1"/>
                </a:solidFill>
                <a:latin typeface="微软雅黑" pitchFamily="34" charset="-122"/>
                <a:ea typeface="微软雅黑" pitchFamily="34" charset="-122"/>
              </a:rPr>
              <a:t>CONTE</a:t>
            </a:r>
            <a:r>
              <a:rPr lang="zh-CN" altLang="en-US" sz="8000" b="1">
                <a:latin typeface="微软雅黑" pitchFamily="34" charset="-122"/>
                <a:ea typeface="微软雅黑" pitchFamily="34" charset="-122"/>
              </a:rPr>
              <a:t>NT</a:t>
            </a:r>
          </a:p>
        </p:txBody>
      </p:sp>
      <p:sp>
        <p:nvSpPr>
          <p:cNvPr id="3082" name="单圆角矩形 3"/>
          <p:cNvSpPr>
            <a:spLocks noChangeArrowheads="1"/>
          </p:cNvSpPr>
          <p:nvPr/>
        </p:nvSpPr>
        <p:spPr bwMode="auto">
          <a:xfrm flipH="1">
            <a:off x="6985000" y="1949450"/>
            <a:ext cx="528638" cy="495300"/>
          </a:xfrm>
          <a:custGeom>
            <a:avLst/>
            <a:gdLst>
              <a:gd name="T0" fmla="*/ 0 w 528877"/>
              <a:gd name="T1" fmla="*/ 0 h 495119"/>
              <a:gd name="T2" fmla="*/ 445549 w 528877"/>
              <a:gd name="T3" fmla="*/ 0 h 495119"/>
              <a:gd name="T4" fmla="*/ 527921 w 528877"/>
              <a:gd name="T5" fmla="*/ 82641 h 495119"/>
              <a:gd name="T6" fmla="*/ 527921 w 528877"/>
              <a:gd name="T7" fmla="*/ 495843 h 495119"/>
              <a:gd name="T8" fmla="*/ 0 w 528877"/>
              <a:gd name="T9" fmla="*/ 495843 h 495119"/>
              <a:gd name="T10" fmla="*/ 0 w 528877"/>
              <a:gd name="T11" fmla="*/ 0 h 495119"/>
              <a:gd name="T12" fmla="*/ 0 60000 65536"/>
              <a:gd name="T13" fmla="*/ 0 60000 65536"/>
              <a:gd name="T14" fmla="*/ 0 60000 65536"/>
              <a:gd name="T15" fmla="*/ 0 60000 65536"/>
              <a:gd name="T16" fmla="*/ 0 60000 65536"/>
              <a:gd name="T17" fmla="*/ 0 60000 65536"/>
              <a:gd name="T18" fmla="*/ 0 w 528877"/>
              <a:gd name="T19" fmla="*/ 0 h 495119"/>
              <a:gd name="T20" fmla="*/ 528877 w 528877"/>
              <a:gd name="T21" fmla="*/ 495119 h 495119"/>
            </a:gdLst>
            <a:ahLst/>
            <a:cxnLst>
              <a:cxn ang="T12">
                <a:pos x="T0" y="T1"/>
              </a:cxn>
              <a:cxn ang="T13">
                <a:pos x="T2" y="T3"/>
              </a:cxn>
              <a:cxn ang="T14">
                <a:pos x="T4" y="T5"/>
              </a:cxn>
              <a:cxn ang="T15">
                <a:pos x="T6" y="T7"/>
              </a:cxn>
              <a:cxn ang="T16">
                <a:pos x="T8" y="T9"/>
              </a:cxn>
              <a:cxn ang="T17">
                <a:pos x="T10" y="T11"/>
              </a:cxn>
            </a:cxnLst>
            <a:rect l="T18" t="T19" r="T20" b="T21"/>
            <a:pathLst>
              <a:path w="528877" h="495119">
                <a:moveTo>
                  <a:pt x="0" y="0"/>
                </a:moveTo>
                <a:lnTo>
                  <a:pt x="446356" y="0"/>
                </a:lnTo>
                <a:cubicBezTo>
                  <a:pt x="491931" y="0"/>
                  <a:pt x="528877" y="36946"/>
                  <a:pt x="528877" y="82521"/>
                </a:cubicBezTo>
                <a:lnTo>
                  <a:pt x="528877" y="495119"/>
                </a:lnTo>
                <a:lnTo>
                  <a:pt x="0" y="495119"/>
                </a:lnTo>
                <a:lnTo>
                  <a:pt x="0" y="0"/>
                </a:lnTo>
                <a:close/>
              </a:path>
            </a:pathLst>
          </a:custGeom>
          <a:solidFill>
            <a:srgbClr val="00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en-US" altLang="zh-CN" sz="1800" b="1">
                <a:solidFill>
                  <a:srgbClr val="FFFFFF"/>
                </a:solidFill>
                <a:latin typeface="微软雅黑" pitchFamily="34" charset="-122"/>
                <a:ea typeface="微软雅黑" pitchFamily="34" charset="-122"/>
              </a:rPr>
              <a:t>01</a:t>
            </a:r>
          </a:p>
        </p:txBody>
      </p:sp>
      <p:sp>
        <p:nvSpPr>
          <p:cNvPr id="3083" name="AutoShape 11"/>
          <p:cNvSpPr>
            <a:spLocks noChangeArrowheads="1"/>
          </p:cNvSpPr>
          <p:nvPr/>
        </p:nvSpPr>
        <p:spPr bwMode="auto">
          <a:xfrm>
            <a:off x="7561263" y="1949450"/>
            <a:ext cx="2889250" cy="495300"/>
          </a:xfrm>
          <a:prstGeom prst="flowChartAlternateProcess">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zh-CN" sz="1200">
                <a:solidFill>
                  <a:srgbClr val="525252"/>
                </a:solidFill>
                <a:latin typeface="微软雅黑" pitchFamily="34" charset="-122"/>
                <a:ea typeface="微软雅黑" pitchFamily="34" charset="-122"/>
              </a:rPr>
              <a:t>ADD YOUR TEXT</a:t>
            </a:r>
          </a:p>
        </p:txBody>
      </p:sp>
      <p:sp>
        <p:nvSpPr>
          <p:cNvPr id="3084" name="单圆角矩形 5"/>
          <p:cNvSpPr>
            <a:spLocks noChangeArrowheads="1"/>
          </p:cNvSpPr>
          <p:nvPr/>
        </p:nvSpPr>
        <p:spPr bwMode="auto">
          <a:xfrm flipH="1">
            <a:off x="6985000" y="3136900"/>
            <a:ext cx="528638" cy="495300"/>
          </a:xfrm>
          <a:custGeom>
            <a:avLst/>
            <a:gdLst>
              <a:gd name="T0" fmla="*/ 0 w 528877"/>
              <a:gd name="T1" fmla="*/ 0 h 495119"/>
              <a:gd name="T2" fmla="*/ 445549 w 528877"/>
              <a:gd name="T3" fmla="*/ 0 h 495119"/>
              <a:gd name="T4" fmla="*/ 527921 w 528877"/>
              <a:gd name="T5" fmla="*/ 81850 h 495119"/>
              <a:gd name="T6" fmla="*/ 527921 w 528877"/>
              <a:gd name="T7" fmla="*/ 491092 h 495119"/>
              <a:gd name="T8" fmla="*/ 0 w 528877"/>
              <a:gd name="T9" fmla="*/ 491092 h 495119"/>
              <a:gd name="T10" fmla="*/ 0 w 528877"/>
              <a:gd name="T11" fmla="*/ 0 h 495119"/>
              <a:gd name="T12" fmla="*/ 0 60000 65536"/>
              <a:gd name="T13" fmla="*/ 0 60000 65536"/>
              <a:gd name="T14" fmla="*/ 0 60000 65536"/>
              <a:gd name="T15" fmla="*/ 0 60000 65536"/>
              <a:gd name="T16" fmla="*/ 0 60000 65536"/>
              <a:gd name="T17" fmla="*/ 0 60000 65536"/>
              <a:gd name="T18" fmla="*/ 0 w 528877"/>
              <a:gd name="T19" fmla="*/ 0 h 495119"/>
              <a:gd name="T20" fmla="*/ 528877 w 528877"/>
              <a:gd name="T21" fmla="*/ 495119 h 495119"/>
            </a:gdLst>
            <a:ahLst/>
            <a:cxnLst>
              <a:cxn ang="T12">
                <a:pos x="T0" y="T1"/>
              </a:cxn>
              <a:cxn ang="T13">
                <a:pos x="T2" y="T3"/>
              </a:cxn>
              <a:cxn ang="T14">
                <a:pos x="T4" y="T5"/>
              </a:cxn>
              <a:cxn ang="T15">
                <a:pos x="T6" y="T7"/>
              </a:cxn>
              <a:cxn ang="T16">
                <a:pos x="T8" y="T9"/>
              </a:cxn>
              <a:cxn ang="T17">
                <a:pos x="T10" y="T11"/>
              </a:cxn>
            </a:cxnLst>
            <a:rect l="T18" t="T19" r="T20" b="T21"/>
            <a:pathLst>
              <a:path w="528877" h="495119">
                <a:moveTo>
                  <a:pt x="0" y="0"/>
                </a:moveTo>
                <a:lnTo>
                  <a:pt x="446356" y="0"/>
                </a:lnTo>
                <a:cubicBezTo>
                  <a:pt x="491931" y="0"/>
                  <a:pt x="528877" y="36946"/>
                  <a:pt x="528877" y="82521"/>
                </a:cubicBezTo>
                <a:lnTo>
                  <a:pt x="528877" y="495119"/>
                </a:lnTo>
                <a:lnTo>
                  <a:pt x="0" y="495119"/>
                </a:lnTo>
                <a:lnTo>
                  <a:pt x="0" y="0"/>
                </a:lnTo>
                <a:close/>
              </a:path>
            </a:pathLst>
          </a:custGeom>
          <a:solidFill>
            <a:srgbClr val="00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en-US" altLang="zh-CN" sz="1800" b="1">
                <a:solidFill>
                  <a:srgbClr val="FFFFFF"/>
                </a:solidFill>
                <a:latin typeface="微软雅黑" pitchFamily="34" charset="-122"/>
                <a:ea typeface="微软雅黑" pitchFamily="34" charset="-122"/>
              </a:rPr>
              <a:t>03</a:t>
            </a:r>
          </a:p>
        </p:txBody>
      </p:sp>
      <p:sp>
        <p:nvSpPr>
          <p:cNvPr id="3085" name="AutoShape 13"/>
          <p:cNvSpPr>
            <a:spLocks noChangeArrowheads="1"/>
          </p:cNvSpPr>
          <p:nvPr/>
        </p:nvSpPr>
        <p:spPr bwMode="auto">
          <a:xfrm>
            <a:off x="7561263" y="3136900"/>
            <a:ext cx="2889250" cy="495300"/>
          </a:xfrm>
          <a:prstGeom prst="flowChartAlternateProcess">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zh-CN" sz="1200">
                <a:solidFill>
                  <a:srgbClr val="525252"/>
                </a:solidFill>
                <a:latin typeface="微软雅黑" pitchFamily="34" charset="-122"/>
                <a:ea typeface="微软雅黑" pitchFamily="34" charset="-122"/>
              </a:rPr>
              <a:t>ADD YOUR TEXT</a:t>
            </a:r>
          </a:p>
        </p:txBody>
      </p:sp>
      <p:sp>
        <p:nvSpPr>
          <p:cNvPr id="3086" name="单圆角矩形 7"/>
          <p:cNvSpPr>
            <a:spLocks noChangeArrowheads="1"/>
          </p:cNvSpPr>
          <p:nvPr/>
        </p:nvSpPr>
        <p:spPr bwMode="auto">
          <a:xfrm>
            <a:off x="10485438" y="2543175"/>
            <a:ext cx="528637" cy="495300"/>
          </a:xfrm>
          <a:custGeom>
            <a:avLst/>
            <a:gdLst>
              <a:gd name="T0" fmla="*/ 0 w 528877"/>
              <a:gd name="T1" fmla="*/ 0 h 495119"/>
              <a:gd name="T2" fmla="*/ 445547 w 528877"/>
              <a:gd name="T3" fmla="*/ 0 h 495119"/>
              <a:gd name="T4" fmla="*/ 527917 w 528877"/>
              <a:gd name="T5" fmla="*/ 82641 h 495119"/>
              <a:gd name="T6" fmla="*/ 527917 w 528877"/>
              <a:gd name="T7" fmla="*/ 495843 h 495119"/>
              <a:gd name="T8" fmla="*/ 0 w 528877"/>
              <a:gd name="T9" fmla="*/ 495843 h 495119"/>
              <a:gd name="T10" fmla="*/ 0 w 528877"/>
              <a:gd name="T11" fmla="*/ 0 h 495119"/>
              <a:gd name="T12" fmla="*/ 0 60000 65536"/>
              <a:gd name="T13" fmla="*/ 0 60000 65536"/>
              <a:gd name="T14" fmla="*/ 0 60000 65536"/>
              <a:gd name="T15" fmla="*/ 0 60000 65536"/>
              <a:gd name="T16" fmla="*/ 0 60000 65536"/>
              <a:gd name="T17" fmla="*/ 0 60000 65536"/>
              <a:gd name="T18" fmla="*/ 0 w 528877"/>
              <a:gd name="T19" fmla="*/ 0 h 495119"/>
              <a:gd name="T20" fmla="*/ 528877 w 528877"/>
              <a:gd name="T21" fmla="*/ 495119 h 495119"/>
            </a:gdLst>
            <a:ahLst/>
            <a:cxnLst>
              <a:cxn ang="T12">
                <a:pos x="T0" y="T1"/>
              </a:cxn>
              <a:cxn ang="T13">
                <a:pos x="T2" y="T3"/>
              </a:cxn>
              <a:cxn ang="T14">
                <a:pos x="T4" y="T5"/>
              </a:cxn>
              <a:cxn ang="T15">
                <a:pos x="T6" y="T7"/>
              </a:cxn>
              <a:cxn ang="T16">
                <a:pos x="T8" y="T9"/>
              </a:cxn>
              <a:cxn ang="T17">
                <a:pos x="T10" y="T11"/>
              </a:cxn>
            </a:cxnLst>
            <a:rect l="T18" t="T19" r="T20" b="T21"/>
            <a:pathLst>
              <a:path w="528877" h="495119">
                <a:moveTo>
                  <a:pt x="0" y="0"/>
                </a:moveTo>
                <a:lnTo>
                  <a:pt x="446356" y="0"/>
                </a:lnTo>
                <a:cubicBezTo>
                  <a:pt x="491931" y="0"/>
                  <a:pt x="528877" y="36946"/>
                  <a:pt x="528877" y="82521"/>
                </a:cubicBezTo>
                <a:lnTo>
                  <a:pt x="528877" y="495119"/>
                </a:lnTo>
                <a:lnTo>
                  <a:pt x="0" y="495119"/>
                </a:lnTo>
                <a:lnTo>
                  <a:pt x="0" y="0"/>
                </a:lnTo>
                <a:close/>
              </a:path>
            </a:pathLst>
          </a:custGeom>
          <a:solidFill>
            <a:srgbClr val="00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en-US" altLang="zh-CN" sz="1800" b="1">
                <a:solidFill>
                  <a:srgbClr val="FFFFFF"/>
                </a:solidFill>
                <a:latin typeface="微软雅黑" pitchFamily="34" charset="-122"/>
                <a:ea typeface="微软雅黑" pitchFamily="34" charset="-122"/>
              </a:rPr>
              <a:t>02</a:t>
            </a:r>
          </a:p>
        </p:txBody>
      </p:sp>
      <p:sp>
        <p:nvSpPr>
          <p:cNvPr id="3087" name="AutoShape 15"/>
          <p:cNvSpPr>
            <a:spLocks noChangeArrowheads="1"/>
          </p:cNvSpPr>
          <p:nvPr/>
        </p:nvSpPr>
        <p:spPr bwMode="auto">
          <a:xfrm>
            <a:off x="7561263" y="2543175"/>
            <a:ext cx="2889250" cy="495300"/>
          </a:xfrm>
          <a:prstGeom prst="flowChartAlternateProcess">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zh-CN" sz="1200">
                <a:solidFill>
                  <a:schemeClr val="bg1"/>
                </a:solidFill>
                <a:latin typeface="微软雅黑" pitchFamily="34" charset="-122"/>
                <a:ea typeface="微软雅黑" pitchFamily="34" charset="-122"/>
              </a:rPr>
              <a:t>ADD YOUR TEXT</a:t>
            </a:r>
          </a:p>
        </p:txBody>
      </p:sp>
      <p:sp>
        <p:nvSpPr>
          <p:cNvPr id="3088" name="单圆角矩形 9"/>
          <p:cNvSpPr>
            <a:spLocks noChangeArrowheads="1"/>
          </p:cNvSpPr>
          <p:nvPr/>
        </p:nvSpPr>
        <p:spPr bwMode="auto">
          <a:xfrm>
            <a:off x="10485438" y="3730625"/>
            <a:ext cx="528637" cy="495300"/>
          </a:xfrm>
          <a:custGeom>
            <a:avLst/>
            <a:gdLst>
              <a:gd name="T0" fmla="*/ 0 w 528877"/>
              <a:gd name="T1" fmla="*/ 0 h 495119"/>
              <a:gd name="T2" fmla="*/ 445547 w 528877"/>
              <a:gd name="T3" fmla="*/ 0 h 495119"/>
              <a:gd name="T4" fmla="*/ 527917 w 528877"/>
              <a:gd name="T5" fmla="*/ 82641 h 495119"/>
              <a:gd name="T6" fmla="*/ 527917 w 528877"/>
              <a:gd name="T7" fmla="*/ 495843 h 495119"/>
              <a:gd name="T8" fmla="*/ 0 w 528877"/>
              <a:gd name="T9" fmla="*/ 495843 h 495119"/>
              <a:gd name="T10" fmla="*/ 0 w 528877"/>
              <a:gd name="T11" fmla="*/ 0 h 495119"/>
              <a:gd name="T12" fmla="*/ 0 60000 65536"/>
              <a:gd name="T13" fmla="*/ 0 60000 65536"/>
              <a:gd name="T14" fmla="*/ 0 60000 65536"/>
              <a:gd name="T15" fmla="*/ 0 60000 65536"/>
              <a:gd name="T16" fmla="*/ 0 60000 65536"/>
              <a:gd name="T17" fmla="*/ 0 60000 65536"/>
              <a:gd name="T18" fmla="*/ 0 w 528877"/>
              <a:gd name="T19" fmla="*/ 0 h 495119"/>
              <a:gd name="T20" fmla="*/ 528877 w 528877"/>
              <a:gd name="T21" fmla="*/ 495119 h 495119"/>
            </a:gdLst>
            <a:ahLst/>
            <a:cxnLst>
              <a:cxn ang="T12">
                <a:pos x="T0" y="T1"/>
              </a:cxn>
              <a:cxn ang="T13">
                <a:pos x="T2" y="T3"/>
              </a:cxn>
              <a:cxn ang="T14">
                <a:pos x="T4" y="T5"/>
              </a:cxn>
              <a:cxn ang="T15">
                <a:pos x="T6" y="T7"/>
              </a:cxn>
              <a:cxn ang="T16">
                <a:pos x="T8" y="T9"/>
              </a:cxn>
              <a:cxn ang="T17">
                <a:pos x="T10" y="T11"/>
              </a:cxn>
            </a:cxnLst>
            <a:rect l="T18" t="T19" r="T20" b="T21"/>
            <a:pathLst>
              <a:path w="528877" h="495119">
                <a:moveTo>
                  <a:pt x="0" y="0"/>
                </a:moveTo>
                <a:lnTo>
                  <a:pt x="446356" y="0"/>
                </a:lnTo>
                <a:cubicBezTo>
                  <a:pt x="491931" y="0"/>
                  <a:pt x="528877" y="36946"/>
                  <a:pt x="528877" y="82521"/>
                </a:cubicBezTo>
                <a:lnTo>
                  <a:pt x="528877" y="495119"/>
                </a:lnTo>
                <a:lnTo>
                  <a:pt x="0" y="495119"/>
                </a:lnTo>
                <a:lnTo>
                  <a:pt x="0" y="0"/>
                </a:lnTo>
                <a:close/>
              </a:path>
            </a:pathLst>
          </a:custGeom>
          <a:solidFill>
            <a:srgbClr val="00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en-US" altLang="zh-CN" sz="1800" b="1">
                <a:solidFill>
                  <a:srgbClr val="FFFFFF"/>
                </a:solidFill>
                <a:latin typeface="微软雅黑" pitchFamily="34" charset="-122"/>
                <a:ea typeface="微软雅黑" pitchFamily="34" charset="-122"/>
              </a:rPr>
              <a:t>04</a:t>
            </a:r>
          </a:p>
        </p:txBody>
      </p:sp>
      <p:sp>
        <p:nvSpPr>
          <p:cNvPr id="3089" name="AutoShape 17"/>
          <p:cNvSpPr>
            <a:spLocks noChangeArrowheads="1"/>
          </p:cNvSpPr>
          <p:nvPr/>
        </p:nvSpPr>
        <p:spPr bwMode="auto">
          <a:xfrm>
            <a:off x="7561263" y="3730625"/>
            <a:ext cx="2889250" cy="495300"/>
          </a:xfrm>
          <a:prstGeom prst="flowChartAlternateProcess">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zh-CN" sz="1200">
                <a:solidFill>
                  <a:schemeClr val="bg1"/>
                </a:solidFill>
                <a:latin typeface="微软雅黑" pitchFamily="34" charset="-122"/>
                <a:ea typeface="微软雅黑" pitchFamily="34" charset="-122"/>
                <a:sym typeface="Arial" pitchFamily="34" charset="0"/>
              </a:rPr>
              <a:t>ADD YOUR TEXT</a:t>
            </a:r>
          </a:p>
        </p:txBody>
      </p:sp>
      <p:sp>
        <p:nvSpPr>
          <p:cNvPr id="3090" name="单圆角矩形 11"/>
          <p:cNvSpPr>
            <a:spLocks noChangeArrowheads="1"/>
          </p:cNvSpPr>
          <p:nvPr/>
        </p:nvSpPr>
        <p:spPr bwMode="auto">
          <a:xfrm flipH="1">
            <a:off x="6985000" y="4324350"/>
            <a:ext cx="528638" cy="495300"/>
          </a:xfrm>
          <a:custGeom>
            <a:avLst/>
            <a:gdLst>
              <a:gd name="T0" fmla="*/ 0 w 528877"/>
              <a:gd name="T1" fmla="*/ 0 h 495119"/>
              <a:gd name="T2" fmla="*/ 445549 w 528877"/>
              <a:gd name="T3" fmla="*/ 0 h 495119"/>
              <a:gd name="T4" fmla="*/ 527921 w 528877"/>
              <a:gd name="T5" fmla="*/ 82641 h 495119"/>
              <a:gd name="T6" fmla="*/ 527921 w 528877"/>
              <a:gd name="T7" fmla="*/ 495843 h 495119"/>
              <a:gd name="T8" fmla="*/ 0 w 528877"/>
              <a:gd name="T9" fmla="*/ 495843 h 495119"/>
              <a:gd name="T10" fmla="*/ 0 w 528877"/>
              <a:gd name="T11" fmla="*/ 0 h 495119"/>
              <a:gd name="T12" fmla="*/ 0 60000 65536"/>
              <a:gd name="T13" fmla="*/ 0 60000 65536"/>
              <a:gd name="T14" fmla="*/ 0 60000 65536"/>
              <a:gd name="T15" fmla="*/ 0 60000 65536"/>
              <a:gd name="T16" fmla="*/ 0 60000 65536"/>
              <a:gd name="T17" fmla="*/ 0 60000 65536"/>
              <a:gd name="T18" fmla="*/ 0 w 528877"/>
              <a:gd name="T19" fmla="*/ 0 h 495119"/>
              <a:gd name="T20" fmla="*/ 528877 w 528877"/>
              <a:gd name="T21" fmla="*/ 495119 h 495119"/>
            </a:gdLst>
            <a:ahLst/>
            <a:cxnLst>
              <a:cxn ang="T12">
                <a:pos x="T0" y="T1"/>
              </a:cxn>
              <a:cxn ang="T13">
                <a:pos x="T2" y="T3"/>
              </a:cxn>
              <a:cxn ang="T14">
                <a:pos x="T4" y="T5"/>
              </a:cxn>
              <a:cxn ang="T15">
                <a:pos x="T6" y="T7"/>
              </a:cxn>
              <a:cxn ang="T16">
                <a:pos x="T8" y="T9"/>
              </a:cxn>
              <a:cxn ang="T17">
                <a:pos x="T10" y="T11"/>
              </a:cxn>
            </a:cxnLst>
            <a:rect l="T18" t="T19" r="T20" b="T21"/>
            <a:pathLst>
              <a:path w="528877" h="495119">
                <a:moveTo>
                  <a:pt x="0" y="0"/>
                </a:moveTo>
                <a:lnTo>
                  <a:pt x="446356" y="0"/>
                </a:lnTo>
                <a:cubicBezTo>
                  <a:pt x="491931" y="0"/>
                  <a:pt x="528877" y="36946"/>
                  <a:pt x="528877" y="82521"/>
                </a:cubicBezTo>
                <a:lnTo>
                  <a:pt x="528877" y="495119"/>
                </a:lnTo>
                <a:lnTo>
                  <a:pt x="0" y="495119"/>
                </a:lnTo>
                <a:lnTo>
                  <a:pt x="0" y="0"/>
                </a:lnTo>
                <a:close/>
              </a:path>
            </a:pathLst>
          </a:cu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en-US" altLang="zh-CN" sz="1800" b="1">
                <a:latin typeface="微软雅黑" pitchFamily="34" charset="-122"/>
                <a:ea typeface="微软雅黑" pitchFamily="34" charset="-122"/>
              </a:rPr>
              <a:t>05</a:t>
            </a:r>
          </a:p>
        </p:txBody>
      </p:sp>
      <p:sp>
        <p:nvSpPr>
          <p:cNvPr id="3091" name="AutoShape 19"/>
          <p:cNvSpPr>
            <a:spLocks noChangeArrowheads="1"/>
          </p:cNvSpPr>
          <p:nvPr/>
        </p:nvSpPr>
        <p:spPr bwMode="auto">
          <a:xfrm>
            <a:off x="7561263" y="4324350"/>
            <a:ext cx="2889250" cy="495300"/>
          </a:xfrm>
          <a:prstGeom prst="flowChartAlternateProcess">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zh-CN" sz="1200">
                <a:solidFill>
                  <a:srgbClr val="525252"/>
                </a:solidFill>
                <a:latin typeface="微软雅黑" pitchFamily="34" charset="-122"/>
                <a:ea typeface="微软雅黑" pitchFamily="34" charset="-122"/>
              </a:rPr>
              <a:t>ADD YOUR TEXT</a:t>
            </a:r>
          </a:p>
        </p:txBody>
      </p:sp>
      <p:sp>
        <p:nvSpPr>
          <p:cNvPr id="3092" name="单圆角矩形 9"/>
          <p:cNvSpPr>
            <a:spLocks noChangeArrowheads="1"/>
          </p:cNvSpPr>
          <p:nvPr/>
        </p:nvSpPr>
        <p:spPr bwMode="auto">
          <a:xfrm>
            <a:off x="10485438" y="4913313"/>
            <a:ext cx="528637" cy="495300"/>
          </a:xfrm>
          <a:custGeom>
            <a:avLst/>
            <a:gdLst>
              <a:gd name="T0" fmla="*/ 0 w 528877"/>
              <a:gd name="T1" fmla="*/ 0 h 495119"/>
              <a:gd name="T2" fmla="*/ 445547 w 528877"/>
              <a:gd name="T3" fmla="*/ 0 h 495119"/>
              <a:gd name="T4" fmla="*/ 527917 w 528877"/>
              <a:gd name="T5" fmla="*/ 82641 h 495119"/>
              <a:gd name="T6" fmla="*/ 527917 w 528877"/>
              <a:gd name="T7" fmla="*/ 495843 h 495119"/>
              <a:gd name="T8" fmla="*/ 0 w 528877"/>
              <a:gd name="T9" fmla="*/ 495843 h 495119"/>
              <a:gd name="T10" fmla="*/ 0 w 528877"/>
              <a:gd name="T11" fmla="*/ 0 h 495119"/>
              <a:gd name="T12" fmla="*/ 0 60000 65536"/>
              <a:gd name="T13" fmla="*/ 0 60000 65536"/>
              <a:gd name="T14" fmla="*/ 0 60000 65536"/>
              <a:gd name="T15" fmla="*/ 0 60000 65536"/>
              <a:gd name="T16" fmla="*/ 0 60000 65536"/>
              <a:gd name="T17" fmla="*/ 0 60000 65536"/>
              <a:gd name="T18" fmla="*/ 0 w 528877"/>
              <a:gd name="T19" fmla="*/ 0 h 495119"/>
              <a:gd name="T20" fmla="*/ 528877 w 528877"/>
              <a:gd name="T21" fmla="*/ 495119 h 495119"/>
            </a:gdLst>
            <a:ahLst/>
            <a:cxnLst>
              <a:cxn ang="T12">
                <a:pos x="T0" y="T1"/>
              </a:cxn>
              <a:cxn ang="T13">
                <a:pos x="T2" y="T3"/>
              </a:cxn>
              <a:cxn ang="T14">
                <a:pos x="T4" y="T5"/>
              </a:cxn>
              <a:cxn ang="T15">
                <a:pos x="T6" y="T7"/>
              </a:cxn>
              <a:cxn ang="T16">
                <a:pos x="T8" y="T9"/>
              </a:cxn>
              <a:cxn ang="T17">
                <a:pos x="T10" y="T11"/>
              </a:cxn>
            </a:cxnLst>
            <a:rect l="T18" t="T19" r="T20" b="T21"/>
            <a:pathLst>
              <a:path w="528877" h="495119">
                <a:moveTo>
                  <a:pt x="0" y="0"/>
                </a:moveTo>
                <a:lnTo>
                  <a:pt x="446356" y="0"/>
                </a:lnTo>
                <a:cubicBezTo>
                  <a:pt x="491931" y="0"/>
                  <a:pt x="528877" y="36946"/>
                  <a:pt x="528877" y="82521"/>
                </a:cubicBezTo>
                <a:lnTo>
                  <a:pt x="528877" y="495119"/>
                </a:lnTo>
                <a:lnTo>
                  <a:pt x="0" y="495119"/>
                </a:lnTo>
                <a:lnTo>
                  <a:pt x="0" y="0"/>
                </a:lnTo>
                <a:close/>
              </a:path>
            </a:pathLst>
          </a:cu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en-US" altLang="zh-CN" sz="1800" b="1">
                <a:latin typeface="微软雅黑" pitchFamily="34" charset="-122"/>
                <a:ea typeface="微软雅黑" pitchFamily="34" charset="-122"/>
              </a:rPr>
              <a:t>0</a:t>
            </a:r>
            <a:r>
              <a:rPr lang="zh-CN" altLang="en-US" sz="1800" b="1">
                <a:latin typeface="微软雅黑" pitchFamily="34" charset="-122"/>
                <a:ea typeface="微软雅黑" pitchFamily="34" charset="-122"/>
              </a:rPr>
              <a:t>6</a:t>
            </a:r>
          </a:p>
        </p:txBody>
      </p:sp>
      <p:sp>
        <p:nvSpPr>
          <p:cNvPr id="3093" name="AutoShape 21"/>
          <p:cNvSpPr>
            <a:spLocks noChangeArrowheads="1"/>
          </p:cNvSpPr>
          <p:nvPr/>
        </p:nvSpPr>
        <p:spPr bwMode="auto">
          <a:xfrm>
            <a:off x="7561263" y="4913313"/>
            <a:ext cx="2889250" cy="495300"/>
          </a:xfrm>
          <a:prstGeom prst="flowChartAlternateProcess">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zh-CN" sz="1200">
                <a:solidFill>
                  <a:schemeClr val="bg1"/>
                </a:solidFill>
                <a:latin typeface="微软雅黑" pitchFamily="34" charset="-122"/>
                <a:ea typeface="微软雅黑" pitchFamily="34" charset="-122"/>
                <a:sym typeface="Arial" pitchFamily="34" charset="0"/>
              </a:rPr>
              <a:t>ADD YOUR TEXT</a:t>
            </a:r>
          </a:p>
        </p:txBody>
      </p:sp>
    </p:spTree>
  </p:cSld>
  <p:clrMapOvr>
    <a:masterClrMapping/>
  </p:clrMapOvr>
  <p:transition>
    <p:fade thruBlk="1"/>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122"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5123"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sp>
        <p:nvSpPr>
          <p:cNvPr id="5124" name="矩形 4"/>
          <p:cNvSpPr>
            <a:spLocks noChangeArrowheads="1"/>
          </p:cNvSpPr>
          <p:nvPr/>
        </p:nvSpPr>
        <p:spPr bwMode="auto">
          <a:xfrm>
            <a:off x="3314700" y="2805113"/>
            <a:ext cx="7820025" cy="111442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60000"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just" eaLnBrk="1" hangingPunct="1">
              <a:spcBef>
                <a:spcPct val="0"/>
              </a:spcBef>
              <a:buFontTx/>
              <a:buNone/>
            </a:pPr>
            <a:r>
              <a:rPr lang="zh-CN" altLang="en-US" sz="3600" b="1">
                <a:solidFill>
                  <a:schemeClr val="bg1"/>
                </a:solidFill>
                <a:latin typeface="微软雅黑" pitchFamily="34" charset="-122"/>
                <a:ea typeface="微软雅黑" pitchFamily="34" charset="-122"/>
              </a:rPr>
              <a:t>ADD YOUR TITLE</a:t>
            </a:r>
          </a:p>
        </p:txBody>
      </p:sp>
      <p:sp>
        <p:nvSpPr>
          <p:cNvPr id="5125" name="矩形 5"/>
          <p:cNvSpPr>
            <a:spLocks noChangeArrowheads="1"/>
          </p:cNvSpPr>
          <p:nvPr/>
        </p:nvSpPr>
        <p:spPr bwMode="auto">
          <a:xfrm>
            <a:off x="1990725" y="1685925"/>
            <a:ext cx="550863" cy="2235200"/>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endParaRPr lang="zh-CN" altLang="en-US" sz="1800">
              <a:solidFill>
                <a:srgbClr val="FFFFFF"/>
              </a:solidFill>
              <a:latin typeface="微软雅黑" pitchFamily="34" charset="-122"/>
              <a:ea typeface="微软雅黑" pitchFamily="34" charset="-122"/>
            </a:endParaRPr>
          </a:p>
        </p:txBody>
      </p:sp>
      <p:sp>
        <p:nvSpPr>
          <p:cNvPr id="5126" name="文本占位符 9"/>
          <p:cNvSpPr txBox="1">
            <a:spLocks noChangeArrowheads="1"/>
          </p:cNvSpPr>
          <p:nvPr/>
        </p:nvSpPr>
        <p:spPr bwMode="auto">
          <a:xfrm>
            <a:off x="2541588" y="2805113"/>
            <a:ext cx="773112" cy="1114425"/>
          </a:xfrm>
          <a:prstGeom prst="rect">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lvl1pPr>
              <a:spcBef>
                <a:spcPct val="20000"/>
              </a:spcBef>
              <a:buChar char="•"/>
              <a:defRPr sz="3200">
                <a:solidFill>
                  <a:schemeClr val="tx1"/>
                </a:solidFill>
                <a:latin typeface="Arial" pitchFamily="34" charset="0"/>
                <a:ea typeface="宋体" pitchFamily="2" charset="-122"/>
              </a:defRPr>
            </a:lvl1pPr>
            <a:lvl2pPr marL="357188"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Clr>
                <a:srgbClr val="963B22"/>
              </a:buClr>
              <a:buSzPct val="60000"/>
              <a:buFont typeface="Wingdings" pitchFamily="2" charset="2"/>
              <a:buNone/>
            </a:pPr>
            <a:r>
              <a:rPr lang="en-US" altLang="zh-CN" sz="6000" b="1">
                <a:latin typeface="微软雅黑" pitchFamily="34" charset="-122"/>
                <a:ea typeface="微软雅黑" pitchFamily="34" charset="-122"/>
              </a:rPr>
              <a:t>1</a:t>
            </a:r>
          </a:p>
        </p:txBody>
      </p:sp>
      <p:sp>
        <p:nvSpPr>
          <p:cNvPr id="5127" name="Rectangle 7"/>
          <p:cNvSpPr>
            <a:spLocks noChangeArrowheads="1"/>
          </p:cNvSpPr>
          <p:nvPr/>
        </p:nvSpPr>
        <p:spPr bwMode="auto">
          <a:xfrm>
            <a:off x="1990725" y="3976688"/>
            <a:ext cx="9145588" cy="495300"/>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zh-CN" sz="1600" b="1">
                <a:latin typeface="微软雅黑" pitchFamily="34" charset="-122"/>
                <a:ea typeface="微软雅黑" pitchFamily="34" charset="-122"/>
              </a:rPr>
              <a:t>ADD YOUR TEXT</a:t>
            </a:r>
          </a:p>
        </p:txBody>
      </p:sp>
    </p:spTree>
  </p:cSld>
  <p:clrMapOvr>
    <a:masterClrMapping/>
  </p:clrMapOvr>
  <p:transition>
    <p:fade thruBlk="1"/>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146" name="AutoShape 2"/>
          <p:cNvSpPr>
            <a:spLocks noChangeArrowheads="1"/>
          </p:cNvSpPr>
          <p:nvPr/>
        </p:nvSpPr>
        <p:spPr bwMode="auto">
          <a:xfrm rot="-5400000">
            <a:off x="2701132" y="-2648744"/>
            <a:ext cx="6837362" cy="12201525"/>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6147"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6148"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sp>
        <p:nvSpPr>
          <p:cNvPr id="6149" name="矩形 5"/>
          <p:cNvSpPr>
            <a:spLocks noChangeArrowheads="1"/>
          </p:cNvSpPr>
          <p:nvPr/>
        </p:nvSpPr>
        <p:spPr bwMode="auto">
          <a:xfrm>
            <a:off x="2133600" y="1819275"/>
            <a:ext cx="550863" cy="2235200"/>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endParaRPr lang="zh-CN" altLang="en-US" sz="1800">
              <a:solidFill>
                <a:srgbClr val="FFFFFF"/>
              </a:solidFill>
              <a:latin typeface="微软雅黑" pitchFamily="34" charset="-122"/>
              <a:ea typeface="微软雅黑" pitchFamily="34" charset="-122"/>
            </a:endParaRPr>
          </a:p>
        </p:txBody>
      </p:sp>
      <p:sp>
        <p:nvSpPr>
          <p:cNvPr id="6150" name="Rectangle 6"/>
          <p:cNvSpPr>
            <a:spLocks noChangeArrowheads="1"/>
          </p:cNvSpPr>
          <p:nvPr/>
        </p:nvSpPr>
        <p:spPr bwMode="auto">
          <a:xfrm>
            <a:off x="2252663" y="2463800"/>
            <a:ext cx="6505575" cy="140017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000">
                <a:solidFill>
                  <a:schemeClr val="bg1"/>
                </a:solidFill>
                <a:latin typeface="微软雅黑" pitchFamily="34" charset="-122"/>
                <a:ea typeface="微软雅黑" pitchFamily="34" charset="-122"/>
              </a:rPr>
              <a:t>Here you can enter the relevant text you,for to the participants</a:t>
            </a:r>
          </a:p>
          <a:p>
            <a:pPr algn="ctr" eaLnBrk="1" hangingPunct="1"/>
            <a:r>
              <a:rPr lang="zh-CN" altLang="en-US" sz="1000">
                <a:solidFill>
                  <a:schemeClr val="bg1"/>
                </a:solidFill>
                <a:latin typeface="微软雅黑" pitchFamily="34" charset="-122"/>
                <a:ea typeface="微软雅黑" pitchFamily="34" charset="-122"/>
              </a:rPr>
              <a:t> to explain your product or service.Here you can enter the relevant text you,for </a:t>
            </a:r>
          </a:p>
          <a:p>
            <a:pPr algn="ctr" eaLnBrk="1" hangingPunct="1"/>
            <a:r>
              <a:rPr lang="zh-CN" altLang="en-US" sz="1000">
                <a:solidFill>
                  <a:schemeClr val="bg1"/>
                </a:solidFill>
                <a:latin typeface="微软雅黑" pitchFamily="34" charset="-122"/>
                <a:ea typeface="微软雅黑" pitchFamily="34" charset="-122"/>
              </a:rPr>
              <a:t>to the participants to explain your product or service.</a:t>
            </a:r>
          </a:p>
        </p:txBody>
      </p:sp>
      <p:sp>
        <p:nvSpPr>
          <p:cNvPr id="7175" name="Rectangle 7"/>
          <p:cNvSpPr>
            <a:spLocks noChangeArrowheads="1"/>
          </p:cNvSpPr>
          <p:nvPr/>
        </p:nvSpPr>
        <p:spPr bwMode="auto">
          <a:xfrm>
            <a:off x="8758238" y="2463800"/>
            <a:ext cx="1571625" cy="1400175"/>
          </a:xfrm>
          <a:prstGeom prst="rect">
            <a:avLst/>
          </a:prstGeom>
          <a:blipFill dpi="0" rotWithShape="0">
            <a:blip r:embed="rId4"/>
            <a:srcRect/>
            <a:stretch>
              <a:fillRect r="-58384"/>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6154" name="Rectangle 8"/>
          <p:cNvSpPr>
            <a:spLocks noChangeArrowheads="1"/>
          </p:cNvSpPr>
          <p:nvPr/>
        </p:nvSpPr>
        <p:spPr bwMode="auto">
          <a:xfrm>
            <a:off x="3833813" y="3917950"/>
            <a:ext cx="6505575" cy="140017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000">
                <a:solidFill>
                  <a:schemeClr val="bg1"/>
                </a:solidFill>
                <a:latin typeface="微软雅黑" pitchFamily="34" charset="-122"/>
                <a:ea typeface="微软雅黑" pitchFamily="34" charset="-122"/>
              </a:rPr>
              <a:t>Here you can enter the relevant text you,for to the participants</a:t>
            </a:r>
          </a:p>
          <a:p>
            <a:pPr algn="ctr" eaLnBrk="1" hangingPunct="1"/>
            <a:r>
              <a:rPr lang="zh-CN" altLang="en-US" sz="1000">
                <a:solidFill>
                  <a:schemeClr val="bg1"/>
                </a:solidFill>
                <a:latin typeface="微软雅黑" pitchFamily="34" charset="-122"/>
                <a:ea typeface="微软雅黑" pitchFamily="34" charset="-122"/>
              </a:rPr>
              <a:t> to explain your product or service.Here you can enter the relevant text you,for </a:t>
            </a:r>
          </a:p>
          <a:p>
            <a:pPr algn="ctr" eaLnBrk="1" hangingPunct="1"/>
            <a:r>
              <a:rPr lang="zh-CN" altLang="en-US" sz="1000">
                <a:solidFill>
                  <a:schemeClr val="bg1"/>
                </a:solidFill>
                <a:latin typeface="微软雅黑" pitchFamily="34" charset="-122"/>
                <a:ea typeface="微软雅黑" pitchFamily="34" charset="-122"/>
              </a:rPr>
              <a:t>to the participants to explain your product or service.</a:t>
            </a:r>
          </a:p>
        </p:txBody>
      </p:sp>
      <p:sp>
        <p:nvSpPr>
          <p:cNvPr id="7177" name="Rectangle 9"/>
          <p:cNvSpPr>
            <a:spLocks noChangeArrowheads="1"/>
          </p:cNvSpPr>
          <p:nvPr/>
        </p:nvSpPr>
        <p:spPr bwMode="auto">
          <a:xfrm>
            <a:off x="2252663" y="3917950"/>
            <a:ext cx="1571625" cy="1400175"/>
          </a:xfrm>
          <a:prstGeom prst="rect">
            <a:avLst/>
          </a:prstGeom>
          <a:blipFill dpi="0" rotWithShape="0">
            <a:blip r:embed="rId4"/>
            <a:srcRect/>
            <a:stretch>
              <a:fillRect r="-58384"/>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6158" name="AutoShape 10"/>
          <p:cNvSpPr>
            <a:spLocks noChangeArrowheads="1"/>
          </p:cNvSpPr>
          <p:nvPr/>
        </p:nvSpPr>
        <p:spPr bwMode="auto">
          <a:xfrm>
            <a:off x="2252663" y="1924050"/>
            <a:ext cx="2889250" cy="495300"/>
          </a:xfrm>
          <a:prstGeom prst="flowChartAlternateProcess">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zh-CN" sz="1800" b="1">
                <a:solidFill>
                  <a:schemeClr val="bg1"/>
                </a:solidFill>
                <a:latin typeface="微软雅黑" pitchFamily="34" charset="-122"/>
                <a:ea typeface="微软雅黑" pitchFamily="34" charset="-122"/>
              </a:rPr>
              <a:t>ADD YOUR TEXT</a:t>
            </a:r>
          </a:p>
        </p:txBody>
      </p:sp>
    </p:spTree>
  </p:cSld>
  <p:clrMapOvr>
    <a:masterClrMapping/>
  </p:clrMapOvr>
  <p:transition>
    <p:fade thruBlk="1"/>
  </p:transition>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7170" name="AutoShape 2"/>
          <p:cNvSpPr>
            <a:spLocks noChangeArrowheads="1"/>
          </p:cNvSpPr>
          <p:nvPr/>
        </p:nvSpPr>
        <p:spPr bwMode="auto">
          <a:xfrm rot="-5400000">
            <a:off x="2701132" y="-2648744"/>
            <a:ext cx="6837362" cy="12201525"/>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7171"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7172"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sp>
        <p:nvSpPr>
          <p:cNvPr id="7173" name="缺对角矩形2 374"/>
          <p:cNvSpPr>
            <a:spLocks/>
          </p:cNvSpPr>
          <p:nvPr/>
        </p:nvSpPr>
        <p:spPr bwMode="auto">
          <a:xfrm>
            <a:off x="2590800" y="2054225"/>
            <a:ext cx="1028700" cy="1028700"/>
          </a:xfrm>
          <a:custGeom>
            <a:avLst/>
            <a:gdLst>
              <a:gd name="T0" fmla="*/ 0 w 1905000"/>
              <a:gd name="T1" fmla="*/ 0 h 1905000"/>
              <a:gd name="T2" fmla="*/ 789744 w 1905000"/>
              <a:gd name="T3" fmla="*/ 0 h 1905000"/>
              <a:gd name="T4" fmla="*/ 1028700 w 1905000"/>
              <a:gd name="T5" fmla="*/ 238956 h 1905000"/>
              <a:gd name="T6" fmla="*/ 1028700 w 1905000"/>
              <a:gd name="T7" fmla="*/ 1028700 h 1905000"/>
              <a:gd name="T8" fmla="*/ 1028700 w 1905000"/>
              <a:gd name="T9" fmla="*/ 1028700 h 1905000"/>
              <a:gd name="T10" fmla="*/ 238956 w 1905000"/>
              <a:gd name="T11" fmla="*/ 1028700 h 1905000"/>
              <a:gd name="T12" fmla="*/ 0 w 1905000"/>
              <a:gd name="T13" fmla="*/ 789744 h 1905000"/>
              <a:gd name="T14" fmla="*/ 0 w 1905000"/>
              <a:gd name="T15" fmla="*/ 0 h 1905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905000" h="1905000">
                <a:moveTo>
                  <a:pt x="0" y="0"/>
                </a:moveTo>
                <a:lnTo>
                  <a:pt x="1462488" y="0"/>
                </a:lnTo>
                <a:lnTo>
                  <a:pt x="1905000" y="442512"/>
                </a:lnTo>
                <a:lnTo>
                  <a:pt x="1905000" y="1905000"/>
                </a:lnTo>
                <a:lnTo>
                  <a:pt x="442512" y="1905000"/>
                </a:lnTo>
                <a:lnTo>
                  <a:pt x="0" y="1462488"/>
                </a:lnTo>
                <a:lnTo>
                  <a:pt x="0" y="0"/>
                </a:lnTo>
                <a:close/>
              </a:path>
            </a:pathLst>
          </a:cu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7174" name="缺对角矩形2 374"/>
          <p:cNvSpPr>
            <a:spLocks/>
          </p:cNvSpPr>
          <p:nvPr/>
        </p:nvSpPr>
        <p:spPr bwMode="auto">
          <a:xfrm>
            <a:off x="1752600" y="2878138"/>
            <a:ext cx="1028700" cy="1028700"/>
          </a:xfrm>
          <a:custGeom>
            <a:avLst/>
            <a:gdLst>
              <a:gd name="T0" fmla="*/ 0 w 1905000"/>
              <a:gd name="T1" fmla="*/ 0 h 1905000"/>
              <a:gd name="T2" fmla="*/ 789744 w 1905000"/>
              <a:gd name="T3" fmla="*/ 0 h 1905000"/>
              <a:gd name="T4" fmla="*/ 1028700 w 1905000"/>
              <a:gd name="T5" fmla="*/ 238956 h 1905000"/>
              <a:gd name="T6" fmla="*/ 1028700 w 1905000"/>
              <a:gd name="T7" fmla="*/ 1028700 h 1905000"/>
              <a:gd name="T8" fmla="*/ 1028700 w 1905000"/>
              <a:gd name="T9" fmla="*/ 1028700 h 1905000"/>
              <a:gd name="T10" fmla="*/ 238956 w 1905000"/>
              <a:gd name="T11" fmla="*/ 1028700 h 1905000"/>
              <a:gd name="T12" fmla="*/ 0 w 1905000"/>
              <a:gd name="T13" fmla="*/ 789744 h 1905000"/>
              <a:gd name="T14" fmla="*/ 0 w 1905000"/>
              <a:gd name="T15" fmla="*/ 0 h 1905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905000" h="1905000">
                <a:moveTo>
                  <a:pt x="0" y="0"/>
                </a:moveTo>
                <a:lnTo>
                  <a:pt x="1462488" y="0"/>
                </a:lnTo>
                <a:lnTo>
                  <a:pt x="1905000" y="442512"/>
                </a:lnTo>
                <a:lnTo>
                  <a:pt x="1905000" y="1905000"/>
                </a:lnTo>
                <a:lnTo>
                  <a:pt x="442512" y="1905000"/>
                </a:lnTo>
                <a:lnTo>
                  <a:pt x="0" y="1462488"/>
                </a:lnTo>
                <a:lnTo>
                  <a:pt x="0" y="0"/>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7175" name="缺对角矩形2 374"/>
          <p:cNvSpPr>
            <a:spLocks/>
          </p:cNvSpPr>
          <p:nvPr/>
        </p:nvSpPr>
        <p:spPr bwMode="auto">
          <a:xfrm>
            <a:off x="3105150" y="3302000"/>
            <a:ext cx="1028700" cy="1028700"/>
          </a:xfrm>
          <a:custGeom>
            <a:avLst/>
            <a:gdLst>
              <a:gd name="T0" fmla="*/ 0 w 1905000"/>
              <a:gd name="T1" fmla="*/ 0 h 1905000"/>
              <a:gd name="T2" fmla="*/ 789744 w 1905000"/>
              <a:gd name="T3" fmla="*/ 0 h 1905000"/>
              <a:gd name="T4" fmla="*/ 1028700 w 1905000"/>
              <a:gd name="T5" fmla="*/ 238956 h 1905000"/>
              <a:gd name="T6" fmla="*/ 1028700 w 1905000"/>
              <a:gd name="T7" fmla="*/ 1028700 h 1905000"/>
              <a:gd name="T8" fmla="*/ 1028700 w 1905000"/>
              <a:gd name="T9" fmla="*/ 1028700 h 1905000"/>
              <a:gd name="T10" fmla="*/ 238956 w 1905000"/>
              <a:gd name="T11" fmla="*/ 1028700 h 1905000"/>
              <a:gd name="T12" fmla="*/ 0 w 1905000"/>
              <a:gd name="T13" fmla="*/ 789744 h 1905000"/>
              <a:gd name="T14" fmla="*/ 0 w 1905000"/>
              <a:gd name="T15" fmla="*/ 0 h 1905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905000" h="1905000">
                <a:moveTo>
                  <a:pt x="0" y="0"/>
                </a:moveTo>
                <a:lnTo>
                  <a:pt x="1462488" y="0"/>
                </a:lnTo>
                <a:lnTo>
                  <a:pt x="1905000" y="442512"/>
                </a:lnTo>
                <a:lnTo>
                  <a:pt x="1905000" y="1905000"/>
                </a:lnTo>
                <a:lnTo>
                  <a:pt x="442512" y="1905000"/>
                </a:lnTo>
                <a:lnTo>
                  <a:pt x="0" y="1462488"/>
                </a:lnTo>
                <a:lnTo>
                  <a:pt x="0" y="0"/>
                </a:lnTo>
                <a:close/>
              </a:path>
            </a:pathLst>
          </a:cu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7176" name="缺对角矩形2 374"/>
          <p:cNvSpPr>
            <a:spLocks/>
          </p:cNvSpPr>
          <p:nvPr/>
        </p:nvSpPr>
        <p:spPr bwMode="auto">
          <a:xfrm>
            <a:off x="2000250" y="3973513"/>
            <a:ext cx="1028700" cy="1028700"/>
          </a:xfrm>
          <a:custGeom>
            <a:avLst/>
            <a:gdLst>
              <a:gd name="T0" fmla="*/ 0 w 1905000"/>
              <a:gd name="T1" fmla="*/ 0 h 1905000"/>
              <a:gd name="T2" fmla="*/ 789744 w 1905000"/>
              <a:gd name="T3" fmla="*/ 0 h 1905000"/>
              <a:gd name="T4" fmla="*/ 1028700 w 1905000"/>
              <a:gd name="T5" fmla="*/ 238956 h 1905000"/>
              <a:gd name="T6" fmla="*/ 1028700 w 1905000"/>
              <a:gd name="T7" fmla="*/ 1028700 h 1905000"/>
              <a:gd name="T8" fmla="*/ 1028700 w 1905000"/>
              <a:gd name="T9" fmla="*/ 1028700 h 1905000"/>
              <a:gd name="T10" fmla="*/ 238956 w 1905000"/>
              <a:gd name="T11" fmla="*/ 1028700 h 1905000"/>
              <a:gd name="T12" fmla="*/ 0 w 1905000"/>
              <a:gd name="T13" fmla="*/ 789744 h 1905000"/>
              <a:gd name="T14" fmla="*/ 0 w 1905000"/>
              <a:gd name="T15" fmla="*/ 0 h 1905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905000" h="1905000">
                <a:moveTo>
                  <a:pt x="0" y="0"/>
                </a:moveTo>
                <a:lnTo>
                  <a:pt x="1462488" y="0"/>
                </a:lnTo>
                <a:lnTo>
                  <a:pt x="1905000" y="442512"/>
                </a:lnTo>
                <a:lnTo>
                  <a:pt x="1905000" y="1905000"/>
                </a:lnTo>
                <a:lnTo>
                  <a:pt x="442512" y="1905000"/>
                </a:lnTo>
                <a:lnTo>
                  <a:pt x="0" y="1462488"/>
                </a:lnTo>
                <a:lnTo>
                  <a:pt x="0" y="0"/>
                </a:lnTo>
                <a:close/>
              </a:path>
            </a:pathLst>
          </a:custGeom>
          <a:solidFill>
            <a:schemeClr val="tx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7177" name="Text Box 9"/>
          <p:cNvSpPr txBox="1">
            <a:spLocks noChangeArrowheads="1"/>
          </p:cNvSpPr>
          <p:nvPr/>
        </p:nvSpPr>
        <p:spPr bwMode="auto">
          <a:xfrm>
            <a:off x="5076825" y="2516188"/>
            <a:ext cx="5599113" cy="354012"/>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1000">
                <a:solidFill>
                  <a:srgbClr val="EAEAEA"/>
                </a:solidFill>
                <a:latin typeface="微软雅黑" pitchFamily="34" charset="-122"/>
                <a:ea typeface="微软雅黑" pitchFamily="34" charset="-122"/>
                <a:sym typeface="Arial" pitchFamily="34" charset="0"/>
              </a:rPr>
              <a:t>1、Here you can enter the relevant text you,for to the participants to explain your product or service.</a:t>
            </a:r>
          </a:p>
        </p:txBody>
      </p:sp>
      <p:sp>
        <p:nvSpPr>
          <p:cNvPr id="7178" name="Text Box 10"/>
          <p:cNvSpPr txBox="1">
            <a:spLocks noChangeArrowheads="1"/>
          </p:cNvSpPr>
          <p:nvPr/>
        </p:nvSpPr>
        <p:spPr bwMode="auto">
          <a:xfrm>
            <a:off x="5076825" y="3240088"/>
            <a:ext cx="5597525" cy="357187"/>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1000">
                <a:solidFill>
                  <a:srgbClr val="EAEAEA"/>
                </a:solidFill>
                <a:latin typeface="微软雅黑" pitchFamily="34" charset="-122"/>
                <a:ea typeface="微软雅黑" pitchFamily="34" charset="-122"/>
                <a:sym typeface="Arial" pitchFamily="34" charset="0"/>
              </a:rPr>
              <a:t>2、Here you can enter the relevant text you,for to the participants to explain your product or service.</a:t>
            </a:r>
          </a:p>
        </p:txBody>
      </p:sp>
      <p:sp>
        <p:nvSpPr>
          <p:cNvPr id="7179" name="Text Box 11"/>
          <p:cNvSpPr txBox="1">
            <a:spLocks noChangeArrowheads="1"/>
          </p:cNvSpPr>
          <p:nvPr/>
        </p:nvSpPr>
        <p:spPr bwMode="auto">
          <a:xfrm>
            <a:off x="5076825" y="3973513"/>
            <a:ext cx="5597525" cy="357187"/>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1000">
                <a:solidFill>
                  <a:srgbClr val="EAEAEA"/>
                </a:solidFill>
                <a:latin typeface="微软雅黑" pitchFamily="34" charset="-122"/>
                <a:ea typeface="微软雅黑" pitchFamily="34" charset="-122"/>
                <a:sym typeface="Arial" pitchFamily="34" charset="0"/>
              </a:rPr>
              <a:t>3、Here you can enter the relevant text you,for to the participants to explain your product or service.</a:t>
            </a:r>
          </a:p>
        </p:txBody>
      </p:sp>
      <p:sp>
        <p:nvSpPr>
          <p:cNvPr id="7180" name="Text Box 12"/>
          <p:cNvSpPr txBox="1">
            <a:spLocks noChangeArrowheads="1"/>
          </p:cNvSpPr>
          <p:nvPr/>
        </p:nvSpPr>
        <p:spPr bwMode="auto">
          <a:xfrm>
            <a:off x="5086350" y="4802188"/>
            <a:ext cx="5597525" cy="357187"/>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1000">
                <a:solidFill>
                  <a:srgbClr val="EAEAEA"/>
                </a:solidFill>
                <a:latin typeface="微软雅黑" pitchFamily="34" charset="-122"/>
                <a:ea typeface="微软雅黑" pitchFamily="34" charset="-122"/>
                <a:sym typeface="Arial" pitchFamily="34" charset="0"/>
              </a:rPr>
              <a:t>4、Here you can enter the relevant text you,for to the participants to explain your product or service.</a:t>
            </a:r>
          </a:p>
        </p:txBody>
      </p:sp>
      <p:sp>
        <p:nvSpPr>
          <p:cNvPr id="7181" name="Text Box 13"/>
          <p:cNvSpPr txBox="1">
            <a:spLocks noChangeArrowheads="1"/>
          </p:cNvSpPr>
          <p:nvPr/>
        </p:nvSpPr>
        <p:spPr bwMode="auto">
          <a:xfrm>
            <a:off x="2935288" y="2359025"/>
            <a:ext cx="339725" cy="396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000" b="1">
                <a:latin typeface="微软雅黑" pitchFamily="34" charset="-122"/>
                <a:ea typeface="微软雅黑" pitchFamily="34" charset="-122"/>
              </a:rPr>
              <a:t>1</a:t>
            </a:r>
          </a:p>
        </p:txBody>
      </p:sp>
      <p:sp>
        <p:nvSpPr>
          <p:cNvPr id="7182" name="Text Box 14"/>
          <p:cNvSpPr txBox="1">
            <a:spLocks noChangeArrowheads="1"/>
          </p:cNvSpPr>
          <p:nvPr/>
        </p:nvSpPr>
        <p:spPr bwMode="auto">
          <a:xfrm>
            <a:off x="2087563" y="3187700"/>
            <a:ext cx="339725" cy="396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000" b="1">
                <a:latin typeface="微软雅黑" pitchFamily="34" charset="-122"/>
                <a:ea typeface="微软雅黑" pitchFamily="34" charset="-122"/>
              </a:rPr>
              <a:t>2</a:t>
            </a:r>
          </a:p>
        </p:txBody>
      </p:sp>
      <p:sp>
        <p:nvSpPr>
          <p:cNvPr id="7183" name="Text Box 15"/>
          <p:cNvSpPr txBox="1">
            <a:spLocks noChangeArrowheads="1"/>
          </p:cNvSpPr>
          <p:nvPr/>
        </p:nvSpPr>
        <p:spPr bwMode="auto">
          <a:xfrm>
            <a:off x="3459163" y="3673475"/>
            <a:ext cx="339725" cy="396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000" b="1">
                <a:latin typeface="微软雅黑" pitchFamily="34" charset="-122"/>
                <a:ea typeface="微软雅黑" pitchFamily="34" charset="-122"/>
              </a:rPr>
              <a:t>3</a:t>
            </a:r>
          </a:p>
        </p:txBody>
      </p:sp>
      <p:sp>
        <p:nvSpPr>
          <p:cNvPr id="7184" name="Text Box 16"/>
          <p:cNvSpPr txBox="1">
            <a:spLocks noChangeArrowheads="1"/>
          </p:cNvSpPr>
          <p:nvPr/>
        </p:nvSpPr>
        <p:spPr bwMode="auto">
          <a:xfrm>
            <a:off x="2373313" y="4292600"/>
            <a:ext cx="339725" cy="396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000" b="1">
                <a:solidFill>
                  <a:schemeClr val="bg1"/>
                </a:solidFill>
                <a:latin typeface="微软雅黑" pitchFamily="34" charset="-122"/>
                <a:ea typeface="微软雅黑" pitchFamily="34" charset="-122"/>
              </a:rPr>
              <a:t>4</a:t>
            </a:r>
          </a:p>
        </p:txBody>
      </p:sp>
    </p:spTree>
  </p:cSld>
  <p:clrMapOvr>
    <a:masterClrMapping/>
  </p:clrMapOvr>
  <p:transition>
    <p:fade thruBlk="1"/>
  </p:transition>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194" name="AutoShape 2"/>
          <p:cNvSpPr>
            <a:spLocks noChangeArrowheads="1"/>
          </p:cNvSpPr>
          <p:nvPr/>
        </p:nvSpPr>
        <p:spPr bwMode="auto">
          <a:xfrm rot="-5400000">
            <a:off x="2701132" y="-2648744"/>
            <a:ext cx="6837362" cy="12201525"/>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8195"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8196"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sp>
        <p:nvSpPr>
          <p:cNvPr id="8197" name="Rectangle 5"/>
          <p:cNvSpPr>
            <a:spLocks noChangeArrowheads="1"/>
          </p:cNvSpPr>
          <p:nvPr/>
        </p:nvSpPr>
        <p:spPr bwMode="auto">
          <a:xfrm>
            <a:off x="584200" y="3938588"/>
            <a:ext cx="2836863" cy="995362"/>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8198" name="Rectangle 6"/>
          <p:cNvSpPr>
            <a:spLocks noChangeArrowheads="1"/>
          </p:cNvSpPr>
          <p:nvPr/>
        </p:nvSpPr>
        <p:spPr bwMode="auto">
          <a:xfrm>
            <a:off x="3467100" y="3946525"/>
            <a:ext cx="2838450" cy="996950"/>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p>
        </p:txBody>
      </p:sp>
      <p:sp>
        <p:nvSpPr>
          <p:cNvPr id="8199" name="Rectangle 7"/>
          <p:cNvSpPr>
            <a:spLocks noChangeArrowheads="1"/>
          </p:cNvSpPr>
          <p:nvPr/>
        </p:nvSpPr>
        <p:spPr bwMode="auto">
          <a:xfrm>
            <a:off x="584200" y="4975225"/>
            <a:ext cx="2838450" cy="996950"/>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8200" name="Rectangle 8"/>
          <p:cNvSpPr>
            <a:spLocks noChangeArrowheads="1"/>
          </p:cNvSpPr>
          <p:nvPr/>
        </p:nvSpPr>
        <p:spPr bwMode="auto">
          <a:xfrm>
            <a:off x="3467100" y="4975225"/>
            <a:ext cx="2838450" cy="996950"/>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8201" name="Text Box 9"/>
          <p:cNvSpPr txBox="1">
            <a:spLocks noChangeArrowheads="1"/>
          </p:cNvSpPr>
          <p:nvPr/>
        </p:nvSpPr>
        <p:spPr bwMode="auto">
          <a:xfrm>
            <a:off x="4095750" y="4087813"/>
            <a:ext cx="2209800" cy="549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latin typeface="微软雅黑" pitchFamily="34" charset="-122"/>
                <a:ea typeface="微软雅黑" pitchFamily="34" charset="-122"/>
              </a:rPr>
              <a:t>Here you can enter the relevant text you,for to the participants to explain your product or service.</a:t>
            </a:r>
          </a:p>
        </p:txBody>
      </p:sp>
      <p:sp>
        <p:nvSpPr>
          <p:cNvPr id="8202" name="水滴形 351"/>
          <p:cNvSpPr>
            <a:spLocks/>
          </p:cNvSpPr>
          <p:nvPr/>
        </p:nvSpPr>
        <p:spPr bwMode="auto">
          <a:xfrm>
            <a:off x="3703638" y="4267200"/>
            <a:ext cx="238125" cy="339725"/>
          </a:xfrm>
          <a:custGeom>
            <a:avLst/>
            <a:gdLst>
              <a:gd name="T0" fmla="*/ 119063 w 1173161"/>
              <a:gd name="T1" fmla="*/ 0 h 1672438"/>
              <a:gd name="T2" fmla="*/ 203252 w 1173161"/>
              <a:gd name="T3" fmla="*/ 34899 h 1672438"/>
              <a:gd name="T4" fmla="*/ 203252 w 1173161"/>
              <a:gd name="T5" fmla="*/ 203407 h 1672438"/>
              <a:gd name="T6" fmla="*/ 119063 w 1173161"/>
              <a:gd name="T7" fmla="*/ 339725 h 1672438"/>
              <a:gd name="T8" fmla="*/ 34873 w 1173161"/>
              <a:gd name="T9" fmla="*/ 203407 h 1672438"/>
              <a:gd name="T10" fmla="*/ 34873 w 1173161"/>
              <a:gd name="T11" fmla="*/ 34899 h 1672438"/>
              <a:gd name="T12" fmla="*/ 119063 w 1173161"/>
              <a:gd name="T13" fmla="*/ 0 h 167243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73161" h="1672438">
                <a:moveTo>
                  <a:pt x="586581" y="0"/>
                </a:moveTo>
                <a:cubicBezTo>
                  <a:pt x="736700" y="0"/>
                  <a:pt x="886819" y="57269"/>
                  <a:pt x="1001356" y="171806"/>
                </a:cubicBezTo>
                <a:cubicBezTo>
                  <a:pt x="1230430" y="400880"/>
                  <a:pt x="1230430" y="772282"/>
                  <a:pt x="1001356" y="1001357"/>
                </a:cubicBezTo>
                <a:cubicBezTo>
                  <a:pt x="820380" y="1182333"/>
                  <a:pt x="682121" y="1406027"/>
                  <a:pt x="586581" y="1672438"/>
                </a:cubicBezTo>
                <a:cubicBezTo>
                  <a:pt x="491040" y="1406027"/>
                  <a:pt x="352782" y="1182333"/>
                  <a:pt x="171805" y="1001357"/>
                </a:cubicBezTo>
                <a:cubicBezTo>
                  <a:pt x="-57269" y="772282"/>
                  <a:pt x="-57269" y="400880"/>
                  <a:pt x="171805" y="171806"/>
                </a:cubicBezTo>
                <a:cubicBezTo>
                  <a:pt x="286343" y="57269"/>
                  <a:pt x="436462" y="0"/>
                  <a:pt x="586581" y="0"/>
                </a:cubicBezTo>
                <a:close/>
              </a:path>
            </a:pathLst>
          </a:custGeom>
          <a:solidFill>
            <a:schemeClr val="tx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8203" name="水滴形 351"/>
          <p:cNvSpPr>
            <a:spLocks/>
          </p:cNvSpPr>
          <p:nvPr/>
        </p:nvSpPr>
        <p:spPr bwMode="auto">
          <a:xfrm>
            <a:off x="3703638" y="5305425"/>
            <a:ext cx="238125" cy="341313"/>
          </a:xfrm>
          <a:custGeom>
            <a:avLst/>
            <a:gdLst>
              <a:gd name="T0" fmla="*/ 119063 w 1173161"/>
              <a:gd name="T1" fmla="*/ 0 h 1672438"/>
              <a:gd name="T2" fmla="*/ 203252 w 1173161"/>
              <a:gd name="T3" fmla="*/ 35062 h 1672438"/>
              <a:gd name="T4" fmla="*/ 203252 w 1173161"/>
              <a:gd name="T5" fmla="*/ 204358 h 1672438"/>
              <a:gd name="T6" fmla="*/ 119063 w 1173161"/>
              <a:gd name="T7" fmla="*/ 341313 h 1672438"/>
              <a:gd name="T8" fmla="*/ 34873 w 1173161"/>
              <a:gd name="T9" fmla="*/ 204358 h 1672438"/>
              <a:gd name="T10" fmla="*/ 34873 w 1173161"/>
              <a:gd name="T11" fmla="*/ 35062 h 1672438"/>
              <a:gd name="T12" fmla="*/ 119063 w 1173161"/>
              <a:gd name="T13" fmla="*/ 0 h 167243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73161" h="1672438">
                <a:moveTo>
                  <a:pt x="586581" y="0"/>
                </a:moveTo>
                <a:cubicBezTo>
                  <a:pt x="736700" y="0"/>
                  <a:pt x="886819" y="57269"/>
                  <a:pt x="1001356" y="171806"/>
                </a:cubicBezTo>
                <a:cubicBezTo>
                  <a:pt x="1230430" y="400880"/>
                  <a:pt x="1230430" y="772282"/>
                  <a:pt x="1001356" y="1001357"/>
                </a:cubicBezTo>
                <a:cubicBezTo>
                  <a:pt x="820380" y="1182333"/>
                  <a:pt x="682121" y="1406027"/>
                  <a:pt x="586581" y="1672438"/>
                </a:cubicBezTo>
                <a:cubicBezTo>
                  <a:pt x="491040" y="1406027"/>
                  <a:pt x="352782" y="1182333"/>
                  <a:pt x="171805" y="1001357"/>
                </a:cubicBezTo>
                <a:cubicBezTo>
                  <a:pt x="-57269" y="772282"/>
                  <a:pt x="-57269" y="400880"/>
                  <a:pt x="171805" y="171806"/>
                </a:cubicBezTo>
                <a:cubicBezTo>
                  <a:pt x="286343" y="57269"/>
                  <a:pt x="436462" y="0"/>
                  <a:pt x="586581" y="0"/>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8204" name="水滴形 351"/>
          <p:cNvSpPr>
            <a:spLocks/>
          </p:cNvSpPr>
          <p:nvPr/>
        </p:nvSpPr>
        <p:spPr bwMode="auto">
          <a:xfrm>
            <a:off x="727075" y="5305425"/>
            <a:ext cx="238125" cy="341313"/>
          </a:xfrm>
          <a:custGeom>
            <a:avLst/>
            <a:gdLst>
              <a:gd name="T0" fmla="*/ 119063 w 1173161"/>
              <a:gd name="T1" fmla="*/ 0 h 1672438"/>
              <a:gd name="T2" fmla="*/ 203252 w 1173161"/>
              <a:gd name="T3" fmla="*/ 35062 h 1672438"/>
              <a:gd name="T4" fmla="*/ 203252 w 1173161"/>
              <a:gd name="T5" fmla="*/ 204358 h 1672438"/>
              <a:gd name="T6" fmla="*/ 119063 w 1173161"/>
              <a:gd name="T7" fmla="*/ 341313 h 1672438"/>
              <a:gd name="T8" fmla="*/ 34873 w 1173161"/>
              <a:gd name="T9" fmla="*/ 204358 h 1672438"/>
              <a:gd name="T10" fmla="*/ 34873 w 1173161"/>
              <a:gd name="T11" fmla="*/ 35062 h 1672438"/>
              <a:gd name="T12" fmla="*/ 119063 w 1173161"/>
              <a:gd name="T13" fmla="*/ 0 h 167243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73161" h="1672438">
                <a:moveTo>
                  <a:pt x="586581" y="0"/>
                </a:moveTo>
                <a:cubicBezTo>
                  <a:pt x="736700" y="0"/>
                  <a:pt x="886819" y="57269"/>
                  <a:pt x="1001356" y="171806"/>
                </a:cubicBezTo>
                <a:cubicBezTo>
                  <a:pt x="1230430" y="400880"/>
                  <a:pt x="1230430" y="772282"/>
                  <a:pt x="1001356" y="1001357"/>
                </a:cubicBezTo>
                <a:cubicBezTo>
                  <a:pt x="820380" y="1182333"/>
                  <a:pt x="682121" y="1406027"/>
                  <a:pt x="586581" y="1672438"/>
                </a:cubicBezTo>
                <a:cubicBezTo>
                  <a:pt x="491040" y="1406027"/>
                  <a:pt x="352782" y="1182333"/>
                  <a:pt x="171805" y="1001357"/>
                </a:cubicBezTo>
                <a:cubicBezTo>
                  <a:pt x="-57269" y="772282"/>
                  <a:pt x="-57269" y="400880"/>
                  <a:pt x="171805" y="171806"/>
                </a:cubicBezTo>
                <a:cubicBezTo>
                  <a:pt x="286343" y="57269"/>
                  <a:pt x="436462" y="0"/>
                  <a:pt x="586581" y="0"/>
                </a:cubicBezTo>
                <a:close/>
              </a:path>
            </a:pathLst>
          </a:custGeom>
          <a:solidFill>
            <a:schemeClr val="tx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8205" name="水滴形 351"/>
          <p:cNvSpPr>
            <a:spLocks/>
          </p:cNvSpPr>
          <p:nvPr/>
        </p:nvSpPr>
        <p:spPr bwMode="auto">
          <a:xfrm>
            <a:off x="727075" y="4275138"/>
            <a:ext cx="238125" cy="339725"/>
          </a:xfrm>
          <a:custGeom>
            <a:avLst/>
            <a:gdLst>
              <a:gd name="T0" fmla="*/ 119063 w 1173161"/>
              <a:gd name="T1" fmla="*/ 0 h 1672438"/>
              <a:gd name="T2" fmla="*/ 203252 w 1173161"/>
              <a:gd name="T3" fmla="*/ 34899 h 1672438"/>
              <a:gd name="T4" fmla="*/ 203252 w 1173161"/>
              <a:gd name="T5" fmla="*/ 203407 h 1672438"/>
              <a:gd name="T6" fmla="*/ 119063 w 1173161"/>
              <a:gd name="T7" fmla="*/ 339725 h 1672438"/>
              <a:gd name="T8" fmla="*/ 34873 w 1173161"/>
              <a:gd name="T9" fmla="*/ 203407 h 1672438"/>
              <a:gd name="T10" fmla="*/ 34873 w 1173161"/>
              <a:gd name="T11" fmla="*/ 34899 h 1672438"/>
              <a:gd name="T12" fmla="*/ 119063 w 1173161"/>
              <a:gd name="T13" fmla="*/ 0 h 167243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73161" h="1672438">
                <a:moveTo>
                  <a:pt x="586581" y="0"/>
                </a:moveTo>
                <a:cubicBezTo>
                  <a:pt x="736700" y="0"/>
                  <a:pt x="886819" y="57269"/>
                  <a:pt x="1001356" y="171806"/>
                </a:cubicBezTo>
                <a:cubicBezTo>
                  <a:pt x="1230430" y="400880"/>
                  <a:pt x="1230430" y="772282"/>
                  <a:pt x="1001356" y="1001357"/>
                </a:cubicBezTo>
                <a:cubicBezTo>
                  <a:pt x="820380" y="1182333"/>
                  <a:pt x="682121" y="1406027"/>
                  <a:pt x="586581" y="1672438"/>
                </a:cubicBezTo>
                <a:cubicBezTo>
                  <a:pt x="491040" y="1406027"/>
                  <a:pt x="352782" y="1182333"/>
                  <a:pt x="171805" y="1001357"/>
                </a:cubicBezTo>
                <a:cubicBezTo>
                  <a:pt x="-57269" y="772282"/>
                  <a:pt x="-57269" y="400880"/>
                  <a:pt x="171805" y="171806"/>
                </a:cubicBezTo>
                <a:cubicBezTo>
                  <a:pt x="286343" y="57269"/>
                  <a:pt x="436462" y="0"/>
                  <a:pt x="586581" y="0"/>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8206" name="Text Box 14"/>
          <p:cNvSpPr txBox="1">
            <a:spLocks noChangeArrowheads="1"/>
          </p:cNvSpPr>
          <p:nvPr/>
        </p:nvSpPr>
        <p:spPr bwMode="auto">
          <a:xfrm>
            <a:off x="4095750" y="5108575"/>
            <a:ext cx="2209800" cy="549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a:t>
            </a:r>
          </a:p>
        </p:txBody>
      </p:sp>
      <p:sp>
        <p:nvSpPr>
          <p:cNvPr id="8207" name="Text Box 15"/>
          <p:cNvSpPr txBox="1">
            <a:spLocks noChangeArrowheads="1"/>
          </p:cNvSpPr>
          <p:nvPr/>
        </p:nvSpPr>
        <p:spPr bwMode="auto">
          <a:xfrm>
            <a:off x="1211263" y="5108575"/>
            <a:ext cx="2209800" cy="549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latin typeface="微软雅黑" pitchFamily="34" charset="-122"/>
                <a:ea typeface="微软雅黑" pitchFamily="34" charset="-122"/>
              </a:rPr>
              <a:t>Here you can enter the relevant text you,for to the participants to explain your product or service.</a:t>
            </a:r>
          </a:p>
        </p:txBody>
      </p:sp>
      <p:sp>
        <p:nvSpPr>
          <p:cNvPr id="8208" name="Text Box 16"/>
          <p:cNvSpPr txBox="1">
            <a:spLocks noChangeArrowheads="1"/>
          </p:cNvSpPr>
          <p:nvPr/>
        </p:nvSpPr>
        <p:spPr bwMode="auto">
          <a:xfrm>
            <a:off x="1211263" y="4122738"/>
            <a:ext cx="2209800" cy="549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a:t>
            </a:r>
          </a:p>
        </p:txBody>
      </p:sp>
      <p:sp>
        <p:nvSpPr>
          <p:cNvPr id="8209" name="Text Box 17"/>
          <p:cNvSpPr txBox="1">
            <a:spLocks noChangeArrowheads="1"/>
          </p:cNvSpPr>
          <p:nvPr/>
        </p:nvSpPr>
        <p:spPr bwMode="auto">
          <a:xfrm>
            <a:off x="584200" y="2751138"/>
            <a:ext cx="5721350" cy="85407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a:t>
            </a:r>
          </a:p>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a:t>
            </a:r>
          </a:p>
        </p:txBody>
      </p:sp>
      <p:sp>
        <p:nvSpPr>
          <p:cNvPr id="8210" name="L形 360"/>
          <p:cNvSpPr>
            <a:spLocks/>
          </p:cNvSpPr>
          <p:nvPr/>
        </p:nvSpPr>
        <p:spPr bwMode="auto">
          <a:xfrm>
            <a:off x="8129588" y="2986088"/>
            <a:ext cx="1905000" cy="1905000"/>
          </a:xfrm>
          <a:custGeom>
            <a:avLst/>
            <a:gdLst>
              <a:gd name="T0" fmla="*/ 0 w 1584176"/>
              <a:gd name="T1" fmla="*/ 0 h 1584176"/>
              <a:gd name="T2" fmla="*/ 1905000 w 1584176"/>
              <a:gd name="T3" fmla="*/ 0 h 1584176"/>
              <a:gd name="T4" fmla="*/ 1905000 w 1584176"/>
              <a:gd name="T5" fmla="*/ 225411 h 1584176"/>
              <a:gd name="T6" fmla="*/ 228011 w 1584176"/>
              <a:gd name="T7" fmla="*/ 225411 h 1584176"/>
              <a:gd name="T8" fmla="*/ 228011 w 1584176"/>
              <a:gd name="T9" fmla="*/ 1905000 h 1584176"/>
              <a:gd name="T10" fmla="*/ 0 w 1584176"/>
              <a:gd name="T11" fmla="*/ 1905000 h 1584176"/>
              <a:gd name="T12" fmla="*/ 0 w 1584176"/>
              <a:gd name="T13" fmla="*/ 0 h 158417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84176" h="1584176">
                <a:moveTo>
                  <a:pt x="0" y="0"/>
                </a:moveTo>
                <a:lnTo>
                  <a:pt x="1584176" y="0"/>
                </a:lnTo>
                <a:lnTo>
                  <a:pt x="1584176" y="187449"/>
                </a:lnTo>
                <a:lnTo>
                  <a:pt x="189611" y="187449"/>
                </a:lnTo>
                <a:lnTo>
                  <a:pt x="189611" y="1584176"/>
                </a:lnTo>
                <a:lnTo>
                  <a:pt x="0" y="1584176"/>
                </a:lnTo>
                <a:lnTo>
                  <a:pt x="0" y="0"/>
                </a:lnTo>
                <a:close/>
              </a:path>
            </a:pathLst>
          </a:cu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8211" name="AutoShape 19"/>
          <p:cNvSpPr>
            <a:spLocks noChangeArrowheads="1"/>
          </p:cNvSpPr>
          <p:nvPr/>
        </p:nvSpPr>
        <p:spPr bwMode="auto">
          <a:xfrm>
            <a:off x="584200" y="2105025"/>
            <a:ext cx="2889250" cy="495300"/>
          </a:xfrm>
          <a:prstGeom prst="flowChartAlternateProcess">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zh-CN" sz="1800" b="1">
                <a:solidFill>
                  <a:schemeClr val="bg1"/>
                </a:solidFill>
                <a:latin typeface="微软雅黑" pitchFamily="34" charset="-122"/>
                <a:ea typeface="微软雅黑" pitchFamily="34" charset="-122"/>
              </a:rPr>
              <a:t>ADD YOUR TEXT</a:t>
            </a:r>
          </a:p>
        </p:txBody>
      </p:sp>
    </p:spTree>
  </p:cSld>
  <p:clrMapOvr>
    <a:masterClrMapping/>
  </p:clrMapOvr>
  <p:transition>
    <p:fade thruBlk="1"/>
  </p:transition>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218"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9219"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sp>
        <p:nvSpPr>
          <p:cNvPr id="9220" name="缺对角矩形2 537"/>
          <p:cNvSpPr>
            <a:spLocks/>
          </p:cNvSpPr>
          <p:nvPr/>
        </p:nvSpPr>
        <p:spPr bwMode="auto">
          <a:xfrm>
            <a:off x="701675" y="1781175"/>
            <a:ext cx="1476375" cy="1476375"/>
          </a:xfrm>
          <a:custGeom>
            <a:avLst/>
            <a:gdLst>
              <a:gd name="T0" fmla="*/ 0 w 1905000"/>
              <a:gd name="T1" fmla="*/ 0 h 1905000"/>
              <a:gd name="T2" fmla="*/ 1133428 w 1905000"/>
              <a:gd name="T3" fmla="*/ 0 h 1905000"/>
              <a:gd name="T4" fmla="*/ 1476375 w 1905000"/>
              <a:gd name="T5" fmla="*/ 342947 h 1905000"/>
              <a:gd name="T6" fmla="*/ 1476375 w 1905000"/>
              <a:gd name="T7" fmla="*/ 1476375 h 1905000"/>
              <a:gd name="T8" fmla="*/ 1476375 w 1905000"/>
              <a:gd name="T9" fmla="*/ 1476375 h 1905000"/>
              <a:gd name="T10" fmla="*/ 342947 w 1905000"/>
              <a:gd name="T11" fmla="*/ 1476375 h 1905000"/>
              <a:gd name="T12" fmla="*/ 0 w 1905000"/>
              <a:gd name="T13" fmla="*/ 1133428 h 1905000"/>
              <a:gd name="T14" fmla="*/ 0 w 1905000"/>
              <a:gd name="T15" fmla="*/ 0 h 1905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905000" h="1905000">
                <a:moveTo>
                  <a:pt x="0" y="0"/>
                </a:moveTo>
                <a:lnTo>
                  <a:pt x="1462488" y="0"/>
                </a:lnTo>
                <a:lnTo>
                  <a:pt x="1905000" y="442512"/>
                </a:lnTo>
                <a:lnTo>
                  <a:pt x="1905000" y="1905000"/>
                </a:lnTo>
                <a:lnTo>
                  <a:pt x="442512" y="1905000"/>
                </a:lnTo>
                <a:lnTo>
                  <a:pt x="0" y="1462488"/>
                </a:lnTo>
                <a:lnTo>
                  <a:pt x="0" y="0"/>
                </a:lnTo>
                <a:close/>
              </a:path>
            </a:pathLst>
          </a:cu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11269" name="缺对角矩形2 537"/>
          <p:cNvSpPr>
            <a:spLocks/>
          </p:cNvSpPr>
          <p:nvPr/>
        </p:nvSpPr>
        <p:spPr bwMode="auto">
          <a:xfrm>
            <a:off x="2273300" y="1781175"/>
            <a:ext cx="1476375" cy="1476375"/>
          </a:xfrm>
          <a:custGeom>
            <a:avLst/>
            <a:gdLst>
              <a:gd name="T0" fmla="*/ 0 w 1905000"/>
              <a:gd name="T1" fmla="*/ 0 h 1905000"/>
              <a:gd name="T2" fmla="*/ 1462488 w 1905000"/>
              <a:gd name="T3" fmla="*/ 0 h 1905000"/>
              <a:gd name="T4" fmla="*/ 1905000 w 1905000"/>
              <a:gd name="T5" fmla="*/ 442512 h 1905000"/>
              <a:gd name="T6" fmla="*/ 1905000 w 1905000"/>
              <a:gd name="T7" fmla="*/ 1905000 h 1905000"/>
              <a:gd name="T8" fmla="*/ 1905000 w 1905000"/>
              <a:gd name="T9" fmla="*/ 1905000 h 1905000"/>
              <a:gd name="T10" fmla="*/ 442512 w 1905000"/>
              <a:gd name="T11" fmla="*/ 1905000 h 1905000"/>
              <a:gd name="T12" fmla="*/ 0 w 1905000"/>
              <a:gd name="T13" fmla="*/ 1462488 h 1905000"/>
              <a:gd name="T14" fmla="*/ 0 w 1905000"/>
              <a:gd name="T15" fmla="*/ 0 h 19050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05000" h="1905000">
                <a:moveTo>
                  <a:pt x="0" y="0"/>
                </a:moveTo>
                <a:lnTo>
                  <a:pt x="1462488" y="0"/>
                </a:lnTo>
                <a:lnTo>
                  <a:pt x="1905000" y="442512"/>
                </a:lnTo>
                <a:lnTo>
                  <a:pt x="1905000" y="1905000"/>
                </a:lnTo>
                <a:lnTo>
                  <a:pt x="442512" y="1905000"/>
                </a:lnTo>
                <a:lnTo>
                  <a:pt x="0" y="1462488"/>
                </a:lnTo>
                <a:lnTo>
                  <a:pt x="0" y="0"/>
                </a:lnTo>
                <a:close/>
              </a:path>
            </a:pathLst>
          </a:custGeom>
          <a:blipFill dpi="0" rotWithShape="0">
            <a:blip r:embed="rId4"/>
            <a:srcRect/>
            <a:stretch>
              <a:fillRect r="-77778"/>
            </a:stretch>
          </a:bli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9224" name="缺对角矩形2 537"/>
          <p:cNvSpPr>
            <a:spLocks/>
          </p:cNvSpPr>
          <p:nvPr/>
        </p:nvSpPr>
        <p:spPr bwMode="auto">
          <a:xfrm>
            <a:off x="8540750" y="4029075"/>
            <a:ext cx="1476375" cy="1476375"/>
          </a:xfrm>
          <a:custGeom>
            <a:avLst/>
            <a:gdLst>
              <a:gd name="T0" fmla="*/ 0 w 1905000"/>
              <a:gd name="T1" fmla="*/ 0 h 1905000"/>
              <a:gd name="T2" fmla="*/ 1133428 w 1905000"/>
              <a:gd name="T3" fmla="*/ 0 h 1905000"/>
              <a:gd name="T4" fmla="*/ 1476375 w 1905000"/>
              <a:gd name="T5" fmla="*/ 342947 h 1905000"/>
              <a:gd name="T6" fmla="*/ 1476375 w 1905000"/>
              <a:gd name="T7" fmla="*/ 1476375 h 1905000"/>
              <a:gd name="T8" fmla="*/ 1476375 w 1905000"/>
              <a:gd name="T9" fmla="*/ 1476375 h 1905000"/>
              <a:gd name="T10" fmla="*/ 342947 w 1905000"/>
              <a:gd name="T11" fmla="*/ 1476375 h 1905000"/>
              <a:gd name="T12" fmla="*/ 0 w 1905000"/>
              <a:gd name="T13" fmla="*/ 1133428 h 1905000"/>
              <a:gd name="T14" fmla="*/ 0 w 1905000"/>
              <a:gd name="T15" fmla="*/ 0 h 1905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905000" h="1905000">
                <a:moveTo>
                  <a:pt x="0" y="0"/>
                </a:moveTo>
                <a:lnTo>
                  <a:pt x="1462488" y="0"/>
                </a:lnTo>
                <a:lnTo>
                  <a:pt x="1905000" y="442512"/>
                </a:lnTo>
                <a:lnTo>
                  <a:pt x="1905000" y="1905000"/>
                </a:lnTo>
                <a:lnTo>
                  <a:pt x="442512" y="1905000"/>
                </a:lnTo>
                <a:lnTo>
                  <a:pt x="0" y="1462488"/>
                </a:lnTo>
                <a:lnTo>
                  <a:pt x="0" y="0"/>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11271" name="缺对角矩形2 537"/>
          <p:cNvSpPr>
            <a:spLocks/>
          </p:cNvSpPr>
          <p:nvPr/>
        </p:nvSpPr>
        <p:spPr bwMode="auto">
          <a:xfrm>
            <a:off x="10169525" y="4029075"/>
            <a:ext cx="1476375" cy="1476375"/>
          </a:xfrm>
          <a:custGeom>
            <a:avLst/>
            <a:gdLst>
              <a:gd name="T0" fmla="*/ 0 w 1905000"/>
              <a:gd name="T1" fmla="*/ 0 h 1905000"/>
              <a:gd name="T2" fmla="*/ 1462488 w 1905000"/>
              <a:gd name="T3" fmla="*/ 0 h 1905000"/>
              <a:gd name="T4" fmla="*/ 1905000 w 1905000"/>
              <a:gd name="T5" fmla="*/ 442512 h 1905000"/>
              <a:gd name="T6" fmla="*/ 1905000 w 1905000"/>
              <a:gd name="T7" fmla="*/ 1905000 h 1905000"/>
              <a:gd name="T8" fmla="*/ 1905000 w 1905000"/>
              <a:gd name="T9" fmla="*/ 1905000 h 1905000"/>
              <a:gd name="T10" fmla="*/ 442512 w 1905000"/>
              <a:gd name="T11" fmla="*/ 1905000 h 1905000"/>
              <a:gd name="T12" fmla="*/ 0 w 1905000"/>
              <a:gd name="T13" fmla="*/ 1462488 h 1905000"/>
              <a:gd name="T14" fmla="*/ 0 w 1905000"/>
              <a:gd name="T15" fmla="*/ 0 h 19050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05000" h="1905000">
                <a:moveTo>
                  <a:pt x="0" y="0"/>
                </a:moveTo>
                <a:lnTo>
                  <a:pt x="1462488" y="0"/>
                </a:lnTo>
                <a:lnTo>
                  <a:pt x="1905000" y="442512"/>
                </a:lnTo>
                <a:lnTo>
                  <a:pt x="1905000" y="1905000"/>
                </a:lnTo>
                <a:lnTo>
                  <a:pt x="442512" y="1905000"/>
                </a:lnTo>
                <a:lnTo>
                  <a:pt x="0" y="1462488"/>
                </a:lnTo>
                <a:lnTo>
                  <a:pt x="0" y="0"/>
                </a:lnTo>
                <a:close/>
              </a:path>
            </a:pathLst>
          </a:custGeom>
          <a:blipFill dpi="0" rotWithShape="0">
            <a:blip r:embed="rId4"/>
            <a:srcRect/>
            <a:stretch>
              <a:fillRect r="-77778"/>
            </a:stretch>
          </a:bli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9228" name="Text Box 8"/>
          <p:cNvSpPr txBox="1">
            <a:spLocks noChangeArrowheads="1"/>
          </p:cNvSpPr>
          <p:nvPr/>
        </p:nvSpPr>
        <p:spPr bwMode="auto">
          <a:xfrm>
            <a:off x="4016375" y="2105025"/>
            <a:ext cx="1676400" cy="304800"/>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400" b="1">
                <a:solidFill>
                  <a:schemeClr val="bg1"/>
                </a:solidFill>
                <a:latin typeface="微软雅黑" pitchFamily="34" charset="-122"/>
                <a:ea typeface="微软雅黑" pitchFamily="34" charset="-122"/>
              </a:rPr>
              <a:t>ADD YOUR TEXT</a:t>
            </a:r>
          </a:p>
        </p:txBody>
      </p:sp>
      <p:sp>
        <p:nvSpPr>
          <p:cNvPr id="9229" name="Text Box 9"/>
          <p:cNvSpPr txBox="1">
            <a:spLocks noChangeArrowheads="1"/>
          </p:cNvSpPr>
          <p:nvPr/>
        </p:nvSpPr>
        <p:spPr bwMode="auto">
          <a:xfrm>
            <a:off x="4010025" y="2555875"/>
            <a:ext cx="7635875" cy="70167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service.Here you can enter the relevant text you,for to the participants to explain your product or service.Here you can enter the relevant text you,for to the participants to explain your product or service.</a:t>
            </a:r>
          </a:p>
        </p:txBody>
      </p:sp>
      <p:sp>
        <p:nvSpPr>
          <p:cNvPr id="9230" name="Text Box 10"/>
          <p:cNvSpPr txBox="1">
            <a:spLocks noChangeArrowheads="1"/>
          </p:cNvSpPr>
          <p:nvPr/>
        </p:nvSpPr>
        <p:spPr bwMode="auto">
          <a:xfrm>
            <a:off x="771525" y="4352925"/>
            <a:ext cx="1676400" cy="304800"/>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400" b="1">
                <a:solidFill>
                  <a:schemeClr val="bg1"/>
                </a:solidFill>
                <a:latin typeface="微软雅黑" pitchFamily="34" charset="-122"/>
                <a:ea typeface="微软雅黑" pitchFamily="34" charset="-122"/>
              </a:rPr>
              <a:t>ADD YOUR TEXT</a:t>
            </a:r>
          </a:p>
        </p:txBody>
      </p:sp>
      <p:sp>
        <p:nvSpPr>
          <p:cNvPr id="9231" name="Text Box 11"/>
          <p:cNvSpPr txBox="1">
            <a:spLocks noChangeArrowheads="1"/>
          </p:cNvSpPr>
          <p:nvPr/>
        </p:nvSpPr>
        <p:spPr bwMode="auto">
          <a:xfrm>
            <a:off x="765175" y="4803775"/>
            <a:ext cx="7635875" cy="70167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sym typeface="Arial" pitchFamily="34" charset="0"/>
              </a:rPr>
              <a:t>Here you can enter the relevant text you,for to the participants to explain your product or service.Here you can enter the relevant text you,for to the participants to explain your product or service.Here you can enter the relevant text you,for to the participants to explain your product or service.Here you can enter the relevant text you,for to the participants to explain your product or service.</a:t>
            </a:r>
          </a:p>
        </p:txBody>
      </p:sp>
    </p:spTree>
  </p:cSld>
  <p:clrMapOvr>
    <a:masterClrMapping/>
  </p:clrMapOvr>
  <p:transition>
    <p:fade thruBlk="1"/>
  </p:transition>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0242"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10243"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sp>
        <p:nvSpPr>
          <p:cNvPr id="10244" name="矩形 4"/>
          <p:cNvSpPr>
            <a:spLocks noChangeArrowheads="1"/>
          </p:cNvSpPr>
          <p:nvPr/>
        </p:nvSpPr>
        <p:spPr bwMode="auto">
          <a:xfrm>
            <a:off x="3314700" y="2805113"/>
            <a:ext cx="7820025" cy="111442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60000"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just" eaLnBrk="1" hangingPunct="1">
              <a:spcBef>
                <a:spcPct val="0"/>
              </a:spcBef>
              <a:buFontTx/>
              <a:buNone/>
            </a:pPr>
            <a:r>
              <a:rPr lang="zh-CN" altLang="en-US" sz="3600" b="1">
                <a:solidFill>
                  <a:schemeClr val="bg1"/>
                </a:solidFill>
                <a:latin typeface="微软雅黑" pitchFamily="34" charset="-122"/>
                <a:ea typeface="微软雅黑" pitchFamily="34" charset="-122"/>
              </a:rPr>
              <a:t>ADD YOUR TITLE</a:t>
            </a:r>
          </a:p>
        </p:txBody>
      </p:sp>
      <p:sp>
        <p:nvSpPr>
          <p:cNvPr id="10245" name="矩形 5"/>
          <p:cNvSpPr>
            <a:spLocks noChangeArrowheads="1"/>
          </p:cNvSpPr>
          <p:nvPr/>
        </p:nvSpPr>
        <p:spPr bwMode="auto">
          <a:xfrm>
            <a:off x="1990725" y="1685925"/>
            <a:ext cx="550863" cy="2235200"/>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endParaRPr lang="zh-CN" altLang="en-US" sz="1800">
              <a:solidFill>
                <a:srgbClr val="FFFFFF"/>
              </a:solidFill>
              <a:latin typeface="微软雅黑" pitchFamily="34" charset="-122"/>
              <a:ea typeface="微软雅黑" pitchFamily="34" charset="-122"/>
            </a:endParaRPr>
          </a:p>
        </p:txBody>
      </p:sp>
      <p:sp>
        <p:nvSpPr>
          <p:cNvPr id="10246" name="文本占位符 9"/>
          <p:cNvSpPr txBox="1">
            <a:spLocks noChangeArrowheads="1"/>
          </p:cNvSpPr>
          <p:nvPr/>
        </p:nvSpPr>
        <p:spPr bwMode="auto">
          <a:xfrm>
            <a:off x="2541588" y="2805113"/>
            <a:ext cx="773112" cy="1114425"/>
          </a:xfrm>
          <a:prstGeom prst="rect">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lvl1pPr>
              <a:spcBef>
                <a:spcPct val="20000"/>
              </a:spcBef>
              <a:buChar char="•"/>
              <a:defRPr sz="3200">
                <a:solidFill>
                  <a:schemeClr val="tx1"/>
                </a:solidFill>
                <a:latin typeface="Arial" pitchFamily="34" charset="0"/>
                <a:ea typeface="宋体" pitchFamily="2" charset="-122"/>
              </a:defRPr>
            </a:lvl1pPr>
            <a:lvl2pPr marL="357188"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Clr>
                <a:srgbClr val="963B22"/>
              </a:buClr>
              <a:buSzPct val="60000"/>
              <a:buFont typeface="Wingdings" pitchFamily="2" charset="2"/>
              <a:buNone/>
            </a:pPr>
            <a:r>
              <a:rPr lang="zh-CN" altLang="en-US" sz="6000" b="1">
                <a:latin typeface="微软雅黑" pitchFamily="34" charset="-122"/>
                <a:ea typeface="微软雅黑" pitchFamily="34" charset="-122"/>
              </a:rPr>
              <a:t>2</a:t>
            </a:r>
          </a:p>
        </p:txBody>
      </p:sp>
      <p:sp>
        <p:nvSpPr>
          <p:cNvPr id="10247" name="Rectangle 7"/>
          <p:cNvSpPr>
            <a:spLocks noChangeArrowheads="1"/>
          </p:cNvSpPr>
          <p:nvPr/>
        </p:nvSpPr>
        <p:spPr bwMode="auto">
          <a:xfrm>
            <a:off x="1990725" y="3976688"/>
            <a:ext cx="9145588" cy="495300"/>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zh-CN" sz="1600" b="1">
                <a:latin typeface="微软雅黑" pitchFamily="34" charset="-122"/>
                <a:ea typeface="微软雅黑" pitchFamily="34" charset="-122"/>
              </a:rPr>
              <a:t>ADD YOUR TEXT</a:t>
            </a:r>
          </a:p>
        </p:txBody>
      </p:sp>
    </p:spTree>
  </p:cSld>
  <p:clrMapOvr>
    <a:masterClrMapping/>
  </p:clrMapOvr>
  <p:transition>
    <p:fade thruBlk="1"/>
  </p:transition>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266"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11267"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sp>
        <p:nvSpPr>
          <p:cNvPr id="13316" name="Oval 4"/>
          <p:cNvSpPr>
            <a:spLocks noChangeArrowheads="1"/>
          </p:cNvSpPr>
          <p:nvPr/>
        </p:nvSpPr>
        <p:spPr bwMode="auto">
          <a:xfrm>
            <a:off x="1411288" y="2138363"/>
            <a:ext cx="1682750" cy="1682750"/>
          </a:xfrm>
          <a:prstGeom prst="ellipse">
            <a:avLst/>
          </a:prstGeom>
          <a:blipFill dpi="0" rotWithShape="0">
            <a:blip r:embed="rId4"/>
            <a:srcRect/>
            <a:stretch>
              <a:fillRect r="-77778"/>
            </a:stretch>
          </a:bli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13317" name="Oval 5"/>
          <p:cNvSpPr>
            <a:spLocks noChangeArrowheads="1"/>
          </p:cNvSpPr>
          <p:nvPr/>
        </p:nvSpPr>
        <p:spPr bwMode="auto">
          <a:xfrm>
            <a:off x="1411288" y="4051300"/>
            <a:ext cx="1682750" cy="1682750"/>
          </a:xfrm>
          <a:prstGeom prst="ellipse">
            <a:avLst/>
          </a:prstGeom>
          <a:blipFill dpi="0" rotWithShape="0">
            <a:blip r:embed="rId4"/>
            <a:srcRect/>
            <a:stretch>
              <a:fillRect r="-77778"/>
            </a:stretch>
          </a:bli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11274" name="Text Box 6"/>
          <p:cNvSpPr txBox="1">
            <a:spLocks noChangeArrowheads="1"/>
          </p:cNvSpPr>
          <p:nvPr/>
        </p:nvSpPr>
        <p:spPr bwMode="auto">
          <a:xfrm>
            <a:off x="3333750" y="2138363"/>
            <a:ext cx="1676400" cy="304800"/>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400" b="1">
                <a:solidFill>
                  <a:schemeClr val="bg1"/>
                </a:solidFill>
                <a:latin typeface="微软雅黑" pitchFamily="34" charset="-122"/>
                <a:ea typeface="微软雅黑" pitchFamily="34" charset="-122"/>
              </a:rPr>
              <a:t>ADD YOUR TEXT</a:t>
            </a:r>
          </a:p>
        </p:txBody>
      </p:sp>
      <p:sp>
        <p:nvSpPr>
          <p:cNvPr id="11275" name="Text Box 7"/>
          <p:cNvSpPr txBox="1">
            <a:spLocks noChangeArrowheads="1"/>
          </p:cNvSpPr>
          <p:nvPr/>
        </p:nvSpPr>
        <p:spPr bwMode="auto">
          <a:xfrm>
            <a:off x="3327400" y="2589213"/>
            <a:ext cx="7635875" cy="70167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service.Here you can enter the relevant text you,for to the participants to explain your product or service.Here you can enter the relevant text you,for to the participants to explain your product or service.</a:t>
            </a:r>
          </a:p>
        </p:txBody>
      </p:sp>
      <p:sp>
        <p:nvSpPr>
          <p:cNvPr id="11276" name="Text Box 8"/>
          <p:cNvSpPr txBox="1">
            <a:spLocks noChangeArrowheads="1"/>
          </p:cNvSpPr>
          <p:nvPr/>
        </p:nvSpPr>
        <p:spPr bwMode="auto">
          <a:xfrm>
            <a:off x="3333750" y="4051300"/>
            <a:ext cx="1676400" cy="304800"/>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400" b="1">
                <a:solidFill>
                  <a:schemeClr val="bg1"/>
                </a:solidFill>
                <a:latin typeface="微软雅黑" pitchFamily="34" charset="-122"/>
                <a:ea typeface="微软雅黑" pitchFamily="34" charset="-122"/>
              </a:rPr>
              <a:t>ADD YOUR TEXT</a:t>
            </a:r>
          </a:p>
        </p:txBody>
      </p:sp>
      <p:sp>
        <p:nvSpPr>
          <p:cNvPr id="11277" name="Text Box 9"/>
          <p:cNvSpPr txBox="1">
            <a:spLocks noChangeArrowheads="1"/>
          </p:cNvSpPr>
          <p:nvPr/>
        </p:nvSpPr>
        <p:spPr bwMode="auto">
          <a:xfrm>
            <a:off x="3327400" y="4502150"/>
            <a:ext cx="7635875" cy="70167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sym typeface="Arial" pitchFamily="34" charset="0"/>
              </a:rPr>
              <a:t>Here you can enter the relevant text you,for to the participants to explain your product or service.Here you can enter the relevant text you,for to the participants to explain your product or service.Here you can enter the relevant text you,for to the participants to explain your product or service.Here you can enter the relevant text you,for to the participants to explain your product or service.</a:t>
            </a:r>
          </a:p>
        </p:txBody>
      </p:sp>
    </p:spTree>
  </p:cSld>
  <p:clrMapOvr>
    <a:masterClrMapping/>
  </p:clrMapOvr>
  <p:transition>
    <p:fade thruBlk="1"/>
  </p:transition>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2290" name="AutoShape 2"/>
          <p:cNvSpPr>
            <a:spLocks noChangeArrowheads="1"/>
          </p:cNvSpPr>
          <p:nvPr/>
        </p:nvSpPr>
        <p:spPr bwMode="auto">
          <a:xfrm rot="10800000">
            <a:off x="2601913" y="-4763"/>
            <a:ext cx="6834187" cy="3427413"/>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12291" name="AutoShape 3"/>
          <p:cNvSpPr>
            <a:spLocks noChangeArrowheads="1"/>
          </p:cNvSpPr>
          <p:nvPr/>
        </p:nvSpPr>
        <p:spPr bwMode="auto">
          <a:xfrm>
            <a:off x="-4763" y="2335213"/>
            <a:ext cx="6834188" cy="4535487"/>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12292" name="AutoShape 4"/>
          <p:cNvSpPr>
            <a:spLocks noChangeArrowheads="1"/>
          </p:cNvSpPr>
          <p:nvPr/>
        </p:nvSpPr>
        <p:spPr bwMode="auto">
          <a:xfrm rot="-5400000">
            <a:off x="7032625" y="1690688"/>
            <a:ext cx="6837363" cy="3519487"/>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12293"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12294"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sp>
        <p:nvSpPr>
          <p:cNvPr id="12295" name="AutoShape 7"/>
          <p:cNvSpPr>
            <a:spLocks noChangeArrowheads="1"/>
          </p:cNvSpPr>
          <p:nvPr/>
        </p:nvSpPr>
        <p:spPr bwMode="auto">
          <a:xfrm>
            <a:off x="2336800" y="1838325"/>
            <a:ext cx="2889250" cy="495300"/>
          </a:xfrm>
          <a:prstGeom prst="flowChartAlternateProcess">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zh-CN" sz="1800" b="1">
                <a:solidFill>
                  <a:schemeClr val="bg1"/>
                </a:solidFill>
                <a:latin typeface="微软雅黑" pitchFamily="34" charset="-122"/>
                <a:ea typeface="微软雅黑" pitchFamily="34" charset="-122"/>
              </a:rPr>
              <a:t>ADD YOUR TEXT</a:t>
            </a:r>
          </a:p>
        </p:txBody>
      </p:sp>
      <p:sp>
        <p:nvSpPr>
          <p:cNvPr id="12296" name="Text Box 8"/>
          <p:cNvSpPr txBox="1">
            <a:spLocks noChangeArrowheads="1"/>
          </p:cNvSpPr>
          <p:nvPr/>
        </p:nvSpPr>
        <p:spPr bwMode="auto">
          <a:xfrm>
            <a:off x="2336800" y="2640013"/>
            <a:ext cx="3681413" cy="2835275"/>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a:t>
            </a:r>
          </a:p>
          <a:p>
            <a:pPr eaLnBrk="1" hangingPunct="1"/>
            <a:r>
              <a:rPr lang="zh-CN" altLang="zh-CN" sz="1000">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service.Here you can enter the relevant text you,for to the participants to explain your product or service.</a:t>
            </a:r>
          </a:p>
          <a:p>
            <a:pPr eaLnBrk="1" hangingPunct="1"/>
            <a:r>
              <a:rPr lang="zh-CN" altLang="zh-CN" sz="1000">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a:t>
            </a:r>
          </a:p>
          <a:p>
            <a:pPr eaLnBrk="1" hangingPunct="1"/>
            <a:r>
              <a:rPr lang="zh-CN" altLang="zh-CN" sz="1000">
                <a:latin typeface="微软雅黑" pitchFamily="34" charset="-122"/>
                <a:ea typeface="微软雅黑" pitchFamily="34" charset="-122"/>
                <a:sym typeface="Arial" pitchFamily="34" charset="0"/>
              </a:rPr>
              <a:t>Here you can enter the relevant text you,for to the participants to explain your product or service.Here you can enter the relevant text you,for to the participants to explain your product or service.</a:t>
            </a:r>
          </a:p>
        </p:txBody>
      </p:sp>
      <p:sp>
        <p:nvSpPr>
          <p:cNvPr id="12297" name="Text Box 9"/>
          <p:cNvSpPr txBox="1">
            <a:spLocks noChangeArrowheads="1"/>
          </p:cNvSpPr>
          <p:nvPr/>
        </p:nvSpPr>
        <p:spPr bwMode="auto">
          <a:xfrm>
            <a:off x="6434138" y="2640013"/>
            <a:ext cx="3681412" cy="283527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a:t>
            </a:r>
          </a:p>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service.Here you can enter the relevant text you,for to the participants to explain your product or service.</a:t>
            </a:r>
          </a:p>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a:t>
            </a:r>
          </a:p>
          <a:p>
            <a:pPr eaLnBrk="1" hangingPunct="1"/>
            <a:r>
              <a:rPr lang="zh-CN" altLang="zh-CN" sz="1000">
                <a:solidFill>
                  <a:schemeClr val="bg1"/>
                </a:solidFill>
                <a:latin typeface="微软雅黑" pitchFamily="34" charset="-122"/>
                <a:ea typeface="微软雅黑" pitchFamily="34" charset="-122"/>
                <a:sym typeface="Arial" pitchFamily="34" charset="0"/>
              </a:rPr>
              <a:t>Here you can enter the relevant text you,for to the participants to explain your product or service.Here you can enter the relevant text you,for to the participants to explain your product or service.</a:t>
            </a:r>
          </a:p>
        </p:txBody>
      </p:sp>
    </p:spTree>
  </p:cSld>
  <p:clrMapOvr>
    <a:masterClrMapping/>
  </p:clrMapOvr>
  <p:transition>
    <p:fade thruBlk="1"/>
  </p:transition>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314"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13315"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sp>
        <p:nvSpPr>
          <p:cNvPr id="15364" name="AutoShape 4"/>
          <p:cNvSpPr>
            <a:spLocks noChangeArrowheads="1"/>
          </p:cNvSpPr>
          <p:nvPr/>
        </p:nvSpPr>
        <p:spPr bwMode="auto">
          <a:xfrm>
            <a:off x="4832350" y="1666875"/>
            <a:ext cx="2652713" cy="1512888"/>
          </a:xfrm>
          <a:prstGeom prst="flowChartProcess">
            <a:avLst/>
          </a:prstGeom>
          <a:blipFill dpi="0" rotWithShape="0">
            <a:blip r:embed="rId4"/>
            <a:srcRect/>
            <a:stretch>
              <a:fillRect r="-1390"/>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15365" name="AutoShape 5"/>
          <p:cNvSpPr>
            <a:spLocks noChangeArrowheads="1"/>
          </p:cNvSpPr>
          <p:nvPr/>
        </p:nvSpPr>
        <p:spPr bwMode="auto">
          <a:xfrm>
            <a:off x="7991475" y="1666875"/>
            <a:ext cx="2652713" cy="1512888"/>
          </a:xfrm>
          <a:prstGeom prst="flowChartProcess">
            <a:avLst/>
          </a:prstGeom>
          <a:blipFill dpi="0" rotWithShape="0">
            <a:blip r:embed="rId4"/>
            <a:srcRect/>
            <a:stretch>
              <a:fillRect r="-1390"/>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15366" name="AutoShape 6"/>
          <p:cNvSpPr>
            <a:spLocks noChangeArrowheads="1"/>
          </p:cNvSpPr>
          <p:nvPr/>
        </p:nvSpPr>
        <p:spPr bwMode="auto">
          <a:xfrm>
            <a:off x="1673225" y="1666875"/>
            <a:ext cx="2652713" cy="1512888"/>
          </a:xfrm>
          <a:prstGeom prst="flowChartProcess">
            <a:avLst/>
          </a:prstGeom>
          <a:blipFill dpi="0" rotWithShape="0">
            <a:blip r:embed="rId4"/>
            <a:srcRect/>
            <a:stretch>
              <a:fillRect r="-1390"/>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13325" name="Text Box 7"/>
          <p:cNvSpPr txBox="1">
            <a:spLocks noChangeArrowheads="1"/>
          </p:cNvSpPr>
          <p:nvPr/>
        </p:nvSpPr>
        <p:spPr bwMode="auto">
          <a:xfrm>
            <a:off x="1673225" y="3438525"/>
            <a:ext cx="3922713" cy="2682875"/>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latin typeface="微软雅黑" pitchFamily="34" charset="-122"/>
                <a:ea typeface="微软雅黑" pitchFamily="34" charset="-122"/>
                <a:sym typeface="Arial" pitchFamily="34" charset="0"/>
              </a:rPr>
              <a:t>Here you can enter the relevant text you,for to the participants to explain your product or service.Here you can enter the relevant text you,for to the participants to explain your product or service.</a:t>
            </a:r>
          </a:p>
          <a:p>
            <a:pPr eaLnBrk="1" hangingPunct="1"/>
            <a:r>
              <a:rPr lang="zh-CN" altLang="zh-CN" sz="1000">
                <a:latin typeface="微软雅黑" pitchFamily="34" charset="-122"/>
                <a:ea typeface="微软雅黑" pitchFamily="34" charset="-122"/>
                <a:sym typeface="Arial" pitchFamily="34" charset="0"/>
              </a:rPr>
              <a:t>Here you can enter the relevant text you,for to the participants to explain your product or service.Here you can enter the relevant text you,for to the participants to explain your product or service.Here you can enter the relevant text you,for to the participants to explain your product or service.</a:t>
            </a:r>
          </a:p>
          <a:p>
            <a:pPr eaLnBrk="1" hangingPunct="1"/>
            <a:r>
              <a:rPr lang="zh-CN" altLang="zh-CN" sz="1000">
                <a:latin typeface="微软雅黑" pitchFamily="34" charset="-122"/>
                <a:ea typeface="微软雅黑" pitchFamily="34" charset="-122"/>
                <a:sym typeface="Arial" pitchFamily="34" charset="0"/>
              </a:rPr>
              <a:t>Here you can enter the relevant text you,for to the participants to explain your product or service.Here you can enter the relevant text you,for to the participants to explain your product or service.</a:t>
            </a:r>
          </a:p>
          <a:p>
            <a:pPr eaLnBrk="1" hangingPunct="1"/>
            <a:r>
              <a:rPr lang="zh-CN" altLang="zh-CN" sz="1000">
                <a:latin typeface="微软雅黑" pitchFamily="34" charset="-122"/>
                <a:ea typeface="微软雅黑" pitchFamily="34" charset="-122"/>
                <a:sym typeface="Arial" pitchFamily="34" charset="0"/>
              </a:rPr>
              <a:t>Here you can enter the relevant text you,for to the participants to explain your product or service.Here you can enter the relevant text you,for to the participants to explain your product or service.</a:t>
            </a:r>
          </a:p>
        </p:txBody>
      </p:sp>
      <p:sp>
        <p:nvSpPr>
          <p:cNvPr id="13326" name="Text Box 8"/>
          <p:cNvSpPr txBox="1">
            <a:spLocks noChangeArrowheads="1"/>
          </p:cNvSpPr>
          <p:nvPr/>
        </p:nvSpPr>
        <p:spPr bwMode="auto">
          <a:xfrm>
            <a:off x="6721475" y="3438525"/>
            <a:ext cx="3922713" cy="268287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sym typeface="Arial" pitchFamily="34" charset="0"/>
              </a:rPr>
              <a:t>Here you can enter the relevant text you,for to the participants to explain your product or service.Here you can enter the relevant text you,for to the participants to explain your product or service.</a:t>
            </a:r>
          </a:p>
          <a:p>
            <a:pPr eaLnBrk="1" hangingPunct="1"/>
            <a:r>
              <a:rPr lang="zh-CN" altLang="zh-CN" sz="1000">
                <a:solidFill>
                  <a:schemeClr val="bg1"/>
                </a:solidFill>
                <a:latin typeface="微软雅黑" pitchFamily="34" charset="-122"/>
                <a:ea typeface="微软雅黑" pitchFamily="34" charset="-122"/>
                <a:sym typeface="Arial" pitchFamily="34" charset="0"/>
              </a:rPr>
              <a:t>Here you can enter the relevant text you,for to the participants to explain your product or service.Here you can enter the relevant text you,for to the participants to explain your product or service.Here you can enter the relevant text you,for to the participants to explain your product or service.</a:t>
            </a:r>
          </a:p>
          <a:p>
            <a:pPr eaLnBrk="1" hangingPunct="1"/>
            <a:r>
              <a:rPr lang="zh-CN" altLang="zh-CN" sz="1000">
                <a:solidFill>
                  <a:schemeClr val="bg1"/>
                </a:solidFill>
                <a:latin typeface="微软雅黑" pitchFamily="34" charset="-122"/>
                <a:ea typeface="微软雅黑" pitchFamily="34" charset="-122"/>
                <a:sym typeface="Arial" pitchFamily="34" charset="0"/>
              </a:rPr>
              <a:t>Here you can enter the relevant text you,for to the participants to explain your product or service.Here you can enter the relevant text you,for to the participants to explain your product or service.</a:t>
            </a:r>
          </a:p>
          <a:p>
            <a:pPr eaLnBrk="1" hangingPunct="1"/>
            <a:r>
              <a:rPr lang="zh-CN" altLang="zh-CN" sz="1000">
                <a:solidFill>
                  <a:schemeClr val="bg1"/>
                </a:solidFill>
                <a:latin typeface="微软雅黑" pitchFamily="34" charset="-122"/>
                <a:ea typeface="微软雅黑" pitchFamily="34" charset="-122"/>
                <a:sym typeface="Arial" pitchFamily="34" charset="0"/>
              </a:rPr>
              <a:t>Here you can enter the relevant text you,for to the participants to explain your product or service.Here you can enter the relevant text you,for to the participants to explain your product or service.</a:t>
            </a:r>
          </a:p>
        </p:txBody>
      </p:sp>
    </p:spTree>
  </p:cSld>
  <p:clrMapOvr>
    <a:masterClrMapping/>
  </p:clrMapOvr>
  <p:transition>
    <p:fade thruBlk="1"/>
  </p:transition>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4338" name="AutoShape 2"/>
          <p:cNvSpPr>
            <a:spLocks noChangeArrowheads="1"/>
          </p:cNvSpPr>
          <p:nvPr/>
        </p:nvSpPr>
        <p:spPr bwMode="auto">
          <a:xfrm rot="10800000">
            <a:off x="2601913" y="-4763"/>
            <a:ext cx="6834187" cy="3427413"/>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14339" name="AutoShape 3"/>
          <p:cNvSpPr>
            <a:spLocks noChangeArrowheads="1"/>
          </p:cNvSpPr>
          <p:nvPr/>
        </p:nvSpPr>
        <p:spPr bwMode="auto">
          <a:xfrm>
            <a:off x="-4763" y="2335213"/>
            <a:ext cx="6834188" cy="4535487"/>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14340" name="AutoShape 4"/>
          <p:cNvSpPr>
            <a:spLocks noChangeArrowheads="1"/>
          </p:cNvSpPr>
          <p:nvPr/>
        </p:nvSpPr>
        <p:spPr bwMode="auto">
          <a:xfrm rot="-5400000">
            <a:off x="7032625" y="1690688"/>
            <a:ext cx="6837363" cy="3519487"/>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14341"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14342"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sp>
        <p:nvSpPr>
          <p:cNvPr id="14343" name="AutoShape 7"/>
          <p:cNvSpPr>
            <a:spLocks noChangeArrowheads="1"/>
          </p:cNvSpPr>
          <p:nvPr/>
        </p:nvSpPr>
        <p:spPr bwMode="auto">
          <a:xfrm>
            <a:off x="2038350" y="1295400"/>
            <a:ext cx="2889250" cy="495300"/>
          </a:xfrm>
          <a:prstGeom prst="flowChartAlternateProcess">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zh-CN" sz="1800" b="1">
                <a:solidFill>
                  <a:schemeClr val="bg1"/>
                </a:solidFill>
                <a:latin typeface="微软雅黑" pitchFamily="34" charset="-122"/>
                <a:ea typeface="微软雅黑" pitchFamily="34" charset="-122"/>
              </a:rPr>
              <a:t>ADD YOUR TEXT</a:t>
            </a:r>
          </a:p>
        </p:txBody>
      </p:sp>
      <p:sp>
        <p:nvSpPr>
          <p:cNvPr id="16392" name="Rectangle 8"/>
          <p:cNvSpPr>
            <a:spLocks noChangeArrowheads="1"/>
          </p:cNvSpPr>
          <p:nvPr/>
        </p:nvSpPr>
        <p:spPr bwMode="auto">
          <a:xfrm>
            <a:off x="6376988" y="2016125"/>
            <a:ext cx="1971675" cy="1971675"/>
          </a:xfrm>
          <a:prstGeom prst="rect">
            <a:avLst/>
          </a:prstGeom>
          <a:blipFill dpi="0" rotWithShape="0">
            <a:blip r:embed="rId4"/>
            <a:srcRect/>
            <a:stretch>
              <a:fillRect r="-77778"/>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14347" name="Rectangle 9"/>
          <p:cNvSpPr>
            <a:spLocks noChangeArrowheads="1"/>
          </p:cNvSpPr>
          <p:nvPr/>
        </p:nvSpPr>
        <p:spPr bwMode="auto">
          <a:xfrm>
            <a:off x="8451850" y="2016125"/>
            <a:ext cx="1970088" cy="1971675"/>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p>
        </p:txBody>
      </p:sp>
      <p:sp>
        <p:nvSpPr>
          <p:cNvPr id="14348" name="Rectangle 10"/>
          <p:cNvSpPr>
            <a:spLocks noChangeArrowheads="1"/>
          </p:cNvSpPr>
          <p:nvPr/>
        </p:nvSpPr>
        <p:spPr bwMode="auto">
          <a:xfrm>
            <a:off x="6376988" y="4076700"/>
            <a:ext cx="1971675" cy="1970088"/>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latin typeface="微软雅黑" pitchFamily="34" charset="-122"/>
              <a:ea typeface="微软雅黑" pitchFamily="34" charset="-122"/>
            </a:endParaRPr>
          </a:p>
        </p:txBody>
      </p:sp>
      <p:sp>
        <p:nvSpPr>
          <p:cNvPr id="16395" name="Rectangle 11"/>
          <p:cNvSpPr>
            <a:spLocks noChangeArrowheads="1"/>
          </p:cNvSpPr>
          <p:nvPr/>
        </p:nvSpPr>
        <p:spPr bwMode="auto">
          <a:xfrm>
            <a:off x="8451850" y="4076700"/>
            <a:ext cx="1970088" cy="1970088"/>
          </a:xfrm>
          <a:prstGeom prst="rect">
            <a:avLst/>
          </a:prstGeom>
          <a:blipFill dpi="0" rotWithShape="0">
            <a:blip r:embed="rId4"/>
            <a:srcRect/>
            <a:stretch>
              <a:fillRect r="-77778"/>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14352" name="Text Box 12"/>
          <p:cNvSpPr txBox="1">
            <a:spLocks noChangeArrowheads="1"/>
          </p:cNvSpPr>
          <p:nvPr/>
        </p:nvSpPr>
        <p:spPr bwMode="auto">
          <a:xfrm>
            <a:off x="8550275" y="2111375"/>
            <a:ext cx="1784350" cy="1254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200">
                <a:latin typeface="微软雅黑" pitchFamily="34" charset="-122"/>
                <a:ea typeface="微软雅黑" pitchFamily="34" charset="-122"/>
              </a:rPr>
              <a:t>Here you can enter the relevant text you,for to the participants to explain your product or service.</a:t>
            </a:r>
          </a:p>
        </p:txBody>
      </p:sp>
      <p:sp>
        <p:nvSpPr>
          <p:cNvPr id="14353" name="Text Box 13"/>
          <p:cNvSpPr txBox="1">
            <a:spLocks noChangeArrowheads="1"/>
          </p:cNvSpPr>
          <p:nvPr/>
        </p:nvSpPr>
        <p:spPr bwMode="auto">
          <a:xfrm>
            <a:off x="6461125" y="4171950"/>
            <a:ext cx="1785938" cy="1254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200">
                <a:solidFill>
                  <a:schemeClr val="bg1"/>
                </a:solidFill>
                <a:latin typeface="微软雅黑" pitchFamily="34" charset="-122"/>
                <a:ea typeface="微软雅黑" pitchFamily="34" charset="-122"/>
              </a:rPr>
              <a:t>Here you can enter the relevant text you,for to the participants to explain your product or service.</a:t>
            </a:r>
          </a:p>
        </p:txBody>
      </p:sp>
      <p:sp>
        <p:nvSpPr>
          <p:cNvPr id="14354" name="Text Box 14"/>
          <p:cNvSpPr txBox="1">
            <a:spLocks noChangeArrowheads="1"/>
          </p:cNvSpPr>
          <p:nvPr/>
        </p:nvSpPr>
        <p:spPr bwMode="auto">
          <a:xfrm>
            <a:off x="2038350" y="2068513"/>
            <a:ext cx="3922713" cy="3978275"/>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50000"/>
              </a:lnSpc>
            </a:pPr>
            <a:r>
              <a:rPr lang="zh-CN" altLang="zh-CN" sz="1000">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a:t>
            </a:r>
          </a:p>
          <a:p>
            <a:pPr eaLnBrk="1" hangingPunct="1">
              <a:lnSpc>
                <a:spcPct val="150000"/>
              </a:lnSpc>
            </a:pPr>
            <a:r>
              <a:rPr lang="zh-CN" altLang="zh-CN" sz="1000">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service.Here you can enter the relevant text you,for to the participants to explain your product or service.</a:t>
            </a:r>
          </a:p>
          <a:p>
            <a:pPr eaLnBrk="1" hangingPunct="1">
              <a:lnSpc>
                <a:spcPct val="150000"/>
              </a:lnSpc>
            </a:pPr>
            <a:r>
              <a:rPr lang="zh-CN" altLang="zh-CN" sz="1000">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a:t>
            </a:r>
          </a:p>
          <a:p>
            <a:pPr eaLnBrk="1" hangingPunct="1">
              <a:lnSpc>
                <a:spcPct val="150000"/>
              </a:lnSpc>
            </a:pPr>
            <a:r>
              <a:rPr lang="zh-CN" altLang="zh-CN" sz="1000">
                <a:latin typeface="微软雅黑" pitchFamily="34" charset="-122"/>
                <a:ea typeface="微软雅黑" pitchFamily="34" charset="-122"/>
                <a:sym typeface="Arial" pitchFamily="34" charset="0"/>
              </a:rPr>
              <a:t>Here you can enter the relevant text you,for to the participants to explain your product or service.Here you can enter the relevant text you,for to the participants to explain your product or service.</a:t>
            </a:r>
          </a:p>
        </p:txBody>
      </p:sp>
    </p:spTree>
  </p:cSld>
  <p:clrMapOvr>
    <a:masterClrMapping/>
  </p:clrMapOvr>
  <p:transition>
    <p:fade thruBlk="1"/>
  </p:transition>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5362"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15363"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sp>
        <p:nvSpPr>
          <p:cNvPr id="15364" name="矩形 4"/>
          <p:cNvSpPr>
            <a:spLocks noChangeArrowheads="1"/>
          </p:cNvSpPr>
          <p:nvPr/>
        </p:nvSpPr>
        <p:spPr bwMode="auto">
          <a:xfrm>
            <a:off x="3314700" y="2805113"/>
            <a:ext cx="7820025" cy="111442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60000"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just" eaLnBrk="1" hangingPunct="1">
              <a:spcBef>
                <a:spcPct val="0"/>
              </a:spcBef>
              <a:buFontTx/>
              <a:buNone/>
            </a:pPr>
            <a:r>
              <a:rPr lang="zh-CN" altLang="en-US" sz="3600" b="1">
                <a:solidFill>
                  <a:schemeClr val="bg1"/>
                </a:solidFill>
                <a:latin typeface="微软雅黑" pitchFamily="34" charset="-122"/>
                <a:ea typeface="微软雅黑" pitchFamily="34" charset="-122"/>
              </a:rPr>
              <a:t>ADD YOUR TITLE</a:t>
            </a:r>
          </a:p>
        </p:txBody>
      </p:sp>
      <p:sp>
        <p:nvSpPr>
          <p:cNvPr id="15365" name="矩形 5"/>
          <p:cNvSpPr>
            <a:spLocks noChangeArrowheads="1"/>
          </p:cNvSpPr>
          <p:nvPr/>
        </p:nvSpPr>
        <p:spPr bwMode="auto">
          <a:xfrm>
            <a:off x="1990725" y="1685925"/>
            <a:ext cx="550863" cy="2235200"/>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endParaRPr lang="zh-CN" altLang="en-US" sz="1800">
              <a:solidFill>
                <a:srgbClr val="FFFFFF"/>
              </a:solidFill>
              <a:latin typeface="微软雅黑" pitchFamily="34" charset="-122"/>
              <a:ea typeface="微软雅黑" pitchFamily="34" charset="-122"/>
            </a:endParaRPr>
          </a:p>
        </p:txBody>
      </p:sp>
      <p:sp>
        <p:nvSpPr>
          <p:cNvPr id="15366" name="文本占位符 9"/>
          <p:cNvSpPr txBox="1">
            <a:spLocks noChangeArrowheads="1"/>
          </p:cNvSpPr>
          <p:nvPr/>
        </p:nvSpPr>
        <p:spPr bwMode="auto">
          <a:xfrm>
            <a:off x="2541588" y="2805113"/>
            <a:ext cx="773112" cy="1114425"/>
          </a:xfrm>
          <a:prstGeom prst="rect">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lvl1pPr>
              <a:spcBef>
                <a:spcPct val="20000"/>
              </a:spcBef>
              <a:buChar char="•"/>
              <a:defRPr sz="3200">
                <a:solidFill>
                  <a:schemeClr val="tx1"/>
                </a:solidFill>
                <a:latin typeface="Arial" pitchFamily="34" charset="0"/>
                <a:ea typeface="宋体" pitchFamily="2" charset="-122"/>
              </a:defRPr>
            </a:lvl1pPr>
            <a:lvl2pPr marL="357188"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Clr>
                <a:srgbClr val="963B22"/>
              </a:buClr>
              <a:buSzPct val="60000"/>
              <a:buFont typeface="Wingdings" pitchFamily="2" charset="2"/>
              <a:buNone/>
            </a:pPr>
            <a:r>
              <a:rPr lang="zh-CN" altLang="en-US" sz="6000" b="1">
                <a:latin typeface="微软雅黑" pitchFamily="34" charset="-122"/>
                <a:ea typeface="微软雅黑" pitchFamily="34" charset="-122"/>
              </a:rPr>
              <a:t>3</a:t>
            </a:r>
          </a:p>
        </p:txBody>
      </p:sp>
      <p:sp>
        <p:nvSpPr>
          <p:cNvPr id="15367" name="Rectangle 7"/>
          <p:cNvSpPr>
            <a:spLocks noChangeArrowheads="1"/>
          </p:cNvSpPr>
          <p:nvPr/>
        </p:nvSpPr>
        <p:spPr bwMode="auto">
          <a:xfrm>
            <a:off x="1990725" y="3976688"/>
            <a:ext cx="9145588" cy="495300"/>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zh-CN" sz="1600" b="1">
                <a:latin typeface="微软雅黑" pitchFamily="34" charset="-122"/>
                <a:ea typeface="微软雅黑" pitchFamily="34" charset="-122"/>
              </a:rPr>
              <a:t>ADD YOUR TEXT</a:t>
            </a:r>
          </a:p>
        </p:txBody>
      </p:sp>
    </p:spTree>
  </p:cSld>
  <p:clrMapOvr>
    <a:masterClrMapping/>
  </p:clrMapOvr>
  <p:transition>
    <p:fade thruBlk="1"/>
  </p:transition>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6386"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16387"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sp>
        <p:nvSpPr>
          <p:cNvPr id="18436" name="AutoShape 4"/>
          <p:cNvSpPr>
            <a:spLocks noChangeArrowheads="1"/>
          </p:cNvSpPr>
          <p:nvPr/>
        </p:nvSpPr>
        <p:spPr bwMode="auto">
          <a:xfrm>
            <a:off x="4832350" y="1666875"/>
            <a:ext cx="2652713" cy="1512888"/>
          </a:xfrm>
          <a:prstGeom prst="flowChartProcess">
            <a:avLst/>
          </a:prstGeom>
          <a:blipFill dpi="0" rotWithShape="0">
            <a:blip r:embed="rId4"/>
            <a:srcRect/>
            <a:stretch>
              <a:fillRect r="-1390"/>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18437" name="AutoShape 5"/>
          <p:cNvSpPr>
            <a:spLocks noChangeArrowheads="1"/>
          </p:cNvSpPr>
          <p:nvPr/>
        </p:nvSpPr>
        <p:spPr bwMode="auto">
          <a:xfrm>
            <a:off x="7991475" y="1666875"/>
            <a:ext cx="2652713" cy="1512888"/>
          </a:xfrm>
          <a:prstGeom prst="flowChartProcess">
            <a:avLst/>
          </a:prstGeom>
          <a:blipFill dpi="0" rotWithShape="0">
            <a:blip r:embed="rId4"/>
            <a:srcRect/>
            <a:stretch>
              <a:fillRect r="-1390"/>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18438" name="AutoShape 6"/>
          <p:cNvSpPr>
            <a:spLocks noChangeArrowheads="1"/>
          </p:cNvSpPr>
          <p:nvPr/>
        </p:nvSpPr>
        <p:spPr bwMode="auto">
          <a:xfrm>
            <a:off x="1673225" y="1666875"/>
            <a:ext cx="2652713" cy="1512888"/>
          </a:xfrm>
          <a:prstGeom prst="flowChartProcess">
            <a:avLst/>
          </a:prstGeom>
          <a:blipFill dpi="0" rotWithShape="0">
            <a:blip r:embed="rId4"/>
            <a:srcRect/>
            <a:stretch>
              <a:fillRect r="-1390"/>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16397" name="Text Box 7"/>
          <p:cNvSpPr txBox="1">
            <a:spLocks noChangeArrowheads="1"/>
          </p:cNvSpPr>
          <p:nvPr/>
        </p:nvSpPr>
        <p:spPr bwMode="auto">
          <a:xfrm>
            <a:off x="1673225" y="3438525"/>
            <a:ext cx="8972550" cy="85407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1000">
                <a:solidFill>
                  <a:schemeClr val="bg1"/>
                </a:solidFill>
                <a:latin typeface="微软雅黑" pitchFamily="34" charset="-122"/>
                <a:ea typeface="微软雅黑" pitchFamily="34" charset="-122"/>
                <a:sym typeface="Arial" pitchFamily="34" charset="0"/>
              </a:rPr>
              <a:t>Here you can enter the relevant text you,for to the participants to explain your product or service.Here you can enter the relevant text you,for to the participants to explain your product or service.</a:t>
            </a:r>
          </a:p>
          <a:p>
            <a:pPr eaLnBrk="1" hangingPunct="1"/>
            <a:r>
              <a:rPr lang="zh-CN" altLang="en-US" sz="1000">
                <a:solidFill>
                  <a:schemeClr val="bg1"/>
                </a:solidFill>
                <a:latin typeface="微软雅黑" pitchFamily="34" charset="-122"/>
                <a:ea typeface="微软雅黑" pitchFamily="34" charset="-122"/>
                <a:sym typeface="Arial" pitchFamily="34" charset="0"/>
              </a:rPr>
              <a:t>Here you can enter the relevant text you,for to the participants to explain your product or service.Here you can enter the relevant text you,for to the participants to explain your product or service.Here you can enter the relevant text you,for to the participants to explain your product or service.</a:t>
            </a:r>
          </a:p>
        </p:txBody>
      </p:sp>
      <p:sp>
        <p:nvSpPr>
          <p:cNvPr id="16398" name="Text Box 8"/>
          <p:cNvSpPr txBox="1">
            <a:spLocks noChangeArrowheads="1"/>
          </p:cNvSpPr>
          <p:nvPr/>
        </p:nvSpPr>
        <p:spPr bwMode="auto">
          <a:xfrm>
            <a:off x="1673225" y="4429125"/>
            <a:ext cx="8972550" cy="854075"/>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1000">
                <a:latin typeface="微软雅黑" pitchFamily="34" charset="-122"/>
                <a:ea typeface="微软雅黑" pitchFamily="34" charset="-122"/>
                <a:sym typeface="Arial" pitchFamily="34" charset="0"/>
              </a:rPr>
              <a:t>Here you can enter the relevant text you,for to the participants to explain your product or service.Here you can enter the relevant text you,for to the participants to explain your product or service.</a:t>
            </a:r>
          </a:p>
          <a:p>
            <a:pPr eaLnBrk="1" hangingPunct="1"/>
            <a:r>
              <a:rPr lang="zh-CN" altLang="en-US" sz="1000">
                <a:latin typeface="微软雅黑" pitchFamily="34" charset="-122"/>
                <a:ea typeface="微软雅黑" pitchFamily="34" charset="-122"/>
                <a:sym typeface="Arial" pitchFamily="34" charset="0"/>
              </a:rPr>
              <a:t>Here you can enter the relevant text you,for to the participants to explain your product or service.Here you can enter the relevant text you,for to the participants to explain your product or service.Here you can enter the relevant text you,for to the participants to explain your product or service.</a:t>
            </a:r>
          </a:p>
        </p:txBody>
      </p:sp>
    </p:spTree>
  </p:cSld>
  <p:clrMapOvr>
    <a:masterClrMapping/>
  </p:clrMapOvr>
  <p:transition>
    <p:fade thruBlk="1"/>
  </p:transition>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7410" name="AutoShape 2"/>
          <p:cNvSpPr>
            <a:spLocks noChangeArrowheads="1"/>
          </p:cNvSpPr>
          <p:nvPr/>
        </p:nvSpPr>
        <p:spPr bwMode="auto">
          <a:xfrm rot="10800000">
            <a:off x="2601913" y="-4763"/>
            <a:ext cx="6834187" cy="3427413"/>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17411" name="AutoShape 3"/>
          <p:cNvSpPr>
            <a:spLocks noChangeArrowheads="1"/>
          </p:cNvSpPr>
          <p:nvPr/>
        </p:nvSpPr>
        <p:spPr bwMode="auto">
          <a:xfrm>
            <a:off x="-4763" y="2335213"/>
            <a:ext cx="6834188" cy="4535487"/>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17412" name="AutoShape 4"/>
          <p:cNvSpPr>
            <a:spLocks noChangeArrowheads="1"/>
          </p:cNvSpPr>
          <p:nvPr/>
        </p:nvSpPr>
        <p:spPr bwMode="auto">
          <a:xfrm rot="-5400000">
            <a:off x="7032625" y="1690688"/>
            <a:ext cx="6837363" cy="3519487"/>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17413"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17414"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sp>
        <p:nvSpPr>
          <p:cNvPr id="19463" name="泪滴形 281"/>
          <p:cNvSpPr>
            <a:spLocks/>
          </p:cNvSpPr>
          <p:nvPr/>
        </p:nvSpPr>
        <p:spPr bwMode="auto">
          <a:xfrm>
            <a:off x="4111625" y="2335213"/>
            <a:ext cx="1768475" cy="1770062"/>
          </a:xfrm>
          <a:custGeom>
            <a:avLst/>
            <a:gdLst>
              <a:gd name="T0" fmla="*/ 0 w 1905000"/>
              <a:gd name="T1" fmla="*/ 952500 h 1905000"/>
              <a:gd name="T2" fmla="*/ 952500 w 1905000"/>
              <a:gd name="T3" fmla="*/ 0 h 1905000"/>
              <a:gd name="T4" fmla="*/ 1905000 w 1905000"/>
              <a:gd name="T5" fmla="*/ 0 h 1905000"/>
              <a:gd name="T6" fmla="*/ 1905000 w 1905000"/>
              <a:gd name="T7" fmla="*/ 952500 h 1905000"/>
              <a:gd name="T8" fmla="*/ 952500 w 1905000"/>
              <a:gd name="T9" fmla="*/ 1905000 h 1905000"/>
              <a:gd name="T10" fmla="*/ 0 w 1905000"/>
              <a:gd name="T11" fmla="*/ 952500 h 1905000"/>
            </a:gdLst>
            <a:ahLst/>
            <a:cxnLst>
              <a:cxn ang="0">
                <a:pos x="T0" y="T1"/>
              </a:cxn>
              <a:cxn ang="0">
                <a:pos x="T2" y="T3"/>
              </a:cxn>
              <a:cxn ang="0">
                <a:pos x="T4" y="T5"/>
              </a:cxn>
              <a:cxn ang="0">
                <a:pos x="T6" y="T7"/>
              </a:cxn>
              <a:cxn ang="0">
                <a:pos x="T8" y="T9"/>
              </a:cxn>
              <a:cxn ang="0">
                <a:pos x="T10" y="T11"/>
              </a:cxn>
            </a:cxnLst>
            <a:rect l="0" t="0" r="r" b="b"/>
            <a:pathLst>
              <a:path w="1905000" h="1905000">
                <a:moveTo>
                  <a:pt x="0" y="952500"/>
                </a:moveTo>
                <a:cubicBezTo>
                  <a:pt x="0" y="426449"/>
                  <a:pt x="426449" y="0"/>
                  <a:pt x="952500" y="0"/>
                </a:cubicBezTo>
                <a:lnTo>
                  <a:pt x="1905000" y="0"/>
                </a:lnTo>
                <a:lnTo>
                  <a:pt x="1905000" y="952500"/>
                </a:lnTo>
                <a:cubicBezTo>
                  <a:pt x="1905000" y="1478551"/>
                  <a:pt x="1478551" y="1905000"/>
                  <a:pt x="952500" y="1905000"/>
                </a:cubicBezTo>
                <a:cubicBezTo>
                  <a:pt x="426449" y="1905000"/>
                  <a:pt x="0" y="1478551"/>
                  <a:pt x="0" y="952500"/>
                </a:cubicBezTo>
                <a:close/>
              </a:path>
            </a:pathLst>
          </a:custGeom>
          <a:blipFill dpi="0" rotWithShape="0">
            <a:blip r:embed="rId4"/>
            <a:srcRect/>
            <a:stretch>
              <a:fillRect r="-77937"/>
            </a:stretch>
          </a:blipFill>
          <a:ln w="38100" cap="flat"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19464" name="泪滴形 281"/>
          <p:cNvSpPr>
            <a:spLocks/>
          </p:cNvSpPr>
          <p:nvPr/>
        </p:nvSpPr>
        <p:spPr bwMode="auto">
          <a:xfrm>
            <a:off x="1501775" y="2335213"/>
            <a:ext cx="1770063" cy="1770062"/>
          </a:xfrm>
          <a:custGeom>
            <a:avLst/>
            <a:gdLst>
              <a:gd name="T0" fmla="*/ 0 w 1905000"/>
              <a:gd name="T1" fmla="*/ 952500 h 1905000"/>
              <a:gd name="T2" fmla="*/ 952500 w 1905000"/>
              <a:gd name="T3" fmla="*/ 0 h 1905000"/>
              <a:gd name="T4" fmla="*/ 1905000 w 1905000"/>
              <a:gd name="T5" fmla="*/ 0 h 1905000"/>
              <a:gd name="T6" fmla="*/ 1905000 w 1905000"/>
              <a:gd name="T7" fmla="*/ 952500 h 1905000"/>
              <a:gd name="T8" fmla="*/ 952500 w 1905000"/>
              <a:gd name="T9" fmla="*/ 1905000 h 1905000"/>
              <a:gd name="T10" fmla="*/ 0 w 1905000"/>
              <a:gd name="T11" fmla="*/ 952500 h 1905000"/>
            </a:gdLst>
            <a:ahLst/>
            <a:cxnLst>
              <a:cxn ang="0">
                <a:pos x="T0" y="T1"/>
              </a:cxn>
              <a:cxn ang="0">
                <a:pos x="T2" y="T3"/>
              </a:cxn>
              <a:cxn ang="0">
                <a:pos x="T4" y="T5"/>
              </a:cxn>
              <a:cxn ang="0">
                <a:pos x="T6" y="T7"/>
              </a:cxn>
              <a:cxn ang="0">
                <a:pos x="T8" y="T9"/>
              </a:cxn>
              <a:cxn ang="0">
                <a:pos x="T10" y="T11"/>
              </a:cxn>
            </a:cxnLst>
            <a:rect l="0" t="0" r="r" b="b"/>
            <a:pathLst>
              <a:path w="1905000" h="1905000">
                <a:moveTo>
                  <a:pt x="0" y="952500"/>
                </a:moveTo>
                <a:cubicBezTo>
                  <a:pt x="0" y="426449"/>
                  <a:pt x="426449" y="0"/>
                  <a:pt x="952500" y="0"/>
                </a:cubicBezTo>
                <a:lnTo>
                  <a:pt x="1905000" y="0"/>
                </a:lnTo>
                <a:lnTo>
                  <a:pt x="1905000" y="952500"/>
                </a:lnTo>
                <a:cubicBezTo>
                  <a:pt x="1905000" y="1478551"/>
                  <a:pt x="1478551" y="1905000"/>
                  <a:pt x="952500" y="1905000"/>
                </a:cubicBezTo>
                <a:cubicBezTo>
                  <a:pt x="426449" y="1905000"/>
                  <a:pt x="0" y="1478551"/>
                  <a:pt x="0" y="952500"/>
                </a:cubicBezTo>
                <a:close/>
              </a:path>
            </a:pathLst>
          </a:custGeom>
          <a:blipFill dpi="0" rotWithShape="0">
            <a:blip r:embed="rId4"/>
            <a:srcRect/>
            <a:stretch>
              <a:fillRect r="-77778"/>
            </a:stretch>
          </a:blipFill>
          <a:ln w="38100"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19465" name="泪滴形 281"/>
          <p:cNvSpPr>
            <a:spLocks/>
          </p:cNvSpPr>
          <p:nvPr/>
        </p:nvSpPr>
        <p:spPr bwMode="auto">
          <a:xfrm>
            <a:off x="6719888" y="2335213"/>
            <a:ext cx="1770062" cy="1770062"/>
          </a:xfrm>
          <a:custGeom>
            <a:avLst/>
            <a:gdLst>
              <a:gd name="T0" fmla="*/ 0 w 1905000"/>
              <a:gd name="T1" fmla="*/ 952500 h 1905000"/>
              <a:gd name="T2" fmla="*/ 952500 w 1905000"/>
              <a:gd name="T3" fmla="*/ 0 h 1905000"/>
              <a:gd name="T4" fmla="*/ 1905000 w 1905000"/>
              <a:gd name="T5" fmla="*/ 0 h 1905000"/>
              <a:gd name="T6" fmla="*/ 1905000 w 1905000"/>
              <a:gd name="T7" fmla="*/ 952500 h 1905000"/>
              <a:gd name="T8" fmla="*/ 952500 w 1905000"/>
              <a:gd name="T9" fmla="*/ 1905000 h 1905000"/>
              <a:gd name="T10" fmla="*/ 0 w 1905000"/>
              <a:gd name="T11" fmla="*/ 952500 h 1905000"/>
            </a:gdLst>
            <a:ahLst/>
            <a:cxnLst>
              <a:cxn ang="0">
                <a:pos x="T0" y="T1"/>
              </a:cxn>
              <a:cxn ang="0">
                <a:pos x="T2" y="T3"/>
              </a:cxn>
              <a:cxn ang="0">
                <a:pos x="T4" y="T5"/>
              </a:cxn>
              <a:cxn ang="0">
                <a:pos x="T6" y="T7"/>
              </a:cxn>
              <a:cxn ang="0">
                <a:pos x="T8" y="T9"/>
              </a:cxn>
              <a:cxn ang="0">
                <a:pos x="T10" y="T11"/>
              </a:cxn>
            </a:cxnLst>
            <a:rect l="0" t="0" r="r" b="b"/>
            <a:pathLst>
              <a:path w="1905000" h="1905000">
                <a:moveTo>
                  <a:pt x="0" y="952500"/>
                </a:moveTo>
                <a:cubicBezTo>
                  <a:pt x="0" y="426449"/>
                  <a:pt x="426449" y="0"/>
                  <a:pt x="952500" y="0"/>
                </a:cubicBezTo>
                <a:lnTo>
                  <a:pt x="1905000" y="0"/>
                </a:lnTo>
                <a:lnTo>
                  <a:pt x="1905000" y="952500"/>
                </a:lnTo>
                <a:cubicBezTo>
                  <a:pt x="1905000" y="1478551"/>
                  <a:pt x="1478551" y="1905000"/>
                  <a:pt x="952500" y="1905000"/>
                </a:cubicBezTo>
                <a:cubicBezTo>
                  <a:pt x="426449" y="1905000"/>
                  <a:pt x="0" y="1478551"/>
                  <a:pt x="0" y="952500"/>
                </a:cubicBezTo>
                <a:close/>
              </a:path>
            </a:pathLst>
          </a:custGeom>
          <a:blipFill dpi="0" rotWithShape="0">
            <a:blip r:embed="rId4"/>
            <a:srcRect/>
            <a:stretch>
              <a:fillRect r="-77778"/>
            </a:stretch>
          </a:blipFill>
          <a:ln w="38100"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17424" name="AutoShape 10"/>
          <p:cNvSpPr>
            <a:spLocks noChangeArrowheads="1"/>
          </p:cNvSpPr>
          <p:nvPr/>
        </p:nvSpPr>
        <p:spPr bwMode="auto">
          <a:xfrm>
            <a:off x="1501775" y="4240213"/>
            <a:ext cx="1770063" cy="971550"/>
          </a:xfrm>
          <a:prstGeom prst="roundRect">
            <a:avLst>
              <a:gd name="adj" fmla="val 16667"/>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latin typeface="微软雅黑" pitchFamily="34" charset="-122"/>
                <a:ea typeface="微软雅黑" pitchFamily="34" charset="-122"/>
              </a:rPr>
              <a:t>Here you can enter the relevant text you,for to the participants to explain your product or service.</a:t>
            </a:r>
          </a:p>
        </p:txBody>
      </p:sp>
      <p:sp>
        <p:nvSpPr>
          <p:cNvPr id="17425" name="AutoShape 11"/>
          <p:cNvSpPr>
            <a:spLocks noChangeArrowheads="1"/>
          </p:cNvSpPr>
          <p:nvPr/>
        </p:nvSpPr>
        <p:spPr bwMode="auto">
          <a:xfrm>
            <a:off x="4111625" y="4240213"/>
            <a:ext cx="1768475" cy="971550"/>
          </a:xfrm>
          <a:prstGeom prst="roundRect">
            <a:avLst>
              <a:gd name="adj" fmla="val 16667"/>
            </a:avLst>
          </a:prstGeom>
          <a:solidFill>
            <a:schemeClr val="tx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a:t>
            </a:r>
          </a:p>
        </p:txBody>
      </p:sp>
      <p:sp>
        <p:nvSpPr>
          <p:cNvPr id="17426" name="AutoShape 12"/>
          <p:cNvSpPr>
            <a:spLocks noChangeArrowheads="1"/>
          </p:cNvSpPr>
          <p:nvPr/>
        </p:nvSpPr>
        <p:spPr bwMode="auto">
          <a:xfrm>
            <a:off x="6719888" y="4240213"/>
            <a:ext cx="1770062" cy="971550"/>
          </a:xfrm>
          <a:prstGeom prst="roundRect">
            <a:avLst>
              <a:gd name="adj" fmla="val 16667"/>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latin typeface="微软雅黑" pitchFamily="34" charset="-122"/>
                <a:ea typeface="微软雅黑" pitchFamily="34" charset="-122"/>
              </a:rPr>
              <a:t>Here you can enter the relevant text you,for to the participants to explain your product or service.</a:t>
            </a:r>
          </a:p>
        </p:txBody>
      </p:sp>
      <p:sp>
        <p:nvSpPr>
          <p:cNvPr id="19469" name="泪滴形 281"/>
          <p:cNvSpPr>
            <a:spLocks/>
          </p:cNvSpPr>
          <p:nvPr/>
        </p:nvSpPr>
        <p:spPr bwMode="auto">
          <a:xfrm>
            <a:off x="9329738" y="2335213"/>
            <a:ext cx="1768475" cy="1770062"/>
          </a:xfrm>
          <a:custGeom>
            <a:avLst/>
            <a:gdLst>
              <a:gd name="T0" fmla="*/ 0 w 1905000"/>
              <a:gd name="T1" fmla="*/ 952500 h 1905000"/>
              <a:gd name="T2" fmla="*/ 952500 w 1905000"/>
              <a:gd name="T3" fmla="*/ 0 h 1905000"/>
              <a:gd name="T4" fmla="*/ 1905000 w 1905000"/>
              <a:gd name="T5" fmla="*/ 0 h 1905000"/>
              <a:gd name="T6" fmla="*/ 1905000 w 1905000"/>
              <a:gd name="T7" fmla="*/ 952500 h 1905000"/>
              <a:gd name="T8" fmla="*/ 952500 w 1905000"/>
              <a:gd name="T9" fmla="*/ 1905000 h 1905000"/>
              <a:gd name="T10" fmla="*/ 0 w 1905000"/>
              <a:gd name="T11" fmla="*/ 952500 h 1905000"/>
            </a:gdLst>
            <a:ahLst/>
            <a:cxnLst>
              <a:cxn ang="0">
                <a:pos x="T0" y="T1"/>
              </a:cxn>
              <a:cxn ang="0">
                <a:pos x="T2" y="T3"/>
              </a:cxn>
              <a:cxn ang="0">
                <a:pos x="T4" y="T5"/>
              </a:cxn>
              <a:cxn ang="0">
                <a:pos x="T6" y="T7"/>
              </a:cxn>
              <a:cxn ang="0">
                <a:pos x="T8" y="T9"/>
              </a:cxn>
              <a:cxn ang="0">
                <a:pos x="T10" y="T11"/>
              </a:cxn>
            </a:cxnLst>
            <a:rect l="0" t="0" r="r" b="b"/>
            <a:pathLst>
              <a:path w="1905000" h="1905000">
                <a:moveTo>
                  <a:pt x="0" y="952500"/>
                </a:moveTo>
                <a:cubicBezTo>
                  <a:pt x="0" y="426449"/>
                  <a:pt x="426449" y="0"/>
                  <a:pt x="952500" y="0"/>
                </a:cubicBezTo>
                <a:lnTo>
                  <a:pt x="1905000" y="0"/>
                </a:lnTo>
                <a:lnTo>
                  <a:pt x="1905000" y="952500"/>
                </a:lnTo>
                <a:cubicBezTo>
                  <a:pt x="1905000" y="1478551"/>
                  <a:pt x="1478551" y="1905000"/>
                  <a:pt x="952500" y="1905000"/>
                </a:cubicBezTo>
                <a:cubicBezTo>
                  <a:pt x="426449" y="1905000"/>
                  <a:pt x="0" y="1478551"/>
                  <a:pt x="0" y="952500"/>
                </a:cubicBezTo>
                <a:close/>
              </a:path>
            </a:pathLst>
          </a:custGeom>
          <a:blipFill dpi="0" rotWithShape="0">
            <a:blip r:embed="rId4"/>
            <a:srcRect/>
            <a:stretch>
              <a:fillRect r="-77937"/>
            </a:stretch>
          </a:blipFill>
          <a:ln w="38100" cap="flat"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17430" name="AutoShape 14"/>
          <p:cNvSpPr>
            <a:spLocks noChangeArrowheads="1"/>
          </p:cNvSpPr>
          <p:nvPr/>
        </p:nvSpPr>
        <p:spPr bwMode="auto">
          <a:xfrm>
            <a:off x="9329738" y="4240213"/>
            <a:ext cx="1768475" cy="971550"/>
          </a:xfrm>
          <a:prstGeom prst="roundRect">
            <a:avLst>
              <a:gd name="adj" fmla="val 16667"/>
            </a:avLst>
          </a:prstGeom>
          <a:solidFill>
            <a:schemeClr val="tx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a:t>
            </a:r>
          </a:p>
        </p:txBody>
      </p:sp>
    </p:spTree>
  </p:cSld>
  <p:clrMapOvr>
    <a:masterClrMapping/>
  </p:clrMapOvr>
  <p:transition>
    <p:fade thruBlk="1"/>
  </p:transition>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434"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18435"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sp>
        <p:nvSpPr>
          <p:cNvPr id="18436" name="AutoShape 4"/>
          <p:cNvSpPr>
            <a:spLocks noChangeArrowheads="1"/>
          </p:cNvSpPr>
          <p:nvPr/>
        </p:nvSpPr>
        <p:spPr bwMode="auto">
          <a:xfrm>
            <a:off x="1990725" y="1781175"/>
            <a:ext cx="1622425" cy="360363"/>
          </a:xfrm>
          <a:prstGeom prst="roundRect">
            <a:avLst>
              <a:gd name="adj" fmla="val 16667"/>
            </a:avLst>
          </a:prstGeom>
          <a:solidFill>
            <a:schemeClr val="tx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200" b="1">
                <a:solidFill>
                  <a:schemeClr val="bg1"/>
                </a:solidFill>
                <a:latin typeface="微软雅黑" pitchFamily="34" charset="-122"/>
                <a:ea typeface="微软雅黑" pitchFamily="34" charset="-122"/>
              </a:rPr>
              <a:t>ADD YOUR TEXT</a:t>
            </a:r>
          </a:p>
        </p:txBody>
      </p:sp>
      <p:sp>
        <p:nvSpPr>
          <p:cNvPr id="18437" name="Text Box 5"/>
          <p:cNvSpPr txBox="1">
            <a:spLocks noChangeArrowheads="1"/>
          </p:cNvSpPr>
          <p:nvPr/>
        </p:nvSpPr>
        <p:spPr bwMode="auto">
          <a:xfrm>
            <a:off x="1990725" y="2143125"/>
            <a:ext cx="3551238" cy="7651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a:t>
            </a:r>
          </a:p>
        </p:txBody>
      </p:sp>
      <p:sp>
        <p:nvSpPr>
          <p:cNvPr id="18438" name="AutoShape 6"/>
          <p:cNvSpPr>
            <a:spLocks noChangeArrowheads="1"/>
          </p:cNvSpPr>
          <p:nvPr/>
        </p:nvSpPr>
        <p:spPr bwMode="auto">
          <a:xfrm>
            <a:off x="7019925" y="1781175"/>
            <a:ext cx="1622425" cy="360363"/>
          </a:xfrm>
          <a:prstGeom prst="roundRect">
            <a:avLst>
              <a:gd name="adj" fmla="val 16667"/>
            </a:avLst>
          </a:prstGeom>
          <a:solidFill>
            <a:schemeClr val="tx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200" b="1">
                <a:solidFill>
                  <a:schemeClr val="bg1"/>
                </a:solidFill>
                <a:latin typeface="微软雅黑" pitchFamily="34" charset="-122"/>
                <a:ea typeface="微软雅黑" pitchFamily="34" charset="-122"/>
              </a:rPr>
              <a:t>ADD YOUR TEXT</a:t>
            </a:r>
          </a:p>
        </p:txBody>
      </p:sp>
      <p:sp>
        <p:nvSpPr>
          <p:cNvPr id="18439" name="Text Box 7"/>
          <p:cNvSpPr txBox="1">
            <a:spLocks noChangeArrowheads="1"/>
          </p:cNvSpPr>
          <p:nvPr/>
        </p:nvSpPr>
        <p:spPr bwMode="auto">
          <a:xfrm>
            <a:off x="6946900" y="2143125"/>
            <a:ext cx="3551238" cy="7651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a:t>
            </a:r>
          </a:p>
        </p:txBody>
      </p:sp>
      <p:sp>
        <p:nvSpPr>
          <p:cNvPr id="18440" name="AutoShape 8"/>
          <p:cNvSpPr>
            <a:spLocks noChangeArrowheads="1"/>
          </p:cNvSpPr>
          <p:nvPr/>
        </p:nvSpPr>
        <p:spPr bwMode="auto">
          <a:xfrm>
            <a:off x="1990725" y="3260725"/>
            <a:ext cx="1622425" cy="360363"/>
          </a:xfrm>
          <a:prstGeom prst="roundRect">
            <a:avLst>
              <a:gd name="adj" fmla="val 16667"/>
            </a:avLst>
          </a:prstGeom>
          <a:solidFill>
            <a:schemeClr val="tx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200" b="1">
                <a:solidFill>
                  <a:schemeClr val="bg1"/>
                </a:solidFill>
                <a:latin typeface="微软雅黑" pitchFamily="34" charset="-122"/>
                <a:ea typeface="微软雅黑" pitchFamily="34" charset="-122"/>
              </a:rPr>
              <a:t>ADD YOUR TEXT</a:t>
            </a:r>
          </a:p>
        </p:txBody>
      </p:sp>
      <p:sp>
        <p:nvSpPr>
          <p:cNvPr id="18441" name="Text Box 9"/>
          <p:cNvSpPr txBox="1">
            <a:spLocks noChangeArrowheads="1"/>
          </p:cNvSpPr>
          <p:nvPr/>
        </p:nvSpPr>
        <p:spPr bwMode="auto">
          <a:xfrm>
            <a:off x="1990725" y="3619500"/>
            <a:ext cx="3551238" cy="7667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a:t>
            </a:r>
          </a:p>
        </p:txBody>
      </p:sp>
      <p:sp>
        <p:nvSpPr>
          <p:cNvPr id="18442" name="AutoShape 10"/>
          <p:cNvSpPr>
            <a:spLocks noChangeArrowheads="1"/>
          </p:cNvSpPr>
          <p:nvPr/>
        </p:nvSpPr>
        <p:spPr bwMode="auto">
          <a:xfrm>
            <a:off x="7019925" y="3260725"/>
            <a:ext cx="1622425" cy="360363"/>
          </a:xfrm>
          <a:prstGeom prst="roundRect">
            <a:avLst>
              <a:gd name="adj" fmla="val 16667"/>
            </a:avLst>
          </a:prstGeom>
          <a:solidFill>
            <a:schemeClr val="tx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200" b="1">
                <a:solidFill>
                  <a:schemeClr val="bg1"/>
                </a:solidFill>
                <a:latin typeface="微软雅黑" pitchFamily="34" charset="-122"/>
                <a:ea typeface="微软雅黑" pitchFamily="34" charset="-122"/>
              </a:rPr>
              <a:t>ADD YOUR TEXT</a:t>
            </a:r>
          </a:p>
        </p:txBody>
      </p:sp>
      <p:sp>
        <p:nvSpPr>
          <p:cNvPr id="18443" name="Text Box 11"/>
          <p:cNvSpPr txBox="1">
            <a:spLocks noChangeArrowheads="1"/>
          </p:cNvSpPr>
          <p:nvPr/>
        </p:nvSpPr>
        <p:spPr bwMode="auto">
          <a:xfrm>
            <a:off x="6946900" y="3619500"/>
            <a:ext cx="3551238" cy="7667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a:t>
            </a:r>
          </a:p>
        </p:txBody>
      </p:sp>
      <p:sp>
        <p:nvSpPr>
          <p:cNvPr id="18444" name="AutoShape 12"/>
          <p:cNvSpPr>
            <a:spLocks noChangeArrowheads="1"/>
          </p:cNvSpPr>
          <p:nvPr/>
        </p:nvSpPr>
        <p:spPr bwMode="auto">
          <a:xfrm>
            <a:off x="1990725" y="4781550"/>
            <a:ext cx="1622425" cy="360363"/>
          </a:xfrm>
          <a:prstGeom prst="roundRect">
            <a:avLst>
              <a:gd name="adj" fmla="val 16667"/>
            </a:avLst>
          </a:prstGeom>
          <a:solidFill>
            <a:schemeClr val="tx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200" b="1">
                <a:solidFill>
                  <a:schemeClr val="bg1"/>
                </a:solidFill>
                <a:latin typeface="微软雅黑" pitchFamily="34" charset="-122"/>
                <a:ea typeface="微软雅黑" pitchFamily="34" charset="-122"/>
              </a:rPr>
              <a:t>ADD YOUR TEXT</a:t>
            </a:r>
          </a:p>
        </p:txBody>
      </p:sp>
      <p:sp>
        <p:nvSpPr>
          <p:cNvPr id="18445" name="Text Box 13"/>
          <p:cNvSpPr txBox="1">
            <a:spLocks noChangeArrowheads="1"/>
          </p:cNvSpPr>
          <p:nvPr/>
        </p:nvSpPr>
        <p:spPr bwMode="auto">
          <a:xfrm>
            <a:off x="1990725" y="5140325"/>
            <a:ext cx="3551238" cy="7667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a:t>
            </a:r>
          </a:p>
        </p:txBody>
      </p:sp>
      <p:sp>
        <p:nvSpPr>
          <p:cNvPr id="18446" name="AutoShape 14"/>
          <p:cNvSpPr>
            <a:spLocks noChangeArrowheads="1"/>
          </p:cNvSpPr>
          <p:nvPr/>
        </p:nvSpPr>
        <p:spPr bwMode="auto">
          <a:xfrm>
            <a:off x="7019925" y="4781550"/>
            <a:ext cx="1622425" cy="360363"/>
          </a:xfrm>
          <a:prstGeom prst="roundRect">
            <a:avLst>
              <a:gd name="adj" fmla="val 16667"/>
            </a:avLst>
          </a:prstGeom>
          <a:solidFill>
            <a:schemeClr val="tx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200" b="1">
                <a:solidFill>
                  <a:schemeClr val="bg1"/>
                </a:solidFill>
                <a:latin typeface="微软雅黑" pitchFamily="34" charset="-122"/>
                <a:ea typeface="微软雅黑" pitchFamily="34" charset="-122"/>
              </a:rPr>
              <a:t>ADD YOUR TEXT</a:t>
            </a:r>
          </a:p>
        </p:txBody>
      </p:sp>
      <p:sp>
        <p:nvSpPr>
          <p:cNvPr id="18447" name="Text Box 15"/>
          <p:cNvSpPr txBox="1">
            <a:spLocks noChangeArrowheads="1"/>
          </p:cNvSpPr>
          <p:nvPr/>
        </p:nvSpPr>
        <p:spPr bwMode="auto">
          <a:xfrm>
            <a:off x="7019925" y="5140325"/>
            <a:ext cx="3552825" cy="7667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a:t>
            </a:r>
          </a:p>
        </p:txBody>
      </p:sp>
      <p:sp>
        <p:nvSpPr>
          <p:cNvPr id="18448" name="Line 16"/>
          <p:cNvSpPr>
            <a:spLocks noChangeShapeType="1"/>
          </p:cNvSpPr>
          <p:nvPr/>
        </p:nvSpPr>
        <p:spPr bwMode="auto">
          <a:xfrm>
            <a:off x="6162675" y="2143125"/>
            <a:ext cx="14288" cy="3502025"/>
          </a:xfrm>
          <a:prstGeom prst="line">
            <a:avLst/>
          </a:prstGeom>
          <a:noFill/>
          <a:ln w="9525" cap="rnd">
            <a:solidFill>
              <a:schemeClr val="bg1"/>
            </a:solidFill>
            <a:prstDash val="sysDot"/>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Tree>
  </p:cSld>
  <p:clrMapOvr>
    <a:masterClrMapping/>
  </p:clrMapOvr>
  <p:transition>
    <p:fade thruBlk="1"/>
  </p:transition>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9458" name="AutoShape 2"/>
          <p:cNvSpPr>
            <a:spLocks noChangeArrowheads="1"/>
          </p:cNvSpPr>
          <p:nvPr/>
        </p:nvSpPr>
        <p:spPr bwMode="auto">
          <a:xfrm rot="10800000">
            <a:off x="2601913" y="-4763"/>
            <a:ext cx="6834187" cy="3427413"/>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19459" name="AutoShape 3"/>
          <p:cNvSpPr>
            <a:spLocks noChangeArrowheads="1"/>
          </p:cNvSpPr>
          <p:nvPr/>
        </p:nvSpPr>
        <p:spPr bwMode="auto">
          <a:xfrm>
            <a:off x="-4763" y="2335213"/>
            <a:ext cx="6832601" cy="4535487"/>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19460" name="AutoShape 4"/>
          <p:cNvSpPr>
            <a:spLocks noChangeArrowheads="1"/>
          </p:cNvSpPr>
          <p:nvPr/>
        </p:nvSpPr>
        <p:spPr bwMode="auto">
          <a:xfrm rot="-5400000">
            <a:off x="7032625" y="1690688"/>
            <a:ext cx="6837363" cy="3519487"/>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19461"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19462"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grpSp>
        <p:nvGrpSpPr>
          <p:cNvPr id="19463" name="Group 7"/>
          <p:cNvGrpSpPr>
            <a:grpSpLocks/>
          </p:cNvGrpSpPr>
          <p:nvPr/>
        </p:nvGrpSpPr>
        <p:grpSpPr bwMode="auto">
          <a:xfrm>
            <a:off x="6369050" y="2389188"/>
            <a:ext cx="4479925" cy="2568575"/>
            <a:chOff x="0" y="0"/>
            <a:chExt cx="6987" cy="4006"/>
          </a:xfrm>
        </p:grpSpPr>
        <p:sp>
          <p:nvSpPr>
            <p:cNvPr id="21512" name="Oval 8"/>
            <p:cNvSpPr>
              <a:spLocks noChangeArrowheads="1"/>
            </p:cNvSpPr>
            <p:nvPr/>
          </p:nvSpPr>
          <p:spPr bwMode="auto">
            <a:xfrm>
              <a:off x="0" y="0"/>
              <a:ext cx="1788" cy="1782"/>
            </a:xfrm>
            <a:prstGeom prst="ellipse">
              <a:avLst/>
            </a:prstGeom>
            <a:blipFill dpi="0" rotWithShape="0">
              <a:blip r:embed="rId4"/>
              <a:srcRect/>
              <a:stretch>
                <a:fillRect r="-77181"/>
              </a:stretch>
            </a:bli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21513" name="Oval 9"/>
            <p:cNvSpPr>
              <a:spLocks noChangeArrowheads="1"/>
            </p:cNvSpPr>
            <p:nvPr/>
          </p:nvSpPr>
          <p:spPr bwMode="auto">
            <a:xfrm>
              <a:off x="2600" y="0"/>
              <a:ext cx="1785" cy="1782"/>
            </a:xfrm>
            <a:prstGeom prst="ellipse">
              <a:avLst/>
            </a:prstGeom>
            <a:blipFill dpi="0" rotWithShape="0">
              <a:blip r:embed="rId4"/>
              <a:srcRect/>
              <a:stretch>
                <a:fillRect r="-77479"/>
              </a:stretch>
            </a:bli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21514" name="Oval 10"/>
            <p:cNvSpPr>
              <a:spLocks noChangeArrowheads="1"/>
            </p:cNvSpPr>
            <p:nvPr/>
          </p:nvSpPr>
          <p:spPr bwMode="auto">
            <a:xfrm>
              <a:off x="5203" y="0"/>
              <a:ext cx="1785" cy="1782"/>
            </a:xfrm>
            <a:prstGeom prst="ellipse">
              <a:avLst/>
            </a:prstGeom>
            <a:blipFill dpi="0" rotWithShape="0">
              <a:blip r:embed="rId4"/>
              <a:srcRect/>
              <a:stretch>
                <a:fillRect r="-77479"/>
              </a:stretch>
            </a:bli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21515" name="Oval 11"/>
            <p:cNvSpPr>
              <a:spLocks noChangeArrowheads="1"/>
            </p:cNvSpPr>
            <p:nvPr/>
          </p:nvSpPr>
          <p:spPr bwMode="auto">
            <a:xfrm>
              <a:off x="0" y="2222"/>
              <a:ext cx="1788" cy="1785"/>
            </a:xfrm>
            <a:prstGeom prst="ellipse">
              <a:avLst/>
            </a:prstGeom>
            <a:blipFill dpi="0" rotWithShape="0">
              <a:blip r:embed="rId4"/>
              <a:srcRect/>
              <a:stretch>
                <a:fillRect r="-77479"/>
              </a:stretch>
            </a:bli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21516" name="Oval 12"/>
            <p:cNvSpPr>
              <a:spLocks noChangeArrowheads="1"/>
            </p:cNvSpPr>
            <p:nvPr/>
          </p:nvSpPr>
          <p:spPr bwMode="auto">
            <a:xfrm>
              <a:off x="2600" y="2222"/>
              <a:ext cx="1785" cy="1785"/>
            </a:xfrm>
            <a:prstGeom prst="ellipse">
              <a:avLst/>
            </a:prstGeom>
            <a:blipFill dpi="0" rotWithShape="0">
              <a:blip r:embed="rId4"/>
              <a:srcRect/>
              <a:stretch>
                <a:fillRect r="-77778"/>
              </a:stretch>
            </a:bli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21517" name="Oval 13"/>
            <p:cNvSpPr>
              <a:spLocks noChangeArrowheads="1"/>
            </p:cNvSpPr>
            <p:nvPr/>
          </p:nvSpPr>
          <p:spPr bwMode="auto">
            <a:xfrm>
              <a:off x="5203" y="2222"/>
              <a:ext cx="1785" cy="1785"/>
            </a:xfrm>
            <a:prstGeom prst="ellipse">
              <a:avLst/>
            </a:prstGeom>
            <a:blipFill dpi="0" rotWithShape="0">
              <a:blip r:embed="rId4"/>
              <a:srcRect/>
              <a:stretch>
                <a:fillRect r="-77778"/>
              </a:stretch>
            </a:bli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grpSp>
      <p:sp>
        <p:nvSpPr>
          <p:cNvPr id="19464" name="Text Box 14"/>
          <p:cNvSpPr txBox="1">
            <a:spLocks noChangeArrowheads="1"/>
          </p:cNvSpPr>
          <p:nvPr/>
        </p:nvSpPr>
        <p:spPr bwMode="auto">
          <a:xfrm>
            <a:off x="1673225" y="2066925"/>
            <a:ext cx="3922713" cy="397827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50000"/>
              </a:lnSpc>
            </a:pPr>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a:t>
            </a:r>
          </a:p>
          <a:p>
            <a:pPr eaLnBrk="1" hangingPunct="1">
              <a:lnSpc>
                <a:spcPct val="150000"/>
              </a:lnSpc>
            </a:pPr>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service.Here you can enter the relevant text you,for to the participants to explain your product or service.</a:t>
            </a:r>
          </a:p>
          <a:p>
            <a:pPr eaLnBrk="1" hangingPunct="1">
              <a:lnSpc>
                <a:spcPct val="150000"/>
              </a:lnSpc>
            </a:pPr>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a:t>
            </a:r>
          </a:p>
          <a:p>
            <a:pPr eaLnBrk="1" hangingPunct="1">
              <a:lnSpc>
                <a:spcPct val="150000"/>
              </a:lnSpc>
            </a:pPr>
            <a:r>
              <a:rPr lang="zh-CN" altLang="zh-CN" sz="1000">
                <a:solidFill>
                  <a:schemeClr val="bg1"/>
                </a:solidFill>
                <a:latin typeface="微软雅黑" pitchFamily="34" charset="-122"/>
                <a:ea typeface="微软雅黑" pitchFamily="34" charset="-122"/>
                <a:sym typeface="Arial" pitchFamily="34" charset="0"/>
              </a:rPr>
              <a:t>Here you can enter the relevant text you,for to the participants to explain your product or service.Here you can enter the relevant text you,for to the participants to explain your product or service.</a:t>
            </a:r>
          </a:p>
        </p:txBody>
      </p:sp>
      <p:sp>
        <p:nvSpPr>
          <p:cNvPr id="19465" name="Text Box 15"/>
          <p:cNvSpPr txBox="1">
            <a:spLocks noChangeArrowheads="1"/>
          </p:cNvSpPr>
          <p:nvPr/>
        </p:nvSpPr>
        <p:spPr bwMode="auto">
          <a:xfrm>
            <a:off x="6369050" y="5495925"/>
            <a:ext cx="4479925" cy="549275"/>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50000"/>
              </a:lnSpc>
            </a:pPr>
            <a:r>
              <a:rPr lang="zh-CN" altLang="zh-CN" sz="1000">
                <a:latin typeface="微软雅黑" pitchFamily="34" charset="-122"/>
                <a:ea typeface="微软雅黑" pitchFamily="34" charset="-122"/>
              </a:rPr>
              <a:t>Here you can enter the relevant text you,for to the participants to explain your product or service.</a:t>
            </a:r>
            <a:endParaRPr lang="zh-CN" altLang="zh-CN" sz="1000">
              <a:latin typeface="微软雅黑" pitchFamily="34" charset="-122"/>
              <a:ea typeface="微软雅黑" pitchFamily="34" charset="-122"/>
              <a:sym typeface="Arial" pitchFamily="34" charset="0"/>
            </a:endParaRPr>
          </a:p>
        </p:txBody>
      </p:sp>
    </p:spTree>
  </p:cSld>
  <p:clrMapOvr>
    <a:masterClrMapping/>
  </p:clrMapOvr>
  <p:transition>
    <p:fade thruBlk="1"/>
  </p:transition>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482"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20483"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sp>
        <p:nvSpPr>
          <p:cNvPr id="20484" name="矩形 4"/>
          <p:cNvSpPr>
            <a:spLocks noChangeArrowheads="1"/>
          </p:cNvSpPr>
          <p:nvPr/>
        </p:nvSpPr>
        <p:spPr bwMode="auto">
          <a:xfrm>
            <a:off x="3314700" y="2805113"/>
            <a:ext cx="7820025" cy="111442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60000"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just" eaLnBrk="1" hangingPunct="1">
              <a:spcBef>
                <a:spcPct val="0"/>
              </a:spcBef>
              <a:buFontTx/>
              <a:buNone/>
            </a:pPr>
            <a:r>
              <a:rPr lang="zh-CN" altLang="en-US" sz="3600" b="1">
                <a:solidFill>
                  <a:schemeClr val="bg1"/>
                </a:solidFill>
                <a:latin typeface="微软雅黑" pitchFamily="34" charset="-122"/>
                <a:ea typeface="微软雅黑" pitchFamily="34" charset="-122"/>
              </a:rPr>
              <a:t>ADD YOUR TITLE</a:t>
            </a:r>
          </a:p>
        </p:txBody>
      </p:sp>
      <p:sp>
        <p:nvSpPr>
          <p:cNvPr id="20485" name="矩形 5"/>
          <p:cNvSpPr>
            <a:spLocks noChangeArrowheads="1"/>
          </p:cNvSpPr>
          <p:nvPr/>
        </p:nvSpPr>
        <p:spPr bwMode="auto">
          <a:xfrm>
            <a:off x="1990725" y="1685925"/>
            <a:ext cx="550863" cy="2235200"/>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endParaRPr lang="zh-CN" altLang="en-US" sz="1800">
              <a:solidFill>
                <a:srgbClr val="FFFFFF"/>
              </a:solidFill>
              <a:latin typeface="微软雅黑" pitchFamily="34" charset="-122"/>
              <a:ea typeface="微软雅黑" pitchFamily="34" charset="-122"/>
            </a:endParaRPr>
          </a:p>
        </p:txBody>
      </p:sp>
      <p:sp>
        <p:nvSpPr>
          <p:cNvPr id="20486" name="文本占位符 9"/>
          <p:cNvSpPr txBox="1">
            <a:spLocks noChangeArrowheads="1"/>
          </p:cNvSpPr>
          <p:nvPr/>
        </p:nvSpPr>
        <p:spPr bwMode="auto">
          <a:xfrm>
            <a:off x="2541588" y="2805113"/>
            <a:ext cx="773112" cy="1114425"/>
          </a:xfrm>
          <a:prstGeom prst="rect">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lvl1pPr>
              <a:spcBef>
                <a:spcPct val="20000"/>
              </a:spcBef>
              <a:buChar char="•"/>
              <a:defRPr sz="3200">
                <a:solidFill>
                  <a:schemeClr val="tx1"/>
                </a:solidFill>
                <a:latin typeface="Arial" pitchFamily="34" charset="0"/>
                <a:ea typeface="宋体" pitchFamily="2" charset="-122"/>
              </a:defRPr>
            </a:lvl1pPr>
            <a:lvl2pPr marL="357188"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Clr>
                <a:srgbClr val="963B22"/>
              </a:buClr>
              <a:buSzPct val="60000"/>
              <a:buFont typeface="Wingdings" pitchFamily="2" charset="2"/>
              <a:buNone/>
            </a:pPr>
            <a:r>
              <a:rPr lang="zh-CN" altLang="en-US" sz="6000" b="1">
                <a:latin typeface="微软雅黑" pitchFamily="34" charset="-122"/>
                <a:ea typeface="微软雅黑" pitchFamily="34" charset="-122"/>
              </a:rPr>
              <a:t>4</a:t>
            </a:r>
          </a:p>
        </p:txBody>
      </p:sp>
      <p:sp>
        <p:nvSpPr>
          <p:cNvPr id="20487" name="Rectangle 7"/>
          <p:cNvSpPr>
            <a:spLocks noChangeArrowheads="1"/>
          </p:cNvSpPr>
          <p:nvPr/>
        </p:nvSpPr>
        <p:spPr bwMode="auto">
          <a:xfrm>
            <a:off x="1990725" y="3976688"/>
            <a:ext cx="9145588" cy="495300"/>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zh-CN" sz="1600" b="1">
                <a:latin typeface="微软雅黑" pitchFamily="34" charset="-122"/>
                <a:ea typeface="微软雅黑" pitchFamily="34" charset="-122"/>
              </a:rPr>
              <a:t>ADD YOUR TEXT</a:t>
            </a:r>
          </a:p>
        </p:txBody>
      </p:sp>
    </p:spTree>
  </p:cSld>
  <p:clrMapOvr>
    <a:masterClrMapping/>
  </p:clrMapOvr>
  <p:transition>
    <p:fade thruBlk="1"/>
  </p:transition>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21507"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sp>
        <p:nvSpPr>
          <p:cNvPr id="21508" name="AutoShape 4"/>
          <p:cNvSpPr>
            <a:spLocks noChangeArrowheads="1"/>
          </p:cNvSpPr>
          <p:nvPr/>
        </p:nvSpPr>
        <p:spPr bwMode="auto">
          <a:xfrm>
            <a:off x="2038350" y="1295400"/>
            <a:ext cx="2889250" cy="495300"/>
          </a:xfrm>
          <a:prstGeom prst="flowChartAlternateProcess">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zh-CN" sz="1800" b="1">
                <a:solidFill>
                  <a:schemeClr val="bg1"/>
                </a:solidFill>
                <a:latin typeface="微软雅黑" pitchFamily="34" charset="-122"/>
                <a:ea typeface="微软雅黑" pitchFamily="34" charset="-122"/>
              </a:rPr>
              <a:t>ADD YOUR TEXT</a:t>
            </a:r>
          </a:p>
        </p:txBody>
      </p:sp>
      <p:sp>
        <p:nvSpPr>
          <p:cNvPr id="21509" name="圆环 745"/>
          <p:cNvSpPr>
            <a:spLocks/>
          </p:cNvSpPr>
          <p:nvPr/>
        </p:nvSpPr>
        <p:spPr bwMode="auto">
          <a:xfrm>
            <a:off x="1781175" y="2405063"/>
            <a:ext cx="266700" cy="265112"/>
          </a:xfrm>
          <a:custGeom>
            <a:avLst/>
            <a:gdLst>
              <a:gd name="T0" fmla="*/ 0 w 1905000"/>
              <a:gd name="T1" fmla="*/ 132556 h 1905000"/>
              <a:gd name="T2" fmla="*/ 133350 w 1905000"/>
              <a:gd name="T3" fmla="*/ 0 h 1905000"/>
              <a:gd name="T4" fmla="*/ 266700 w 1905000"/>
              <a:gd name="T5" fmla="*/ 132556 h 1905000"/>
              <a:gd name="T6" fmla="*/ 133350 w 1905000"/>
              <a:gd name="T7" fmla="*/ 265112 h 1905000"/>
              <a:gd name="T8" fmla="*/ 0 w 1905000"/>
              <a:gd name="T9" fmla="*/ 132556 h 1905000"/>
              <a:gd name="T10" fmla="*/ 66675 w 1905000"/>
              <a:gd name="T11" fmla="*/ 132556 h 1905000"/>
              <a:gd name="T12" fmla="*/ 133350 w 1905000"/>
              <a:gd name="T13" fmla="*/ 198834 h 1905000"/>
              <a:gd name="T14" fmla="*/ 200025 w 1905000"/>
              <a:gd name="T15" fmla="*/ 132556 h 1905000"/>
              <a:gd name="T16" fmla="*/ 133350 w 1905000"/>
              <a:gd name="T17" fmla="*/ 66278 h 1905000"/>
              <a:gd name="T18" fmla="*/ 66675 w 1905000"/>
              <a:gd name="T19" fmla="*/ 132556 h 19050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905000" h="1905000">
                <a:moveTo>
                  <a:pt x="0" y="952500"/>
                </a:moveTo>
                <a:cubicBezTo>
                  <a:pt x="0" y="426449"/>
                  <a:pt x="426449" y="0"/>
                  <a:pt x="952500" y="0"/>
                </a:cubicBezTo>
                <a:cubicBezTo>
                  <a:pt x="1478551" y="0"/>
                  <a:pt x="1905000" y="426449"/>
                  <a:pt x="1905000" y="952500"/>
                </a:cubicBezTo>
                <a:cubicBezTo>
                  <a:pt x="1905000" y="1478551"/>
                  <a:pt x="1478551" y="1905000"/>
                  <a:pt x="952500" y="1905000"/>
                </a:cubicBezTo>
                <a:cubicBezTo>
                  <a:pt x="426449" y="1905000"/>
                  <a:pt x="0" y="1478551"/>
                  <a:pt x="0" y="952500"/>
                </a:cubicBezTo>
                <a:close/>
                <a:moveTo>
                  <a:pt x="476250" y="952500"/>
                </a:moveTo>
                <a:cubicBezTo>
                  <a:pt x="476250" y="1215526"/>
                  <a:pt x="689474" y="1428750"/>
                  <a:pt x="952500" y="1428750"/>
                </a:cubicBezTo>
                <a:cubicBezTo>
                  <a:pt x="1215526" y="1428750"/>
                  <a:pt x="1428750" y="1215526"/>
                  <a:pt x="1428750" y="952500"/>
                </a:cubicBezTo>
                <a:cubicBezTo>
                  <a:pt x="1428750" y="689474"/>
                  <a:pt x="1215526" y="476250"/>
                  <a:pt x="952500" y="476250"/>
                </a:cubicBezTo>
                <a:cubicBezTo>
                  <a:pt x="689474" y="476250"/>
                  <a:pt x="476250" y="689474"/>
                  <a:pt x="476250" y="952500"/>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21510" name="AutoShape 6"/>
          <p:cNvSpPr>
            <a:spLocks noChangeArrowheads="1"/>
          </p:cNvSpPr>
          <p:nvPr/>
        </p:nvSpPr>
        <p:spPr bwMode="auto">
          <a:xfrm>
            <a:off x="2203450" y="2392363"/>
            <a:ext cx="8247063" cy="293687"/>
          </a:xfrm>
          <a:prstGeom prst="roundRect">
            <a:avLst>
              <a:gd name="adj" fmla="val 16667"/>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200">
                <a:latin typeface="微软雅黑" pitchFamily="34" charset="-122"/>
                <a:ea typeface="微软雅黑" pitchFamily="34" charset="-122"/>
              </a:rPr>
              <a:t>Here you can enter the relevant text you,for to the participants to explain your product or service.</a:t>
            </a:r>
          </a:p>
        </p:txBody>
      </p:sp>
      <p:sp>
        <p:nvSpPr>
          <p:cNvPr id="21511" name="圆环 745"/>
          <p:cNvSpPr>
            <a:spLocks/>
          </p:cNvSpPr>
          <p:nvPr/>
        </p:nvSpPr>
        <p:spPr bwMode="auto">
          <a:xfrm>
            <a:off x="1781175" y="2836863"/>
            <a:ext cx="266700" cy="265112"/>
          </a:xfrm>
          <a:custGeom>
            <a:avLst/>
            <a:gdLst>
              <a:gd name="T0" fmla="*/ 0 w 1905000"/>
              <a:gd name="T1" fmla="*/ 132556 h 1905000"/>
              <a:gd name="T2" fmla="*/ 133350 w 1905000"/>
              <a:gd name="T3" fmla="*/ 0 h 1905000"/>
              <a:gd name="T4" fmla="*/ 266700 w 1905000"/>
              <a:gd name="T5" fmla="*/ 132556 h 1905000"/>
              <a:gd name="T6" fmla="*/ 133350 w 1905000"/>
              <a:gd name="T7" fmla="*/ 265112 h 1905000"/>
              <a:gd name="T8" fmla="*/ 0 w 1905000"/>
              <a:gd name="T9" fmla="*/ 132556 h 1905000"/>
              <a:gd name="T10" fmla="*/ 66675 w 1905000"/>
              <a:gd name="T11" fmla="*/ 132556 h 1905000"/>
              <a:gd name="T12" fmla="*/ 133350 w 1905000"/>
              <a:gd name="T13" fmla="*/ 198834 h 1905000"/>
              <a:gd name="T14" fmla="*/ 200025 w 1905000"/>
              <a:gd name="T15" fmla="*/ 132556 h 1905000"/>
              <a:gd name="T16" fmla="*/ 133350 w 1905000"/>
              <a:gd name="T17" fmla="*/ 66278 h 1905000"/>
              <a:gd name="T18" fmla="*/ 66675 w 1905000"/>
              <a:gd name="T19" fmla="*/ 132556 h 19050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905000" h="1905000">
                <a:moveTo>
                  <a:pt x="0" y="952500"/>
                </a:moveTo>
                <a:cubicBezTo>
                  <a:pt x="0" y="426449"/>
                  <a:pt x="426449" y="0"/>
                  <a:pt x="952500" y="0"/>
                </a:cubicBezTo>
                <a:cubicBezTo>
                  <a:pt x="1478551" y="0"/>
                  <a:pt x="1905000" y="426449"/>
                  <a:pt x="1905000" y="952500"/>
                </a:cubicBezTo>
                <a:cubicBezTo>
                  <a:pt x="1905000" y="1478551"/>
                  <a:pt x="1478551" y="1905000"/>
                  <a:pt x="952500" y="1905000"/>
                </a:cubicBezTo>
                <a:cubicBezTo>
                  <a:pt x="426449" y="1905000"/>
                  <a:pt x="0" y="1478551"/>
                  <a:pt x="0" y="952500"/>
                </a:cubicBezTo>
                <a:close/>
                <a:moveTo>
                  <a:pt x="476250" y="952500"/>
                </a:moveTo>
                <a:cubicBezTo>
                  <a:pt x="476250" y="1215526"/>
                  <a:pt x="689474" y="1428750"/>
                  <a:pt x="952500" y="1428750"/>
                </a:cubicBezTo>
                <a:cubicBezTo>
                  <a:pt x="1215526" y="1428750"/>
                  <a:pt x="1428750" y="1215526"/>
                  <a:pt x="1428750" y="952500"/>
                </a:cubicBezTo>
                <a:cubicBezTo>
                  <a:pt x="1428750" y="689474"/>
                  <a:pt x="1215526" y="476250"/>
                  <a:pt x="952500" y="476250"/>
                </a:cubicBezTo>
                <a:cubicBezTo>
                  <a:pt x="689474" y="476250"/>
                  <a:pt x="476250" y="689474"/>
                  <a:pt x="476250" y="952500"/>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21512" name="AutoShape 8"/>
          <p:cNvSpPr>
            <a:spLocks noChangeArrowheads="1"/>
          </p:cNvSpPr>
          <p:nvPr/>
        </p:nvSpPr>
        <p:spPr bwMode="auto">
          <a:xfrm>
            <a:off x="2203450" y="2824163"/>
            <a:ext cx="8247063" cy="293687"/>
          </a:xfrm>
          <a:prstGeom prst="roundRect">
            <a:avLst>
              <a:gd name="adj" fmla="val 16667"/>
            </a:avLst>
          </a:prstGeom>
          <a:solidFill>
            <a:schemeClr val="tx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200">
                <a:solidFill>
                  <a:schemeClr val="bg1"/>
                </a:solidFill>
                <a:latin typeface="微软雅黑" pitchFamily="34" charset="-122"/>
                <a:ea typeface="微软雅黑" pitchFamily="34" charset="-122"/>
              </a:rPr>
              <a:t>Here you can enter the relevant text you,for to the participants to explain your product or service.</a:t>
            </a:r>
          </a:p>
        </p:txBody>
      </p:sp>
      <p:sp>
        <p:nvSpPr>
          <p:cNvPr id="21513" name="圆环 745"/>
          <p:cNvSpPr>
            <a:spLocks/>
          </p:cNvSpPr>
          <p:nvPr/>
        </p:nvSpPr>
        <p:spPr bwMode="auto">
          <a:xfrm>
            <a:off x="1781175" y="3268663"/>
            <a:ext cx="266700" cy="265112"/>
          </a:xfrm>
          <a:custGeom>
            <a:avLst/>
            <a:gdLst>
              <a:gd name="T0" fmla="*/ 0 w 1905000"/>
              <a:gd name="T1" fmla="*/ 132556 h 1905000"/>
              <a:gd name="T2" fmla="*/ 133350 w 1905000"/>
              <a:gd name="T3" fmla="*/ 0 h 1905000"/>
              <a:gd name="T4" fmla="*/ 266700 w 1905000"/>
              <a:gd name="T5" fmla="*/ 132556 h 1905000"/>
              <a:gd name="T6" fmla="*/ 133350 w 1905000"/>
              <a:gd name="T7" fmla="*/ 265112 h 1905000"/>
              <a:gd name="T8" fmla="*/ 0 w 1905000"/>
              <a:gd name="T9" fmla="*/ 132556 h 1905000"/>
              <a:gd name="T10" fmla="*/ 66675 w 1905000"/>
              <a:gd name="T11" fmla="*/ 132556 h 1905000"/>
              <a:gd name="T12" fmla="*/ 133350 w 1905000"/>
              <a:gd name="T13" fmla="*/ 198834 h 1905000"/>
              <a:gd name="T14" fmla="*/ 200025 w 1905000"/>
              <a:gd name="T15" fmla="*/ 132556 h 1905000"/>
              <a:gd name="T16" fmla="*/ 133350 w 1905000"/>
              <a:gd name="T17" fmla="*/ 66278 h 1905000"/>
              <a:gd name="T18" fmla="*/ 66675 w 1905000"/>
              <a:gd name="T19" fmla="*/ 132556 h 19050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905000" h="1905000">
                <a:moveTo>
                  <a:pt x="0" y="952500"/>
                </a:moveTo>
                <a:cubicBezTo>
                  <a:pt x="0" y="426449"/>
                  <a:pt x="426449" y="0"/>
                  <a:pt x="952500" y="0"/>
                </a:cubicBezTo>
                <a:cubicBezTo>
                  <a:pt x="1478551" y="0"/>
                  <a:pt x="1905000" y="426449"/>
                  <a:pt x="1905000" y="952500"/>
                </a:cubicBezTo>
                <a:cubicBezTo>
                  <a:pt x="1905000" y="1478551"/>
                  <a:pt x="1478551" y="1905000"/>
                  <a:pt x="952500" y="1905000"/>
                </a:cubicBezTo>
                <a:cubicBezTo>
                  <a:pt x="426449" y="1905000"/>
                  <a:pt x="0" y="1478551"/>
                  <a:pt x="0" y="952500"/>
                </a:cubicBezTo>
                <a:close/>
                <a:moveTo>
                  <a:pt x="476250" y="952500"/>
                </a:moveTo>
                <a:cubicBezTo>
                  <a:pt x="476250" y="1215526"/>
                  <a:pt x="689474" y="1428750"/>
                  <a:pt x="952500" y="1428750"/>
                </a:cubicBezTo>
                <a:cubicBezTo>
                  <a:pt x="1215526" y="1428750"/>
                  <a:pt x="1428750" y="1215526"/>
                  <a:pt x="1428750" y="952500"/>
                </a:cubicBezTo>
                <a:cubicBezTo>
                  <a:pt x="1428750" y="689474"/>
                  <a:pt x="1215526" y="476250"/>
                  <a:pt x="952500" y="476250"/>
                </a:cubicBezTo>
                <a:cubicBezTo>
                  <a:pt x="689474" y="476250"/>
                  <a:pt x="476250" y="689474"/>
                  <a:pt x="476250" y="952500"/>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21514" name="AutoShape 10"/>
          <p:cNvSpPr>
            <a:spLocks noChangeArrowheads="1"/>
          </p:cNvSpPr>
          <p:nvPr/>
        </p:nvSpPr>
        <p:spPr bwMode="auto">
          <a:xfrm>
            <a:off x="2203450" y="3255963"/>
            <a:ext cx="8247063" cy="293687"/>
          </a:xfrm>
          <a:prstGeom prst="roundRect">
            <a:avLst>
              <a:gd name="adj" fmla="val 16667"/>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200">
                <a:latin typeface="微软雅黑" pitchFamily="34" charset="-122"/>
                <a:ea typeface="微软雅黑" pitchFamily="34" charset="-122"/>
              </a:rPr>
              <a:t>Here you can enter the relevant text you,for to the participants to explain your product or service.</a:t>
            </a:r>
            <a:endParaRPr lang="zh-CN" altLang="zh-CN"/>
          </a:p>
        </p:txBody>
      </p:sp>
      <p:sp>
        <p:nvSpPr>
          <p:cNvPr id="21515" name="圆环 745"/>
          <p:cNvSpPr>
            <a:spLocks/>
          </p:cNvSpPr>
          <p:nvPr/>
        </p:nvSpPr>
        <p:spPr bwMode="auto">
          <a:xfrm>
            <a:off x="1781175" y="3700463"/>
            <a:ext cx="266700" cy="265112"/>
          </a:xfrm>
          <a:custGeom>
            <a:avLst/>
            <a:gdLst>
              <a:gd name="T0" fmla="*/ 0 w 1905000"/>
              <a:gd name="T1" fmla="*/ 132556 h 1905000"/>
              <a:gd name="T2" fmla="*/ 133350 w 1905000"/>
              <a:gd name="T3" fmla="*/ 0 h 1905000"/>
              <a:gd name="T4" fmla="*/ 266700 w 1905000"/>
              <a:gd name="T5" fmla="*/ 132556 h 1905000"/>
              <a:gd name="T6" fmla="*/ 133350 w 1905000"/>
              <a:gd name="T7" fmla="*/ 265112 h 1905000"/>
              <a:gd name="T8" fmla="*/ 0 w 1905000"/>
              <a:gd name="T9" fmla="*/ 132556 h 1905000"/>
              <a:gd name="T10" fmla="*/ 66675 w 1905000"/>
              <a:gd name="T11" fmla="*/ 132556 h 1905000"/>
              <a:gd name="T12" fmla="*/ 133350 w 1905000"/>
              <a:gd name="T13" fmla="*/ 198834 h 1905000"/>
              <a:gd name="T14" fmla="*/ 200025 w 1905000"/>
              <a:gd name="T15" fmla="*/ 132556 h 1905000"/>
              <a:gd name="T16" fmla="*/ 133350 w 1905000"/>
              <a:gd name="T17" fmla="*/ 66278 h 1905000"/>
              <a:gd name="T18" fmla="*/ 66675 w 1905000"/>
              <a:gd name="T19" fmla="*/ 132556 h 19050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905000" h="1905000">
                <a:moveTo>
                  <a:pt x="0" y="952500"/>
                </a:moveTo>
                <a:cubicBezTo>
                  <a:pt x="0" y="426449"/>
                  <a:pt x="426449" y="0"/>
                  <a:pt x="952500" y="0"/>
                </a:cubicBezTo>
                <a:cubicBezTo>
                  <a:pt x="1478551" y="0"/>
                  <a:pt x="1905000" y="426449"/>
                  <a:pt x="1905000" y="952500"/>
                </a:cubicBezTo>
                <a:cubicBezTo>
                  <a:pt x="1905000" y="1478551"/>
                  <a:pt x="1478551" y="1905000"/>
                  <a:pt x="952500" y="1905000"/>
                </a:cubicBezTo>
                <a:cubicBezTo>
                  <a:pt x="426449" y="1905000"/>
                  <a:pt x="0" y="1478551"/>
                  <a:pt x="0" y="952500"/>
                </a:cubicBezTo>
                <a:close/>
                <a:moveTo>
                  <a:pt x="476250" y="952500"/>
                </a:moveTo>
                <a:cubicBezTo>
                  <a:pt x="476250" y="1215526"/>
                  <a:pt x="689474" y="1428750"/>
                  <a:pt x="952500" y="1428750"/>
                </a:cubicBezTo>
                <a:cubicBezTo>
                  <a:pt x="1215526" y="1428750"/>
                  <a:pt x="1428750" y="1215526"/>
                  <a:pt x="1428750" y="952500"/>
                </a:cubicBezTo>
                <a:cubicBezTo>
                  <a:pt x="1428750" y="689474"/>
                  <a:pt x="1215526" y="476250"/>
                  <a:pt x="952500" y="476250"/>
                </a:cubicBezTo>
                <a:cubicBezTo>
                  <a:pt x="689474" y="476250"/>
                  <a:pt x="476250" y="689474"/>
                  <a:pt x="476250" y="952500"/>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21516" name="AutoShape 12"/>
          <p:cNvSpPr>
            <a:spLocks noChangeArrowheads="1"/>
          </p:cNvSpPr>
          <p:nvPr/>
        </p:nvSpPr>
        <p:spPr bwMode="auto">
          <a:xfrm>
            <a:off x="2203450" y="3687763"/>
            <a:ext cx="8247063" cy="293687"/>
          </a:xfrm>
          <a:prstGeom prst="roundRect">
            <a:avLst>
              <a:gd name="adj" fmla="val 16667"/>
            </a:avLst>
          </a:prstGeom>
          <a:solidFill>
            <a:schemeClr val="tx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200">
                <a:solidFill>
                  <a:schemeClr val="bg1"/>
                </a:solidFill>
                <a:latin typeface="微软雅黑" pitchFamily="34" charset="-122"/>
                <a:ea typeface="微软雅黑" pitchFamily="34" charset="-122"/>
              </a:rPr>
              <a:t>Here you can enter the relevant text you,for to the participants to explain your product or service.</a:t>
            </a:r>
          </a:p>
        </p:txBody>
      </p:sp>
      <p:sp>
        <p:nvSpPr>
          <p:cNvPr id="21517" name="圆环 745"/>
          <p:cNvSpPr>
            <a:spLocks/>
          </p:cNvSpPr>
          <p:nvPr/>
        </p:nvSpPr>
        <p:spPr bwMode="auto">
          <a:xfrm>
            <a:off x="1781175" y="4132263"/>
            <a:ext cx="266700" cy="265112"/>
          </a:xfrm>
          <a:custGeom>
            <a:avLst/>
            <a:gdLst>
              <a:gd name="T0" fmla="*/ 0 w 1905000"/>
              <a:gd name="T1" fmla="*/ 132556 h 1905000"/>
              <a:gd name="T2" fmla="*/ 133350 w 1905000"/>
              <a:gd name="T3" fmla="*/ 0 h 1905000"/>
              <a:gd name="T4" fmla="*/ 266700 w 1905000"/>
              <a:gd name="T5" fmla="*/ 132556 h 1905000"/>
              <a:gd name="T6" fmla="*/ 133350 w 1905000"/>
              <a:gd name="T7" fmla="*/ 265112 h 1905000"/>
              <a:gd name="T8" fmla="*/ 0 w 1905000"/>
              <a:gd name="T9" fmla="*/ 132556 h 1905000"/>
              <a:gd name="T10" fmla="*/ 66675 w 1905000"/>
              <a:gd name="T11" fmla="*/ 132556 h 1905000"/>
              <a:gd name="T12" fmla="*/ 133350 w 1905000"/>
              <a:gd name="T13" fmla="*/ 198834 h 1905000"/>
              <a:gd name="T14" fmla="*/ 200025 w 1905000"/>
              <a:gd name="T15" fmla="*/ 132556 h 1905000"/>
              <a:gd name="T16" fmla="*/ 133350 w 1905000"/>
              <a:gd name="T17" fmla="*/ 66278 h 1905000"/>
              <a:gd name="T18" fmla="*/ 66675 w 1905000"/>
              <a:gd name="T19" fmla="*/ 132556 h 19050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905000" h="1905000">
                <a:moveTo>
                  <a:pt x="0" y="952500"/>
                </a:moveTo>
                <a:cubicBezTo>
                  <a:pt x="0" y="426449"/>
                  <a:pt x="426449" y="0"/>
                  <a:pt x="952500" y="0"/>
                </a:cubicBezTo>
                <a:cubicBezTo>
                  <a:pt x="1478551" y="0"/>
                  <a:pt x="1905000" y="426449"/>
                  <a:pt x="1905000" y="952500"/>
                </a:cubicBezTo>
                <a:cubicBezTo>
                  <a:pt x="1905000" y="1478551"/>
                  <a:pt x="1478551" y="1905000"/>
                  <a:pt x="952500" y="1905000"/>
                </a:cubicBezTo>
                <a:cubicBezTo>
                  <a:pt x="426449" y="1905000"/>
                  <a:pt x="0" y="1478551"/>
                  <a:pt x="0" y="952500"/>
                </a:cubicBezTo>
                <a:close/>
                <a:moveTo>
                  <a:pt x="476250" y="952500"/>
                </a:moveTo>
                <a:cubicBezTo>
                  <a:pt x="476250" y="1215526"/>
                  <a:pt x="689474" y="1428750"/>
                  <a:pt x="952500" y="1428750"/>
                </a:cubicBezTo>
                <a:cubicBezTo>
                  <a:pt x="1215526" y="1428750"/>
                  <a:pt x="1428750" y="1215526"/>
                  <a:pt x="1428750" y="952500"/>
                </a:cubicBezTo>
                <a:cubicBezTo>
                  <a:pt x="1428750" y="689474"/>
                  <a:pt x="1215526" y="476250"/>
                  <a:pt x="952500" y="476250"/>
                </a:cubicBezTo>
                <a:cubicBezTo>
                  <a:pt x="689474" y="476250"/>
                  <a:pt x="476250" y="689474"/>
                  <a:pt x="476250" y="952500"/>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21518" name="AutoShape 14"/>
          <p:cNvSpPr>
            <a:spLocks noChangeArrowheads="1"/>
          </p:cNvSpPr>
          <p:nvPr/>
        </p:nvSpPr>
        <p:spPr bwMode="auto">
          <a:xfrm>
            <a:off x="2203450" y="4119563"/>
            <a:ext cx="8247063" cy="293687"/>
          </a:xfrm>
          <a:prstGeom prst="roundRect">
            <a:avLst>
              <a:gd name="adj" fmla="val 16667"/>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200">
                <a:latin typeface="微软雅黑" pitchFamily="34" charset="-122"/>
                <a:ea typeface="微软雅黑" pitchFamily="34" charset="-122"/>
              </a:rPr>
              <a:t>Here you can enter the relevant text you,for to the participants to explain your product or service.</a:t>
            </a:r>
            <a:endParaRPr lang="zh-CN" altLang="zh-CN"/>
          </a:p>
        </p:txBody>
      </p:sp>
      <p:sp>
        <p:nvSpPr>
          <p:cNvPr id="21519" name="圆环 745"/>
          <p:cNvSpPr>
            <a:spLocks/>
          </p:cNvSpPr>
          <p:nvPr/>
        </p:nvSpPr>
        <p:spPr bwMode="auto">
          <a:xfrm>
            <a:off x="1781175" y="4564063"/>
            <a:ext cx="266700" cy="265112"/>
          </a:xfrm>
          <a:custGeom>
            <a:avLst/>
            <a:gdLst>
              <a:gd name="T0" fmla="*/ 0 w 1905000"/>
              <a:gd name="T1" fmla="*/ 132556 h 1905000"/>
              <a:gd name="T2" fmla="*/ 133350 w 1905000"/>
              <a:gd name="T3" fmla="*/ 0 h 1905000"/>
              <a:gd name="T4" fmla="*/ 266700 w 1905000"/>
              <a:gd name="T5" fmla="*/ 132556 h 1905000"/>
              <a:gd name="T6" fmla="*/ 133350 w 1905000"/>
              <a:gd name="T7" fmla="*/ 265112 h 1905000"/>
              <a:gd name="T8" fmla="*/ 0 w 1905000"/>
              <a:gd name="T9" fmla="*/ 132556 h 1905000"/>
              <a:gd name="T10" fmla="*/ 66675 w 1905000"/>
              <a:gd name="T11" fmla="*/ 132556 h 1905000"/>
              <a:gd name="T12" fmla="*/ 133350 w 1905000"/>
              <a:gd name="T13" fmla="*/ 198834 h 1905000"/>
              <a:gd name="T14" fmla="*/ 200025 w 1905000"/>
              <a:gd name="T15" fmla="*/ 132556 h 1905000"/>
              <a:gd name="T16" fmla="*/ 133350 w 1905000"/>
              <a:gd name="T17" fmla="*/ 66278 h 1905000"/>
              <a:gd name="T18" fmla="*/ 66675 w 1905000"/>
              <a:gd name="T19" fmla="*/ 132556 h 19050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905000" h="1905000">
                <a:moveTo>
                  <a:pt x="0" y="952500"/>
                </a:moveTo>
                <a:cubicBezTo>
                  <a:pt x="0" y="426449"/>
                  <a:pt x="426449" y="0"/>
                  <a:pt x="952500" y="0"/>
                </a:cubicBezTo>
                <a:cubicBezTo>
                  <a:pt x="1478551" y="0"/>
                  <a:pt x="1905000" y="426449"/>
                  <a:pt x="1905000" y="952500"/>
                </a:cubicBezTo>
                <a:cubicBezTo>
                  <a:pt x="1905000" y="1478551"/>
                  <a:pt x="1478551" y="1905000"/>
                  <a:pt x="952500" y="1905000"/>
                </a:cubicBezTo>
                <a:cubicBezTo>
                  <a:pt x="426449" y="1905000"/>
                  <a:pt x="0" y="1478551"/>
                  <a:pt x="0" y="952500"/>
                </a:cubicBezTo>
                <a:close/>
                <a:moveTo>
                  <a:pt x="476250" y="952500"/>
                </a:moveTo>
                <a:cubicBezTo>
                  <a:pt x="476250" y="1215526"/>
                  <a:pt x="689474" y="1428750"/>
                  <a:pt x="952500" y="1428750"/>
                </a:cubicBezTo>
                <a:cubicBezTo>
                  <a:pt x="1215526" y="1428750"/>
                  <a:pt x="1428750" y="1215526"/>
                  <a:pt x="1428750" y="952500"/>
                </a:cubicBezTo>
                <a:cubicBezTo>
                  <a:pt x="1428750" y="689474"/>
                  <a:pt x="1215526" y="476250"/>
                  <a:pt x="952500" y="476250"/>
                </a:cubicBezTo>
                <a:cubicBezTo>
                  <a:pt x="689474" y="476250"/>
                  <a:pt x="476250" y="689474"/>
                  <a:pt x="476250" y="952500"/>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21520" name="AutoShape 16"/>
          <p:cNvSpPr>
            <a:spLocks noChangeArrowheads="1"/>
          </p:cNvSpPr>
          <p:nvPr/>
        </p:nvSpPr>
        <p:spPr bwMode="auto">
          <a:xfrm>
            <a:off x="2203450" y="4551363"/>
            <a:ext cx="8247063" cy="293687"/>
          </a:xfrm>
          <a:prstGeom prst="roundRect">
            <a:avLst>
              <a:gd name="adj" fmla="val 16667"/>
            </a:avLst>
          </a:prstGeom>
          <a:solidFill>
            <a:schemeClr val="tx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200">
                <a:solidFill>
                  <a:schemeClr val="bg1"/>
                </a:solidFill>
                <a:latin typeface="微软雅黑" pitchFamily="34" charset="-122"/>
                <a:ea typeface="微软雅黑" pitchFamily="34" charset="-122"/>
              </a:rPr>
              <a:t>Here you can enter the relevant text you,for to the participants to explain your product or service.</a:t>
            </a:r>
          </a:p>
        </p:txBody>
      </p:sp>
      <p:sp>
        <p:nvSpPr>
          <p:cNvPr id="21521" name="圆环 745"/>
          <p:cNvSpPr>
            <a:spLocks/>
          </p:cNvSpPr>
          <p:nvPr/>
        </p:nvSpPr>
        <p:spPr bwMode="auto">
          <a:xfrm>
            <a:off x="1781175" y="4995863"/>
            <a:ext cx="266700" cy="265112"/>
          </a:xfrm>
          <a:custGeom>
            <a:avLst/>
            <a:gdLst>
              <a:gd name="T0" fmla="*/ 0 w 1905000"/>
              <a:gd name="T1" fmla="*/ 132556 h 1905000"/>
              <a:gd name="T2" fmla="*/ 133350 w 1905000"/>
              <a:gd name="T3" fmla="*/ 0 h 1905000"/>
              <a:gd name="T4" fmla="*/ 266700 w 1905000"/>
              <a:gd name="T5" fmla="*/ 132556 h 1905000"/>
              <a:gd name="T6" fmla="*/ 133350 w 1905000"/>
              <a:gd name="T7" fmla="*/ 265112 h 1905000"/>
              <a:gd name="T8" fmla="*/ 0 w 1905000"/>
              <a:gd name="T9" fmla="*/ 132556 h 1905000"/>
              <a:gd name="T10" fmla="*/ 66675 w 1905000"/>
              <a:gd name="T11" fmla="*/ 132556 h 1905000"/>
              <a:gd name="T12" fmla="*/ 133350 w 1905000"/>
              <a:gd name="T13" fmla="*/ 198834 h 1905000"/>
              <a:gd name="T14" fmla="*/ 200025 w 1905000"/>
              <a:gd name="T15" fmla="*/ 132556 h 1905000"/>
              <a:gd name="T16" fmla="*/ 133350 w 1905000"/>
              <a:gd name="T17" fmla="*/ 66278 h 1905000"/>
              <a:gd name="T18" fmla="*/ 66675 w 1905000"/>
              <a:gd name="T19" fmla="*/ 132556 h 19050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905000" h="1905000">
                <a:moveTo>
                  <a:pt x="0" y="952500"/>
                </a:moveTo>
                <a:cubicBezTo>
                  <a:pt x="0" y="426449"/>
                  <a:pt x="426449" y="0"/>
                  <a:pt x="952500" y="0"/>
                </a:cubicBezTo>
                <a:cubicBezTo>
                  <a:pt x="1478551" y="0"/>
                  <a:pt x="1905000" y="426449"/>
                  <a:pt x="1905000" y="952500"/>
                </a:cubicBezTo>
                <a:cubicBezTo>
                  <a:pt x="1905000" y="1478551"/>
                  <a:pt x="1478551" y="1905000"/>
                  <a:pt x="952500" y="1905000"/>
                </a:cubicBezTo>
                <a:cubicBezTo>
                  <a:pt x="426449" y="1905000"/>
                  <a:pt x="0" y="1478551"/>
                  <a:pt x="0" y="952500"/>
                </a:cubicBezTo>
                <a:close/>
                <a:moveTo>
                  <a:pt x="476250" y="952500"/>
                </a:moveTo>
                <a:cubicBezTo>
                  <a:pt x="476250" y="1215526"/>
                  <a:pt x="689474" y="1428750"/>
                  <a:pt x="952500" y="1428750"/>
                </a:cubicBezTo>
                <a:cubicBezTo>
                  <a:pt x="1215526" y="1428750"/>
                  <a:pt x="1428750" y="1215526"/>
                  <a:pt x="1428750" y="952500"/>
                </a:cubicBezTo>
                <a:cubicBezTo>
                  <a:pt x="1428750" y="689474"/>
                  <a:pt x="1215526" y="476250"/>
                  <a:pt x="952500" y="476250"/>
                </a:cubicBezTo>
                <a:cubicBezTo>
                  <a:pt x="689474" y="476250"/>
                  <a:pt x="476250" y="689474"/>
                  <a:pt x="476250" y="952500"/>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21522" name="AutoShape 18"/>
          <p:cNvSpPr>
            <a:spLocks noChangeArrowheads="1"/>
          </p:cNvSpPr>
          <p:nvPr/>
        </p:nvSpPr>
        <p:spPr bwMode="auto">
          <a:xfrm>
            <a:off x="2203450" y="4983163"/>
            <a:ext cx="8247063" cy="293687"/>
          </a:xfrm>
          <a:prstGeom prst="roundRect">
            <a:avLst>
              <a:gd name="adj" fmla="val 16667"/>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200">
                <a:latin typeface="微软雅黑" pitchFamily="34" charset="-122"/>
                <a:ea typeface="微软雅黑" pitchFamily="34" charset="-122"/>
              </a:rPr>
              <a:t>Here you can enter the relevant text you,for to the participants to explain your product or service.</a:t>
            </a:r>
            <a:endParaRPr lang="zh-CN" altLang="zh-CN"/>
          </a:p>
        </p:txBody>
      </p:sp>
    </p:spTree>
  </p:cSld>
  <p:clrMapOvr>
    <a:masterClrMapping/>
  </p:clrMapOvr>
  <p:transition>
    <p:fade thruBlk="1"/>
  </p:transition>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2530" name="AutoShape 2"/>
          <p:cNvSpPr>
            <a:spLocks noChangeArrowheads="1"/>
          </p:cNvSpPr>
          <p:nvPr/>
        </p:nvSpPr>
        <p:spPr bwMode="auto">
          <a:xfrm rot="10800000">
            <a:off x="2601913" y="-4763"/>
            <a:ext cx="6834187" cy="3427413"/>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22531" name="AutoShape 3"/>
          <p:cNvSpPr>
            <a:spLocks noChangeArrowheads="1"/>
          </p:cNvSpPr>
          <p:nvPr/>
        </p:nvSpPr>
        <p:spPr bwMode="auto">
          <a:xfrm>
            <a:off x="-4763" y="2335213"/>
            <a:ext cx="6832601" cy="4535487"/>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22532" name="AutoShape 4"/>
          <p:cNvSpPr>
            <a:spLocks noChangeArrowheads="1"/>
          </p:cNvSpPr>
          <p:nvPr/>
        </p:nvSpPr>
        <p:spPr bwMode="auto">
          <a:xfrm rot="-5400000">
            <a:off x="7032625" y="1690688"/>
            <a:ext cx="6837363" cy="3519487"/>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22533"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22534"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sp>
        <p:nvSpPr>
          <p:cNvPr id="24583" name="Rectangle 7"/>
          <p:cNvSpPr>
            <a:spLocks noChangeArrowheads="1"/>
          </p:cNvSpPr>
          <p:nvPr/>
        </p:nvSpPr>
        <p:spPr bwMode="auto">
          <a:xfrm>
            <a:off x="1846263" y="1851025"/>
            <a:ext cx="3378200" cy="855663"/>
          </a:xfrm>
          <a:prstGeom prst="rect">
            <a:avLst/>
          </a:prstGeom>
          <a:blipFill dpi="0" rotWithShape="0">
            <a:blip r:embed="rId4"/>
            <a:srcRect/>
            <a:stretch>
              <a:fillRect b="-122078"/>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24584" name="Rectangle 8"/>
          <p:cNvSpPr>
            <a:spLocks noChangeArrowheads="1"/>
          </p:cNvSpPr>
          <p:nvPr/>
        </p:nvSpPr>
        <p:spPr bwMode="auto">
          <a:xfrm>
            <a:off x="1846263" y="3346450"/>
            <a:ext cx="3378200" cy="855663"/>
          </a:xfrm>
          <a:prstGeom prst="rect">
            <a:avLst/>
          </a:prstGeom>
          <a:blipFill dpi="0" rotWithShape="0">
            <a:blip r:embed="rId4"/>
            <a:srcRect/>
            <a:stretch>
              <a:fillRect b="-122078"/>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24585" name="Rectangle 9"/>
          <p:cNvSpPr>
            <a:spLocks noChangeArrowheads="1"/>
          </p:cNvSpPr>
          <p:nvPr/>
        </p:nvSpPr>
        <p:spPr bwMode="auto">
          <a:xfrm>
            <a:off x="1846263" y="4838700"/>
            <a:ext cx="3378200" cy="857250"/>
          </a:xfrm>
          <a:prstGeom prst="rect">
            <a:avLst/>
          </a:prstGeom>
          <a:blipFill dpi="0" rotWithShape="0">
            <a:blip r:embed="rId4"/>
            <a:srcRect/>
            <a:stretch>
              <a:fillRect b="-121667"/>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22544" name="Text Box 10"/>
          <p:cNvSpPr txBox="1">
            <a:spLocks noChangeArrowheads="1"/>
          </p:cNvSpPr>
          <p:nvPr/>
        </p:nvSpPr>
        <p:spPr bwMode="auto">
          <a:xfrm>
            <a:off x="5513388" y="1841500"/>
            <a:ext cx="1593850" cy="33972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200" b="1">
                <a:solidFill>
                  <a:schemeClr val="bg1"/>
                </a:solidFill>
                <a:latin typeface="微软雅黑" pitchFamily="34" charset="-122"/>
                <a:ea typeface="微软雅黑" pitchFamily="34" charset="-122"/>
              </a:rPr>
              <a:t>ADD YOUR TEXT</a:t>
            </a:r>
          </a:p>
        </p:txBody>
      </p:sp>
      <p:sp>
        <p:nvSpPr>
          <p:cNvPr id="22545" name="Text Box 11"/>
          <p:cNvSpPr txBox="1">
            <a:spLocks noChangeArrowheads="1"/>
          </p:cNvSpPr>
          <p:nvPr/>
        </p:nvSpPr>
        <p:spPr bwMode="auto">
          <a:xfrm>
            <a:off x="5502275" y="2246313"/>
            <a:ext cx="5270500" cy="46037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a:t>
            </a:r>
          </a:p>
        </p:txBody>
      </p:sp>
      <p:sp>
        <p:nvSpPr>
          <p:cNvPr id="22546" name="Text Box 12"/>
          <p:cNvSpPr txBox="1">
            <a:spLocks noChangeArrowheads="1"/>
          </p:cNvSpPr>
          <p:nvPr/>
        </p:nvSpPr>
        <p:spPr bwMode="auto">
          <a:xfrm>
            <a:off x="5513388" y="3273425"/>
            <a:ext cx="1593850" cy="33972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200" b="1">
                <a:solidFill>
                  <a:schemeClr val="bg1"/>
                </a:solidFill>
                <a:latin typeface="微软雅黑" pitchFamily="34" charset="-122"/>
                <a:ea typeface="微软雅黑" pitchFamily="34" charset="-122"/>
              </a:rPr>
              <a:t>ADD YOUR TEXT</a:t>
            </a:r>
          </a:p>
        </p:txBody>
      </p:sp>
      <p:sp>
        <p:nvSpPr>
          <p:cNvPr id="22547" name="Text Box 13"/>
          <p:cNvSpPr txBox="1">
            <a:spLocks noChangeArrowheads="1"/>
          </p:cNvSpPr>
          <p:nvPr/>
        </p:nvSpPr>
        <p:spPr bwMode="auto">
          <a:xfrm>
            <a:off x="5502275" y="3678238"/>
            <a:ext cx="5270500" cy="46037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a:t>
            </a:r>
          </a:p>
        </p:txBody>
      </p:sp>
      <p:sp>
        <p:nvSpPr>
          <p:cNvPr id="22548" name="Text Box 14"/>
          <p:cNvSpPr txBox="1">
            <a:spLocks noChangeArrowheads="1"/>
          </p:cNvSpPr>
          <p:nvPr/>
        </p:nvSpPr>
        <p:spPr bwMode="auto">
          <a:xfrm>
            <a:off x="5513388" y="4811713"/>
            <a:ext cx="1593850" cy="338137"/>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200" b="1">
                <a:solidFill>
                  <a:schemeClr val="bg1"/>
                </a:solidFill>
                <a:latin typeface="微软雅黑" pitchFamily="34" charset="-122"/>
                <a:ea typeface="微软雅黑" pitchFamily="34" charset="-122"/>
              </a:rPr>
              <a:t>ADD YOUR TEXT</a:t>
            </a:r>
          </a:p>
        </p:txBody>
      </p:sp>
      <p:sp>
        <p:nvSpPr>
          <p:cNvPr id="22549" name="Text Box 15"/>
          <p:cNvSpPr txBox="1">
            <a:spLocks noChangeArrowheads="1"/>
          </p:cNvSpPr>
          <p:nvPr/>
        </p:nvSpPr>
        <p:spPr bwMode="auto">
          <a:xfrm>
            <a:off x="5502275" y="5216525"/>
            <a:ext cx="5270500" cy="46037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a:t>
            </a:r>
          </a:p>
        </p:txBody>
      </p:sp>
    </p:spTree>
  </p:cSld>
  <p:clrMapOvr>
    <a:masterClrMapping/>
  </p:clrMapOvr>
  <p:transition>
    <p:fade thruBlk="1"/>
  </p:transition>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3554"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23555"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sp>
        <p:nvSpPr>
          <p:cNvPr id="23556" name="Oval 4"/>
          <p:cNvSpPr>
            <a:spLocks noChangeArrowheads="1"/>
          </p:cNvSpPr>
          <p:nvPr/>
        </p:nvSpPr>
        <p:spPr bwMode="auto">
          <a:xfrm>
            <a:off x="8059738" y="2400300"/>
            <a:ext cx="1354137" cy="1355725"/>
          </a:xfrm>
          <a:prstGeom prst="ellipse">
            <a:avLst/>
          </a:prstGeom>
          <a:solidFill>
            <a:schemeClr val="tx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56803" tIns="78402" rIns="156803" bIns="78402"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600" b="1">
                <a:solidFill>
                  <a:schemeClr val="bg1"/>
                </a:solidFill>
                <a:latin typeface="微软雅黑" pitchFamily="34" charset="-122"/>
                <a:ea typeface="微软雅黑" pitchFamily="34" charset="-122"/>
                <a:sym typeface="Arial" pitchFamily="34" charset="0"/>
              </a:rPr>
              <a:t>text</a:t>
            </a:r>
          </a:p>
        </p:txBody>
      </p:sp>
      <p:sp>
        <p:nvSpPr>
          <p:cNvPr id="23557" name="Oval 5"/>
          <p:cNvSpPr>
            <a:spLocks noChangeArrowheads="1"/>
          </p:cNvSpPr>
          <p:nvPr/>
        </p:nvSpPr>
        <p:spPr bwMode="auto">
          <a:xfrm>
            <a:off x="4867275" y="2400300"/>
            <a:ext cx="1352550" cy="1355725"/>
          </a:xfrm>
          <a:prstGeom prst="ellipse">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56803" tIns="78402" rIns="156803" bIns="78402"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600" b="1">
                <a:latin typeface="微软雅黑" pitchFamily="34" charset="-122"/>
                <a:ea typeface="微软雅黑" pitchFamily="34" charset="-122"/>
              </a:rPr>
              <a:t>text</a:t>
            </a:r>
          </a:p>
        </p:txBody>
      </p:sp>
      <p:sp>
        <p:nvSpPr>
          <p:cNvPr id="23558" name="Oval 6"/>
          <p:cNvSpPr>
            <a:spLocks noChangeArrowheads="1"/>
          </p:cNvSpPr>
          <p:nvPr/>
        </p:nvSpPr>
        <p:spPr bwMode="auto">
          <a:xfrm>
            <a:off x="8059738" y="4262438"/>
            <a:ext cx="1354137" cy="1355725"/>
          </a:xfrm>
          <a:prstGeom prst="ellipse">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56803" tIns="78402" rIns="156803" bIns="78402"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600" b="1">
                <a:latin typeface="微软雅黑" pitchFamily="34" charset="-122"/>
                <a:ea typeface="微软雅黑" pitchFamily="34" charset="-122"/>
              </a:rPr>
              <a:t>text</a:t>
            </a:r>
          </a:p>
        </p:txBody>
      </p:sp>
      <p:sp>
        <p:nvSpPr>
          <p:cNvPr id="23559" name="Oval 7"/>
          <p:cNvSpPr>
            <a:spLocks noChangeArrowheads="1"/>
          </p:cNvSpPr>
          <p:nvPr/>
        </p:nvSpPr>
        <p:spPr bwMode="auto">
          <a:xfrm>
            <a:off x="4867275" y="4262438"/>
            <a:ext cx="1352550" cy="1355725"/>
          </a:xfrm>
          <a:prstGeom prst="ellipse">
            <a:avLst/>
          </a:prstGeom>
          <a:solidFill>
            <a:schemeClr val="tx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56803" tIns="78402" rIns="156803" bIns="78402"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600" b="1">
                <a:solidFill>
                  <a:schemeClr val="bg1"/>
                </a:solidFill>
                <a:latin typeface="微软雅黑" pitchFamily="34" charset="-122"/>
                <a:ea typeface="微软雅黑" pitchFamily="34" charset="-122"/>
                <a:sym typeface="Arial" pitchFamily="34" charset="0"/>
              </a:rPr>
              <a:t>text</a:t>
            </a:r>
          </a:p>
        </p:txBody>
      </p:sp>
      <p:sp>
        <p:nvSpPr>
          <p:cNvPr id="23560" name="Oval 8"/>
          <p:cNvSpPr>
            <a:spLocks noChangeArrowheads="1"/>
          </p:cNvSpPr>
          <p:nvPr/>
        </p:nvSpPr>
        <p:spPr bwMode="auto">
          <a:xfrm>
            <a:off x="1673225" y="2400300"/>
            <a:ext cx="1354138" cy="1355725"/>
          </a:xfrm>
          <a:prstGeom prst="ellipse">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56803" tIns="78402" rIns="156803" bIns="78402"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600" b="1">
                <a:latin typeface="微软雅黑" pitchFamily="34" charset="-122"/>
                <a:ea typeface="微软雅黑" pitchFamily="34" charset="-122"/>
              </a:rPr>
              <a:t>text</a:t>
            </a:r>
          </a:p>
        </p:txBody>
      </p:sp>
      <p:sp>
        <p:nvSpPr>
          <p:cNvPr id="23561" name="Oval 9"/>
          <p:cNvSpPr>
            <a:spLocks noChangeArrowheads="1"/>
          </p:cNvSpPr>
          <p:nvPr/>
        </p:nvSpPr>
        <p:spPr bwMode="auto">
          <a:xfrm>
            <a:off x="1673225" y="4262438"/>
            <a:ext cx="1354138" cy="1355725"/>
          </a:xfrm>
          <a:prstGeom prst="ellipse">
            <a:avLst/>
          </a:prstGeom>
          <a:solidFill>
            <a:schemeClr val="tx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56803" tIns="78402" rIns="156803" bIns="78402"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600" b="1">
                <a:solidFill>
                  <a:schemeClr val="bg1"/>
                </a:solidFill>
                <a:latin typeface="微软雅黑" pitchFamily="34" charset="-122"/>
                <a:ea typeface="微软雅黑" pitchFamily="34" charset="-122"/>
              </a:rPr>
              <a:t>text</a:t>
            </a:r>
          </a:p>
        </p:txBody>
      </p:sp>
      <p:sp>
        <p:nvSpPr>
          <p:cNvPr id="23562" name="Text Box 10"/>
          <p:cNvSpPr txBox="1">
            <a:spLocks noChangeArrowheads="1"/>
          </p:cNvSpPr>
          <p:nvPr/>
        </p:nvSpPr>
        <p:spPr bwMode="auto">
          <a:xfrm>
            <a:off x="3027363" y="2530475"/>
            <a:ext cx="1531937" cy="1071563"/>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a:t>
            </a:r>
          </a:p>
        </p:txBody>
      </p:sp>
      <p:sp>
        <p:nvSpPr>
          <p:cNvPr id="23563" name="Text Box 11"/>
          <p:cNvSpPr txBox="1">
            <a:spLocks noChangeArrowheads="1"/>
          </p:cNvSpPr>
          <p:nvPr/>
        </p:nvSpPr>
        <p:spPr bwMode="auto">
          <a:xfrm>
            <a:off x="6216650" y="2530475"/>
            <a:ext cx="1531938" cy="1071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a:t>
            </a:r>
          </a:p>
        </p:txBody>
      </p:sp>
      <p:sp>
        <p:nvSpPr>
          <p:cNvPr id="23564" name="Text Box 12"/>
          <p:cNvSpPr txBox="1">
            <a:spLocks noChangeArrowheads="1"/>
          </p:cNvSpPr>
          <p:nvPr/>
        </p:nvSpPr>
        <p:spPr bwMode="auto">
          <a:xfrm>
            <a:off x="9413875" y="2530475"/>
            <a:ext cx="1533525" cy="1071563"/>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a:t>
            </a:r>
          </a:p>
        </p:txBody>
      </p:sp>
      <p:sp>
        <p:nvSpPr>
          <p:cNvPr id="23565" name="Text Box 13"/>
          <p:cNvSpPr txBox="1">
            <a:spLocks noChangeArrowheads="1"/>
          </p:cNvSpPr>
          <p:nvPr/>
        </p:nvSpPr>
        <p:spPr bwMode="auto">
          <a:xfrm>
            <a:off x="3027363" y="4392613"/>
            <a:ext cx="1531937" cy="10715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a:t>
            </a:r>
          </a:p>
        </p:txBody>
      </p:sp>
      <p:sp>
        <p:nvSpPr>
          <p:cNvPr id="23566" name="Text Box 14"/>
          <p:cNvSpPr txBox="1">
            <a:spLocks noChangeArrowheads="1"/>
          </p:cNvSpPr>
          <p:nvPr/>
        </p:nvSpPr>
        <p:spPr bwMode="auto">
          <a:xfrm>
            <a:off x="6216650" y="4392613"/>
            <a:ext cx="1531938" cy="1071562"/>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a:t>
            </a:r>
          </a:p>
        </p:txBody>
      </p:sp>
      <p:sp>
        <p:nvSpPr>
          <p:cNvPr id="23567" name="Text Box 15"/>
          <p:cNvSpPr txBox="1">
            <a:spLocks noChangeArrowheads="1"/>
          </p:cNvSpPr>
          <p:nvPr/>
        </p:nvSpPr>
        <p:spPr bwMode="auto">
          <a:xfrm>
            <a:off x="9413875" y="4392613"/>
            <a:ext cx="1533525" cy="10715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a:t>
            </a:r>
          </a:p>
        </p:txBody>
      </p:sp>
      <p:sp>
        <p:nvSpPr>
          <p:cNvPr id="23568" name="AutoShape 16"/>
          <p:cNvSpPr>
            <a:spLocks noChangeArrowheads="1"/>
          </p:cNvSpPr>
          <p:nvPr/>
        </p:nvSpPr>
        <p:spPr bwMode="auto">
          <a:xfrm>
            <a:off x="1673225" y="1552575"/>
            <a:ext cx="2889250" cy="495300"/>
          </a:xfrm>
          <a:prstGeom prst="flowChartAlternateProcess">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zh-CN" sz="1800" b="1">
                <a:solidFill>
                  <a:schemeClr val="bg1"/>
                </a:solidFill>
                <a:latin typeface="微软雅黑" pitchFamily="34" charset="-122"/>
                <a:ea typeface="微软雅黑" pitchFamily="34" charset="-122"/>
              </a:rPr>
              <a:t>ADD YOUR TEXT</a:t>
            </a:r>
          </a:p>
        </p:txBody>
      </p:sp>
    </p:spTree>
  </p:cSld>
  <p:clrMapOvr>
    <a:masterClrMapping/>
  </p:clrMapOvr>
  <p:transition>
    <p:fade thruBlk="1"/>
  </p:transition>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4578" name="AutoShape 2"/>
          <p:cNvSpPr>
            <a:spLocks noChangeArrowheads="1"/>
          </p:cNvSpPr>
          <p:nvPr/>
        </p:nvSpPr>
        <p:spPr bwMode="auto">
          <a:xfrm rot="10800000">
            <a:off x="2601913" y="-4763"/>
            <a:ext cx="6834187" cy="3427413"/>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24579" name="AutoShape 3"/>
          <p:cNvSpPr>
            <a:spLocks noChangeArrowheads="1"/>
          </p:cNvSpPr>
          <p:nvPr/>
        </p:nvSpPr>
        <p:spPr bwMode="auto">
          <a:xfrm>
            <a:off x="-4763" y="2335213"/>
            <a:ext cx="6831013" cy="4535487"/>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24580" name="AutoShape 4"/>
          <p:cNvSpPr>
            <a:spLocks noChangeArrowheads="1"/>
          </p:cNvSpPr>
          <p:nvPr/>
        </p:nvSpPr>
        <p:spPr bwMode="auto">
          <a:xfrm rot="-5400000">
            <a:off x="7032625" y="1690688"/>
            <a:ext cx="6837363" cy="3519487"/>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24581"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24582"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sp>
        <p:nvSpPr>
          <p:cNvPr id="24583" name="AutoShape 7"/>
          <p:cNvSpPr>
            <a:spLocks noChangeArrowheads="1"/>
          </p:cNvSpPr>
          <p:nvPr/>
        </p:nvSpPr>
        <p:spPr bwMode="auto">
          <a:xfrm>
            <a:off x="7769225" y="2595563"/>
            <a:ext cx="1839913" cy="395287"/>
          </a:xfrm>
          <a:prstGeom prst="roundRect">
            <a:avLst>
              <a:gd name="adj" fmla="val 16667"/>
            </a:avLst>
          </a:prstGeom>
          <a:solidFill>
            <a:schemeClr val="tx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400" b="1">
                <a:solidFill>
                  <a:schemeClr val="bg1"/>
                </a:solidFill>
                <a:latin typeface="微软雅黑" pitchFamily="34" charset="-122"/>
                <a:ea typeface="微软雅黑" pitchFamily="34" charset="-122"/>
              </a:rPr>
              <a:t>ADD YOUR TEXT</a:t>
            </a:r>
          </a:p>
        </p:txBody>
      </p:sp>
      <p:sp>
        <p:nvSpPr>
          <p:cNvPr id="26632" name="AutoShape 8"/>
          <p:cNvSpPr>
            <a:spLocks noChangeArrowheads="1"/>
          </p:cNvSpPr>
          <p:nvPr/>
        </p:nvSpPr>
        <p:spPr bwMode="auto">
          <a:xfrm>
            <a:off x="1384300" y="3806825"/>
            <a:ext cx="1839913" cy="1049338"/>
          </a:xfrm>
          <a:prstGeom prst="flowChartProcess">
            <a:avLst/>
          </a:prstGeom>
          <a:blipFill dpi="0" rotWithShape="0">
            <a:blip r:embed="rId4"/>
            <a:srcRect/>
            <a:stretch>
              <a:fillRect r="-1390"/>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26633" name="AutoShape 9"/>
          <p:cNvSpPr>
            <a:spLocks noChangeArrowheads="1"/>
          </p:cNvSpPr>
          <p:nvPr/>
        </p:nvSpPr>
        <p:spPr bwMode="auto">
          <a:xfrm>
            <a:off x="1384300" y="4999038"/>
            <a:ext cx="1839913" cy="1049337"/>
          </a:xfrm>
          <a:prstGeom prst="flowChartProcess">
            <a:avLst/>
          </a:prstGeom>
          <a:blipFill dpi="0" rotWithShape="0">
            <a:blip r:embed="rId4"/>
            <a:srcRect/>
            <a:stretch>
              <a:fillRect r="-1390"/>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24590" name="AutoShape 10"/>
          <p:cNvSpPr>
            <a:spLocks noChangeArrowheads="1"/>
          </p:cNvSpPr>
          <p:nvPr/>
        </p:nvSpPr>
        <p:spPr bwMode="auto">
          <a:xfrm>
            <a:off x="1384300" y="2595563"/>
            <a:ext cx="1839913" cy="1049337"/>
          </a:xfrm>
          <a:prstGeom prst="flowChartProcess">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26635" name="AutoShape 11"/>
          <p:cNvSpPr>
            <a:spLocks noChangeArrowheads="1"/>
          </p:cNvSpPr>
          <p:nvPr/>
        </p:nvSpPr>
        <p:spPr bwMode="auto">
          <a:xfrm>
            <a:off x="3470275" y="2595563"/>
            <a:ext cx="1841500" cy="1049337"/>
          </a:xfrm>
          <a:prstGeom prst="flowChartProcess">
            <a:avLst/>
          </a:prstGeom>
          <a:blipFill dpi="0" rotWithShape="0">
            <a:blip r:embed="rId4"/>
            <a:srcRect/>
            <a:stretch>
              <a:fillRect r="-1303"/>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26636" name="AutoShape 12"/>
          <p:cNvSpPr>
            <a:spLocks noChangeArrowheads="1"/>
          </p:cNvSpPr>
          <p:nvPr/>
        </p:nvSpPr>
        <p:spPr bwMode="auto">
          <a:xfrm>
            <a:off x="3470275" y="3806825"/>
            <a:ext cx="1841500" cy="1049338"/>
          </a:xfrm>
          <a:prstGeom prst="flowChartProcess">
            <a:avLst/>
          </a:prstGeom>
          <a:blipFill dpi="0" rotWithShape="0">
            <a:blip r:embed="rId4"/>
            <a:srcRect/>
            <a:stretch>
              <a:fillRect r="-1303"/>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24597" name="AutoShape 13"/>
          <p:cNvSpPr>
            <a:spLocks noChangeArrowheads="1"/>
          </p:cNvSpPr>
          <p:nvPr/>
        </p:nvSpPr>
        <p:spPr bwMode="auto">
          <a:xfrm>
            <a:off x="3470275" y="4999038"/>
            <a:ext cx="1841500" cy="1049337"/>
          </a:xfrm>
          <a:prstGeom prst="flowChartProcess">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24598" name="AutoShape 14"/>
          <p:cNvSpPr>
            <a:spLocks noChangeArrowheads="1"/>
          </p:cNvSpPr>
          <p:nvPr/>
        </p:nvSpPr>
        <p:spPr bwMode="auto">
          <a:xfrm>
            <a:off x="5557838" y="2595563"/>
            <a:ext cx="1839912" cy="1049337"/>
          </a:xfrm>
          <a:prstGeom prst="flowChartProcess">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26639" name="AutoShape 15"/>
          <p:cNvSpPr>
            <a:spLocks noChangeArrowheads="1"/>
          </p:cNvSpPr>
          <p:nvPr/>
        </p:nvSpPr>
        <p:spPr bwMode="auto">
          <a:xfrm>
            <a:off x="5557838" y="3806825"/>
            <a:ext cx="1839912" cy="1049338"/>
          </a:xfrm>
          <a:prstGeom prst="flowChartProcess">
            <a:avLst/>
          </a:prstGeom>
          <a:blipFill dpi="0" rotWithShape="0">
            <a:blip r:embed="rId4"/>
            <a:srcRect/>
            <a:stretch>
              <a:fillRect r="-1390"/>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26640" name="AutoShape 16"/>
          <p:cNvSpPr>
            <a:spLocks noChangeArrowheads="1"/>
          </p:cNvSpPr>
          <p:nvPr/>
        </p:nvSpPr>
        <p:spPr bwMode="auto">
          <a:xfrm>
            <a:off x="5557838" y="4999038"/>
            <a:ext cx="1839912" cy="1049337"/>
          </a:xfrm>
          <a:prstGeom prst="flowChartProcess">
            <a:avLst/>
          </a:prstGeom>
          <a:blipFill dpi="0" rotWithShape="0">
            <a:blip r:embed="rId4"/>
            <a:srcRect/>
            <a:stretch>
              <a:fillRect r="-1390"/>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24605" name="Text Box 17"/>
          <p:cNvSpPr txBox="1">
            <a:spLocks noChangeArrowheads="1"/>
          </p:cNvSpPr>
          <p:nvPr/>
        </p:nvSpPr>
        <p:spPr bwMode="auto">
          <a:xfrm>
            <a:off x="7769225" y="3213100"/>
            <a:ext cx="3586163" cy="283527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a:t>
            </a:r>
          </a:p>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service.Here you can enter the relevant text you,for to the participants to explain your product or service.</a:t>
            </a:r>
          </a:p>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a:t>
            </a:r>
          </a:p>
          <a:p>
            <a:pPr eaLnBrk="1" hangingPunct="1"/>
            <a:r>
              <a:rPr lang="zh-CN" altLang="zh-CN" sz="1000">
                <a:solidFill>
                  <a:schemeClr val="bg1"/>
                </a:solidFill>
                <a:latin typeface="微软雅黑" pitchFamily="34" charset="-122"/>
                <a:ea typeface="微软雅黑" pitchFamily="34" charset="-122"/>
                <a:sym typeface="Arial" pitchFamily="34" charset="0"/>
              </a:rPr>
              <a:t>Here you can enter the relevant text you,for to the participants to explain your product or service.Here you can enter the relevant text you,for to the participants to explain your product or service.</a:t>
            </a:r>
          </a:p>
        </p:txBody>
      </p:sp>
    </p:spTree>
  </p:cSld>
  <p:clrMapOvr>
    <a:masterClrMapping/>
  </p:clrMapOvr>
  <p:transition>
    <p:fade thruBlk="1"/>
  </p:transition>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5602"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25603"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sp>
        <p:nvSpPr>
          <p:cNvPr id="25604" name="矩形 4"/>
          <p:cNvSpPr>
            <a:spLocks noChangeArrowheads="1"/>
          </p:cNvSpPr>
          <p:nvPr/>
        </p:nvSpPr>
        <p:spPr bwMode="auto">
          <a:xfrm>
            <a:off x="3314700" y="2805113"/>
            <a:ext cx="7820025" cy="111442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60000"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just" eaLnBrk="1" hangingPunct="1">
              <a:spcBef>
                <a:spcPct val="0"/>
              </a:spcBef>
              <a:buFontTx/>
              <a:buNone/>
            </a:pPr>
            <a:r>
              <a:rPr lang="zh-CN" altLang="en-US" sz="3600" b="1">
                <a:solidFill>
                  <a:schemeClr val="bg1"/>
                </a:solidFill>
                <a:latin typeface="微软雅黑" pitchFamily="34" charset="-122"/>
                <a:ea typeface="微软雅黑" pitchFamily="34" charset="-122"/>
              </a:rPr>
              <a:t>ADD YOUR TITLE</a:t>
            </a:r>
          </a:p>
        </p:txBody>
      </p:sp>
      <p:sp>
        <p:nvSpPr>
          <p:cNvPr id="25605" name="矩形 5"/>
          <p:cNvSpPr>
            <a:spLocks noChangeArrowheads="1"/>
          </p:cNvSpPr>
          <p:nvPr/>
        </p:nvSpPr>
        <p:spPr bwMode="auto">
          <a:xfrm>
            <a:off x="1990725" y="1685925"/>
            <a:ext cx="550863" cy="2235200"/>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endParaRPr lang="zh-CN" altLang="en-US" sz="1800">
              <a:solidFill>
                <a:srgbClr val="FFFFFF"/>
              </a:solidFill>
              <a:latin typeface="微软雅黑" pitchFamily="34" charset="-122"/>
              <a:ea typeface="微软雅黑" pitchFamily="34" charset="-122"/>
            </a:endParaRPr>
          </a:p>
        </p:txBody>
      </p:sp>
      <p:sp>
        <p:nvSpPr>
          <p:cNvPr id="25606" name="文本占位符 9"/>
          <p:cNvSpPr txBox="1">
            <a:spLocks noChangeArrowheads="1"/>
          </p:cNvSpPr>
          <p:nvPr/>
        </p:nvSpPr>
        <p:spPr bwMode="auto">
          <a:xfrm>
            <a:off x="2541588" y="2805113"/>
            <a:ext cx="773112" cy="1114425"/>
          </a:xfrm>
          <a:prstGeom prst="rect">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lvl1pPr>
              <a:spcBef>
                <a:spcPct val="20000"/>
              </a:spcBef>
              <a:buChar char="•"/>
              <a:defRPr sz="3200">
                <a:solidFill>
                  <a:schemeClr val="tx1"/>
                </a:solidFill>
                <a:latin typeface="Arial" pitchFamily="34" charset="0"/>
                <a:ea typeface="宋体" pitchFamily="2" charset="-122"/>
              </a:defRPr>
            </a:lvl1pPr>
            <a:lvl2pPr marL="357188"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Clr>
                <a:srgbClr val="963B22"/>
              </a:buClr>
              <a:buSzPct val="60000"/>
              <a:buFont typeface="Wingdings" pitchFamily="2" charset="2"/>
              <a:buNone/>
            </a:pPr>
            <a:r>
              <a:rPr lang="zh-CN" altLang="en-US" sz="6000" b="1">
                <a:latin typeface="微软雅黑" pitchFamily="34" charset="-122"/>
                <a:ea typeface="微软雅黑" pitchFamily="34" charset="-122"/>
              </a:rPr>
              <a:t>5</a:t>
            </a:r>
          </a:p>
        </p:txBody>
      </p:sp>
      <p:sp>
        <p:nvSpPr>
          <p:cNvPr id="25607" name="Rectangle 7"/>
          <p:cNvSpPr>
            <a:spLocks noChangeArrowheads="1"/>
          </p:cNvSpPr>
          <p:nvPr/>
        </p:nvSpPr>
        <p:spPr bwMode="auto">
          <a:xfrm>
            <a:off x="1990725" y="3976688"/>
            <a:ext cx="9145588" cy="495300"/>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zh-CN" sz="1600" b="1">
                <a:latin typeface="微软雅黑" pitchFamily="34" charset="-122"/>
                <a:ea typeface="微软雅黑" pitchFamily="34" charset="-122"/>
              </a:rPr>
              <a:t>ADD YOUR TEXT</a:t>
            </a:r>
          </a:p>
        </p:txBody>
      </p:sp>
    </p:spTree>
  </p:cSld>
  <p:clrMapOvr>
    <a:masterClrMapping/>
  </p:clrMapOvr>
  <p:transition>
    <p:fade thruBlk="1"/>
  </p:transition>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6626"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26627"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sp>
        <p:nvSpPr>
          <p:cNvPr id="26628" name="Parallelogram 2"/>
          <p:cNvSpPr>
            <a:spLocks noChangeArrowheads="1"/>
          </p:cNvSpPr>
          <p:nvPr/>
        </p:nvSpPr>
        <p:spPr bwMode="auto">
          <a:xfrm flipH="1">
            <a:off x="2566988" y="1860550"/>
            <a:ext cx="1704975" cy="484188"/>
          </a:xfrm>
          <a:prstGeom prst="parallelogram">
            <a:avLst>
              <a:gd name="adj" fmla="val 56455"/>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1000" b="1" i="1">
                <a:solidFill>
                  <a:srgbClr val="F2F2F2"/>
                </a:solidFill>
                <a:latin typeface="微软雅黑" pitchFamily="34" charset="-122"/>
                <a:ea typeface="微软雅黑" pitchFamily="34" charset="-122"/>
                <a:sym typeface="Arial" pitchFamily="34" charset="0"/>
              </a:rPr>
              <a:t>ADD YOUR TEXT</a:t>
            </a:r>
          </a:p>
        </p:txBody>
      </p:sp>
      <p:sp>
        <p:nvSpPr>
          <p:cNvPr id="26629" name="Parallelogram 3"/>
          <p:cNvSpPr>
            <a:spLocks noChangeArrowheads="1"/>
          </p:cNvSpPr>
          <p:nvPr/>
        </p:nvSpPr>
        <p:spPr bwMode="auto">
          <a:xfrm flipH="1">
            <a:off x="4087813" y="1860550"/>
            <a:ext cx="6362700" cy="484188"/>
          </a:xfrm>
          <a:prstGeom prst="parallelogram">
            <a:avLst>
              <a:gd name="adj" fmla="val 56458"/>
            </a:avLst>
          </a:prstGeom>
          <a:solidFill>
            <a:srgbClr val="EAEAEA"/>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en-US" altLang="zh-CN" sz="1000">
                <a:solidFill>
                  <a:srgbClr val="1C1C1C"/>
                </a:solidFill>
                <a:latin typeface="微软雅黑" pitchFamily="34" charset="-122"/>
                <a:ea typeface="微软雅黑" pitchFamily="34" charset="-122"/>
                <a:sym typeface="Arial" pitchFamily="34" charset="0"/>
              </a:rPr>
              <a:t>Here you can enter the relevant text you,for to the participants to explain your product or service.</a:t>
            </a:r>
            <a:endParaRPr lang="en-US" altLang="zh-CN" sz="3000"/>
          </a:p>
        </p:txBody>
      </p:sp>
      <p:sp>
        <p:nvSpPr>
          <p:cNvPr id="26630" name="Parallelogram 5"/>
          <p:cNvSpPr>
            <a:spLocks noChangeArrowheads="1"/>
          </p:cNvSpPr>
          <p:nvPr/>
        </p:nvSpPr>
        <p:spPr bwMode="auto">
          <a:xfrm flipH="1">
            <a:off x="2574925" y="2474913"/>
            <a:ext cx="2001838" cy="484187"/>
          </a:xfrm>
          <a:prstGeom prst="parallelogram">
            <a:avLst>
              <a:gd name="adj" fmla="val 56542"/>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1000" b="1" i="1">
                <a:solidFill>
                  <a:srgbClr val="F2F2F2"/>
                </a:solidFill>
                <a:latin typeface="微软雅黑" pitchFamily="34" charset="-122"/>
                <a:ea typeface="微软雅黑" pitchFamily="34" charset="-122"/>
                <a:sym typeface="Arial" pitchFamily="34" charset="0"/>
              </a:rPr>
              <a:t>ADD YOUR TEXT</a:t>
            </a:r>
          </a:p>
        </p:txBody>
      </p:sp>
      <p:sp>
        <p:nvSpPr>
          <p:cNvPr id="26631" name="Parallelogram 6"/>
          <p:cNvSpPr>
            <a:spLocks noChangeArrowheads="1"/>
          </p:cNvSpPr>
          <p:nvPr/>
        </p:nvSpPr>
        <p:spPr bwMode="auto">
          <a:xfrm flipH="1">
            <a:off x="4392613" y="2476500"/>
            <a:ext cx="6057900" cy="484188"/>
          </a:xfrm>
          <a:prstGeom prst="parallelogram">
            <a:avLst>
              <a:gd name="adj" fmla="val 56475"/>
            </a:avLst>
          </a:prstGeom>
          <a:solidFill>
            <a:srgbClr val="EAEAEA"/>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en-US" altLang="zh-CN" sz="1000">
                <a:solidFill>
                  <a:srgbClr val="1C1C1C"/>
                </a:solidFill>
                <a:latin typeface="微软雅黑" pitchFamily="34" charset="-122"/>
                <a:ea typeface="微软雅黑" pitchFamily="34" charset="-122"/>
                <a:sym typeface="Arial" pitchFamily="34" charset="0"/>
              </a:rPr>
              <a:t>Here you can enter the relevant text you,for to the participants to explain your product or service.</a:t>
            </a:r>
            <a:endParaRPr lang="en-US" altLang="zh-CN" sz="3000"/>
          </a:p>
        </p:txBody>
      </p:sp>
      <p:sp>
        <p:nvSpPr>
          <p:cNvPr id="26632" name="Parallelogram 7"/>
          <p:cNvSpPr>
            <a:spLocks noChangeArrowheads="1"/>
          </p:cNvSpPr>
          <p:nvPr/>
        </p:nvSpPr>
        <p:spPr bwMode="auto">
          <a:xfrm flipH="1">
            <a:off x="2586038" y="3086100"/>
            <a:ext cx="2351087" cy="484188"/>
          </a:xfrm>
          <a:prstGeom prst="parallelogram">
            <a:avLst>
              <a:gd name="adj" fmla="val 56448"/>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1000" b="1" i="1">
                <a:solidFill>
                  <a:srgbClr val="F2F2F2"/>
                </a:solidFill>
                <a:latin typeface="微软雅黑" pitchFamily="34" charset="-122"/>
                <a:ea typeface="微软雅黑" pitchFamily="34" charset="-122"/>
                <a:sym typeface="Arial" pitchFamily="34" charset="0"/>
              </a:rPr>
              <a:t>ADD YOUR TEXT</a:t>
            </a:r>
          </a:p>
        </p:txBody>
      </p:sp>
      <p:sp>
        <p:nvSpPr>
          <p:cNvPr id="26633" name="Parallelogram 8"/>
          <p:cNvSpPr>
            <a:spLocks noChangeArrowheads="1"/>
          </p:cNvSpPr>
          <p:nvPr/>
        </p:nvSpPr>
        <p:spPr bwMode="auto">
          <a:xfrm flipH="1">
            <a:off x="4754563" y="3090863"/>
            <a:ext cx="5695950" cy="484187"/>
          </a:xfrm>
          <a:prstGeom prst="parallelogram">
            <a:avLst>
              <a:gd name="adj" fmla="val 56478"/>
            </a:avLst>
          </a:prstGeom>
          <a:solidFill>
            <a:srgbClr val="EAEAEA"/>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en-US" altLang="zh-CN" sz="1000">
                <a:solidFill>
                  <a:srgbClr val="1C1C1C"/>
                </a:solidFill>
                <a:latin typeface="微软雅黑" pitchFamily="34" charset="-122"/>
                <a:ea typeface="微软雅黑" pitchFamily="34" charset="-122"/>
                <a:sym typeface="Arial" pitchFamily="34" charset="0"/>
              </a:rPr>
              <a:t>Here you can enter the relevant text you,for to the participants to explain your product or service.</a:t>
            </a:r>
          </a:p>
        </p:txBody>
      </p:sp>
      <p:sp>
        <p:nvSpPr>
          <p:cNvPr id="26634" name="Parallelogram 9"/>
          <p:cNvSpPr>
            <a:spLocks noChangeArrowheads="1"/>
          </p:cNvSpPr>
          <p:nvPr/>
        </p:nvSpPr>
        <p:spPr bwMode="auto">
          <a:xfrm flipH="1">
            <a:off x="2597150" y="3698875"/>
            <a:ext cx="2644775" cy="484188"/>
          </a:xfrm>
          <a:prstGeom prst="parallelogram">
            <a:avLst>
              <a:gd name="adj" fmla="val 56444"/>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1000" b="1" i="1">
                <a:solidFill>
                  <a:srgbClr val="F2F2F2"/>
                </a:solidFill>
                <a:latin typeface="微软雅黑" pitchFamily="34" charset="-122"/>
                <a:ea typeface="微软雅黑" pitchFamily="34" charset="-122"/>
                <a:sym typeface="Arial" pitchFamily="34" charset="0"/>
              </a:rPr>
              <a:t>ADD YOUR TEXT</a:t>
            </a:r>
          </a:p>
        </p:txBody>
      </p:sp>
      <p:sp>
        <p:nvSpPr>
          <p:cNvPr id="26635" name="Parallelogram 10"/>
          <p:cNvSpPr>
            <a:spLocks noChangeArrowheads="1"/>
          </p:cNvSpPr>
          <p:nvPr/>
        </p:nvSpPr>
        <p:spPr bwMode="auto">
          <a:xfrm flipH="1">
            <a:off x="5056188" y="3694113"/>
            <a:ext cx="5394325" cy="484187"/>
          </a:xfrm>
          <a:prstGeom prst="parallelogram">
            <a:avLst>
              <a:gd name="adj" fmla="val 56479"/>
            </a:avLst>
          </a:prstGeom>
          <a:solidFill>
            <a:srgbClr val="EAEAEA"/>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en-US" altLang="zh-CN" sz="1000">
                <a:solidFill>
                  <a:srgbClr val="1C1C1C"/>
                </a:solidFill>
                <a:latin typeface="微软雅黑" pitchFamily="34" charset="-122"/>
                <a:ea typeface="微软雅黑" pitchFamily="34" charset="-122"/>
                <a:sym typeface="Arial" pitchFamily="34" charset="0"/>
              </a:rPr>
              <a:t>Here you can enter the relevant text you,for to the participants to explain your product or service.</a:t>
            </a:r>
          </a:p>
        </p:txBody>
      </p:sp>
      <p:sp>
        <p:nvSpPr>
          <p:cNvPr id="26636" name="Parallelogram 13"/>
          <p:cNvSpPr>
            <a:spLocks noChangeArrowheads="1"/>
          </p:cNvSpPr>
          <p:nvPr/>
        </p:nvSpPr>
        <p:spPr bwMode="auto">
          <a:xfrm flipH="1">
            <a:off x="2574925" y="4310063"/>
            <a:ext cx="2970213" cy="485775"/>
          </a:xfrm>
          <a:prstGeom prst="parallelogram">
            <a:avLst>
              <a:gd name="adj" fmla="val 56303"/>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1000" b="1" i="1">
                <a:solidFill>
                  <a:srgbClr val="F2F2F2"/>
                </a:solidFill>
                <a:latin typeface="微软雅黑" pitchFamily="34" charset="-122"/>
                <a:ea typeface="微软雅黑" pitchFamily="34" charset="-122"/>
                <a:sym typeface="Arial" pitchFamily="34" charset="0"/>
              </a:rPr>
              <a:t>ADD YOUR TEXT</a:t>
            </a:r>
          </a:p>
        </p:txBody>
      </p:sp>
      <p:sp>
        <p:nvSpPr>
          <p:cNvPr id="26637" name="Parallelogram 14"/>
          <p:cNvSpPr>
            <a:spLocks noChangeArrowheads="1"/>
          </p:cNvSpPr>
          <p:nvPr/>
        </p:nvSpPr>
        <p:spPr bwMode="auto">
          <a:xfrm flipH="1">
            <a:off x="5362575" y="4305300"/>
            <a:ext cx="5087938" cy="484188"/>
          </a:xfrm>
          <a:prstGeom prst="parallelogram">
            <a:avLst>
              <a:gd name="adj" fmla="val 56433"/>
            </a:avLst>
          </a:prstGeom>
          <a:solidFill>
            <a:srgbClr val="EAEAEA"/>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en-US" altLang="zh-CN" sz="1000">
                <a:solidFill>
                  <a:srgbClr val="1C1C1C"/>
                </a:solidFill>
                <a:latin typeface="微软雅黑" pitchFamily="34" charset="-122"/>
                <a:ea typeface="微软雅黑" pitchFamily="34" charset="-122"/>
                <a:sym typeface="Arial" pitchFamily="34" charset="0"/>
              </a:rPr>
              <a:t>Here you can enter the relevant text you,for to the participants to explain your product or service.</a:t>
            </a:r>
          </a:p>
        </p:txBody>
      </p:sp>
      <p:sp>
        <p:nvSpPr>
          <p:cNvPr id="26638" name="Parallelogram 18"/>
          <p:cNvSpPr>
            <a:spLocks noChangeArrowheads="1"/>
          </p:cNvSpPr>
          <p:nvPr/>
        </p:nvSpPr>
        <p:spPr bwMode="auto">
          <a:xfrm flipH="1">
            <a:off x="2574925" y="4926013"/>
            <a:ext cx="3268663" cy="484187"/>
          </a:xfrm>
          <a:prstGeom prst="parallelogram">
            <a:avLst>
              <a:gd name="adj" fmla="val 56413"/>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1000" b="1" i="1">
                <a:solidFill>
                  <a:srgbClr val="F2F2F2"/>
                </a:solidFill>
                <a:latin typeface="微软雅黑" pitchFamily="34" charset="-122"/>
                <a:ea typeface="微软雅黑" pitchFamily="34" charset="-122"/>
                <a:sym typeface="Arial" pitchFamily="34" charset="0"/>
              </a:rPr>
              <a:t>ADD YOUR TEXT</a:t>
            </a:r>
          </a:p>
        </p:txBody>
      </p:sp>
      <p:sp>
        <p:nvSpPr>
          <p:cNvPr id="26639" name="Parallelogram 19"/>
          <p:cNvSpPr>
            <a:spLocks noChangeArrowheads="1"/>
          </p:cNvSpPr>
          <p:nvPr/>
        </p:nvSpPr>
        <p:spPr bwMode="auto">
          <a:xfrm flipH="1">
            <a:off x="5665788" y="4932363"/>
            <a:ext cx="4784725" cy="484187"/>
          </a:xfrm>
          <a:prstGeom prst="parallelogram">
            <a:avLst>
              <a:gd name="adj" fmla="val 56455"/>
            </a:avLst>
          </a:prstGeom>
          <a:solidFill>
            <a:srgbClr val="EAEAEA"/>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en-US" altLang="zh-CN" sz="1000">
                <a:solidFill>
                  <a:srgbClr val="1C1C1C"/>
                </a:solidFill>
                <a:latin typeface="微软雅黑" pitchFamily="34" charset="-122"/>
                <a:ea typeface="微软雅黑" pitchFamily="34" charset="-122"/>
                <a:sym typeface="Arial" pitchFamily="34" charset="0"/>
              </a:rPr>
              <a:t>Here you can enter the relevant text you,for to the participants to explain your product or service.</a:t>
            </a:r>
          </a:p>
        </p:txBody>
      </p:sp>
      <p:sp>
        <p:nvSpPr>
          <p:cNvPr id="26640" name="Parallelogram 20"/>
          <p:cNvSpPr>
            <a:spLocks noChangeArrowheads="1"/>
          </p:cNvSpPr>
          <p:nvPr/>
        </p:nvSpPr>
        <p:spPr bwMode="auto">
          <a:xfrm flipH="1">
            <a:off x="2574925" y="5538788"/>
            <a:ext cx="3592513" cy="485775"/>
          </a:xfrm>
          <a:prstGeom prst="parallelogram">
            <a:avLst>
              <a:gd name="adj" fmla="val 56287"/>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1000" b="1" i="1">
                <a:solidFill>
                  <a:srgbClr val="F2F2F2"/>
                </a:solidFill>
                <a:latin typeface="微软雅黑" pitchFamily="34" charset="-122"/>
                <a:ea typeface="微软雅黑" pitchFamily="34" charset="-122"/>
                <a:sym typeface="Arial" pitchFamily="34" charset="0"/>
              </a:rPr>
              <a:t>ADD YOUR TEXT</a:t>
            </a:r>
          </a:p>
        </p:txBody>
      </p:sp>
      <p:sp>
        <p:nvSpPr>
          <p:cNvPr id="26641" name="Parallelogram 21"/>
          <p:cNvSpPr>
            <a:spLocks noChangeArrowheads="1"/>
          </p:cNvSpPr>
          <p:nvPr/>
        </p:nvSpPr>
        <p:spPr bwMode="auto">
          <a:xfrm flipH="1">
            <a:off x="5991225" y="5535613"/>
            <a:ext cx="4459288" cy="488950"/>
          </a:xfrm>
          <a:prstGeom prst="parallelogram">
            <a:avLst>
              <a:gd name="adj" fmla="val 55903"/>
            </a:avLst>
          </a:prstGeom>
          <a:solidFill>
            <a:srgbClr val="EAEAEA"/>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en-US" altLang="zh-CN" sz="1000">
                <a:solidFill>
                  <a:srgbClr val="1C1C1C"/>
                </a:solidFill>
                <a:latin typeface="微软雅黑" pitchFamily="34" charset="-122"/>
                <a:ea typeface="微软雅黑" pitchFamily="34" charset="-122"/>
                <a:sym typeface="Arial" pitchFamily="34" charset="0"/>
              </a:rPr>
              <a:t>Here you can enter the relevant text you,for to the participants to explain your product or service.</a:t>
            </a:r>
          </a:p>
        </p:txBody>
      </p:sp>
    </p:spTree>
  </p:cSld>
  <p:clrMapOvr>
    <a:masterClrMapping/>
  </p:clrMapOvr>
  <p:transition>
    <p:fade thruBlk="1"/>
  </p:transition>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7650" name="AutoShape 2"/>
          <p:cNvSpPr>
            <a:spLocks noChangeArrowheads="1"/>
          </p:cNvSpPr>
          <p:nvPr/>
        </p:nvSpPr>
        <p:spPr bwMode="auto">
          <a:xfrm rot="10800000">
            <a:off x="2601913" y="-4763"/>
            <a:ext cx="6834187" cy="3427413"/>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27651" name="AutoShape 3"/>
          <p:cNvSpPr>
            <a:spLocks noChangeArrowheads="1"/>
          </p:cNvSpPr>
          <p:nvPr/>
        </p:nvSpPr>
        <p:spPr bwMode="auto">
          <a:xfrm>
            <a:off x="-4763" y="2335213"/>
            <a:ext cx="6831013" cy="4535487"/>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27652" name="AutoShape 4"/>
          <p:cNvSpPr>
            <a:spLocks noChangeArrowheads="1"/>
          </p:cNvSpPr>
          <p:nvPr/>
        </p:nvSpPr>
        <p:spPr bwMode="auto">
          <a:xfrm rot="-5400000">
            <a:off x="7032625" y="1690688"/>
            <a:ext cx="6837363" cy="3519487"/>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27653"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27654"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sp>
        <p:nvSpPr>
          <p:cNvPr id="27655" name="正圆 406"/>
          <p:cNvSpPr>
            <a:spLocks noChangeArrowheads="1"/>
          </p:cNvSpPr>
          <p:nvPr/>
        </p:nvSpPr>
        <p:spPr bwMode="auto">
          <a:xfrm>
            <a:off x="6684963" y="2335213"/>
            <a:ext cx="1906587" cy="1905000"/>
          </a:xfrm>
          <a:prstGeom prst="ellipse">
            <a:avLst/>
          </a:prstGeom>
          <a:solidFill>
            <a:schemeClr val="tx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p>
        </p:txBody>
      </p:sp>
      <p:sp>
        <p:nvSpPr>
          <p:cNvPr id="27656" name="正圆 406"/>
          <p:cNvSpPr>
            <a:spLocks noChangeArrowheads="1"/>
          </p:cNvSpPr>
          <p:nvPr/>
        </p:nvSpPr>
        <p:spPr bwMode="auto">
          <a:xfrm>
            <a:off x="8493125" y="2335213"/>
            <a:ext cx="1905000" cy="1905000"/>
          </a:xfrm>
          <a:prstGeom prst="ellipse">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p>
        </p:txBody>
      </p:sp>
      <p:sp>
        <p:nvSpPr>
          <p:cNvPr id="27657" name="正圆 406"/>
          <p:cNvSpPr>
            <a:spLocks noChangeArrowheads="1"/>
          </p:cNvSpPr>
          <p:nvPr/>
        </p:nvSpPr>
        <p:spPr bwMode="auto">
          <a:xfrm>
            <a:off x="6713538" y="4113213"/>
            <a:ext cx="1906587" cy="1908175"/>
          </a:xfrm>
          <a:prstGeom prst="ellipse">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p>
        </p:txBody>
      </p:sp>
      <p:sp>
        <p:nvSpPr>
          <p:cNvPr id="27658" name="正圆 406"/>
          <p:cNvSpPr>
            <a:spLocks noChangeArrowheads="1"/>
          </p:cNvSpPr>
          <p:nvPr/>
        </p:nvSpPr>
        <p:spPr bwMode="auto">
          <a:xfrm>
            <a:off x="8483600" y="4113213"/>
            <a:ext cx="1905000" cy="1908175"/>
          </a:xfrm>
          <a:prstGeom prst="ellipse">
            <a:avLst/>
          </a:prstGeom>
          <a:solidFill>
            <a:schemeClr val="tx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p>
        </p:txBody>
      </p:sp>
      <p:sp>
        <p:nvSpPr>
          <p:cNvPr id="27659" name="Line 11"/>
          <p:cNvSpPr>
            <a:spLocks noChangeShapeType="1"/>
          </p:cNvSpPr>
          <p:nvPr/>
        </p:nvSpPr>
        <p:spPr bwMode="auto">
          <a:xfrm>
            <a:off x="7118350" y="2827338"/>
            <a:ext cx="1035050" cy="0"/>
          </a:xfrm>
          <a:prstGeom prst="line">
            <a:avLst/>
          </a:prstGeom>
          <a:noFill/>
          <a:ln w="9525">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7660" name="Text Box 12"/>
          <p:cNvSpPr txBox="1">
            <a:spLocks noChangeArrowheads="1"/>
          </p:cNvSpPr>
          <p:nvPr/>
        </p:nvSpPr>
        <p:spPr bwMode="auto">
          <a:xfrm>
            <a:off x="7402513" y="2554288"/>
            <a:ext cx="469900" cy="228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b="1">
                <a:solidFill>
                  <a:schemeClr val="bg1"/>
                </a:solidFill>
                <a:latin typeface="微软雅黑" pitchFamily="34" charset="-122"/>
                <a:ea typeface="微软雅黑" pitchFamily="34" charset="-122"/>
              </a:rPr>
              <a:t>TEXT</a:t>
            </a:r>
          </a:p>
        </p:txBody>
      </p:sp>
      <p:sp>
        <p:nvSpPr>
          <p:cNvPr id="27661" name="Text Box 13"/>
          <p:cNvSpPr txBox="1">
            <a:spLocks noChangeArrowheads="1"/>
          </p:cNvSpPr>
          <p:nvPr/>
        </p:nvSpPr>
        <p:spPr bwMode="auto">
          <a:xfrm>
            <a:off x="6983413" y="2827338"/>
            <a:ext cx="1346200" cy="1006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a:t>
            </a:r>
            <a:endParaRPr lang="zh-CN" altLang="zh-CN"/>
          </a:p>
        </p:txBody>
      </p:sp>
      <p:sp>
        <p:nvSpPr>
          <p:cNvPr id="27662" name="Line 14"/>
          <p:cNvSpPr>
            <a:spLocks noChangeShapeType="1"/>
          </p:cNvSpPr>
          <p:nvPr/>
        </p:nvSpPr>
        <p:spPr bwMode="auto">
          <a:xfrm>
            <a:off x="8899525" y="2827338"/>
            <a:ext cx="1035050" cy="0"/>
          </a:xfrm>
          <a:prstGeom prst="line">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7663" name="Text Box 15"/>
          <p:cNvSpPr txBox="1">
            <a:spLocks noChangeArrowheads="1"/>
          </p:cNvSpPr>
          <p:nvPr/>
        </p:nvSpPr>
        <p:spPr bwMode="auto">
          <a:xfrm>
            <a:off x="9183688" y="2554288"/>
            <a:ext cx="469900" cy="228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b="1">
                <a:latin typeface="微软雅黑" pitchFamily="34" charset="-122"/>
                <a:ea typeface="微软雅黑" pitchFamily="34" charset="-122"/>
              </a:rPr>
              <a:t>TEXT</a:t>
            </a:r>
          </a:p>
        </p:txBody>
      </p:sp>
      <p:sp>
        <p:nvSpPr>
          <p:cNvPr id="27664" name="Text Box 16"/>
          <p:cNvSpPr txBox="1">
            <a:spLocks noChangeArrowheads="1"/>
          </p:cNvSpPr>
          <p:nvPr/>
        </p:nvSpPr>
        <p:spPr bwMode="auto">
          <a:xfrm>
            <a:off x="8764588" y="2827338"/>
            <a:ext cx="1346200" cy="1006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latin typeface="微软雅黑" pitchFamily="34" charset="-122"/>
                <a:ea typeface="微软雅黑" pitchFamily="34" charset="-122"/>
              </a:rPr>
              <a:t>Here you can enter the relevant text you,for to the participants to explain your product or service.</a:t>
            </a:r>
          </a:p>
        </p:txBody>
      </p:sp>
      <p:sp>
        <p:nvSpPr>
          <p:cNvPr id="27665" name="Line 17"/>
          <p:cNvSpPr>
            <a:spLocks noChangeShapeType="1"/>
          </p:cNvSpPr>
          <p:nvPr/>
        </p:nvSpPr>
        <p:spPr bwMode="auto">
          <a:xfrm>
            <a:off x="7169150" y="4605338"/>
            <a:ext cx="1035050" cy="0"/>
          </a:xfrm>
          <a:prstGeom prst="line">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7666" name="Text Box 18"/>
          <p:cNvSpPr txBox="1">
            <a:spLocks noChangeArrowheads="1"/>
          </p:cNvSpPr>
          <p:nvPr/>
        </p:nvSpPr>
        <p:spPr bwMode="auto">
          <a:xfrm>
            <a:off x="7453313" y="4335463"/>
            <a:ext cx="469900" cy="228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b="1">
                <a:latin typeface="微软雅黑" pitchFamily="34" charset="-122"/>
                <a:ea typeface="微软雅黑" pitchFamily="34" charset="-122"/>
              </a:rPr>
              <a:t>TEXT</a:t>
            </a:r>
          </a:p>
        </p:txBody>
      </p:sp>
      <p:sp>
        <p:nvSpPr>
          <p:cNvPr id="27667" name="Text Box 19"/>
          <p:cNvSpPr txBox="1">
            <a:spLocks noChangeArrowheads="1"/>
          </p:cNvSpPr>
          <p:nvPr/>
        </p:nvSpPr>
        <p:spPr bwMode="auto">
          <a:xfrm>
            <a:off x="7034213" y="4605338"/>
            <a:ext cx="1346200" cy="1006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latin typeface="微软雅黑" pitchFamily="34" charset="-122"/>
                <a:ea typeface="微软雅黑" pitchFamily="34" charset="-122"/>
              </a:rPr>
              <a:t>Here you can enter the relevant text you,for to the participants to explain your product or service.</a:t>
            </a:r>
          </a:p>
        </p:txBody>
      </p:sp>
      <p:sp>
        <p:nvSpPr>
          <p:cNvPr id="27668" name="Line 20"/>
          <p:cNvSpPr>
            <a:spLocks noChangeShapeType="1"/>
          </p:cNvSpPr>
          <p:nvPr/>
        </p:nvSpPr>
        <p:spPr bwMode="auto">
          <a:xfrm>
            <a:off x="8918575" y="4605338"/>
            <a:ext cx="1035050" cy="0"/>
          </a:xfrm>
          <a:prstGeom prst="line">
            <a:avLst/>
          </a:prstGeom>
          <a:noFill/>
          <a:ln w="9525">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7669" name="Text Box 21"/>
          <p:cNvSpPr txBox="1">
            <a:spLocks noChangeArrowheads="1"/>
          </p:cNvSpPr>
          <p:nvPr/>
        </p:nvSpPr>
        <p:spPr bwMode="auto">
          <a:xfrm>
            <a:off x="9202738" y="4335463"/>
            <a:ext cx="469900" cy="228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b="1">
                <a:solidFill>
                  <a:schemeClr val="bg1"/>
                </a:solidFill>
                <a:latin typeface="微软雅黑" pitchFamily="34" charset="-122"/>
                <a:ea typeface="微软雅黑" pitchFamily="34" charset="-122"/>
              </a:rPr>
              <a:t>TEXT</a:t>
            </a:r>
          </a:p>
        </p:txBody>
      </p:sp>
      <p:sp>
        <p:nvSpPr>
          <p:cNvPr id="27670" name="Text Box 22"/>
          <p:cNvSpPr txBox="1">
            <a:spLocks noChangeArrowheads="1"/>
          </p:cNvSpPr>
          <p:nvPr/>
        </p:nvSpPr>
        <p:spPr bwMode="auto">
          <a:xfrm>
            <a:off x="8783638" y="4605338"/>
            <a:ext cx="1346200" cy="1006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a:t>
            </a:r>
            <a:endParaRPr lang="zh-CN" altLang="zh-CN"/>
          </a:p>
        </p:txBody>
      </p:sp>
      <p:sp>
        <p:nvSpPr>
          <p:cNvPr id="27671" name="AutoShape 23"/>
          <p:cNvSpPr>
            <a:spLocks noChangeArrowheads="1"/>
          </p:cNvSpPr>
          <p:nvPr/>
        </p:nvSpPr>
        <p:spPr bwMode="auto">
          <a:xfrm>
            <a:off x="1781175" y="2335213"/>
            <a:ext cx="1839913" cy="395287"/>
          </a:xfrm>
          <a:prstGeom prst="roundRect">
            <a:avLst>
              <a:gd name="adj" fmla="val 16667"/>
            </a:avLst>
          </a:prstGeom>
          <a:solidFill>
            <a:schemeClr val="tx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400" b="1">
                <a:solidFill>
                  <a:schemeClr val="bg1"/>
                </a:solidFill>
                <a:latin typeface="微软雅黑" pitchFamily="34" charset="-122"/>
                <a:ea typeface="微软雅黑" pitchFamily="34" charset="-122"/>
              </a:rPr>
              <a:t>ADD YOUR TEXT</a:t>
            </a:r>
          </a:p>
        </p:txBody>
      </p:sp>
      <p:sp>
        <p:nvSpPr>
          <p:cNvPr id="27672" name="Text Box 24"/>
          <p:cNvSpPr txBox="1">
            <a:spLocks noChangeArrowheads="1"/>
          </p:cNvSpPr>
          <p:nvPr/>
        </p:nvSpPr>
        <p:spPr bwMode="auto">
          <a:xfrm>
            <a:off x="1781175" y="2952750"/>
            <a:ext cx="3586163" cy="283527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a:t>
            </a:r>
          </a:p>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service.Here you can enter the relevant text you,for to the participants to explain your product or service.</a:t>
            </a:r>
          </a:p>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a:t>
            </a:r>
          </a:p>
          <a:p>
            <a:pPr eaLnBrk="1" hangingPunct="1"/>
            <a:r>
              <a:rPr lang="zh-CN" altLang="zh-CN" sz="1000">
                <a:solidFill>
                  <a:schemeClr val="bg1"/>
                </a:solidFill>
                <a:latin typeface="微软雅黑" pitchFamily="34" charset="-122"/>
                <a:ea typeface="微软雅黑" pitchFamily="34" charset="-122"/>
                <a:sym typeface="Arial" pitchFamily="34" charset="0"/>
              </a:rPr>
              <a:t>Here you can enter the relevant text you,for to the participants to explain your product or service.Here you can enter the relevant text you,for to the participants to explain your product or service.</a:t>
            </a:r>
          </a:p>
        </p:txBody>
      </p:sp>
    </p:spTree>
  </p:cSld>
  <p:clrMapOvr>
    <a:masterClrMapping/>
  </p:clrMapOvr>
  <p:transition>
    <p:fade thruBlk="1"/>
  </p:transition>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8674"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28675"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grpSp>
        <p:nvGrpSpPr>
          <p:cNvPr id="28676" name="中国 1005"/>
          <p:cNvGrpSpPr>
            <a:grpSpLocks/>
          </p:cNvGrpSpPr>
          <p:nvPr/>
        </p:nvGrpSpPr>
        <p:grpSpPr bwMode="auto">
          <a:xfrm>
            <a:off x="2498725" y="1077913"/>
            <a:ext cx="6816725" cy="5192712"/>
            <a:chOff x="0" y="0"/>
            <a:chExt cx="5832647" cy="4819363"/>
          </a:xfrm>
        </p:grpSpPr>
        <p:sp>
          <p:nvSpPr>
            <p:cNvPr id="28683" name="Freeform 5"/>
            <p:cNvSpPr>
              <a:spLocks/>
            </p:cNvSpPr>
            <p:nvPr/>
          </p:nvSpPr>
          <p:spPr bwMode="auto">
            <a:xfrm>
              <a:off x="2449067" y="53708"/>
              <a:ext cx="2556482" cy="2180529"/>
            </a:xfrm>
            <a:custGeom>
              <a:avLst/>
              <a:gdLst>
                <a:gd name="T0" fmla="*/ 2366715 w 1428"/>
                <a:gd name="T1" fmla="*/ 189767 h 1218"/>
                <a:gd name="T2" fmla="*/ 2259300 w 1428"/>
                <a:gd name="T3" fmla="*/ 207669 h 1218"/>
                <a:gd name="T4" fmla="*/ 2176948 w 1428"/>
                <a:gd name="T5" fmla="*/ 107415 h 1218"/>
                <a:gd name="T6" fmla="*/ 2091016 w 1428"/>
                <a:gd name="T7" fmla="*/ 103835 h 1218"/>
                <a:gd name="T8" fmla="*/ 2033728 w 1428"/>
                <a:gd name="T9" fmla="*/ 14322 h 1218"/>
                <a:gd name="T10" fmla="*/ 2044469 w 1428"/>
                <a:gd name="T11" fmla="*/ 85932 h 1218"/>
                <a:gd name="T12" fmla="*/ 1994342 w 1428"/>
                <a:gd name="T13" fmla="*/ 343729 h 1218"/>
                <a:gd name="T14" fmla="*/ 1947796 w 1428"/>
                <a:gd name="T15" fmla="*/ 469046 h 1218"/>
                <a:gd name="T16" fmla="*/ 1758029 w 1428"/>
                <a:gd name="T17" fmla="*/ 494110 h 1218"/>
                <a:gd name="T18" fmla="*/ 1779512 w 1428"/>
                <a:gd name="T19" fmla="*/ 751907 h 1218"/>
                <a:gd name="T20" fmla="*/ 2033728 w 1428"/>
                <a:gd name="T21" fmla="*/ 766229 h 1218"/>
                <a:gd name="T22" fmla="*/ 2101758 w 1428"/>
                <a:gd name="T23" fmla="*/ 891546 h 1218"/>
                <a:gd name="T24" fmla="*/ 1822478 w 1428"/>
                <a:gd name="T25" fmla="*/ 966737 h 1218"/>
                <a:gd name="T26" fmla="*/ 1693580 w 1428"/>
                <a:gd name="T27" fmla="*/ 1120699 h 1218"/>
                <a:gd name="T28" fmla="*/ 1468008 w 1428"/>
                <a:gd name="T29" fmla="*/ 1188728 h 1218"/>
                <a:gd name="T30" fmla="*/ 1392817 w 1428"/>
                <a:gd name="T31" fmla="*/ 1292563 h 1218"/>
                <a:gd name="T32" fmla="*/ 1389237 w 1428"/>
                <a:gd name="T33" fmla="*/ 1385656 h 1218"/>
                <a:gd name="T34" fmla="*/ 1231694 w 1428"/>
                <a:gd name="T35" fmla="*/ 1539618 h 1218"/>
                <a:gd name="T36" fmla="*/ 913029 w 1428"/>
                <a:gd name="T37" fmla="*/ 1579004 h 1218"/>
                <a:gd name="T38" fmla="*/ 712521 w 1428"/>
                <a:gd name="T39" fmla="*/ 1672097 h 1218"/>
                <a:gd name="T40" fmla="*/ 440402 w 1428"/>
                <a:gd name="T41" fmla="*/ 1561101 h 1218"/>
                <a:gd name="T42" fmla="*/ 121737 w 1428"/>
                <a:gd name="T43" fmla="*/ 1528877 h 1218"/>
                <a:gd name="T44" fmla="*/ 42966 w 1428"/>
                <a:gd name="T45" fmla="*/ 1621970 h 1218"/>
                <a:gd name="T46" fmla="*/ 82352 w 1428"/>
                <a:gd name="T47" fmla="*/ 1754449 h 1218"/>
                <a:gd name="T48" fmla="*/ 247055 w 1428"/>
                <a:gd name="T49" fmla="*/ 1729385 h 1218"/>
                <a:gd name="T50" fmla="*/ 279280 w 1428"/>
                <a:gd name="T51" fmla="*/ 1897669 h 1218"/>
                <a:gd name="T52" fmla="*/ 350890 w 1428"/>
                <a:gd name="T53" fmla="*/ 1990762 h 1218"/>
                <a:gd name="T54" fmla="*/ 429661 w 1428"/>
                <a:gd name="T55" fmla="*/ 1994343 h 1218"/>
                <a:gd name="T56" fmla="*/ 612267 w 1428"/>
                <a:gd name="T57" fmla="*/ 1922732 h 1218"/>
                <a:gd name="T58" fmla="*/ 691038 w 1428"/>
                <a:gd name="T59" fmla="*/ 1983601 h 1218"/>
                <a:gd name="T60" fmla="*/ 608686 w 1428"/>
                <a:gd name="T61" fmla="*/ 2162626 h 1218"/>
                <a:gd name="T62" fmla="*/ 805614 w 1428"/>
                <a:gd name="T63" fmla="*/ 2155465 h 1218"/>
                <a:gd name="T64" fmla="*/ 934512 w 1428"/>
                <a:gd name="T65" fmla="*/ 1954957 h 1218"/>
                <a:gd name="T66" fmla="*/ 963156 w 1428"/>
                <a:gd name="T67" fmla="*/ 2112499 h 1218"/>
                <a:gd name="T68" fmla="*/ 1099216 w 1428"/>
                <a:gd name="T69" fmla="*/ 2176948 h 1218"/>
                <a:gd name="T70" fmla="*/ 1235275 w 1428"/>
                <a:gd name="T71" fmla="*/ 1983601 h 1218"/>
                <a:gd name="T72" fmla="*/ 1346271 w 1428"/>
                <a:gd name="T73" fmla="*/ 1904830 h 1218"/>
                <a:gd name="T74" fmla="*/ 1442944 w 1428"/>
                <a:gd name="T75" fmla="*/ 1883347 h 1218"/>
                <a:gd name="T76" fmla="*/ 1539618 w 1428"/>
                <a:gd name="T77" fmla="*/ 1775932 h 1218"/>
                <a:gd name="T78" fmla="*/ 1636292 w 1428"/>
                <a:gd name="T79" fmla="*/ 1682838 h 1218"/>
                <a:gd name="T80" fmla="*/ 1715063 w 1428"/>
                <a:gd name="T81" fmla="*/ 1503813 h 1218"/>
                <a:gd name="T82" fmla="*/ 1775931 w 1428"/>
                <a:gd name="T83" fmla="*/ 1604067 h 1218"/>
                <a:gd name="T84" fmla="*/ 1911991 w 1428"/>
                <a:gd name="T85" fmla="*/ 1518135 h 1218"/>
                <a:gd name="T86" fmla="*/ 2008664 w 1428"/>
                <a:gd name="T87" fmla="*/ 1425042 h 1218"/>
                <a:gd name="T88" fmla="*/ 2073114 w 1428"/>
                <a:gd name="T89" fmla="*/ 1482330 h 1218"/>
                <a:gd name="T90" fmla="*/ 2159046 w 1428"/>
                <a:gd name="T91" fmla="*/ 1593326 h 1218"/>
                <a:gd name="T92" fmla="*/ 2266461 w 1428"/>
                <a:gd name="T93" fmla="*/ 1489491 h 1218"/>
                <a:gd name="T94" fmla="*/ 2427584 w 1428"/>
                <a:gd name="T95" fmla="*/ 1353432 h 1218"/>
                <a:gd name="T96" fmla="*/ 2527838 w 1428"/>
                <a:gd name="T97" fmla="*/ 1274661 h 1218"/>
                <a:gd name="T98" fmla="*/ 2481291 w 1428"/>
                <a:gd name="T99" fmla="*/ 1149343 h 1218"/>
                <a:gd name="T100" fmla="*/ 2377457 w 1428"/>
                <a:gd name="T101" fmla="*/ 1127860 h 1218"/>
                <a:gd name="T102" fmla="*/ 2284363 w 1428"/>
                <a:gd name="T103" fmla="*/ 938093 h 1218"/>
                <a:gd name="T104" fmla="*/ 2395359 w 1428"/>
                <a:gd name="T105" fmla="*/ 916610 h 1218"/>
                <a:gd name="T106" fmla="*/ 2323749 w 1428"/>
                <a:gd name="T107" fmla="*/ 726843 h 1218"/>
                <a:gd name="T108" fmla="*/ 2388198 w 1428"/>
                <a:gd name="T109" fmla="*/ 658813 h 1218"/>
                <a:gd name="T110" fmla="*/ 2481291 w 1428"/>
                <a:gd name="T111" fmla="*/ 508432 h 1218"/>
                <a:gd name="T112" fmla="*/ 2502774 w 1428"/>
                <a:gd name="T113" fmla="*/ 332987 h 121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1428" h="1218">
                  <a:moveTo>
                    <a:pt x="1398" y="128"/>
                  </a:moveTo>
                  <a:lnTo>
                    <a:pt x="1394" y="112"/>
                  </a:lnTo>
                  <a:lnTo>
                    <a:pt x="1378" y="86"/>
                  </a:lnTo>
                  <a:lnTo>
                    <a:pt x="1366" y="80"/>
                  </a:lnTo>
                  <a:lnTo>
                    <a:pt x="1354" y="86"/>
                  </a:lnTo>
                  <a:lnTo>
                    <a:pt x="1348" y="100"/>
                  </a:lnTo>
                  <a:lnTo>
                    <a:pt x="1346" y="102"/>
                  </a:lnTo>
                  <a:lnTo>
                    <a:pt x="1344" y="102"/>
                  </a:lnTo>
                  <a:lnTo>
                    <a:pt x="1322" y="106"/>
                  </a:lnTo>
                  <a:lnTo>
                    <a:pt x="1318" y="108"/>
                  </a:lnTo>
                  <a:lnTo>
                    <a:pt x="1316" y="112"/>
                  </a:lnTo>
                  <a:lnTo>
                    <a:pt x="1310" y="116"/>
                  </a:lnTo>
                  <a:lnTo>
                    <a:pt x="1298" y="126"/>
                  </a:lnTo>
                  <a:lnTo>
                    <a:pt x="1296" y="128"/>
                  </a:lnTo>
                  <a:lnTo>
                    <a:pt x="1286" y="130"/>
                  </a:lnTo>
                  <a:lnTo>
                    <a:pt x="1276" y="126"/>
                  </a:lnTo>
                  <a:lnTo>
                    <a:pt x="1264" y="118"/>
                  </a:lnTo>
                  <a:lnTo>
                    <a:pt x="1262" y="116"/>
                  </a:lnTo>
                  <a:lnTo>
                    <a:pt x="1244" y="96"/>
                  </a:lnTo>
                  <a:lnTo>
                    <a:pt x="1240" y="90"/>
                  </a:lnTo>
                  <a:lnTo>
                    <a:pt x="1238" y="84"/>
                  </a:lnTo>
                  <a:lnTo>
                    <a:pt x="1238" y="62"/>
                  </a:lnTo>
                  <a:lnTo>
                    <a:pt x="1238" y="60"/>
                  </a:lnTo>
                  <a:lnTo>
                    <a:pt x="1242" y="56"/>
                  </a:lnTo>
                  <a:lnTo>
                    <a:pt x="1218" y="48"/>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4" y="46"/>
                  </a:lnTo>
                  <a:lnTo>
                    <a:pt x="1162" y="32"/>
                  </a:lnTo>
                  <a:lnTo>
                    <a:pt x="1164" y="22"/>
                  </a:lnTo>
                  <a:lnTo>
                    <a:pt x="1166" y="16"/>
                  </a:lnTo>
                  <a:lnTo>
                    <a:pt x="1172" y="6"/>
                  </a:lnTo>
                  <a:lnTo>
                    <a:pt x="1170" y="0"/>
                  </a:lnTo>
                  <a:lnTo>
                    <a:pt x="1150" y="2"/>
                  </a:lnTo>
                  <a:lnTo>
                    <a:pt x="1142" y="4"/>
                  </a:lnTo>
                  <a:lnTo>
                    <a:pt x="1136" y="8"/>
                  </a:lnTo>
                  <a:lnTo>
                    <a:pt x="1132" y="14"/>
                  </a:lnTo>
                  <a:lnTo>
                    <a:pt x="1128" y="22"/>
                  </a:lnTo>
                  <a:lnTo>
                    <a:pt x="1116" y="40"/>
                  </a:lnTo>
                  <a:lnTo>
                    <a:pt x="1128" y="40"/>
                  </a:lnTo>
                  <a:lnTo>
                    <a:pt x="1130" y="40"/>
                  </a:lnTo>
                  <a:lnTo>
                    <a:pt x="1140" y="44"/>
                  </a:lnTo>
                  <a:lnTo>
                    <a:pt x="1142" y="44"/>
                  </a:lnTo>
                  <a:lnTo>
                    <a:pt x="1142" y="46"/>
                  </a:lnTo>
                  <a:lnTo>
                    <a:pt x="1142" y="48"/>
                  </a:lnTo>
                  <a:lnTo>
                    <a:pt x="1144" y="64"/>
                  </a:lnTo>
                  <a:lnTo>
                    <a:pt x="1150" y="80"/>
                  </a:lnTo>
                  <a:lnTo>
                    <a:pt x="1150" y="82"/>
                  </a:lnTo>
                  <a:lnTo>
                    <a:pt x="1150" y="84"/>
                  </a:lnTo>
                  <a:lnTo>
                    <a:pt x="1122" y="136"/>
                  </a:lnTo>
                  <a:lnTo>
                    <a:pt x="1120" y="142"/>
                  </a:lnTo>
                  <a:lnTo>
                    <a:pt x="1118" y="154"/>
                  </a:lnTo>
                  <a:lnTo>
                    <a:pt x="1114" y="190"/>
                  </a:lnTo>
                  <a:lnTo>
                    <a:pt x="1114" y="192"/>
                  </a:lnTo>
                  <a:lnTo>
                    <a:pt x="1104" y="212"/>
                  </a:lnTo>
                  <a:lnTo>
                    <a:pt x="1110" y="220"/>
                  </a:lnTo>
                  <a:lnTo>
                    <a:pt x="1110" y="222"/>
                  </a:lnTo>
                  <a:lnTo>
                    <a:pt x="1110" y="236"/>
                  </a:lnTo>
                  <a:lnTo>
                    <a:pt x="1110" y="242"/>
                  </a:lnTo>
                  <a:lnTo>
                    <a:pt x="1108" y="244"/>
                  </a:lnTo>
                  <a:lnTo>
                    <a:pt x="1106" y="244"/>
                  </a:lnTo>
                  <a:lnTo>
                    <a:pt x="1098" y="250"/>
                  </a:lnTo>
                  <a:lnTo>
                    <a:pt x="1088" y="262"/>
                  </a:lnTo>
                  <a:lnTo>
                    <a:pt x="1052" y="302"/>
                  </a:lnTo>
                  <a:lnTo>
                    <a:pt x="1050" y="304"/>
                  </a:lnTo>
                  <a:lnTo>
                    <a:pt x="1048" y="304"/>
                  </a:lnTo>
                  <a:lnTo>
                    <a:pt x="1046" y="302"/>
                  </a:lnTo>
                  <a:lnTo>
                    <a:pt x="1030" y="292"/>
                  </a:lnTo>
                  <a:lnTo>
                    <a:pt x="1020" y="282"/>
                  </a:lnTo>
                  <a:lnTo>
                    <a:pt x="1014" y="280"/>
                  </a:lnTo>
                  <a:lnTo>
                    <a:pt x="1008" y="278"/>
                  </a:lnTo>
                  <a:lnTo>
                    <a:pt x="982" y="276"/>
                  </a:lnTo>
                  <a:lnTo>
                    <a:pt x="982" y="314"/>
                  </a:lnTo>
                  <a:lnTo>
                    <a:pt x="966" y="384"/>
                  </a:lnTo>
                  <a:lnTo>
                    <a:pt x="964" y="392"/>
                  </a:lnTo>
                  <a:lnTo>
                    <a:pt x="964" y="402"/>
                  </a:lnTo>
                  <a:lnTo>
                    <a:pt x="962" y="432"/>
                  </a:lnTo>
                  <a:lnTo>
                    <a:pt x="968" y="440"/>
                  </a:lnTo>
                  <a:lnTo>
                    <a:pt x="974" y="430"/>
                  </a:lnTo>
                  <a:lnTo>
                    <a:pt x="974" y="428"/>
                  </a:lnTo>
                  <a:lnTo>
                    <a:pt x="994" y="420"/>
                  </a:lnTo>
                  <a:lnTo>
                    <a:pt x="1044" y="428"/>
                  </a:lnTo>
                  <a:lnTo>
                    <a:pt x="1050" y="420"/>
                  </a:lnTo>
                  <a:lnTo>
                    <a:pt x="1058" y="408"/>
                  </a:lnTo>
                  <a:lnTo>
                    <a:pt x="1060" y="406"/>
                  </a:lnTo>
                  <a:lnTo>
                    <a:pt x="1080" y="402"/>
                  </a:lnTo>
                  <a:lnTo>
                    <a:pt x="1106" y="400"/>
                  </a:lnTo>
                  <a:lnTo>
                    <a:pt x="1112" y="404"/>
                  </a:lnTo>
                  <a:lnTo>
                    <a:pt x="1120" y="410"/>
                  </a:lnTo>
                  <a:lnTo>
                    <a:pt x="1136" y="428"/>
                  </a:lnTo>
                  <a:lnTo>
                    <a:pt x="1158" y="440"/>
                  </a:lnTo>
                  <a:lnTo>
                    <a:pt x="1174" y="452"/>
                  </a:lnTo>
                  <a:lnTo>
                    <a:pt x="1184" y="462"/>
                  </a:lnTo>
                  <a:lnTo>
                    <a:pt x="1190" y="472"/>
                  </a:lnTo>
                  <a:lnTo>
                    <a:pt x="1192" y="480"/>
                  </a:lnTo>
                  <a:lnTo>
                    <a:pt x="1190" y="488"/>
                  </a:lnTo>
                  <a:lnTo>
                    <a:pt x="1186" y="492"/>
                  </a:lnTo>
                  <a:lnTo>
                    <a:pt x="1184" y="496"/>
                  </a:lnTo>
                  <a:lnTo>
                    <a:pt x="1174" y="498"/>
                  </a:lnTo>
                  <a:lnTo>
                    <a:pt x="1172" y="498"/>
                  </a:lnTo>
                  <a:lnTo>
                    <a:pt x="1126" y="498"/>
                  </a:lnTo>
                  <a:lnTo>
                    <a:pt x="1112" y="498"/>
                  </a:lnTo>
                  <a:lnTo>
                    <a:pt x="1102" y="500"/>
                  </a:lnTo>
                  <a:lnTo>
                    <a:pt x="1084" y="512"/>
                  </a:lnTo>
                  <a:lnTo>
                    <a:pt x="1054" y="532"/>
                  </a:lnTo>
                  <a:lnTo>
                    <a:pt x="1042" y="536"/>
                  </a:lnTo>
                  <a:lnTo>
                    <a:pt x="1034" y="538"/>
                  </a:lnTo>
                  <a:lnTo>
                    <a:pt x="1018" y="540"/>
                  </a:lnTo>
                  <a:lnTo>
                    <a:pt x="1010" y="580"/>
                  </a:lnTo>
                  <a:lnTo>
                    <a:pt x="1004" y="596"/>
                  </a:lnTo>
                  <a:lnTo>
                    <a:pt x="1000" y="602"/>
                  </a:lnTo>
                  <a:lnTo>
                    <a:pt x="996" y="606"/>
                  </a:lnTo>
                  <a:lnTo>
                    <a:pt x="990" y="610"/>
                  </a:lnTo>
                  <a:lnTo>
                    <a:pt x="984" y="614"/>
                  </a:lnTo>
                  <a:lnTo>
                    <a:pt x="966" y="620"/>
                  </a:lnTo>
                  <a:lnTo>
                    <a:pt x="956" y="622"/>
                  </a:lnTo>
                  <a:lnTo>
                    <a:pt x="946" y="626"/>
                  </a:lnTo>
                  <a:lnTo>
                    <a:pt x="926" y="634"/>
                  </a:lnTo>
                  <a:lnTo>
                    <a:pt x="914" y="664"/>
                  </a:lnTo>
                  <a:lnTo>
                    <a:pt x="912" y="664"/>
                  </a:lnTo>
                  <a:lnTo>
                    <a:pt x="910" y="664"/>
                  </a:lnTo>
                  <a:lnTo>
                    <a:pt x="874" y="680"/>
                  </a:lnTo>
                  <a:lnTo>
                    <a:pt x="872" y="680"/>
                  </a:lnTo>
                  <a:lnTo>
                    <a:pt x="854" y="676"/>
                  </a:lnTo>
                  <a:lnTo>
                    <a:pt x="834" y="670"/>
                  </a:lnTo>
                  <a:lnTo>
                    <a:pt x="820" y="664"/>
                  </a:lnTo>
                  <a:lnTo>
                    <a:pt x="814" y="662"/>
                  </a:lnTo>
                  <a:lnTo>
                    <a:pt x="806" y="660"/>
                  </a:lnTo>
                  <a:lnTo>
                    <a:pt x="798" y="660"/>
                  </a:lnTo>
                  <a:lnTo>
                    <a:pt x="790" y="662"/>
                  </a:lnTo>
                  <a:lnTo>
                    <a:pt x="784" y="672"/>
                  </a:lnTo>
                  <a:lnTo>
                    <a:pt x="778" y="684"/>
                  </a:lnTo>
                  <a:lnTo>
                    <a:pt x="776" y="698"/>
                  </a:lnTo>
                  <a:lnTo>
                    <a:pt x="776" y="710"/>
                  </a:lnTo>
                  <a:lnTo>
                    <a:pt x="778" y="722"/>
                  </a:lnTo>
                  <a:lnTo>
                    <a:pt x="782" y="728"/>
                  </a:lnTo>
                  <a:lnTo>
                    <a:pt x="786" y="728"/>
                  </a:lnTo>
                  <a:lnTo>
                    <a:pt x="794" y="724"/>
                  </a:lnTo>
                  <a:lnTo>
                    <a:pt x="794" y="748"/>
                  </a:lnTo>
                  <a:lnTo>
                    <a:pt x="794" y="756"/>
                  </a:lnTo>
                  <a:lnTo>
                    <a:pt x="792" y="760"/>
                  </a:lnTo>
                  <a:lnTo>
                    <a:pt x="790" y="764"/>
                  </a:lnTo>
                  <a:lnTo>
                    <a:pt x="786" y="768"/>
                  </a:lnTo>
                  <a:lnTo>
                    <a:pt x="776" y="774"/>
                  </a:lnTo>
                  <a:lnTo>
                    <a:pt x="764" y="778"/>
                  </a:lnTo>
                  <a:lnTo>
                    <a:pt x="758" y="780"/>
                  </a:lnTo>
                  <a:lnTo>
                    <a:pt x="750" y="786"/>
                  </a:lnTo>
                  <a:lnTo>
                    <a:pt x="738" y="798"/>
                  </a:lnTo>
                  <a:lnTo>
                    <a:pt x="724" y="818"/>
                  </a:lnTo>
                  <a:lnTo>
                    <a:pt x="708" y="844"/>
                  </a:lnTo>
                  <a:lnTo>
                    <a:pt x="706" y="844"/>
                  </a:lnTo>
                  <a:lnTo>
                    <a:pt x="682" y="860"/>
                  </a:lnTo>
                  <a:lnTo>
                    <a:pt x="688" y="860"/>
                  </a:lnTo>
                  <a:lnTo>
                    <a:pt x="688" y="862"/>
                  </a:lnTo>
                  <a:lnTo>
                    <a:pt x="688" y="864"/>
                  </a:lnTo>
                  <a:lnTo>
                    <a:pt x="686" y="868"/>
                  </a:lnTo>
                  <a:lnTo>
                    <a:pt x="678"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02" y="934"/>
                  </a:lnTo>
                  <a:lnTo>
                    <a:pt x="400" y="934"/>
                  </a:lnTo>
                  <a:lnTo>
                    <a:pt x="398" y="934"/>
                  </a:lnTo>
                  <a:lnTo>
                    <a:pt x="390" y="916"/>
                  </a:lnTo>
                  <a:lnTo>
                    <a:pt x="362" y="922"/>
                  </a:lnTo>
                  <a:lnTo>
                    <a:pt x="350" y="922"/>
                  </a:lnTo>
                  <a:lnTo>
                    <a:pt x="336" y="920"/>
                  </a:lnTo>
                  <a:lnTo>
                    <a:pt x="320" y="916"/>
                  </a:lnTo>
                  <a:lnTo>
                    <a:pt x="304" y="908"/>
                  </a:lnTo>
                  <a:lnTo>
                    <a:pt x="290" y="900"/>
                  </a:lnTo>
                  <a:lnTo>
                    <a:pt x="274" y="892"/>
                  </a:lnTo>
                  <a:lnTo>
                    <a:pt x="246" y="872"/>
                  </a:lnTo>
                  <a:lnTo>
                    <a:pt x="238" y="866"/>
                  </a:lnTo>
                  <a:lnTo>
                    <a:pt x="226" y="860"/>
                  </a:lnTo>
                  <a:lnTo>
                    <a:pt x="214" y="856"/>
                  </a:lnTo>
                  <a:lnTo>
                    <a:pt x="202" y="854"/>
                  </a:lnTo>
                  <a:lnTo>
                    <a:pt x="176" y="852"/>
                  </a:lnTo>
                  <a:lnTo>
                    <a:pt x="148" y="856"/>
                  </a:lnTo>
                  <a:lnTo>
                    <a:pt x="116" y="858"/>
                  </a:lnTo>
                  <a:lnTo>
                    <a:pt x="86" y="856"/>
                  </a:lnTo>
                  <a:lnTo>
                    <a:pt x="68" y="854"/>
                  </a:lnTo>
                  <a:lnTo>
                    <a:pt x="48" y="852"/>
                  </a:lnTo>
                  <a:lnTo>
                    <a:pt x="2" y="838"/>
                  </a:lnTo>
                  <a:lnTo>
                    <a:pt x="0" y="844"/>
                  </a:lnTo>
                  <a:lnTo>
                    <a:pt x="2" y="844"/>
                  </a:lnTo>
                  <a:lnTo>
                    <a:pt x="2" y="852"/>
                  </a:lnTo>
                  <a:lnTo>
                    <a:pt x="10" y="868"/>
                  </a:lnTo>
                  <a:lnTo>
                    <a:pt x="26" y="888"/>
                  </a:lnTo>
                  <a:lnTo>
                    <a:pt x="28" y="892"/>
                  </a:lnTo>
                  <a:lnTo>
                    <a:pt x="24" y="906"/>
                  </a:lnTo>
                  <a:lnTo>
                    <a:pt x="24" y="908"/>
                  </a:lnTo>
                  <a:lnTo>
                    <a:pt x="14" y="92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4" y="982"/>
                  </a:lnTo>
                  <a:lnTo>
                    <a:pt x="72" y="980"/>
                  </a:lnTo>
                  <a:lnTo>
                    <a:pt x="78" y="976"/>
                  </a:lnTo>
                  <a:lnTo>
                    <a:pt x="120" y="972"/>
                  </a:lnTo>
                  <a:lnTo>
                    <a:pt x="138" y="966"/>
                  </a:lnTo>
                  <a:lnTo>
                    <a:pt x="142" y="964"/>
                  </a:lnTo>
                  <a:lnTo>
                    <a:pt x="150" y="984"/>
                  </a:lnTo>
                  <a:lnTo>
                    <a:pt x="150" y="990"/>
                  </a:lnTo>
                  <a:lnTo>
                    <a:pt x="148" y="996"/>
                  </a:lnTo>
                  <a:lnTo>
                    <a:pt x="126" y="1028"/>
                  </a:lnTo>
                  <a:lnTo>
                    <a:pt x="126" y="1034"/>
                  </a:lnTo>
                  <a:lnTo>
                    <a:pt x="138" y="1044"/>
                  </a:lnTo>
                  <a:lnTo>
                    <a:pt x="148" y="1052"/>
                  </a:lnTo>
                  <a:lnTo>
                    <a:pt x="156" y="1060"/>
                  </a:lnTo>
                  <a:lnTo>
                    <a:pt x="162" y="1064"/>
                  </a:lnTo>
                  <a:lnTo>
                    <a:pt x="170" y="1068"/>
                  </a:lnTo>
                  <a:lnTo>
                    <a:pt x="178" y="1076"/>
                  </a:lnTo>
                  <a:lnTo>
                    <a:pt x="178" y="1078"/>
                  </a:lnTo>
                  <a:lnTo>
                    <a:pt x="186" y="1082"/>
                  </a:lnTo>
                  <a:lnTo>
                    <a:pt x="190" y="1082"/>
                  </a:lnTo>
                  <a:lnTo>
                    <a:pt x="192" y="1092"/>
                  </a:lnTo>
                  <a:lnTo>
                    <a:pt x="194" y="1100"/>
                  </a:lnTo>
                  <a:lnTo>
                    <a:pt x="196" y="1112"/>
                  </a:lnTo>
                  <a:lnTo>
                    <a:pt x="216" y="1116"/>
                  </a:lnTo>
                  <a:lnTo>
                    <a:pt x="218" y="1116"/>
                  </a:lnTo>
                  <a:lnTo>
                    <a:pt x="218" y="1118"/>
                  </a:lnTo>
                  <a:lnTo>
                    <a:pt x="220" y="1120"/>
                  </a:lnTo>
                  <a:lnTo>
                    <a:pt x="226" y="1130"/>
                  </a:lnTo>
                  <a:lnTo>
                    <a:pt x="242" y="1136"/>
                  </a:lnTo>
                  <a:lnTo>
                    <a:pt x="252" y="1130"/>
                  </a:lnTo>
                  <a:lnTo>
                    <a:pt x="250" y="1124"/>
                  </a:lnTo>
                  <a:lnTo>
                    <a:pt x="240" y="1114"/>
                  </a:lnTo>
                  <a:lnTo>
                    <a:pt x="242" y="1112"/>
                  </a:lnTo>
                  <a:lnTo>
                    <a:pt x="250" y="1094"/>
                  </a:lnTo>
                  <a:lnTo>
                    <a:pt x="270" y="1094"/>
                  </a:lnTo>
                  <a:lnTo>
                    <a:pt x="270" y="1096"/>
                  </a:lnTo>
                  <a:lnTo>
                    <a:pt x="298" y="1104"/>
                  </a:lnTo>
                  <a:lnTo>
                    <a:pt x="314" y="1102"/>
                  </a:lnTo>
                  <a:lnTo>
                    <a:pt x="326" y="1092"/>
                  </a:lnTo>
                  <a:lnTo>
                    <a:pt x="334" y="1080"/>
                  </a:lnTo>
                  <a:lnTo>
                    <a:pt x="342" y="1074"/>
                  </a:lnTo>
                  <a:lnTo>
                    <a:pt x="348" y="1070"/>
                  </a:lnTo>
                  <a:lnTo>
                    <a:pt x="354" y="1072"/>
                  </a:lnTo>
                  <a:lnTo>
                    <a:pt x="360" y="1070"/>
                  </a:lnTo>
                  <a:lnTo>
                    <a:pt x="368" y="1072"/>
                  </a:lnTo>
                  <a:lnTo>
                    <a:pt x="374" y="1072"/>
                  </a:lnTo>
                  <a:lnTo>
                    <a:pt x="374" y="1076"/>
                  </a:lnTo>
                  <a:lnTo>
                    <a:pt x="378" y="1084"/>
                  </a:lnTo>
                  <a:lnTo>
                    <a:pt x="382" y="1096"/>
                  </a:lnTo>
                  <a:lnTo>
                    <a:pt x="386" y="1108"/>
                  </a:lnTo>
                  <a:lnTo>
                    <a:pt x="386" y="1110"/>
                  </a:lnTo>
                  <a:lnTo>
                    <a:pt x="382" y="1124"/>
                  </a:lnTo>
                  <a:lnTo>
                    <a:pt x="368" y="1140"/>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24" y="1204"/>
                  </a:lnTo>
                  <a:lnTo>
                    <a:pt x="428" y="1204"/>
                  </a:lnTo>
                  <a:lnTo>
                    <a:pt x="448" y="1206"/>
                  </a:lnTo>
                  <a:lnTo>
                    <a:pt x="450" y="1204"/>
                  </a:lnTo>
                  <a:lnTo>
                    <a:pt x="448" y="1196"/>
                  </a:lnTo>
                  <a:lnTo>
                    <a:pt x="450" y="1188"/>
                  </a:lnTo>
                  <a:lnTo>
                    <a:pt x="458" y="1174"/>
                  </a:lnTo>
                  <a:lnTo>
                    <a:pt x="458" y="1148"/>
                  </a:lnTo>
                  <a:lnTo>
                    <a:pt x="474" y="1106"/>
                  </a:lnTo>
                  <a:lnTo>
                    <a:pt x="474" y="1104"/>
                  </a:lnTo>
                  <a:lnTo>
                    <a:pt x="500" y="1084"/>
                  </a:lnTo>
                  <a:lnTo>
                    <a:pt x="502" y="108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6" y="1182"/>
                  </a:lnTo>
                  <a:lnTo>
                    <a:pt x="560" y="1186"/>
                  </a:lnTo>
                  <a:lnTo>
                    <a:pt x="566" y="1196"/>
                  </a:lnTo>
                  <a:lnTo>
                    <a:pt x="572" y="1200"/>
                  </a:lnTo>
                  <a:lnTo>
                    <a:pt x="574" y="1200"/>
                  </a:lnTo>
                  <a:lnTo>
                    <a:pt x="602" y="1212"/>
                  </a:lnTo>
                  <a:lnTo>
                    <a:pt x="614" y="1216"/>
                  </a:lnTo>
                  <a:lnTo>
                    <a:pt x="630" y="1214"/>
                  </a:lnTo>
                  <a:lnTo>
                    <a:pt x="638" y="1204"/>
                  </a:lnTo>
                  <a:lnTo>
                    <a:pt x="646" y="1164"/>
                  </a:lnTo>
                  <a:lnTo>
                    <a:pt x="648" y="1144"/>
                  </a:lnTo>
                  <a:lnTo>
                    <a:pt x="648" y="1142"/>
                  </a:lnTo>
                  <a:lnTo>
                    <a:pt x="650" y="1140"/>
                  </a:lnTo>
                  <a:lnTo>
                    <a:pt x="666" y="1128"/>
                  </a:lnTo>
                  <a:lnTo>
                    <a:pt x="674" y="1116"/>
                  </a:lnTo>
                  <a:lnTo>
                    <a:pt x="690" y="1108"/>
                  </a:lnTo>
                  <a:lnTo>
                    <a:pt x="700" y="1102"/>
                  </a:lnTo>
                  <a:lnTo>
                    <a:pt x="712" y="1098"/>
                  </a:lnTo>
                  <a:lnTo>
                    <a:pt x="706" y="1074"/>
                  </a:lnTo>
                  <a:lnTo>
                    <a:pt x="734" y="1076"/>
                  </a:lnTo>
                  <a:lnTo>
                    <a:pt x="734" y="1078"/>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8" y="1010"/>
                  </a:lnTo>
                  <a:lnTo>
                    <a:pt x="834" y="1004"/>
                  </a:lnTo>
                  <a:lnTo>
                    <a:pt x="836" y="1004"/>
                  </a:lnTo>
                  <a:lnTo>
                    <a:pt x="850" y="1006"/>
                  </a:lnTo>
                  <a:lnTo>
                    <a:pt x="858" y="1002"/>
                  </a:lnTo>
                  <a:lnTo>
                    <a:pt x="860" y="992"/>
                  </a:lnTo>
                  <a:lnTo>
                    <a:pt x="876" y="986"/>
                  </a:lnTo>
                  <a:lnTo>
                    <a:pt x="878" y="986"/>
                  </a:lnTo>
                  <a:lnTo>
                    <a:pt x="898" y="988"/>
                  </a:lnTo>
                  <a:lnTo>
                    <a:pt x="914" y="984"/>
                  </a:lnTo>
                  <a:lnTo>
                    <a:pt x="922" y="976"/>
                  </a:lnTo>
                  <a:lnTo>
                    <a:pt x="930" y="962"/>
                  </a:lnTo>
                  <a:lnTo>
                    <a:pt x="918" y="950"/>
                  </a:lnTo>
                  <a:lnTo>
                    <a:pt x="918" y="948"/>
                  </a:lnTo>
                  <a:lnTo>
                    <a:pt x="914" y="940"/>
                  </a:lnTo>
                  <a:lnTo>
                    <a:pt x="912" y="924"/>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6" y="890"/>
                  </a:lnTo>
                  <a:lnTo>
                    <a:pt x="986" y="896"/>
                  </a:lnTo>
                  <a:lnTo>
                    <a:pt x="988" y="896"/>
                  </a:lnTo>
                  <a:lnTo>
                    <a:pt x="990" y="896"/>
                  </a:lnTo>
                  <a:lnTo>
                    <a:pt x="992" y="896"/>
                  </a:lnTo>
                  <a:lnTo>
                    <a:pt x="1002" y="880"/>
                  </a:lnTo>
                  <a:lnTo>
                    <a:pt x="1006" y="864"/>
                  </a:lnTo>
                  <a:lnTo>
                    <a:pt x="1010" y="864"/>
                  </a:lnTo>
                  <a:lnTo>
                    <a:pt x="1012" y="864"/>
                  </a:lnTo>
                  <a:lnTo>
                    <a:pt x="1034" y="872"/>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6" y="796"/>
                  </a:lnTo>
                  <a:lnTo>
                    <a:pt x="1134" y="808"/>
                  </a:lnTo>
                  <a:lnTo>
                    <a:pt x="1134" y="810"/>
                  </a:lnTo>
                  <a:lnTo>
                    <a:pt x="1134" y="812"/>
                  </a:lnTo>
                  <a:lnTo>
                    <a:pt x="1136" y="828"/>
                  </a:lnTo>
                  <a:lnTo>
                    <a:pt x="1144" y="834"/>
                  </a:lnTo>
                  <a:lnTo>
                    <a:pt x="1154" y="824"/>
                  </a:lnTo>
                  <a:lnTo>
                    <a:pt x="1158" y="828"/>
                  </a:lnTo>
                  <a:lnTo>
                    <a:pt x="1162" y="834"/>
                  </a:lnTo>
                  <a:lnTo>
                    <a:pt x="1162" y="840"/>
                  </a:lnTo>
                  <a:lnTo>
                    <a:pt x="1162" y="854"/>
                  </a:lnTo>
                  <a:lnTo>
                    <a:pt x="1158" y="868"/>
                  </a:lnTo>
                  <a:lnTo>
                    <a:pt x="1162" y="876"/>
                  </a:lnTo>
                  <a:lnTo>
                    <a:pt x="1170" y="884"/>
                  </a:lnTo>
                  <a:lnTo>
                    <a:pt x="1202" y="888"/>
                  </a:lnTo>
                  <a:lnTo>
                    <a:pt x="1204" y="890"/>
                  </a:lnTo>
                  <a:lnTo>
                    <a:pt x="1206" y="890"/>
                  </a:lnTo>
                  <a:lnTo>
                    <a:pt x="1208" y="892"/>
                  </a:lnTo>
                  <a:lnTo>
                    <a:pt x="1218" y="880"/>
                  </a:lnTo>
                  <a:lnTo>
                    <a:pt x="1226" y="872"/>
                  </a:lnTo>
                  <a:lnTo>
                    <a:pt x="1222" y="860"/>
                  </a:lnTo>
                  <a:lnTo>
                    <a:pt x="1214" y="808"/>
                  </a:lnTo>
                  <a:lnTo>
                    <a:pt x="1238" y="820"/>
                  </a:lnTo>
                  <a:lnTo>
                    <a:pt x="1250" y="832"/>
                  </a:lnTo>
                  <a:lnTo>
                    <a:pt x="1256" y="838"/>
                  </a:lnTo>
                  <a:lnTo>
                    <a:pt x="1266" y="832"/>
                  </a:lnTo>
                  <a:lnTo>
                    <a:pt x="1298" y="796"/>
                  </a:lnTo>
                  <a:lnTo>
                    <a:pt x="1300" y="796"/>
                  </a:lnTo>
                  <a:lnTo>
                    <a:pt x="1312" y="786"/>
                  </a:lnTo>
                  <a:lnTo>
                    <a:pt x="1326" y="768"/>
                  </a:lnTo>
                  <a:lnTo>
                    <a:pt x="1326" y="766"/>
                  </a:lnTo>
                  <a:lnTo>
                    <a:pt x="134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4" y="590"/>
                  </a:lnTo>
                  <a:lnTo>
                    <a:pt x="1314" y="588"/>
                  </a:lnTo>
                  <a:lnTo>
                    <a:pt x="1314" y="564"/>
                  </a:lnTo>
                  <a:lnTo>
                    <a:pt x="1312" y="550"/>
                  </a:lnTo>
                  <a:lnTo>
                    <a:pt x="1300" y="546"/>
                  </a:lnTo>
                  <a:lnTo>
                    <a:pt x="1274" y="526"/>
                  </a:lnTo>
                  <a:lnTo>
                    <a:pt x="1276" y="524"/>
                  </a:lnTo>
                  <a:lnTo>
                    <a:pt x="1288" y="510"/>
                  </a:lnTo>
                  <a:lnTo>
                    <a:pt x="1288" y="508"/>
                  </a:lnTo>
                  <a:lnTo>
                    <a:pt x="1290" y="508"/>
                  </a:lnTo>
                  <a:lnTo>
                    <a:pt x="1302"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314" y="380"/>
                  </a:lnTo>
                  <a:lnTo>
                    <a:pt x="1314" y="378"/>
                  </a:lnTo>
                  <a:lnTo>
                    <a:pt x="1316" y="378"/>
                  </a:lnTo>
                  <a:lnTo>
                    <a:pt x="1316" y="376"/>
                  </a:lnTo>
                  <a:lnTo>
                    <a:pt x="1318" y="376"/>
                  </a:lnTo>
                  <a:lnTo>
                    <a:pt x="1324" y="376"/>
                  </a:lnTo>
                  <a:lnTo>
                    <a:pt x="1334" y="368"/>
                  </a:lnTo>
                  <a:lnTo>
                    <a:pt x="1344" y="336"/>
                  </a:lnTo>
                  <a:lnTo>
                    <a:pt x="1358" y="322"/>
                  </a:lnTo>
                  <a:lnTo>
                    <a:pt x="1358" y="320"/>
                  </a:lnTo>
                  <a:lnTo>
                    <a:pt x="1374" y="316"/>
                  </a:lnTo>
                  <a:lnTo>
                    <a:pt x="1374" y="318"/>
                  </a:lnTo>
                  <a:lnTo>
                    <a:pt x="1382" y="326"/>
                  </a:lnTo>
                  <a:lnTo>
                    <a:pt x="1386" y="328"/>
                  </a:lnTo>
                  <a:lnTo>
                    <a:pt x="1392" y="302"/>
                  </a:lnTo>
                  <a:lnTo>
                    <a:pt x="1386" y="284"/>
                  </a:lnTo>
                  <a:lnTo>
                    <a:pt x="1386" y="282"/>
                  </a:lnTo>
                  <a:lnTo>
                    <a:pt x="1388" y="262"/>
                  </a:lnTo>
                  <a:lnTo>
                    <a:pt x="1388" y="260"/>
                  </a:lnTo>
                  <a:lnTo>
                    <a:pt x="1398" y="250"/>
                  </a:lnTo>
                  <a:lnTo>
                    <a:pt x="1404" y="240"/>
                  </a:lnTo>
                  <a:lnTo>
                    <a:pt x="1404" y="230"/>
                  </a:lnTo>
                  <a:lnTo>
                    <a:pt x="1402" y="220"/>
                  </a:lnTo>
                  <a:lnTo>
                    <a:pt x="1398" y="204"/>
                  </a:lnTo>
                  <a:lnTo>
                    <a:pt x="1398" y="186"/>
                  </a:lnTo>
                  <a:lnTo>
                    <a:pt x="1398" y="184"/>
                  </a:lnTo>
                  <a:lnTo>
                    <a:pt x="1402" y="168"/>
                  </a:lnTo>
                  <a:lnTo>
                    <a:pt x="1398" y="158"/>
                  </a:lnTo>
                  <a:lnTo>
                    <a:pt x="1396" y="152"/>
                  </a:lnTo>
                  <a:lnTo>
                    <a:pt x="1398" y="128"/>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28684" name="Freeform 6"/>
            <p:cNvSpPr>
              <a:spLocks/>
            </p:cNvSpPr>
            <p:nvPr/>
          </p:nvSpPr>
          <p:spPr bwMode="auto">
            <a:xfrm>
              <a:off x="1958538" y="1528877"/>
              <a:ext cx="1632711" cy="1382076"/>
            </a:xfrm>
            <a:custGeom>
              <a:avLst/>
              <a:gdLst>
                <a:gd name="T0" fmla="*/ 959576 w 912"/>
                <a:gd name="T1" fmla="*/ 554979 h 772"/>
                <a:gd name="T2" fmla="*/ 884385 w 912"/>
                <a:gd name="T3" fmla="*/ 562140 h 772"/>
                <a:gd name="T4" fmla="*/ 798453 w 912"/>
                <a:gd name="T5" fmla="*/ 461886 h 772"/>
                <a:gd name="T6" fmla="*/ 726843 w 912"/>
                <a:gd name="T7" fmla="*/ 408178 h 772"/>
                <a:gd name="T8" fmla="*/ 744745 w 912"/>
                <a:gd name="T9" fmla="*/ 290021 h 772"/>
                <a:gd name="T10" fmla="*/ 623008 w 912"/>
                <a:gd name="T11" fmla="*/ 293602 h 772"/>
                <a:gd name="T12" fmla="*/ 580042 w 912"/>
                <a:gd name="T13" fmla="*/ 315085 h 772"/>
                <a:gd name="T14" fmla="*/ 515593 w 912"/>
                <a:gd name="T15" fmla="*/ 193347 h 772"/>
                <a:gd name="T16" fmla="*/ 479788 w 912"/>
                <a:gd name="T17" fmla="*/ 57288 h 772"/>
                <a:gd name="T18" fmla="*/ 386695 w 912"/>
                <a:gd name="T19" fmla="*/ 7161 h 772"/>
                <a:gd name="T20" fmla="*/ 318665 w 912"/>
                <a:gd name="T21" fmla="*/ 114576 h 772"/>
                <a:gd name="T22" fmla="*/ 193347 w 912"/>
                <a:gd name="T23" fmla="*/ 153962 h 772"/>
                <a:gd name="T24" fmla="*/ 107415 w 912"/>
                <a:gd name="T25" fmla="*/ 236314 h 772"/>
                <a:gd name="T26" fmla="*/ 14322 w 912"/>
                <a:gd name="T27" fmla="*/ 282860 h 772"/>
                <a:gd name="T28" fmla="*/ 17903 w 912"/>
                <a:gd name="T29" fmla="*/ 415339 h 772"/>
                <a:gd name="T30" fmla="*/ 143220 w 912"/>
                <a:gd name="T31" fmla="*/ 422500 h 772"/>
                <a:gd name="T32" fmla="*/ 275699 w 912"/>
                <a:gd name="T33" fmla="*/ 486949 h 772"/>
                <a:gd name="T34" fmla="*/ 397436 w 912"/>
                <a:gd name="T35" fmla="*/ 490530 h 772"/>
                <a:gd name="T36" fmla="*/ 540656 w 912"/>
                <a:gd name="T37" fmla="*/ 508432 h 772"/>
                <a:gd name="T38" fmla="*/ 630169 w 912"/>
                <a:gd name="T39" fmla="*/ 529915 h 772"/>
                <a:gd name="T40" fmla="*/ 723262 w 912"/>
                <a:gd name="T41" fmla="*/ 605106 h 772"/>
                <a:gd name="T42" fmla="*/ 880805 w 912"/>
                <a:gd name="T43" fmla="*/ 701780 h 772"/>
                <a:gd name="T44" fmla="*/ 981059 w 912"/>
                <a:gd name="T45" fmla="*/ 787712 h 772"/>
                <a:gd name="T46" fmla="*/ 973898 w 912"/>
                <a:gd name="T47" fmla="*/ 1031186 h 772"/>
                <a:gd name="T48" fmla="*/ 895127 w 912"/>
                <a:gd name="T49" fmla="*/ 1113538 h 772"/>
                <a:gd name="T50" fmla="*/ 880805 w 912"/>
                <a:gd name="T51" fmla="*/ 1174407 h 772"/>
                <a:gd name="T52" fmla="*/ 809194 w 912"/>
                <a:gd name="T53" fmla="*/ 1246017 h 772"/>
                <a:gd name="T54" fmla="*/ 895127 w 912"/>
                <a:gd name="T55" fmla="*/ 1263919 h 772"/>
                <a:gd name="T56" fmla="*/ 930932 w 912"/>
                <a:gd name="T57" fmla="*/ 1213792 h 772"/>
                <a:gd name="T58" fmla="*/ 988220 w 912"/>
                <a:gd name="T59" fmla="*/ 1152924 h 772"/>
                <a:gd name="T60" fmla="*/ 1031186 w 912"/>
                <a:gd name="T61" fmla="*/ 1188729 h 772"/>
                <a:gd name="T62" fmla="*/ 1152923 w 912"/>
                <a:gd name="T63" fmla="*/ 1235275 h 772"/>
                <a:gd name="T64" fmla="*/ 1195889 w 912"/>
                <a:gd name="T65" fmla="*/ 1299724 h 772"/>
                <a:gd name="T66" fmla="*/ 1224533 w 912"/>
                <a:gd name="T67" fmla="*/ 1364173 h 772"/>
                <a:gd name="T68" fmla="*/ 1310465 w 912"/>
                <a:gd name="T69" fmla="*/ 1328368 h 772"/>
                <a:gd name="T70" fmla="*/ 1317626 w 912"/>
                <a:gd name="T71" fmla="*/ 1253178 h 772"/>
                <a:gd name="T72" fmla="*/ 1389237 w 912"/>
                <a:gd name="T73" fmla="*/ 1188729 h 772"/>
                <a:gd name="T74" fmla="*/ 1417881 w 912"/>
                <a:gd name="T75" fmla="*/ 1041928 h 772"/>
                <a:gd name="T76" fmla="*/ 1503813 w 912"/>
                <a:gd name="T77" fmla="*/ 1066991 h 772"/>
                <a:gd name="T78" fmla="*/ 1539618 w 912"/>
                <a:gd name="T79" fmla="*/ 1006123 h 772"/>
                <a:gd name="T80" fmla="*/ 1618389 w 912"/>
                <a:gd name="T81" fmla="*/ 959576 h 772"/>
                <a:gd name="T82" fmla="*/ 1621969 w 912"/>
                <a:gd name="T83" fmla="*/ 873644 h 772"/>
                <a:gd name="T84" fmla="*/ 1503813 w 912"/>
                <a:gd name="T85" fmla="*/ 812775 h 772"/>
                <a:gd name="T86" fmla="*/ 1410720 w 912"/>
                <a:gd name="T87" fmla="*/ 852161 h 772"/>
                <a:gd name="T88" fmla="*/ 1460847 w 912"/>
                <a:gd name="T89" fmla="*/ 913029 h 772"/>
                <a:gd name="T90" fmla="*/ 1428622 w 912"/>
                <a:gd name="T91" fmla="*/ 981059 h 772"/>
                <a:gd name="T92" fmla="*/ 1396398 w 912"/>
                <a:gd name="T93" fmla="*/ 988220 h 772"/>
                <a:gd name="T94" fmla="*/ 1357012 w 912"/>
                <a:gd name="T95" fmla="*/ 1031186 h 772"/>
                <a:gd name="T96" fmla="*/ 1303304 w 912"/>
                <a:gd name="T97" fmla="*/ 977479 h 772"/>
                <a:gd name="T98" fmla="*/ 1274660 w 912"/>
                <a:gd name="T99" fmla="*/ 916610 h 772"/>
                <a:gd name="T100" fmla="*/ 1249597 w 912"/>
                <a:gd name="T101" fmla="*/ 794873 h 772"/>
                <a:gd name="T102" fmla="*/ 1152923 w 912"/>
                <a:gd name="T103" fmla="*/ 734004 h 772"/>
                <a:gd name="T104" fmla="*/ 1081313 w 912"/>
                <a:gd name="T105" fmla="*/ 687457 h 772"/>
                <a:gd name="T106" fmla="*/ 1084893 w 912"/>
                <a:gd name="T107" fmla="*/ 580042 h 772"/>
                <a:gd name="T108" fmla="*/ 1145762 w 912"/>
                <a:gd name="T109" fmla="*/ 454724 h 772"/>
                <a:gd name="T110" fmla="*/ 1056249 w 912"/>
                <a:gd name="T111" fmla="*/ 512013 h 77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912" h="772">
                  <a:moveTo>
                    <a:pt x="542" y="280"/>
                  </a:moveTo>
                  <a:lnTo>
                    <a:pt x="530" y="280"/>
                  </a:lnTo>
                  <a:lnTo>
                    <a:pt x="526" y="288"/>
                  </a:lnTo>
                  <a:lnTo>
                    <a:pt x="532" y="296"/>
                  </a:lnTo>
                  <a:lnTo>
                    <a:pt x="536" y="308"/>
                  </a:lnTo>
                  <a:lnTo>
                    <a:pt x="536" y="310"/>
                  </a:lnTo>
                  <a:lnTo>
                    <a:pt x="536" y="312"/>
                  </a:lnTo>
                  <a:lnTo>
                    <a:pt x="518" y="320"/>
                  </a:lnTo>
                  <a:lnTo>
                    <a:pt x="516" y="320"/>
                  </a:lnTo>
                  <a:lnTo>
                    <a:pt x="506" y="320"/>
                  </a:lnTo>
                  <a:lnTo>
                    <a:pt x="500" y="316"/>
                  </a:lnTo>
                  <a:lnTo>
                    <a:pt x="494" y="314"/>
                  </a:lnTo>
                  <a:lnTo>
                    <a:pt x="492" y="310"/>
                  </a:lnTo>
                  <a:lnTo>
                    <a:pt x="488" y="300"/>
                  </a:lnTo>
                  <a:lnTo>
                    <a:pt x="464" y="296"/>
                  </a:lnTo>
                  <a:lnTo>
                    <a:pt x="456" y="264"/>
                  </a:lnTo>
                  <a:lnTo>
                    <a:pt x="450" y="262"/>
                  </a:lnTo>
                  <a:lnTo>
                    <a:pt x="446" y="258"/>
                  </a:lnTo>
                  <a:lnTo>
                    <a:pt x="444" y="256"/>
                  </a:lnTo>
                  <a:lnTo>
                    <a:pt x="440" y="250"/>
                  </a:lnTo>
                  <a:lnTo>
                    <a:pt x="432" y="248"/>
                  </a:lnTo>
                  <a:lnTo>
                    <a:pt x="424" y="242"/>
                  </a:lnTo>
                  <a:lnTo>
                    <a:pt x="416" y="232"/>
                  </a:lnTo>
                  <a:lnTo>
                    <a:pt x="406" y="228"/>
                  </a:lnTo>
                  <a:lnTo>
                    <a:pt x="392" y="214"/>
                  </a:lnTo>
                  <a:lnTo>
                    <a:pt x="390" y="204"/>
                  </a:lnTo>
                  <a:lnTo>
                    <a:pt x="390" y="202"/>
                  </a:lnTo>
                  <a:lnTo>
                    <a:pt x="416" y="168"/>
                  </a:lnTo>
                  <a:lnTo>
                    <a:pt x="416" y="164"/>
                  </a:lnTo>
                  <a:lnTo>
                    <a:pt x="416" y="162"/>
                  </a:lnTo>
                  <a:lnTo>
                    <a:pt x="412" y="152"/>
                  </a:lnTo>
                  <a:lnTo>
                    <a:pt x="398" y="156"/>
                  </a:lnTo>
                  <a:lnTo>
                    <a:pt x="396" y="156"/>
                  </a:lnTo>
                  <a:lnTo>
                    <a:pt x="396" y="158"/>
                  </a:lnTo>
                  <a:lnTo>
                    <a:pt x="360" y="160"/>
                  </a:lnTo>
                  <a:lnTo>
                    <a:pt x="348" y="164"/>
                  </a:lnTo>
                  <a:lnTo>
                    <a:pt x="342" y="168"/>
                  </a:lnTo>
                  <a:lnTo>
                    <a:pt x="340" y="172"/>
                  </a:lnTo>
                  <a:lnTo>
                    <a:pt x="334" y="178"/>
                  </a:lnTo>
                  <a:lnTo>
                    <a:pt x="330" y="178"/>
                  </a:lnTo>
                  <a:lnTo>
                    <a:pt x="324" y="178"/>
                  </a:lnTo>
                  <a:lnTo>
                    <a:pt x="324" y="176"/>
                  </a:lnTo>
                  <a:lnTo>
                    <a:pt x="312" y="168"/>
                  </a:lnTo>
                  <a:lnTo>
                    <a:pt x="312" y="148"/>
                  </a:lnTo>
                  <a:lnTo>
                    <a:pt x="304" y="142"/>
                  </a:lnTo>
                  <a:lnTo>
                    <a:pt x="300" y="134"/>
                  </a:lnTo>
                  <a:lnTo>
                    <a:pt x="296" y="116"/>
                  </a:lnTo>
                  <a:lnTo>
                    <a:pt x="288" y="108"/>
                  </a:lnTo>
                  <a:lnTo>
                    <a:pt x="280" y="100"/>
                  </a:lnTo>
                  <a:lnTo>
                    <a:pt x="276" y="98"/>
                  </a:lnTo>
                  <a:lnTo>
                    <a:pt x="290" y="80"/>
                  </a:lnTo>
                  <a:lnTo>
                    <a:pt x="292" y="68"/>
                  </a:lnTo>
                  <a:lnTo>
                    <a:pt x="276" y="48"/>
                  </a:lnTo>
                  <a:lnTo>
                    <a:pt x="268" y="32"/>
                  </a:lnTo>
                  <a:lnTo>
                    <a:pt x="268" y="24"/>
                  </a:lnTo>
                  <a:lnTo>
                    <a:pt x="256" y="16"/>
                  </a:lnTo>
                  <a:lnTo>
                    <a:pt x="256" y="14"/>
                  </a:lnTo>
                  <a:lnTo>
                    <a:pt x="246" y="2"/>
                  </a:lnTo>
                  <a:lnTo>
                    <a:pt x="232" y="0"/>
                  </a:lnTo>
                  <a:lnTo>
                    <a:pt x="216" y="4"/>
                  </a:lnTo>
                  <a:lnTo>
                    <a:pt x="212" y="8"/>
                  </a:lnTo>
                  <a:lnTo>
                    <a:pt x="210" y="30"/>
                  </a:lnTo>
                  <a:lnTo>
                    <a:pt x="210" y="56"/>
                  </a:lnTo>
                  <a:lnTo>
                    <a:pt x="208" y="56"/>
                  </a:lnTo>
                  <a:lnTo>
                    <a:pt x="192" y="62"/>
                  </a:lnTo>
                  <a:lnTo>
                    <a:pt x="178" y="64"/>
                  </a:lnTo>
                  <a:lnTo>
                    <a:pt x="168" y="70"/>
                  </a:lnTo>
                  <a:lnTo>
                    <a:pt x="154" y="74"/>
                  </a:lnTo>
                  <a:lnTo>
                    <a:pt x="152" y="76"/>
                  </a:lnTo>
                  <a:lnTo>
                    <a:pt x="124" y="68"/>
                  </a:lnTo>
                  <a:lnTo>
                    <a:pt x="114" y="80"/>
                  </a:lnTo>
                  <a:lnTo>
                    <a:pt x="108" y="86"/>
                  </a:lnTo>
                  <a:lnTo>
                    <a:pt x="98" y="88"/>
                  </a:lnTo>
                  <a:lnTo>
                    <a:pt x="82" y="102"/>
                  </a:lnTo>
                  <a:lnTo>
                    <a:pt x="72" y="116"/>
                  </a:lnTo>
                  <a:lnTo>
                    <a:pt x="72" y="118"/>
                  </a:lnTo>
                  <a:lnTo>
                    <a:pt x="66" y="128"/>
                  </a:lnTo>
                  <a:lnTo>
                    <a:pt x="60" y="132"/>
                  </a:lnTo>
                  <a:lnTo>
                    <a:pt x="50" y="144"/>
                  </a:lnTo>
                  <a:lnTo>
                    <a:pt x="50" y="146"/>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80" y="320"/>
                  </a:lnTo>
                  <a:lnTo>
                    <a:pt x="388" y="330"/>
                  </a:lnTo>
                  <a:lnTo>
                    <a:pt x="398" y="340"/>
                  </a:lnTo>
                  <a:lnTo>
                    <a:pt x="404" y="338"/>
                  </a:lnTo>
                  <a:lnTo>
                    <a:pt x="412" y="324"/>
                  </a:lnTo>
                  <a:lnTo>
                    <a:pt x="430" y="336"/>
                  </a:lnTo>
                  <a:lnTo>
                    <a:pt x="432" y="336"/>
                  </a:lnTo>
                  <a:lnTo>
                    <a:pt x="444" y="352"/>
                  </a:lnTo>
                  <a:lnTo>
                    <a:pt x="480" y="380"/>
                  </a:lnTo>
                  <a:lnTo>
                    <a:pt x="492" y="392"/>
                  </a:lnTo>
                  <a:lnTo>
                    <a:pt x="522" y="382"/>
                  </a:lnTo>
                  <a:lnTo>
                    <a:pt x="524" y="406"/>
                  </a:lnTo>
                  <a:lnTo>
                    <a:pt x="538" y="420"/>
                  </a:lnTo>
                  <a:lnTo>
                    <a:pt x="548" y="436"/>
                  </a:lnTo>
                  <a:lnTo>
                    <a:pt x="548" y="438"/>
                  </a:lnTo>
                  <a:lnTo>
                    <a:pt x="548" y="440"/>
                  </a:lnTo>
                  <a:lnTo>
                    <a:pt x="560" y="494"/>
                  </a:lnTo>
                  <a:lnTo>
                    <a:pt x="572" y="516"/>
                  </a:lnTo>
                  <a:lnTo>
                    <a:pt x="556" y="558"/>
                  </a:lnTo>
                  <a:lnTo>
                    <a:pt x="556" y="560"/>
                  </a:lnTo>
                  <a:lnTo>
                    <a:pt x="544" y="564"/>
                  </a:lnTo>
                  <a:lnTo>
                    <a:pt x="544" y="576"/>
                  </a:lnTo>
                  <a:lnTo>
                    <a:pt x="542" y="576"/>
                  </a:lnTo>
                  <a:lnTo>
                    <a:pt x="528" y="598"/>
                  </a:lnTo>
                  <a:lnTo>
                    <a:pt x="508" y="600"/>
                  </a:lnTo>
                  <a:lnTo>
                    <a:pt x="488" y="616"/>
                  </a:lnTo>
                  <a:lnTo>
                    <a:pt x="494" y="620"/>
                  </a:lnTo>
                  <a:lnTo>
                    <a:pt x="500" y="622"/>
                  </a:lnTo>
                  <a:lnTo>
                    <a:pt x="504" y="626"/>
                  </a:lnTo>
                  <a:lnTo>
                    <a:pt x="508" y="630"/>
                  </a:lnTo>
                  <a:lnTo>
                    <a:pt x="508" y="634"/>
                  </a:lnTo>
                  <a:lnTo>
                    <a:pt x="504" y="642"/>
                  </a:lnTo>
                  <a:lnTo>
                    <a:pt x="504" y="644"/>
                  </a:lnTo>
                  <a:lnTo>
                    <a:pt x="492" y="656"/>
                  </a:lnTo>
                  <a:lnTo>
                    <a:pt x="490" y="656"/>
                  </a:lnTo>
                  <a:lnTo>
                    <a:pt x="490" y="658"/>
                  </a:lnTo>
                  <a:lnTo>
                    <a:pt x="488" y="658"/>
                  </a:lnTo>
                  <a:lnTo>
                    <a:pt x="450" y="652"/>
                  </a:lnTo>
                  <a:lnTo>
                    <a:pt x="448" y="666"/>
                  </a:lnTo>
                  <a:lnTo>
                    <a:pt x="452" y="696"/>
                  </a:lnTo>
                  <a:lnTo>
                    <a:pt x="484" y="708"/>
                  </a:lnTo>
                  <a:lnTo>
                    <a:pt x="484" y="710"/>
                  </a:lnTo>
                  <a:lnTo>
                    <a:pt x="496" y="706"/>
                  </a:lnTo>
                  <a:lnTo>
                    <a:pt x="498" y="706"/>
                  </a:lnTo>
                  <a:lnTo>
                    <a:pt x="500" y="704"/>
                  </a:lnTo>
                  <a:lnTo>
                    <a:pt x="500" y="706"/>
                  </a:lnTo>
                  <a:lnTo>
                    <a:pt x="510" y="712"/>
                  </a:lnTo>
                  <a:lnTo>
                    <a:pt x="524" y="712"/>
                  </a:lnTo>
                  <a:lnTo>
                    <a:pt x="528" y="710"/>
                  </a:lnTo>
                  <a:lnTo>
                    <a:pt x="524" y="696"/>
                  </a:lnTo>
                  <a:lnTo>
                    <a:pt x="520" y="680"/>
                  </a:lnTo>
                  <a:lnTo>
                    <a:pt x="520" y="678"/>
                  </a:lnTo>
                  <a:lnTo>
                    <a:pt x="520" y="676"/>
                  </a:lnTo>
                  <a:lnTo>
                    <a:pt x="526" y="670"/>
                  </a:lnTo>
                  <a:lnTo>
                    <a:pt x="528" y="668"/>
                  </a:lnTo>
                  <a:lnTo>
                    <a:pt x="536" y="656"/>
                  </a:lnTo>
                  <a:lnTo>
                    <a:pt x="538" y="654"/>
                  </a:lnTo>
                  <a:lnTo>
                    <a:pt x="552" y="644"/>
                  </a:lnTo>
                  <a:lnTo>
                    <a:pt x="552" y="642"/>
                  </a:lnTo>
                  <a:lnTo>
                    <a:pt x="554" y="642"/>
                  </a:lnTo>
                  <a:lnTo>
                    <a:pt x="572" y="640"/>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6"/>
                  </a:lnTo>
                  <a:lnTo>
                    <a:pt x="668" y="732"/>
                  </a:lnTo>
                  <a:lnTo>
                    <a:pt x="668" y="740"/>
                  </a:lnTo>
                  <a:lnTo>
                    <a:pt x="664" y="756"/>
                  </a:lnTo>
                  <a:lnTo>
                    <a:pt x="670" y="760"/>
                  </a:lnTo>
                  <a:lnTo>
                    <a:pt x="678" y="760"/>
                  </a:lnTo>
                  <a:lnTo>
                    <a:pt x="684" y="762"/>
                  </a:lnTo>
                  <a:lnTo>
                    <a:pt x="688" y="764"/>
                  </a:lnTo>
                  <a:lnTo>
                    <a:pt x="706" y="772"/>
                  </a:lnTo>
                  <a:lnTo>
                    <a:pt x="716" y="764"/>
                  </a:lnTo>
                  <a:lnTo>
                    <a:pt x="728" y="750"/>
                  </a:lnTo>
                  <a:lnTo>
                    <a:pt x="730" y="744"/>
                  </a:lnTo>
                  <a:lnTo>
                    <a:pt x="732" y="742"/>
                  </a:lnTo>
                  <a:lnTo>
                    <a:pt x="734" y="740"/>
                  </a:lnTo>
                  <a:lnTo>
                    <a:pt x="730" y="722"/>
                  </a:lnTo>
                  <a:lnTo>
                    <a:pt x="728" y="714"/>
                  </a:lnTo>
                  <a:lnTo>
                    <a:pt x="728" y="712"/>
                  </a:lnTo>
                  <a:lnTo>
                    <a:pt x="728" y="710"/>
                  </a:lnTo>
                  <a:lnTo>
                    <a:pt x="736" y="700"/>
                  </a:lnTo>
                  <a:lnTo>
                    <a:pt x="748" y="690"/>
                  </a:lnTo>
                  <a:lnTo>
                    <a:pt x="750" y="690"/>
                  </a:lnTo>
                  <a:lnTo>
                    <a:pt x="776" y="690"/>
                  </a:lnTo>
                  <a:lnTo>
                    <a:pt x="780" y="688"/>
                  </a:lnTo>
                  <a:lnTo>
                    <a:pt x="780" y="676"/>
                  </a:lnTo>
                  <a:lnTo>
                    <a:pt x="776" y="664"/>
                  </a:lnTo>
                  <a:lnTo>
                    <a:pt x="766" y="648"/>
                  </a:lnTo>
                  <a:lnTo>
                    <a:pt x="766" y="628"/>
                  </a:lnTo>
                  <a:lnTo>
                    <a:pt x="766" y="626"/>
                  </a:lnTo>
                  <a:lnTo>
                    <a:pt x="770" y="614"/>
                  </a:lnTo>
                  <a:lnTo>
                    <a:pt x="772" y="614"/>
                  </a:lnTo>
                  <a:lnTo>
                    <a:pt x="792" y="582"/>
                  </a:lnTo>
                  <a:lnTo>
                    <a:pt x="794" y="582"/>
                  </a:lnTo>
                  <a:lnTo>
                    <a:pt x="796" y="580"/>
                  </a:lnTo>
                  <a:lnTo>
                    <a:pt x="800" y="580"/>
                  </a:lnTo>
                  <a:lnTo>
                    <a:pt x="808" y="582"/>
                  </a:lnTo>
                  <a:lnTo>
                    <a:pt x="828" y="592"/>
                  </a:lnTo>
                  <a:lnTo>
                    <a:pt x="840" y="596"/>
                  </a:lnTo>
                  <a:lnTo>
                    <a:pt x="840" y="590"/>
                  </a:lnTo>
                  <a:lnTo>
                    <a:pt x="838" y="588"/>
                  </a:lnTo>
                  <a:lnTo>
                    <a:pt x="838" y="586"/>
                  </a:lnTo>
                  <a:lnTo>
                    <a:pt x="840" y="580"/>
                  </a:lnTo>
                  <a:lnTo>
                    <a:pt x="846" y="572"/>
                  </a:lnTo>
                  <a:lnTo>
                    <a:pt x="860" y="562"/>
                  </a:lnTo>
                  <a:lnTo>
                    <a:pt x="860" y="560"/>
                  </a:lnTo>
                  <a:lnTo>
                    <a:pt x="876" y="556"/>
                  </a:lnTo>
                  <a:lnTo>
                    <a:pt x="890" y="556"/>
                  </a:lnTo>
                  <a:lnTo>
                    <a:pt x="892" y="556"/>
                  </a:lnTo>
                  <a:lnTo>
                    <a:pt x="900" y="556"/>
                  </a:lnTo>
                  <a:lnTo>
                    <a:pt x="904" y="536"/>
                  </a:lnTo>
                  <a:lnTo>
                    <a:pt x="904" y="524"/>
                  </a:lnTo>
                  <a:lnTo>
                    <a:pt x="906" y="512"/>
                  </a:lnTo>
                  <a:lnTo>
                    <a:pt x="906" y="510"/>
                  </a:lnTo>
                  <a:lnTo>
                    <a:pt x="908" y="508"/>
                  </a:lnTo>
                  <a:lnTo>
                    <a:pt x="912" y="496"/>
                  </a:lnTo>
                  <a:lnTo>
                    <a:pt x="906" y="488"/>
                  </a:lnTo>
                  <a:lnTo>
                    <a:pt x="896" y="480"/>
                  </a:lnTo>
                  <a:lnTo>
                    <a:pt x="876" y="476"/>
                  </a:lnTo>
                  <a:lnTo>
                    <a:pt x="868" y="472"/>
                  </a:lnTo>
                  <a:lnTo>
                    <a:pt x="852" y="460"/>
                  </a:lnTo>
                  <a:lnTo>
                    <a:pt x="840" y="456"/>
                  </a:lnTo>
                  <a:lnTo>
                    <a:pt x="840" y="454"/>
                  </a:lnTo>
                  <a:lnTo>
                    <a:pt x="824" y="436"/>
                  </a:lnTo>
                  <a:lnTo>
                    <a:pt x="812" y="436"/>
                  </a:lnTo>
                  <a:lnTo>
                    <a:pt x="810" y="436"/>
                  </a:lnTo>
                  <a:lnTo>
                    <a:pt x="798" y="430"/>
                  </a:lnTo>
                  <a:lnTo>
                    <a:pt x="790" y="440"/>
                  </a:lnTo>
                  <a:lnTo>
                    <a:pt x="788" y="476"/>
                  </a:lnTo>
                  <a:lnTo>
                    <a:pt x="792" y="492"/>
                  </a:lnTo>
                  <a:lnTo>
                    <a:pt x="796" y="492"/>
                  </a:lnTo>
                  <a:lnTo>
                    <a:pt x="798" y="492"/>
                  </a:lnTo>
                  <a:lnTo>
                    <a:pt x="808" y="496"/>
                  </a:lnTo>
                  <a:lnTo>
                    <a:pt x="814" y="510"/>
                  </a:lnTo>
                  <a:lnTo>
                    <a:pt x="816" y="510"/>
                  </a:lnTo>
                  <a:lnTo>
                    <a:pt x="816" y="512"/>
                  </a:lnTo>
                  <a:lnTo>
                    <a:pt x="812" y="536"/>
                  </a:lnTo>
                  <a:lnTo>
                    <a:pt x="812" y="538"/>
                  </a:lnTo>
                  <a:lnTo>
                    <a:pt x="812" y="540"/>
                  </a:lnTo>
                  <a:lnTo>
                    <a:pt x="800" y="546"/>
                  </a:lnTo>
                  <a:lnTo>
                    <a:pt x="798" y="548"/>
                  </a:lnTo>
                  <a:lnTo>
                    <a:pt x="798" y="546"/>
                  </a:lnTo>
                  <a:lnTo>
                    <a:pt x="796" y="546"/>
                  </a:lnTo>
                  <a:lnTo>
                    <a:pt x="792" y="544"/>
                  </a:lnTo>
                  <a:lnTo>
                    <a:pt x="778" y="550"/>
                  </a:lnTo>
                  <a:lnTo>
                    <a:pt x="778" y="552"/>
                  </a:lnTo>
                  <a:lnTo>
                    <a:pt x="780" y="552"/>
                  </a:lnTo>
                  <a:lnTo>
                    <a:pt x="782" y="574"/>
                  </a:lnTo>
                  <a:lnTo>
                    <a:pt x="780" y="578"/>
                  </a:lnTo>
                  <a:lnTo>
                    <a:pt x="776" y="580"/>
                  </a:lnTo>
                  <a:lnTo>
                    <a:pt x="768" y="580"/>
                  </a:lnTo>
                  <a:lnTo>
                    <a:pt x="762" y="578"/>
                  </a:lnTo>
                  <a:lnTo>
                    <a:pt x="758" y="576"/>
                  </a:lnTo>
                  <a:lnTo>
                    <a:pt x="748" y="568"/>
                  </a:lnTo>
                  <a:lnTo>
                    <a:pt x="746" y="568"/>
                  </a:lnTo>
                  <a:lnTo>
                    <a:pt x="746" y="566"/>
                  </a:lnTo>
                  <a:lnTo>
                    <a:pt x="740" y="552"/>
                  </a:lnTo>
                  <a:lnTo>
                    <a:pt x="736" y="550"/>
                  </a:lnTo>
                  <a:lnTo>
                    <a:pt x="728" y="546"/>
                  </a:lnTo>
                  <a:lnTo>
                    <a:pt x="726" y="546"/>
                  </a:lnTo>
                  <a:lnTo>
                    <a:pt x="714" y="538"/>
                  </a:lnTo>
                  <a:lnTo>
                    <a:pt x="712" y="538"/>
                  </a:lnTo>
                  <a:lnTo>
                    <a:pt x="712" y="536"/>
                  </a:lnTo>
                  <a:lnTo>
                    <a:pt x="710" y="524"/>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2" y="420"/>
                  </a:lnTo>
                  <a:lnTo>
                    <a:pt x="652" y="416"/>
                  </a:lnTo>
                  <a:lnTo>
                    <a:pt x="644" y="410"/>
                  </a:lnTo>
                  <a:lnTo>
                    <a:pt x="638" y="402"/>
                  </a:lnTo>
                  <a:lnTo>
                    <a:pt x="624" y="402"/>
                  </a:lnTo>
                  <a:lnTo>
                    <a:pt x="618" y="398"/>
                  </a:lnTo>
                  <a:lnTo>
                    <a:pt x="610" y="392"/>
                  </a:lnTo>
                  <a:lnTo>
                    <a:pt x="608" y="390"/>
                  </a:lnTo>
                  <a:lnTo>
                    <a:pt x="604" y="384"/>
                  </a:lnTo>
                  <a:lnTo>
                    <a:pt x="598" y="376"/>
                  </a:lnTo>
                  <a:lnTo>
                    <a:pt x="596" y="362"/>
                  </a:lnTo>
                  <a:lnTo>
                    <a:pt x="596" y="360"/>
                  </a:lnTo>
                  <a:lnTo>
                    <a:pt x="600" y="336"/>
                  </a:lnTo>
                  <a:lnTo>
                    <a:pt x="604" y="324"/>
                  </a:lnTo>
                  <a:lnTo>
                    <a:pt x="606" y="324"/>
                  </a:lnTo>
                  <a:lnTo>
                    <a:pt x="636" y="310"/>
                  </a:lnTo>
                  <a:lnTo>
                    <a:pt x="648" y="296"/>
                  </a:lnTo>
                  <a:lnTo>
                    <a:pt x="650" y="284"/>
                  </a:lnTo>
                  <a:lnTo>
                    <a:pt x="648" y="276"/>
                  </a:lnTo>
                  <a:lnTo>
                    <a:pt x="644" y="262"/>
                  </a:lnTo>
                  <a:lnTo>
                    <a:pt x="640" y="254"/>
                  </a:lnTo>
                  <a:lnTo>
                    <a:pt x="634" y="256"/>
                  </a:lnTo>
                  <a:lnTo>
                    <a:pt x="624" y="254"/>
                  </a:lnTo>
                  <a:lnTo>
                    <a:pt x="616" y="260"/>
                  </a:lnTo>
                  <a:lnTo>
                    <a:pt x="606" y="272"/>
                  </a:lnTo>
                  <a:lnTo>
                    <a:pt x="592" y="286"/>
                  </a:lnTo>
                  <a:lnTo>
                    <a:pt x="590" y="286"/>
                  </a:lnTo>
                  <a:lnTo>
                    <a:pt x="578" y="290"/>
                  </a:lnTo>
                  <a:lnTo>
                    <a:pt x="568" y="288"/>
                  </a:lnTo>
                  <a:lnTo>
                    <a:pt x="542" y="280"/>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28685" name="Freeform 7"/>
            <p:cNvSpPr>
              <a:spLocks/>
            </p:cNvSpPr>
            <p:nvPr/>
          </p:nvSpPr>
          <p:spPr bwMode="auto">
            <a:xfrm>
              <a:off x="3118622" y="2008665"/>
              <a:ext cx="329407" cy="544237"/>
            </a:xfrm>
            <a:custGeom>
              <a:avLst/>
              <a:gdLst>
                <a:gd name="T0" fmla="*/ 164704 w 184"/>
                <a:gd name="T1" fmla="*/ 103835 h 304"/>
                <a:gd name="T2" fmla="*/ 164704 w 184"/>
                <a:gd name="T3" fmla="*/ 153962 h 304"/>
                <a:gd name="T4" fmla="*/ 150381 w 184"/>
                <a:gd name="T5" fmla="*/ 193347 h 304"/>
                <a:gd name="T6" fmla="*/ 146801 w 184"/>
                <a:gd name="T7" fmla="*/ 207669 h 304"/>
                <a:gd name="T8" fmla="*/ 136059 w 184"/>
                <a:gd name="T9" fmla="*/ 218411 h 304"/>
                <a:gd name="T10" fmla="*/ 132479 w 184"/>
                <a:gd name="T11" fmla="*/ 221991 h 304"/>
                <a:gd name="T12" fmla="*/ 96674 w 184"/>
                <a:gd name="T13" fmla="*/ 214830 h 304"/>
                <a:gd name="T14" fmla="*/ 21483 w 184"/>
                <a:gd name="T15" fmla="*/ 239894 h 304"/>
                <a:gd name="T16" fmla="*/ 14322 w 184"/>
                <a:gd name="T17" fmla="*/ 250635 h 304"/>
                <a:gd name="T18" fmla="*/ 68030 w 184"/>
                <a:gd name="T19" fmla="*/ 257796 h 304"/>
                <a:gd name="T20" fmla="*/ 85932 w 184"/>
                <a:gd name="T21" fmla="*/ 290021 h 304"/>
                <a:gd name="T22" fmla="*/ 107415 w 184"/>
                <a:gd name="T23" fmla="*/ 311504 h 304"/>
                <a:gd name="T24" fmla="*/ 107415 w 184"/>
                <a:gd name="T25" fmla="*/ 368792 h 304"/>
                <a:gd name="T26" fmla="*/ 128898 w 184"/>
                <a:gd name="T27" fmla="*/ 386695 h 304"/>
                <a:gd name="T28" fmla="*/ 136059 w 184"/>
                <a:gd name="T29" fmla="*/ 429661 h 304"/>
                <a:gd name="T30" fmla="*/ 125318 w 184"/>
                <a:gd name="T31" fmla="*/ 458305 h 304"/>
                <a:gd name="T32" fmla="*/ 146801 w 184"/>
                <a:gd name="T33" fmla="*/ 483368 h 304"/>
                <a:gd name="T34" fmla="*/ 179026 w 184"/>
                <a:gd name="T35" fmla="*/ 501271 h 304"/>
                <a:gd name="T36" fmla="*/ 204089 w 184"/>
                <a:gd name="T37" fmla="*/ 533495 h 304"/>
                <a:gd name="T38" fmla="*/ 221992 w 184"/>
                <a:gd name="T39" fmla="*/ 544237 h 304"/>
                <a:gd name="T40" fmla="*/ 218411 w 184"/>
                <a:gd name="T41" fmla="*/ 504851 h 304"/>
                <a:gd name="T42" fmla="*/ 225572 w 184"/>
                <a:gd name="T43" fmla="*/ 490529 h 304"/>
                <a:gd name="T44" fmla="*/ 250636 w 184"/>
                <a:gd name="T45" fmla="*/ 479788 h 304"/>
                <a:gd name="T46" fmla="*/ 257797 w 184"/>
                <a:gd name="T47" fmla="*/ 479788 h 304"/>
                <a:gd name="T48" fmla="*/ 279280 w 184"/>
                <a:gd name="T49" fmla="*/ 476207 h 304"/>
                <a:gd name="T50" fmla="*/ 282860 w 184"/>
                <a:gd name="T51" fmla="*/ 436822 h 304"/>
                <a:gd name="T52" fmla="*/ 264958 w 184"/>
                <a:gd name="T53" fmla="*/ 415339 h 304"/>
                <a:gd name="T54" fmla="*/ 247055 w 184"/>
                <a:gd name="T55" fmla="*/ 415339 h 304"/>
                <a:gd name="T56" fmla="*/ 236314 w 184"/>
                <a:gd name="T57" fmla="*/ 375953 h 304"/>
                <a:gd name="T58" fmla="*/ 243475 w 184"/>
                <a:gd name="T59" fmla="*/ 300763 h 304"/>
                <a:gd name="T60" fmla="*/ 293602 w 184"/>
                <a:gd name="T61" fmla="*/ 286441 h 304"/>
                <a:gd name="T62" fmla="*/ 329407 w 184"/>
                <a:gd name="T63" fmla="*/ 193347 h 304"/>
                <a:gd name="T64" fmla="*/ 311504 w 184"/>
                <a:gd name="T65" fmla="*/ 171864 h 304"/>
                <a:gd name="T66" fmla="*/ 297182 w 184"/>
                <a:gd name="T67" fmla="*/ 171864 h 304"/>
                <a:gd name="T68" fmla="*/ 272119 w 184"/>
                <a:gd name="T69" fmla="*/ 171864 h 304"/>
                <a:gd name="T70" fmla="*/ 254216 w 184"/>
                <a:gd name="T71" fmla="*/ 150381 h 304"/>
                <a:gd name="T72" fmla="*/ 261377 w 184"/>
                <a:gd name="T73" fmla="*/ 93093 h 304"/>
                <a:gd name="T74" fmla="*/ 268538 w 184"/>
                <a:gd name="T75" fmla="*/ 75191 h 304"/>
                <a:gd name="T76" fmla="*/ 279280 w 184"/>
                <a:gd name="T77" fmla="*/ 57288 h 304"/>
                <a:gd name="T78" fmla="*/ 257797 w 184"/>
                <a:gd name="T79" fmla="*/ 14322 h 304"/>
                <a:gd name="T80" fmla="*/ 193348 w 184"/>
                <a:gd name="T81" fmla="*/ 32225 h 30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84" h="304">
                  <a:moveTo>
                    <a:pt x="108" y="18"/>
                  </a:moveTo>
                  <a:lnTo>
                    <a:pt x="92" y="58"/>
                  </a:lnTo>
                  <a:lnTo>
                    <a:pt x="92" y="84"/>
                  </a:lnTo>
                  <a:lnTo>
                    <a:pt x="92" y="86"/>
                  </a:lnTo>
                  <a:lnTo>
                    <a:pt x="84" y="100"/>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0" y="134"/>
                  </a:lnTo>
                  <a:lnTo>
                    <a:pt x="8" y="140"/>
                  </a:lnTo>
                  <a:lnTo>
                    <a:pt x="36" y="144"/>
                  </a:lnTo>
                  <a:lnTo>
                    <a:pt x="38" y="144"/>
                  </a:lnTo>
                  <a:lnTo>
                    <a:pt x="40" y="144"/>
                  </a:lnTo>
                  <a:lnTo>
                    <a:pt x="48" y="162"/>
                  </a:lnTo>
                  <a:lnTo>
                    <a:pt x="56" y="168"/>
                  </a:lnTo>
                  <a:lnTo>
                    <a:pt x="60" y="174"/>
                  </a:lnTo>
                  <a:lnTo>
                    <a:pt x="60" y="184"/>
                  </a:lnTo>
                  <a:lnTo>
                    <a:pt x="60" y="206"/>
                  </a:lnTo>
                  <a:lnTo>
                    <a:pt x="70" y="216"/>
                  </a:lnTo>
                  <a:lnTo>
                    <a:pt x="72" y="216"/>
                  </a:lnTo>
                  <a:lnTo>
                    <a:pt x="76" y="232"/>
                  </a:lnTo>
                  <a:lnTo>
                    <a:pt x="76" y="240"/>
                  </a:lnTo>
                  <a:lnTo>
                    <a:pt x="72" y="248"/>
                  </a:lnTo>
                  <a:lnTo>
                    <a:pt x="70" y="256"/>
                  </a:lnTo>
                  <a:lnTo>
                    <a:pt x="72" y="264"/>
                  </a:lnTo>
                  <a:lnTo>
                    <a:pt x="82" y="270"/>
                  </a:lnTo>
                  <a:lnTo>
                    <a:pt x="94" y="276"/>
                  </a:lnTo>
                  <a:lnTo>
                    <a:pt x="100" y="280"/>
                  </a:lnTo>
                  <a:lnTo>
                    <a:pt x="106" y="292"/>
                  </a:lnTo>
                  <a:lnTo>
                    <a:pt x="114" y="298"/>
                  </a:lnTo>
                  <a:lnTo>
                    <a:pt x="116" y="302"/>
                  </a:lnTo>
                  <a:lnTo>
                    <a:pt x="124" y="304"/>
                  </a:lnTo>
                  <a:lnTo>
                    <a:pt x="122" y="288"/>
                  </a:lnTo>
                  <a:lnTo>
                    <a:pt x="122" y="282"/>
                  </a:lnTo>
                  <a:lnTo>
                    <a:pt x="122" y="278"/>
                  </a:lnTo>
                  <a:lnTo>
                    <a:pt x="126" y="274"/>
                  </a:lnTo>
                  <a:lnTo>
                    <a:pt x="128" y="272"/>
                  </a:lnTo>
                  <a:lnTo>
                    <a:pt x="140"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0" y="100"/>
                  </a:lnTo>
                  <a:lnTo>
                    <a:pt x="174" y="96"/>
                  </a:lnTo>
                  <a:lnTo>
                    <a:pt x="168" y="96"/>
                  </a:lnTo>
                  <a:lnTo>
                    <a:pt x="166" y="96"/>
                  </a:lnTo>
                  <a:lnTo>
                    <a:pt x="154" y="98"/>
                  </a:lnTo>
                  <a:lnTo>
                    <a:pt x="152" y="96"/>
                  </a:lnTo>
                  <a:lnTo>
                    <a:pt x="144" y="84"/>
                  </a:lnTo>
                  <a:lnTo>
                    <a:pt x="142" y="84"/>
                  </a:lnTo>
                  <a:lnTo>
                    <a:pt x="142" y="64"/>
                  </a:lnTo>
                  <a:lnTo>
                    <a:pt x="146" y="52"/>
                  </a:lnTo>
                  <a:lnTo>
                    <a:pt x="148" y="48"/>
                  </a:lnTo>
                  <a:lnTo>
                    <a:pt x="150" y="42"/>
                  </a:lnTo>
                  <a:lnTo>
                    <a:pt x="152" y="36"/>
                  </a:lnTo>
                  <a:lnTo>
                    <a:pt x="156" y="32"/>
                  </a:lnTo>
                  <a:lnTo>
                    <a:pt x="156" y="20"/>
                  </a:lnTo>
                  <a:lnTo>
                    <a:pt x="144" y="8"/>
                  </a:lnTo>
                  <a:lnTo>
                    <a:pt x="128" y="0"/>
                  </a:lnTo>
                  <a:lnTo>
                    <a:pt x="108" y="18"/>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28686" name="Freeform 8"/>
            <p:cNvSpPr>
              <a:spLocks/>
            </p:cNvSpPr>
            <p:nvPr/>
          </p:nvSpPr>
          <p:spPr bwMode="auto">
            <a:xfrm>
              <a:off x="0" y="576462"/>
              <a:ext cx="2334491" cy="1765190"/>
            </a:xfrm>
            <a:custGeom>
              <a:avLst/>
              <a:gdLst>
                <a:gd name="T0" fmla="*/ 2259300 w 1304"/>
                <a:gd name="T1" fmla="*/ 794873 h 986"/>
                <a:gd name="T2" fmla="*/ 2187690 w 1304"/>
                <a:gd name="T3" fmla="*/ 730423 h 986"/>
                <a:gd name="T4" fmla="*/ 2151885 w 1304"/>
                <a:gd name="T5" fmla="*/ 676716 h 986"/>
                <a:gd name="T6" fmla="*/ 2040889 w 1304"/>
                <a:gd name="T7" fmla="*/ 608686 h 986"/>
                <a:gd name="T8" fmla="*/ 1847542 w 1304"/>
                <a:gd name="T9" fmla="*/ 572881 h 986"/>
                <a:gd name="T10" fmla="*/ 1869025 w 1304"/>
                <a:gd name="T11" fmla="*/ 440402 h 986"/>
                <a:gd name="T12" fmla="*/ 1833220 w 1304"/>
                <a:gd name="T13" fmla="*/ 200508 h 986"/>
                <a:gd name="T14" fmla="*/ 1747288 w 1304"/>
                <a:gd name="T15" fmla="*/ 161123 h 986"/>
                <a:gd name="T16" fmla="*/ 1707902 w 1304"/>
                <a:gd name="T17" fmla="*/ 107415 h 986"/>
                <a:gd name="T18" fmla="*/ 1661356 w 1304"/>
                <a:gd name="T19" fmla="*/ 0 h 986"/>
                <a:gd name="T20" fmla="*/ 1568262 w 1304"/>
                <a:gd name="T21" fmla="*/ 64449 h 986"/>
                <a:gd name="T22" fmla="*/ 1460847 w 1304"/>
                <a:gd name="T23" fmla="*/ 118157 h 986"/>
                <a:gd name="T24" fmla="*/ 1428623 w 1304"/>
                <a:gd name="T25" fmla="*/ 232733 h 986"/>
                <a:gd name="T26" fmla="*/ 1360593 w 1304"/>
                <a:gd name="T27" fmla="*/ 261377 h 986"/>
                <a:gd name="T28" fmla="*/ 1206631 w 1304"/>
                <a:gd name="T29" fmla="*/ 186186 h 986"/>
                <a:gd name="T30" fmla="*/ 1092055 w 1304"/>
                <a:gd name="T31" fmla="*/ 415339 h 986"/>
                <a:gd name="T32" fmla="*/ 1031186 w 1304"/>
                <a:gd name="T33" fmla="*/ 404597 h 986"/>
                <a:gd name="T34" fmla="*/ 884385 w 1304"/>
                <a:gd name="T35" fmla="*/ 386695 h 986"/>
                <a:gd name="T36" fmla="*/ 884385 w 1304"/>
                <a:gd name="T37" fmla="*/ 458305 h 986"/>
                <a:gd name="T38" fmla="*/ 845000 w 1304"/>
                <a:gd name="T39" fmla="*/ 694618 h 986"/>
                <a:gd name="T40" fmla="*/ 830678 w 1304"/>
                <a:gd name="T41" fmla="*/ 698199 h 986"/>
                <a:gd name="T42" fmla="*/ 809195 w 1304"/>
                <a:gd name="T43" fmla="*/ 701779 h 986"/>
                <a:gd name="T44" fmla="*/ 737585 w 1304"/>
                <a:gd name="T45" fmla="*/ 794873 h 986"/>
                <a:gd name="T46" fmla="*/ 590784 w 1304"/>
                <a:gd name="T47" fmla="*/ 837839 h 986"/>
                <a:gd name="T48" fmla="*/ 443983 w 1304"/>
                <a:gd name="T49" fmla="*/ 841419 h 986"/>
                <a:gd name="T50" fmla="*/ 329407 w 1304"/>
                <a:gd name="T51" fmla="*/ 905868 h 986"/>
                <a:gd name="T52" fmla="*/ 189767 w 1304"/>
                <a:gd name="T53" fmla="*/ 884385 h 986"/>
                <a:gd name="T54" fmla="*/ 107415 w 1304"/>
                <a:gd name="T55" fmla="*/ 862902 h 986"/>
                <a:gd name="T56" fmla="*/ 17903 w 1304"/>
                <a:gd name="T57" fmla="*/ 945254 h 986"/>
                <a:gd name="T58" fmla="*/ 25064 w 1304"/>
                <a:gd name="T59" fmla="*/ 1006122 h 986"/>
                <a:gd name="T60" fmla="*/ 25064 w 1304"/>
                <a:gd name="T61" fmla="*/ 1070572 h 986"/>
                <a:gd name="T62" fmla="*/ 103835 w 1304"/>
                <a:gd name="T63" fmla="*/ 1167245 h 986"/>
                <a:gd name="T64" fmla="*/ 10742 w 1304"/>
                <a:gd name="T65" fmla="*/ 1281822 h 986"/>
                <a:gd name="T66" fmla="*/ 75191 w 1304"/>
                <a:gd name="T67" fmla="*/ 1314046 h 986"/>
                <a:gd name="T68" fmla="*/ 132479 w 1304"/>
                <a:gd name="T69" fmla="*/ 1417881 h 986"/>
                <a:gd name="T70" fmla="*/ 179025 w 1304"/>
                <a:gd name="T71" fmla="*/ 1525296 h 986"/>
                <a:gd name="T72" fmla="*/ 311504 w 1304"/>
                <a:gd name="T73" fmla="*/ 1589745 h 986"/>
                <a:gd name="T74" fmla="*/ 368792 w 1304"/>
                <a:gd name="T75" fmla="*/ 1758029 h 986"/>
                <a:gd name="T76" fmla="*/ 465466 w 1304"/>
                <a:gd name="T77" fmla="*/ 1761609 h 986"/>
                <a:gd name="T78" fmla="*/ 490530 w 1304"/>
                <a:gd name="T79" fmla="*/ 1704321 h 986"/>
                <a:gd name="T80" fmla="*/ 533496 w 1304"/>
                <a:gd name="T81" fmla="*/ 1657775 h 986"/>
                <a:gd name="T82" fmla="*/ 683877 w 1304"/>
                <a:gd name="T83" fmla="*/ 1693580 h 986"/>
                <a:gd name="T84" fmla="*/ 809195 w 1304"/>
                <a:gd name="T85" fmla="*/ 1654194 h 986"/>
                <a:gd name="T86" fmla="*/ 873644 w 1304"/>
                <a:gd name="T87" fmla="*/ 1718643 h 986"/>
                <a:gd name="T88" fmla="*/ 988220 w 1304"/>
                <a:gd name="T89" fmla="*/ 1725804 h 986"/>
                <a:gd name="T90" fmla="*/ 1192309 w 1304"/>
                <a:gd name="T91" fmla="*/ 1689999 h 986"/>
                <a:gd name="T92" fmla="*/ 1349851 w 1304"/>
                <a:gd name="T93" fmla="*/ 1661355 h 986"/>
                <a:gd name="T94" fmla="*/ 1489491 w 1304"/>
                <a:gd name="T95" fmla="*/ 1697160 h 986"/>
                <a:gd name="T96" fmla="*/ 1625550 w 1304"/>
                <a:gd name="T97" fmla="*/ 1747287 h 986"/>
                <a:gd name="T98" fmla="*/ 1682839 w 1304"/>
                <a:gd name="T99" fmla="*/ 1682838 h 986"/>
                <a:gd name="T100" fmla="*/ 1707902 w 1304"/>
                <a:gd name="T101" fmla="*/ 1647033 h 986"/>
                <a:gd name="T102" fmla="*/ 1700741 w 1304"/>
                <a:gd name="T103" fmla="*/ 1582584 h 986"/>
                <a:gd name="T104" fmla="*/ 1650614 w 1304"/>
                <a:gd name="T105" fmla="*/ 1532457 h 986"/>
                <a:gd name="T106" fmla="*/ 1672097 w 1304"/>
                <a:gd name="T107" fmla="*/ 1439364 h 986"/>
                <a:gd name="T108" fmla="*/ 1797415 w 1304"/>
                <a:gd name="T109" fmla="*/ 1421461 h 986"/>
                <a:gd name="T110" fmla="*/ 1951377 w 1304"/>
                <a:gd name="T111" fmla="*/ 1382076 h 986"/>
                <a:gd name="T112" fmla="*/ 1944216 w 1304"/>
                <a:gd name="T113" fmla="*/ 1339110 h 986"/>
                <a:gd name="T114" fmla="*/ 1944216 w 1304"/>
                <a:gd name="T115" fmla="*/ 1256758 h 986"/>
                <a:gd name="T116" fmla="*/ 2015826 w 1304"/>
                <a:gd name="T117" fmla="*/ 1210211 h 986"/>
                <a:gd name="T118" fmla="*/ 2123241 w 1304"/>
                <a:gd name="T119" fmla="*/ 1099216 h 986"/>
                <a:gd name="T120" fmla="*/ 2173368 w 1304"/>
                <a:gd name="T121" fmla="*/ 1066991 h 986"/>
                <a:gd name="T122" fmla="*/ 2320169 w 1304"/>
                <a:gd name="T123" fmla="*/ 1038347 h 986"/>
                <a:gd name="T124" fmla="*/ 2330910 w 1304"/>
                <a:gd name="T125" fmla="*/ 948834 h 98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304" h="986">
                  <a:moveTo>
                    <a:pt x="1302" y="530"/>
                  </a:move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18" y="396"/>
                  </a:lnTo>
                  <a:lnTo>
                    <a:pt x="1212" y="386"/>
                  </a:lnTo>
                  <a:lnTo>
                    <a:pt x="1202" y="378"/>
                  </a:lnTo>
                  <a:lnTo>
                    <a:pt x="1192" y="368"/>
                  </a:lnTo>
                  <a:lnTo>
                    <a:pt x="1178" y="360"/>
                  </a:lnTo>
                  <a:lnTo>
                    <a:pt x="1166" y="354"/>
                  </a:lnTo>
                  <a:lnTo>
                    <a:pt x="1152" y="346"/>
                  </a:lnTo>
                  <a:lnTo>
                    <a:pt x="1140" y="340"/>
                  </a:lnTo>
                  <a:lnTo>
                    <a:pt x="1116" y="336"/>
                  </a:lnTo>
                  <a:lnTo>
                    <a:pt x="1084" y="334"/>
                  </a:lnTo>
                  <a:lnTo>
                    <a:pt x="1042" y="332"/>
                  </a:lnTo>
                  <a:lnTo>
                    <a:pt x="1040" y="332"/>
                  </a:lnTo>
                  <a:lnTo>
                    <a:pt x="1032" y="320"/>
                  </a:lnTo>
                  <a:lnTo>
                    <a:pt x="1028" y="310"/>
                  </a:lnTo>
                  <a:lnTo>
                    <a:pt x="1026" y="300"/>
                  </a:lnTo>
                  <a:lnTo>
                    <a:pt x="1028" y="288"/>
                  </a:lnTo>
                  <a:lnTo>
                    <a:pt x="1034" y="272"/>
                  </a:lnTo>
                  <a:lnTo>
                    <a:pt x="1044" y="246"/>
                  </a:lnTo>
                  <a:lnTo>
                    <a:pt x="1058" y="214"/>
                  </a:lnTo>
                  <a:lnTo>
                    <a:pt x="1048" y="180"/>
                  </a:lnTo>
                  <a:lnTo>
                    <a:pt x="1036" y="124"/>
                  </a:lnTo>
                  <a:lnTo>
                    <a:pt x="1032" y="118"/>
                  </a:lnTo>
                  <a:lnTo>
                    <a:pt x="1024" y="112"/>
                  </a:lnTo>
                  <a:lnTo>
                    <a:pt x="1012" y="106"/>
                  </a:lnTo>
                  <a:lnTo>
                    <a:pt x="996" y="100"/>
                  </a:lnTo>
                  <a:lnTo>
                    <a:pt x="990" y="98"/>
                  </a:lnTo>
                  <a:lnTo>
                    <a:pt x="982" y="94"/>
                  </a:lnTo>
                  <a:lnTo>
                    <a:pt x="976" y="90"/>
                  </a:lnTo>
                  <a:lnTo>
                    <a:pt x="970" y="86"/>
                  </a:lnTo>
                  <a:lnTo>
                    <a:pt x="966" y="80"/>
                  </a:lnTo>
                  <a:lnTo>
                    <a:pt x="964" y="74"/>
                  </a:lnTo>
                  <a:lnTo>
                    <a:pt x="960" y="68"/>
                  </a:lnTo>
                  <a:lnTo>
                    <a:pt x="954" y="60"/>
                  </a:lnTo>
                  <a:lnTo>
                    <a:pt x="948" y="54"/>
                  </a:lnTo>
                  <a:lnTo>
                    <a:pt x="940" y="50"/>
                  </a:lnTo>
                  <a:lnTo>
                    <a:pt x="938" y="50"/>
                  </a:lnTo>
                  <a:lnTo>
                    <a:pt x="938" y="48"/>
                  </a:lnTo>
                  <a:lnTo>
                    <a:pt x="928" y="0"/>
                  </a:lnTo>
                  <a:lnTo>
                    <a:pt x="890" y="4"/>
                  </a:lnTo>
                  <a:lnTo>
                    <a:pt x="886" y="14"/>
                  </a:lnTo>
                  <a:lnTo>
                    <a:pt x="882" y="24"/>
                  </a:lnTo>
                  <a:lnTo>
                    <a:pt x="878" y="32"/>
                  </a:lnTo>
                  <a:lnTo>
                    <a:pt x="876" y="36"/>
                  </a:lnTo>
                  <a:lnTo>
                    <a:pt x="870" y="38"/>
                  </a:lnTo>
                  <a:lnTo>
                    <a:pt x="846" y="46"/>
                  </a:lnTo>
                  <a:lnTo>
                    <a:pt x="828" y="56"/>
                  </a:lnTo>
                  <a:lnTo>
                    <a:pt x="822" y="60"/>
                  </a:lnTo>
                  <a:lnTo>
                    <a:pt x="816" y="66"/>
                  </a:lnTo>
                  <a:lnTo>
                    <a:pt x="814" y="74"/>
                  </a:lnTo>
                  <a:lnTo>
                    <a:pt x="810" y="92"/>
                  </a:lnTo>
                  <a:lnTo>
                    <a:pt x="806" y="110"/>
                  </a:lnTo>
                  <a:lnTo>
                    <a:pt x="802" y="122"/>
                  </a:lnTo>
                  <a:lnTo>
                    <a:pt x="798" y="130"/>
                  </a:lnTo>
                  <a:lnTo>
                    <a:pt x="792" y="136"/>
                  </a:lnTo>
                  <a:lnTo>
                    <a:pt x="786" y="142"/>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6" y="226"/>
                  </a:lnTo>
                  <a:lnTo>
                    <a:pt x="610" y="232"/>
                  </a:lnTo>
                  <a:lnTo>
                    <a:pt x="602" y="236"/>
                  </a:lnTo>
                  <a:lnTo>
                    <a:pt x="598" y="236"/>
                  </a:lnTo>
                  <a:lnTo>
                    <a:pt x="594" y="234"/>
                  </a:lnTo>
                  <a:lnTo>
                    <a:pt x="582" y="230"/>
                  </a:lnTo>
                  <a:lnTo>
                    <a:pt x="576" y="226"/>
                  </a:lnTo>
                  <a:lnTo>
                    <a:pt x="564" y="224"/>
                  </a:lnTo>
                  <a:lnTo>
                    <a:pt x="548" y="220"/>
                  </a:lnTo>
                  <a:lnTo>
                    <a:pt x="528" y="220"/>
                  </a:lnTo>
                  <a:lnTo>
                    <a:pt x="514" y="218"/>
                  </a:lnTo>
                  <a:lnTo>
                    <a:pt x="494" y="216"/>
                  </a:lnTo>
                  <a:lnTo>
                    <a:pt x="474" y="220"/>
                  </a:lnTo>
                  <a:lnTo>
                    <a:pt x="482" y="234"/>
                  </a:lnTo>
                  <a:lnTo>
                    <a:pt x="492" y="248"/>
                  </a:lnTo>
                  <a:lnTo>
                    <a:pt x="494" y="252"/>
                  </a:lnTo>
                  <a:lnTo>
                    <a:pt x="494" y="256"/>
                  </a:lnTo>
                  <a:lnTo>
                    <a:pt x="484" y="308"/>
                  </a:lnTo>
                  <a:lnTo>
                    <a:pt x="488" y="336"/>
                  </a:lnTo>
                  <a:lnTo>
                    <a:pt x="490" y="336"/>
                  </a:lnTo>
                  <a:lnTo>
                    <a:pt x="488" y="336"/>
                  </a:lnTo>
                  <a:lnTo>
                    <a:pt x="472" y="388"/>
                  </a:lnTo>
                  <a:lnTo>
                    <a:pt x="470" y="394"/>
                  </a:lnTo>
                  <a:lnTo>
                    <a:pt x="468" y="396"/>
                  </a:lnTo>
                  <a:lnTo>
                    <a:pt x="466" y="396"/>
                  </a:lnTo>
                  <a:lnTo>
                    <a:pt x="466" y="394"/>
                  </a:lnTo>
                  <a:lnTo>
                    <a:pt x="464" y="390"/>
                  </a:lnTo>
                  <a:lnTo>
                    <a:pt x="460" y="384"/>
                  </a:lnTo>
                  <a:lnTo>
                    <a:pt x="460" y="382"/>
                  </a:lnTo>
                  <a:lnTo>
                    <a:pt x="458" y="382"/>
                  </a:lnTo>
                  <a:lnTo>
                    <a:pt x="454" y="384"/>
                  </a:lnTo>
                  <a:lnTo>
                    <a:pt x="452" y="392"/>
                  </a:lnTo>
                  <a:lnTo>
                    <a:pt x="450" y="404"/>
                  </a:lnTo>
                  <a:lnTo>
                    <a:pt x="444" y="414"/>
                  </a:lnTo>
                  <a:lnTo>
                    <a:pt x="436" y="422"/>
                  </a:lnTo>
                  <a:lnTo>
                    <a:pt x="426" y="432"/>
                  </a:lnTo>
                  <a:lnTo>
                    <a:pt x="412" y="444"/>
                  </a:lnTo>
                  <a:lnTo>
                    <a:pt x="406" y="448"/>
                  </a:lnTo>
                  <a:lnTo>
                    <a:pt x="404" y="448"/>
                  </a:lnTo>
                  <a:lnTo>
                    <a:pt x="352" y="448"/>
                  </a:lnTo>
                  <a:lnTo>
                    <a:pt x="332" y="468"/>
                  </a:lnTo>
                  <a:lnTo>
                    <a:pt x="330" y="468"/>
                  </a:lnTo>
                  <a:lnTo>
                    <a:pt x="274" y="460"/>
                  </a:lnTo>
                  <a:lnTo>
                    <a:pt x="268" y="466"/>
                  </a:lnTo>
                  <a:lnTo>
                    <a:pt x="260" y="470"/>
                  </a:lnTo>
                  <a:lnTo>
                    <a:pt x="254"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2" y="494"/>
                  </a:lnTo>
                  <a:lnTo>
                    <a:pt x="86" y="486"/>
                  </a:lnTo>
                  <a:lnTo>
                    <a:pt x="66" y="480"/>
                  </a:lnTo>
                  <a:lnTo>
                    <a:pt x="60" y="482"/>
                  </a:lnTo>
                  <a:lnTo>
                    <a:pt x="54" y="484"/>
                  </a:lnTo>
                  <a:lnTo>
                    <a:pt x="38" y="496"/>
                  </a:lnTo>
                  <a:lnTo>
                    <a:pt x="20" y="512"/>
                  </a:lnTo>
                  <a:lnTo>
                    <a:pt x="14" y="520"/>
                  </a:lnTo>
                  <a:lnTo>
                    <a:pt x="10" y="528"/>
                  </a:lnTo>
                  <a:lnTo>
                    <a:pt x="12" y="530"/>
                  </a:lnTo>
                  <a:lnTo>
                    <a:pt x="14" y="536"/>
                  </a:lnTo>
                  <a:lnTo>
                    <a:pt x="16" y="546"/>
                  </a:lnTo>
                  <a:lnTo>
                    <a:pt x="16" y="554"/>
                  </a:lnTo>
                  <a:lnTo>
                    <a:pt x="14" y="562"/>
                  </a:lnTo>
                  <a:lnTo>
                    <a:pt x="10" y="568"/>
                  </a:lnTo>
                  <a:lnTo>
                    <a:pt x="6" y="570"/>
                  </a:lnTo>
                  <a:lnTo>
                    <a:pt x="4" y="574"/>
                  </a:lnTo>
                  <a:lnTo>
                    <a:pt x="0" y="590"/>
                  </a:lnTo>
                  <a:lnTo>
                    <a:pt x="14" y="598"/>
                  </a:lnTo>
                  <a:lnTo>
                    <a:pt x="30" y="580"/>
                  </a:lnTo>
                  <a:lnTo>
                    <a:pt x="54" y="604"/>
                  </a:lnTo>
                  <a:lnTo>
                    <a:pt x="54" y="606"/>
                  </a:lnTo>
                  <a:lnTo>
                    <a:pt x="58" y="650"/>
                  </a:lnTo>
                  <a:lnTo>
                    <a:pt x="58" y="652"/>
                  </a:lnTo>
                  <a:lnTo>
                    <a:pt x="44" y="712"/>
                  </a:lnTo>
                  <a:lnTo>
                    <a:pt x="42" y="712"/>
                  </a:lnTo>
                  <a:lnTo>
                    <a:pt x="18" y="712"/>
                  </a:lnTo>
                  <a:lnTo>
                    <a:pt x="12" y="714"/>
                  </a:lnTo>
                  <a:lnTo>
                    <a:pt x="6" y="716"/>
                  </a:lnTo>
                  <a:lnTo>
                    <a:pt x="8" y="720"/>
                  </a:lnTo>
                  <a:lnTo>
                    <a:pt x="12" y="724"/>
                  </a:lnTo>
                  <a:lnTo>
                    <a:pt x="28" y="736"/>
                  </a:lnTo>
                  <a:lnTo>
                    <a:pt x="40" y="734"/>
                  </a:lnTo>
                  <a:lnTo>
                    <a:pt x="42" y="734"/>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28" y="868"/>
                  </a:lnTo>
                  <a:lnTo>
                    <a:pt x="170" y="886"/>
                  </a:lnTo>
                  <a:lnTo>
                    <a:pt x="172" y="888"/>
                  </a:lnTo>
                  <a:lnTo>
                    <a:pt x="174" y="888"/>
                  </a:lnTo>
                  <a:lnTo>
                    <a:pt x="178" y="952"/>
                  </a:lnTo>
                  <a:lnTo>
                    <a:pt x="180" y="962"/>
                  </a:lnTo>
                  <a:lnTo>
                    <a:pt x="186" y="970"/>
                  </a:lnTo>
                  <a:lnTo>
                    <a:pt x="194" y="976"/>
                  </a:lnTo>
                  <a:lnTo>
                    <a:pt x="206" y="982"/>
                  </a:lnTo>
                  <a:lnTo>
                    <a:pt x="210" y="980"/>
                  </a:lnTo>
                  <a:lnTo>
                    <a:pt x="212" y="980"/>
                  </a:lnTo>
                  <a:lnTo>
                    <a:pt x="256" y="986"/>
                  </a:lnTo>
                  <a:lnTo>
                    <a:pt x="260" y="986"/>
                  </a:lnTo>
                  <a:lnTo>
                    <a:pt x="260" y="984"/>
                  </a:lnTo>
                  <a:lnTo>
                    <a:pt x="268" y="968"/>
                  </a:lnTo>
                  <a:lnTo>
                    <a:pt x="268" y="966"/>
                  </a:lnTo>
                  <a:lnTo>
                    <a:pt x="268" y="960"/>
                  </a:lnTo>
                  <a:lnTo>
                    <a:pt x="270" y="956"/>
                  </a:lnTo>
                  <a:lnTo>
                    <a:pt x="274" y="952"/>
                  </a:lnTo>
                  <a:lnTo>
                    <a:pt x="278" y="948"/>
                  </a:lnTo>
                  <a:lnTo>
                    <a:pt x="286" y="940"/>
                  </a:lnTo>
                  <a:lnTo>
                    <a:pt x="290" y="932"/>
                  </a:lnTo>
                  <a:lnTo>
                    <a:pt x="294" y="928"/>
                  </a:lnTo>
                  <a:lnTo>
                    <a:pt x="298" y="926"/>
                  </a:lnTo>
                  <a:lnTo>
                    <a:pt x="306" y="926"/>
                  </a:lnTo>
                  <a:lnTo>
                    <a:pt x="314" y="928"/>
                  </a:lnTo>
                  <a:lnTo>
                    <a:pt x="316" y="928"/>
                  </a:lnTo>
                  <a:lnTo>
                    <a:pt x="330" y="936"/>
                  </a:lnTo>
                  <a:lnTo>
                    <a:pt x="382" y="946"/>
                  </a:lnTo>
                  <a:lnTo>
                    <a:pt x="412" y="944"/>
                  </a:lnTo>
                  <a:lnTo>
                    <a:pt x="434" y="934"/>
                  </a:lnTo>
                  <a:lnTo>
                    <a:pt x="440" y="928"/>
                  </a:lnTo>
                  <a:lnTo>
                    <a:pt x="444" y="924"/>
                  </a:lnTo>
                  <a:lnTo>
                    <a:pt x="452" y="924"/>
                  </a:lnTo>
                  <a:lnTo>
                    <a:pt x="460" y="930"/>
                  </a:lnTo>
                  <a:lnTo>
                    <a:pt x="464" y="932"/>
                  </a:lnTo>
                  <a:lnTo>
                    <a:pt x="468" y="938"/>
                  </a:lnTo>
                  <a:lnTo>
                    <a:pt x="472" y="948"/>
                  </a:lnTo>
                  <a:lnTo>
                    <a:pt x="488" y="960"/>
                  </a:lnTo>
                  <a:lnTo>
                    <a:pt x="500" y="960"/>
                  </a:lnTo>
                  <a:lnTo>
                    <a:pt x="502" y="960"/>
                  </a:lnTo>
                  <a:lnTo>
                    <a:pt x="504" y="960"/>
                  </a:lnTo>
                  <a:lnTo>
                    <a:pt x="520" y="968"/>
                  </a:lnTo>
                  <a:lnTo>
                    <a:pt x="552" y="964"/>
                  </a:lnTo>
                  <a:lnTo>
                    <a:pt x="570" y="960"/>
                  </a:lnTo>
                  <a:lnTo>
                    <a:pt x="614" y="964"/>
                  </a:lnTo>
                  <a:lnTo>
                    <a:pt x="634" y="958"/>
                  </a:lnTo>
                  <a:lnTo>
                    <a:pt x="658" y="948"/>
                  </a:lnTo>
                  <a:lnTo>
                    <a:pt x="666" y="944"/>
                  </a:lnTo>
                  <a:lnTo>
                    <a:pt x="676" y="940"/>
                  </a:lnTo>
                  <a:lnTo>
                    <a:pt x="720" y="940"/>
                  </a:lnTo>
                  <a:lnTo>
                    <a:pt x="736" y="934"/>
                  </a:lnTo>
                  <a:lnTo>
                    <a:pt x="746" y="930"/>
                  </a:lnTo>
                  <a:lnTo>
                    <a:pt x="754" y="928"/>
                  </a:lnTo>
                  <a:lnTo>
                    <a:pt x="778" y="928"/>
                  </a:lnTo>
                  <a:lnTo>
                    <a:pt x="790" y="936"/>
                  </a:lnTo>
                  <a:lnTo>
                    <a:pt x="826" y="944"/>
                  </a:lnTo>
                  <a:lnTo>
                    <a:pt x="830" y="944"/>
                  </a:lnTo>
                  <a:lnTo>
                    <a:pt x="832" y="948"/>
                  </a:lnTo>
                  <a:lnTo>
                    <a:pt x="842" y="956"/>
                  </a:lnTo>
                  <a:lnTo>
                    <a:pt x="858" y="964"/>
                  </a:lnTo>
                  <a:lnTo>
                    <a:pt x="858" y="966"/>
                  </a:lnTo>
                  <a:lnTo>
                    <a:pt x="892" y="968"/>
                  </a:lnTo>
                  <a:lnTo>
                    <a:pt x="908" y="976"/>
                  </a:lnTo>
                  <a:lnTo>
                    <a:pt x="928" y="980"/>
                  </a:lnTo>
                  <a:lnTo>
                    <a:pt x="946" y="982"/>
                  </a:lnTo>
                  <a:lnTo>
                    <a:pt x="950" y="972"/>
                  </a:lnTo>
                  <a:lnTo>
                    <a:pt x="942" y="956"/>
                  </a:lnTo>
                  <a:lnTo>
                    <a:pt x="940" y="940"/>
                  </a:lnTo>
                  <a:lnTo>
                    <a:pt x="938" y="940"/>
                  </a:lnTo>
                  <a:lnTo>
                    <a:pt x="942" y="936"/>
                  </a:lnTo>
                  <a:lnTo>
                    <a:pt x="952" y="922"/>
                  </a:lnTo>
                  <a:lnTo>
                    <a:pt x="952" y="920"/>
                  </a:lnTo>
                  <a:lnTo>
                    <a:pt x="954" y="920"/>
                  </a:lnTo>
                  <a:lnTo>
                    <a:pt x="964" y="912"/>
                  </a:lnTo>
                  <a:lnTo>
                    <a:pt x="962" y="908"/>
                  </a:lnTo>
                  <a:lnTo>
                    <a:pt x="958" y="892"/>
                  </a:lnTo>
                  <a:lnTo>
                    <a:pt x="956" y="888"/>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8" y="736"/>
                  </a:lnTo>
                  <a:lnTo>
                    <a:pt x="1090" y="734"/>
                  </a:lnTo>
                  <a:lnTo>
                    <a:pt x="1090" y="718"/>
                  </a:lnTo>
                  <a:lnTo>
                    <a:pt x="1086" y="704"/>
                  </a:lnTo>
                  <a:lnTo>
                    <a:pt x="1086" y="702"/>
                  </a:lnTo>
                  <a:lnTo>
                    <a:pt x="1094" y="686"/>
                  </a:lnTo>
                  <a:lnTo>
                    <a:pt x="1100" y="678"/>
                  </a:lnTo>
                  <a:lnTo>
                    <a:pt x="1102" y="676"/>
                  </a:lnTo>
                  <a:lnTo>
                    <a:pt x="1106" y="676"/>
                  </a:lnTo>
                  <a:lnTo>
                    <a:pt x="1126" y="676"/>
                  </a:lnTo>
                  <a:lnTo>
                    <a:pt x="1132" y="676"/>
                  </a:lnTo>
                  <a:lnTo>
                    <a:pt x="1138" y="672"/>
                  </a:lnTo>
                  <a:lnTo>
                    <a:pt x="1170" y="630"/>
                  </a:lnTo>
                  <a:lnTo>
                    <a:pt x="1170" y="628"/>
                  </a:lnTo>
                  <a:lnTo>
                    <a:pt x="1186" y="614"/>
                  </a:lnTo>
                  <a:lnTo>
                    <a:pt x="1188" y="612"/>
                  </a:lnTo>
                  <a:lnTo>
                    <a:pt x="1196" y="610"/>
                  </a:lnTo>
                  <a:lnTo>
                    <a:pt x="1202" y="608"/>
                  </a:lnTo>
                  <a:lnTo>
                    <a:pt x="1206" y="604"/>
                  </a:lnTo>
                  <a:lnTo>
                    <a:pt x="1214" y="596"/>
                  </a:lnTo>
                  <a:lnTo>
                    <a:pt x="1218" y="592"/>
                  </a:lnTo>
                  <a:lnTo>
                    <a:pt x="1246" y="598"/>
                  </a:lnTo>
                  <a:lnTo>
                    <a:pt x="1270" y="588"/>
                  </a:lnTo>
                  <a:lnTo>
                    <a:pt x="1284" y="586"/>
                  </a:lnTo>
                  <a:lnTo>
                    <a:pt x="1296" y="580"/>
                  </a:lnTo>
                  <a:lnTo>
                    <a:pt x="1296" y="562"/>
                  </a:lnTo>
                  <a:lnTo>
                    <a:pt x="1298" y="540"/>
                  </a:lnTo>
                  <a:lnTo>
                    <a:pt x="1298" y="538"/>
                  </a:lnTo>
                  <a:lnTo>
                    <a:pt x="1302" y="532"/>
                  </a:lnTo>
                  <a:lnTo>
                    <a:pt x="1302" y="530"/>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28687" name="Freeform 9"/>
            <p:cNvSpPr>
              <a:spLocks/>
            </p:cNvSpPr>
            <p:nvPr/>
          </p:nvSpPr>
          <p:spPr bwMode="auto">
            <a:xfrm>
              <a:off x="1514555" y="1962118"/>
              <a:ext cx="1453686" cy="1041928"/>
            </a:xfrm>
            <a:custGeom>
              <a:avLst/>
              <a:gdLst>
                <a:gd name="T0" fmla="*/ 859322 w 812"/>
                <a:gd name="T1" fmla="*/ 103835 h 582"/>
                <a:gd name="T2" fmla="*/ 823517 w 812"/>
                <a:gd name="T3" fmla="*/ 146801 h 582"/>
                <a:gd name="T4" fmla="*/ 708940 w 812"/>
                <a:gd name="T5" fmla="*/ 68030 h 582"/>
                <a:gd name="T6" fmla="*/ 615847 w 812"/>
                <a:gd name="T7" fmla="*/ 17903 h 582"/>
                <a:gd name="T8" fmla="*/ 515593 w 812"/>
                <a:gd name="T9" fmla="*/ 7161 h 582"/>
                <a:gd name="T10" fmla="*/ 443983 w 812"/>
                <a:gd name="T11" fmla="*/ 10742 h 582"/>
                <a:gd name="T12" fmla="*/ 354470 w 812"/>
                <a:gd name="T13" fmla="*/ 32225 h 582"/>
                <a:gd name="T14" fmla="*/ 282860 w 812"/>
                <a:gd name="T15" fmla="*/ 50127 h 582"/>
                <a:gd name="T16" fmla="*/ 164703 w 812"/>
                <a:gd name="T17" fmla="*/ 68030 h 582"/>
                <a:gd name="T18" fmla="*/ 150381 w 812"/>
                <a:gd name="T19" fmla="*/ 139640 h 582"/>
                <a:gd name="T20" fmla="*/ 214830 w 812"/>
                <a:gd name="T21" fmla="*/ 204089 h 582"/>
                <a:gd name="T22" fmla="*/ 229152 w 812"/>
                <a:gd name="T23" fmla="*/ 254216 h 582"/>
                <a:gd name="T24" fmla="*/ 200508 w 812"/>
                <a:gd name="T25" fmla="*/ 350890 h 582"/>
                <a:gd name="T26" fmla="*/ 189767 w 812"/>
                <a:gd name="T27" fmla="*/ 383114 h 582"/>
                <a:gd name="T28" fmla="*/ 107415 w 812"/>
                <a:gd name="T29" fmla="*/ 375953 h 582"/>
                <a:gd name="T30" fmla="*/ 39386 w 812"/>
                <a:gd name="T31" fmla="*/ 361631 h 582"/>
                <a:gd name="T32" fmla="*/ 14322 w 812"/>
                <a:gd name="T33" fmla="*/ 447564 h 582"/>
                <a:gd name="T34" fmla="*/ 7161 w 812"/>
                <a:gd name="T35" fmla="*/ 486949 h 582"/>
                <a:gd name="T36" fmla="*/ 32225 w 812"/>
                <a:gd name="T37" fmla="*/ 554979 h 582"/>
                <a:gd name="T38" fmla="*/ 0 w 812"/>
                <a:gd name="T39" fmla="*/ 648072 h 582"/>
                <a:gd name="T40" fmla="*/ 46547 w 812"/>
                <a:gd name="T41" fmla="*/ 726843 h 582"/>
                <a:gd name="T42" fmla="*/ 121737 w 812"/>
                <a:gd name="T43" fmla="*/ 755487 h 582"/>
                <a:gd name="T44" fmla="*/ 164703 w 812"/>
                <a:gd name="T45" fmla="*/ 759068 h 582"/>
                <a:gd name="T46" fmla="*/ 193347 w 812"/>
                <a:gd name="T47" fmla="*/ 802034 h 582"/>
                <a:gd name="T48" fmla="*/ 236313 w 812"/>
                <a:gd name="T49" fmla="*/ 823517 h 582"/>
                <a:gd name="T50" fmla="*/ 290021 w 812"/>
                <a:gd name="T51" fmla="*/ 848581 h 582"/>
                <a:gd name="T52" fmla="*/ 415339 w 812"/>
                <a:gd name="T53" fmla="*/ 891547 h 582"/>
                <a:gd name="T54" fmla="*/ 544237 w 812"/>
                <a:gd name="T55" fmla="*/ 884386 h 582"/>
                <a:gd name="T56" fmla="*/ 594364 w 812"/>
                <a:gd name="T57" fmla="*/ 952415 h 582"/>
                <a:gd name="T58" fmla="*/ 623008 w 812"/>
                <a:gd name="T59" fmla="*/ 991801 h 582"/>
                <a:gd name="T60" fmla="*/ 651652 w 812"/>
                <a:gd name="T61" fmla="*/ 1034767 h 582"/>
                <a:gd name="T62" fmla="*/ 698199 w 812"/>
                <a:gd name="T63" fmla="*/ 1016864 h 582"/>
                <a:gd name="T64" fmla="*/ 766229 w 812"/>
                <a:gd name="T65" fmla="*/ 1027606 h 582"/>
                <a:gd name="T66" fmla="*/ 816356 w 812"/>
                <a:gd name="T67" fmla="*/ 977479 h 582"/>
                <a:gd name="T68" fmla="*/ 852161 w 812"/>
                <a:gd name="T69" fmla="*/ 880805 h 582"/>
                <a:gd name="T70" fmla="*/ 852161 w 812"/>
                <a:gd name="T71" fmla="*/ 784131 h 582"/>
                <a:gd name="T72" fmla="*/ 859322 w 812"/>
                <a:gd name="T73" fmla="*/ 748326 h 582"/>
                <a:gd name="T74" fmla="*/ 920190 w 812"/>
                <a:gd name="T75" fmla="*/ 734004 h 582"/>
                <a:gd name="T76" fmla="*/ 995381 w 812"/>
                <a:gd name="T77" fmla="*/ 766229 h 582"/>
                <a:gd name="T78" fmla="*/ 1016864 w 812"/>
                <a:gd name="T79" fmla="*/ 827097 h 582"/>
                <a:gd name="T80" fmla="*/ 1045508 w 812"/>
                <a:gd name="T81" fmla="*/ 855742 h 582"/>
                <a:gd name="T82" fmla="*/ 1092055 w 812"/>
                <a:gd name="T83" fmla="*/ 905869 h 582"/>
                <a:gd name="T84" fmla="*/ 1167245 w 812"/>
                <a:gd name="T85" fmla="*/ 927352 h 582"/>
                <a:gd name="T86" fmla="*/ 1188728 w 812"/>
                <a:gd name="T87" fmla="*/ 927352 h 582"/>
                <a:gd name="T88" fmla="*/ 1253178 w 812"/>
                <a:gd name="T89" fmla="*/ 909449 h 582"/>
                <a:gd name="T90" fmla="*/ 1249597 w 812"/>
                <a:gd name="T91" fmla="*/ 859322 h 582"/>
                <a:gd name="T92" fmla="*/ 1292563 w 812"/>
                <a:gd name="T93" fmla="*/ 845000 h 582"/>
                <a:gd name="T94" fmla="*/ 1231695 w 812"/>
                <a:gd name="T95" fmla="*/ 762648 h 582"/>
                <a:gd name="T96" fmla="*/ 1331949 w 812"/>
                <a:gd name="T97" fmla="*/ 708941 h 582"/>
                <a:gd name="T98" fmla="*/ 1306885 w 812"/>
                <a:gd name="T99" fmla="*/ 676716 h 582"/>
                <a:gd name="T100" fmla="*/ 1346271 w 812"/>
                <a:gd name="T101" fmla="*/ 626589 h 582"/>
                <a:gd name="T102" fmla="*/ 1425042 w 812"/>
                <a:gd name="T103" fmla="*/ 554979 h 582"/>
                <a:gd name="T104" fmla="*/ 1432203 w 812"/>
                <a:gd name="T105" fmla="*/ 454725 h 582"/>
                <a:gd name="T106" fmla="*/ 1392817 w 812"/>
                <a:gd name="T107" fmla="*/ 325826 h 582"/>
                <a:gd name="T108" fmla="*/ 1317627 w 812"/>
                <a:gd name="T109" fmla="*/ 282860 h 582"/>
                <a:gd name="T110" fmla="*/ 1203050 w 812"/>
                <a:gd name="T111" fmla="*/ 179025 h 582"/>
                <a:gd name="T112" fmla="*/ 1177987 w 812"/>
                <a:gd name="T113" fmla="*/ 189767 h 582"/>
                <a:gd name="T114" fmla="*/ 1102796 w 812"/>
                <a:gd name="T115" fmla="*/ 139640 h 582"/>
                <a:gd name="T116" fmla="*/ 1045508 w 812"/>
                <a:gd name="T117" fmla="*/ 93093 h 582"/>
                <a:gd name="T118" fmla="*/ 988220 w 812"/>
                <a:gd name="T119" fmla="*/ 89513 h 582"/>
                <a:gd name="T120" fmla="*/ 866483 w 812"/>
                <a:gd name="T121" fmla="*/ 53708 h 58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812" h="582">
                  <a:moveTo>
                    <a:pt x="484" y="30"/>
                  </a:moveTo>
                  <a:lnTo>
                    <a:pt x="476" y="36"/>
                  </a:lnTo>
                  <a:lnTo>
                    <a:pt x="480" y="56"/>
                  </a:lnTo>
                  <a:lnTo>
                    <a:pt x="480" y="58"/>
                  </a:lnTo>
                  <a:lnTo>
                    <a:pt x="482" y="58"/>
                  </a:lnTo>
                  <a:lnTo>
                    <a:pt x="480" y="58"/>
                  </a:lnTo>
                  <a:lnTo>
                    <a:pt x="472" y="78"/>
                  </a:lnTo>
                  <a:lnTo>
                    <a:pt x="460" y="82"/>
                  </a:lnTo>
                  <a:lnTo>
                    <a:pt x="458" y="84"/>
                  </a:lnTo>
                  <a:lnTo>
                    <a:pt x="456" y="84"/>
                  </a:lnTo>
                  <a:lnTo>
                    <a:pt x="436" y="74"/>
                  </a:lnTo>
                  <a:lnTo>
                    <a:pt x="396" y="38"/>
                  </a:lnTo>
                  <a:lnTo>
                    <a:pt x="380" y="28"/>
                  </a:lnTo>
                  <a:lnTo>
                    <a:pt x="356" y="20"/>
                  </a:lnTo>
                  <a:lnTo>
                    <a:pt x="356" y="18"/>
                  </a:lnTo>
                  <a:lnTo>
                    <a:pt x="344" y="10"/>
                  </a:lnTo>
                  <a:lnTo>
                    <a:pt x="324" y="4"/>
                  </a:lnTo>
                  <a:lnTo>
                    <a:pt x="314" y="6"/>
                  </a:lnTo>
                  <a:lnTo>
                    <a:pt x="312" y="6"/>
                  </a:lnTo>
                  <a:lnTo>
                    <a:pt x="288" y="4"/>
                  </a:lnTo>
                  <a:lnTo>
                    <a:pt x="286" y="4"/>
                  </a:lnTo>
                  <a:lnTo>
                    <a:pt x="268" y="0"/>
                  </a:lnTo>
                  <a:lnTo>
                    <a:pt x="256" y="0"/>
                  </a:lnTo>
                  <a:lnTo>
                    <a:pt x="248" y="6"/>
                  </a:lnTo>
                  <a:lnTo>
                    <a:pt x="240" y="8"/>
                  </a:lnTo>
                  <a:lnTo>
                    <a:pt x="228" y="10"/>
                  </a:lnTo>
                  <a:lnTo>
                    <a:pt x="212" y="14"/>
                  </a:lnTo>
                  <a:lnTo>
                    <a:pt x="198" y="18"/>
                  </a:lnTo>
                  <a:lnTo>
                    <a:pt x="196" y="20"/>
                  </a:lnTo>
                  <a:lnTo>
                    <a:pt x="180" y="22"/>
                  </a:lnTo>
                  <a:lnTo>
                    <a:pt x="160" y="28"/>
                  </a:lnTo>
                  <a:lnTo>
                    <a:pt x="158" y="28"/>
                  </a:lnTo>
                  <a:lnTo>
                    <a:pt x="144" y="26"/>
                  </a:lnTo>
                  <a:lnTo>
                    <a:pt x="120" y="30"/>
                  </a:lnTo>
                  <a:lnTo>
                    <a:pt x="100" y="30"/>
                  </a:lnTo>
                  <a:lnTo>
                    <a:pt x="92" y="38"/>
                  </a:lnTo>
                  <a:lnTo>
                    <a:pt x="82" y="40"/>
                  </a:lnTo>
                  <a:lnTo>
                    <a:pt x="86" y="50"/>
                  </a:lnTo>
                  <a:lnTo>
                    <a:pt x="86" y="66"/>
                  </a:lnTo>
                  <a:lnTo>
                    <a:pt x="84" y="78"/>
                  </a:lnTo>
                  <a:lnTo>
                    <a:pt x="98" y="90"/>
                  </a:lnTo>
                  <a:lnTo>
                    <a:pt x="110" y="102"/>
                  </a:lnTo>
                  <a:lnTo>
                    <a:pt x="118" y="110"/>
                  </a:lnTo>
                  <a:lnTo>
                    <a:pt x="120" y="114"/>
                  </a:lnTo>
                  <a:lnTo>
                    <a:pt x="120" y="118"/>
                  </a:lnTo>
                  <a:lnTo>
                    <a:pt x="124" y="130"/>
                  </a:lnTo>
                  <a:lnTo>
                    <a:pt x="130" y="142"/>
                  </a:lnTo>
                  <a:lnTo>
                    <a:pt x="128" y="142"/>
                  </a:lnTo>
                  <a:lnTo>
                    <a:pt x="112" y="154"/>
                  </a:lnTo>
                  <a:lnTo>
                    <a:pt x="102" y="166"/>
                  </a:lnTo>
                  <a:lnTo>
                    <a:pt x="104" y="178"/>
                  </a:lnTo>
                  <a:lnTo>
                    <a:pt x="112" y="196"/>
                  </a:lnTo>
                  <a:lnTo>
                    <a:pt x="112" y="198"/>
                  </a:lnTo>
                  <a:lnTo>
                    <a:pt x="112" y="204"/>
                  </a:lnTo>
                  <a:lnTo>
                    <a:pt x="108" y="210"/>
                  </a:lnTo>
                  <a:lnTo>
                    <a:pt x="106" y="214"/>
                  </a:lnTo>
                  <a:lnTo>
                    <a:pt x="102" y="216"/>
                  </a:lnTo>
                  <a:lnTo>
                    <a:pt x="96" y="216"/>
                  </a:lnTo>
                  <a:lnTo>
                    <a:pt x="80" y="214"/>
                  </a:lnTo>
                  <a:lnTo>
                    <a:pt x="60" y="210"/>
                  </a:lnTo>
                  <a:lnTo>
                    <a:pt x="58" y="210"/>
                  </a:lnTo>
                  <a:lnTo>
                    <a:pt x="44" y="202"/>
                  </a:lnTo>
                  <a:lnTo>
                    <a:pt x="20" y="202"/>
                  </a:lnTo>
                  <a:lnTo>
                    <a:pt x="22" y="202"/>
                  </a:lnTo>
                  <a:lnTo>
                    <a:pt x="20" y="242"/>
                  </a:lnTo>
                  <a:lnTo>
                    <a:pt x="18" y="246"/>
                  </a:lnTo>
                  <a:lnTo>
                    <a:pt x="16" y="248"/>
                  </a:lnTo>
                  <a:lnTo>
                    <a:pt x="8" y="250"/>
                  </a:lnTo>
                  <a:lnTo>
                    <a:pt x="6" y="254"/>
                  </a:lnTo>
                  <a:lnTo>
                    <a:pt x="6" y="262"/>
                  </a:lnTo>
                  <a:lnTo>
                    <a:pt x="4" y="262"/>
                  </a:lnTo>
                  <a:lnTo>
                    <a:pt x="4" y="272"/>
                  </a:lnTo>
                  <a:lnTo>
                    <a:pt x="10" y="280"/>
                  </a:lnTo>
                  <a:lnTo>
                    <a:pt x="14" y="284"/>
                  </a:lnTo>
                  <a:lnTo>
                    <a:pt x="18" y="304"/>
                  </a:lnTo>
                  <a:lnTo>
                    <a:pt x="18" y="310"/>
                  </a:lnTo>
                  <a:lnTo>
                    <a:pt x="16" y="322"/>
                  </a:lnTo>
                  <a:lnTo>
                    <a:pt x="10" y="338"/>
                  </a:lnTo>
                  <a:lnTo>
                    <a:pt x="0" y="358"/>
                  </a:lnTo>
                  <a:lnTo>
                    <a:pt x="0" y="362"/>
                  </a:lnTo>
                  <a:lnTo>
                    <a:pt x="0" y="370"/>
                  </a:lnTo>
                  <a:lnTo>
                    <a:pt x="12" y="384"/>
                  </a:lnTo>
                  <a:lnTo>
                    <a:pt x="16" y="394"/>
                  </a:lnTo>
                  <a:lnTo>
                    <a:pt x="26" y="406"/>
                  </a:lnTo>
                  <a:lnTo>
                    <a:pt x="40" y="422"/>
                  </a:lnTo>
                  <a:lnTo>
                    <a:pt x="48" y="430"/>
                  </a:lnTo>
                  <a:lnTo>
                    <a:pt x="52" y="430"/>
                  </a:lnTo>
                  <a:lnTo>
                    <a:pt x="68" y="422"/>
                  </a:lnTo>
                  <a:lnTo>
                    <a:pt x="72" y="418"/>
                  </a:lnTo>
                  <a:lnTo>
                    <a:pt x="76" y="418"/>
                  </a:lnTo>
                  <a:lnTo>
                    <a:pt x="84" y="420"/>
                  </a:lnTo>
                  <a:lnTo>
                    <a:pt x="92" y="424"/>
                  </a:lnTo>
                  <a:lnTo>
                    <a:pt x="92" y="426"/>
                  </a:lnTo>
                  <a:lnTo>
                    <a:pt x="100" y="434"/>
                  </a:lnTo>
                  <a:lnTo>
                    <a:pt x="104" y="444"/>
                  </a:lnTo>
                  <a:lnTo>
                    <a:pt x="108" y="448"/>
                  </a:lnTo>
                  <a:lnTo>
                    <a:pt x="110" y="450"/>
                  </a:lnTo>
                  <a:lnTo>
                    <a:pt x="120" y="458"/>
                  </a:lnTo>
                  <a:lnTo>
                    <a:pt x="126" y="458"/>
                  </a:lnTo>
                  <a:lnTo>
                    <a:pt x="132" y="460"/>
                  </a:lnTo>
                  <a:lnTo>
                    <a:pt x="136" y="464"/>
                  </a:lnTo>
                  <a:lnTo>
                    <a:pt x="144" y="468"/>
                  </a:lnTo>
                  <a:lnTo>
                    <a:pt x="160" y="474"/>
                  </a:lnTo>
                  <a:lnTo>
                    <a:pt x="162" y="474"/>
                  </a:lnTo>
                  <a:lnTo>
                    <a:pt x="186" y="482"/>
                  </a:lnTo>
                  <a:lnTo>
                    <a:pt x="188" y="482"/>
                  </a:lnTo>
                  <a:lnTo>
                    <a:pt x="204" y="490"/>
                  </a:lnTo>
                  <a:lnTo>
                    <a:pt x="232" y="498"/>
                  </a:lnTo>
                  <a:lnTo>
                    <a:pt x="234" y="498"/>
                  </a:lnTo>
                  <a:lnTo>
                    <a:pt x="272" y="500"/>
                  </a:lnTo>
                  <a:lnTo>
                    <a:pt x="288" y="494"/>
                  </a:lnTo>
                  <a:lnTo>
                    <a:pt x="304" y="494"/>
                  </a:lnTo>
                  <a:lnTo>
                    <a:pt x="304" y="496"/>
                  </a:lnTo>
                  <a:lnTo>
                    <a:pt x="316" y="512"/>
                  </a:lnTo>
                  <a:lnTo>
                    <a:pt x="324" y="526"/>
                  </a:lnTo>
                  <a:lnTo>
                    <a:pt x="332" y="532"/>
                  </a:lnTo>
                  <a:lnTo>
                    <a:pt x="340" y="536"/>
                  </a:lnTo>
                  <a:lnTo>
                    <a:pt x="340" y="538"/>
                  </a:lnTo>
                  <a:lnTo>
                    <a:pt x="342" y="538"/>
                  </a:lnTo>
                  <a:lnTo>
                    <a:pt x="348" y="554"/>
                  </a:lnTo>
                  <a:lnTo>
                    <a:pt x="350" y="554"/>
                  </a:lnTo>
                  <a:lnTo>
                    <a:pt x="350" y="556"/>
                  </a:lnTo>
                  <a:lnTo>
                    <a:pt x="354" y="574"/>
                  </a:lnTo>
                  <a:lnTo>
                    <a:pt x="364" y="578"/>
                  </a:lnTo>
                  <a:lnTo>
                    <a:pt x="366" y="578"/>
                  </a:lnTo>
                  <a:lnTo>
                    <a:pt x="376" y="582"/>
                  </a:lnTo>
                  <a:lnTo>
                    <a:pt x="388" y="580"/>
                  </a:lnTo>
                  <a:lnTo>
                    <a:pt x="390" y="568"/>
                  </a:lnTo>
                  <a:lnTo>
                    <a:pt x="392" y="566"/>
                  </a:lnTo>
                  <a:lnTo>
                    <a:pt x="404" y="554"/>
                  </a:lnTo>
                  <a:lnTo>
                    <a:pt x="420" y="558"/>
                  </a:lnTo>
                  <a:lnTo>
                    <a:pt x="428" y="574"/>
                  </a:lnTo>
                  <a:lnTo>
                    <a:pt x="442" y="570"/>
                  </a:lnTo>
                  <a:lnTo>
                    <a:pt x="444" y="554"/>
                  </a:lnTo>
                  <a:lnTo>
                    <a:pt x="444" y="552"/>
                  </a:lnTo>
                  <a:lnTo>
                    <a:pt x="456" y="546"/>
                  </a:lnTo>
                  <a:lnTo>
                    <a:pt x="452" y="524"/>
                  </a:lnTo>
                  <a:lnTo>
                    <a:pt x="452" y="522"/>
                  </a:lnTo>
                  <a:lnTo>
                    <a:pt x="464" y="496"/>
                  </a:lnTo>
                  <a:lnTo>
                    <a:pt x="476" y="492"/>
                  </a:lnTo>
                  <a:lnTo>
                    <a:pt x="472" y="470"/>
                  </a:lnTo>
                  <a:lnTo>
                    <a:pt x="484" y="470"/>
                  </a:lnTo>
                  <a:lnTo>
                    <a:pt x="484" y="458"/>
                  </a:lnTo>
                  <a:lnTo>
                    <a:pt x="476" y="438"/>
                  </a:lnTo>
                  <a:lnTo>
                    <a:pt x="476" y="436"/>
                  </a:lnTo>
                  <a:lnTo>
                    <a:pt x="478" y="420"/>
                  </a:lnTo>
                  <a:lnTo>
                    <a:pt x="478" y="418"/>
                  </a:lnTo>
                  <a:lnTo>
                    <a:pt x="480" y="418"/>
                  </a:lnTo>
                  <a:lnTo>
                    <a:pt x="488" y="406"/>
                  </a:lnTo>
                  <a:lnTo>
                    <a:pt x="490" y="406"/>
                  </a:lnTo>
                  <a:lnTo>
                    <a:pt x="492" y="406"/>
                  </a:lnTo>
                  <a:lnTo>
                    <a:pt x="514" y="410"/>
                  </a:lnTo>
                  <a:lnTo>
                    <a:pt x="532" y="414"/>
                  </a:lnTo>
                  <a:lnTo>
                    <a:pt x="548" y="410"/>
                  </a:lnTo>
                  <a:lnTo>
                    <a:pt x="556" y="426"/>
                  </a:lnTo>
                  <a:lnTo>
                    <a:pt x="556" y="428"/>
                  </a:lnTo>
                  <a:lnTo>
                    <a:pt x="556" y="440"/>
                  </a:lnTo>
                  <a:lnTo>
                    <a:pt x="560" y="452"/>
                  </a:lnTo>
                  <a:lnTo>
                    <a:pt x="562" y="458"/>
                  </a:lnTo>
                  <a:lnTo>
                    <a:pt x="568" y="462"/>
                  </a:lnTo>
                  <a:lnTo>
                    <a:pt x="578" y="464"/>
                  </a:lnTo>
                  <a:lnTo>
                    <a:pt x="580" y="468"/>
                  </a:lnTo>
                  <a:lnTo>
                    <a:pt x="580" y="470"/>
                  </a:lnTo>
                  <a:lnTo>
                    <a:pt x="584" y="478"/>
                  </a:lnTo>
                  <a:lnTo>
                    <a:pt x="590" y="486"/>
                  </a:lnTo>
                  <a:lnTo>
                    <a:pt x="598" y="498"/>
                  </a:lnTo>
                  <a:lnTo>
                    <a:pt x="602" y="506"/>
                  </a:lnTo>
                  <a:lnTo>
                    <a:pt x="610" y="506"/>
                  </a:lnTo>
                  <a:lnTo>
                    <a:pt x="624" y="494"/>
                  </a:lnTo>
                  <a:lnTo>
                    <a:pt x="632" y="512"/>
                  </a:lnTo>
                  <a:lnTo>
                    <a:pt x="650" y="518"/>
                  </a:lnTo>
                  <a:lnTo>
                    <a:pt x="652" y="518"/>
                  </a:lnTo>
                  <a:lnTo>
                    <a:pt x="660" y="534"/>
                  </a:lnTo>
                  <a:lnTo>
                    <a:pt x="664" y="538"/>
                  </a:lnTo>
                  <a:lnTo>
                    <a:pt x="664" y="522"/>
                  </a:lnTo>
                  <a:lnTo>
                    <a:pt x="664" y="518"/>
                  </a:lnTo>
                  <a:lnTo>
                    <a:pt x="700" y="518"/>
                  </a:lnTo>
                  <a:lnTo>
                    <a:pt x="700" y="514"/>
                  </a:lnTo>
                  <a:lnTo>
                    <a:pt x="702" y="512"/>
                  </a:lnTo>
                  <a:lnTo>
                    <a:pt x="700" y="508"/>
                  </a:lnTo>
                  <a:lnTo>
                    <a:pt x="698" y="500"/>
                  </a:lnTo>
                  <a:lnTo>
                    <a:pt x="696" y="494"/>
                  </a:lnTo>
                  <a:lnTo>
                    <a:pt x="696" y="486"/>
                  </a:lnTo>
                  <a:lnTo>
                    <a:pt x="698" y="480"/>
                  </a:lnTo>
                  <a:lnTo>
                    <a:pt x="702" y="478"/>
                  </a:lnTo>
                  <a:lnTo>
                    <a:pt x="706" y="478"/>
                  </a:lnTo>
                  <a:lnTo>
                    <a:pt x="720" y="482"/>
                  </a:lnTo>
                  <a:lnTo>
                    <a:pt x="722" y="472"/>
                  </a:lnTo>
                  <a:lnTo>
                    <a:pt x="696" y="460"/>
                  </a:lnTo>
                  <a:lnTo>
                    <a:pt x="694" y="460"/>
                  </a:lnTo>
                  <a:lnTo>
                    <a:pt x="692" y="458"/>
                  </a:lnTo>
                  <a:lnTo>
                    <a:pt x="688" y="426"/>
                  </a:lnTo>
                  <a:lnTo>
                    <a:pt x="690" y="406"/>
                  </a:lnTo>
                  <a:lnTo>
                    <a:pt x="690" y="402"/>
                  </a:lnTo>
                  <a:lnTo>
                    <a:pt x="734" y="406"/>
                  </a:lnTo>
                  <a:lnTo>
                    <a:pt x="744" y="396"/>
                  </a:lnTo>
                  <a:lnTo>
                    <a:pt x="746" y="392"/>
                  </a:lnTo>
                  <a:lnTo>
                    <a:pt x="744" y="388"/>
                  </a:lnTo>
                  <a:lnTo>
                    <a:pt x="732" y="382"/>
                  </a:lnTo>
                  <a:lnTo>
                    <a:pt x="730" y="378"/>
                  </a:lnTo>
                  <a:lnTo>
                    <a:pt x="728" y="374"/>
                  </a:lnTo>
                  <a:lnTo>
                    <a:pt x="730" y="372"/>
                  </a:lnTo>
                  <a:lnTo>
                    <a:pt x="732" y="368"/>
                  </a:lnTo>
                  <a:lnTo>
                    <a:pt x="752" y="350"/>
                  </a:lnTo>
                  <a:lnTo>
                    <a:pt x="772" y="348"/>
                  </a:lnTo>
                  <a:lnTo>
                    <a:pt x="782" y="330"/>
                  </a:lnTo>
                  <a:lnTo>
                    <a:pt x="782" y="314"/>
                  </a:lnTo>
                  <a:lnTo>
                    <a:pt x="796" y="310"/>
                  </a:lnTo>
                  <a:lnTo>
                    <a:pt x="804" y="290"/>
                  </a:lnTo>
                  <a:lnTo>
                    <a:pt x="812" y="276"/>
                  </a:lnTo>
                  <a:lnTo>
                    <a:pt x="800" y="256"/>
                  </a:lnTo>
                  <a:lnTo>
                    <a:pt x="800" y="254"/>
                  </a:lnTo>
                  <a:lnTo>
                    <a:pt x="792" y="228"/>
                  </a:lnTo>
                  <a:lnTo>
                    <a:pt x="792" y="226"/>
                  </a:lnTo>
                  <a:lnTo>
                    <a:pt x="788" y="198"/>
                  </a:lnTo>
                  <a:lnTo>
                    <a:pt x="778" y="182"/>
                  </a:lnTo>
                  <a:lnTo>
                    <a:pt x="764" y="168"/>
                  </a:lnTo>
                  <a:lnTo>
                    <a:pt x="764" y="166"/>
                  </a:lnTo>
                  <a:lnTo>
                    <a:pt x="762" y="150"/>
                  </a:lnTo>
                  <a:lnTo>
                    <a:pt x="736" y="158"/>
                  </a:lnTo>
                  <a:lnTo>
                    <a:pt x="724" y="144"/>
                  </a:lnTo>
                  <a:lnTo>
                    <a:pt x="688" y="118"/>
                  </a:lnTo>
                  <a:lnTo>
                    <a:pt x="686" y="118"/>
                  </a:lnTo>
                  <a:lnTo>
                    <a:pt x="672" y="100"/>
                  </a:lnTo>
                  <a:lnTo>
                    <a:pt x="664" y="94"/>
                  </a:lnTo>
                  <a:lnTo>
                    <a:pt x="658" y="102"/>
                  </a:lnTo>
                  <a:lnTo>
                    <a:pt x="658" y="104"/>
                  </a:lnTo>
                  <a:lnTo>
                    <a:pt x="658" y="106"/>
                  </a:lnTo>
                  <a:lnTo>
                    <a:pt x="656" y="106"/>
                  </a:lnTo>
                  <a:lnTo>
                    <a:pt x="644" y="106"/>
                  </a:lnTo>
                  <a:lnTo>
                    <a:pt x="642" y="106"/>
                  </a:lnTo>
                  <a:lnTo>
                    <a:pt x="616" y="78"/>
                  </a:lnTo>
                  <a:lnTo>
                    <a:pt x="606" y="72"/>
                  </a:lnTo>
                  <a:lnTo>
                    <a:pt x="596" y="62"/>
                  </a:lnTo>
                  <a:lnTo>
                    <a:pt x="584" y="54"/>
                  </a:lnTo>
                  <a:lnTo>
                    <a:pt x="584" y="52"/>
                  </a:lnTo>
                  <a:lnTo>
                    <a:pt x="570" y="44"/>
                  </a:lnTo>
                  <a:lnTo>
                    <a:pt x="562" y="50"/>
                  </a:lnTo>
                  <a:lnTo>
                    <a:pt x="560" y="52"/>
                  </a:lnTo>
                  <a:lnTo>
                    <a:pt x="552" y="50"/>
                  </a:lnTo>
                  <a:lnTo>
                    <a:pt x="544" y="54"/>
                  </a:lnTo>
                  <a:lnTo>
                    <a:pt x="542" y="56"/>
                  </a:lnTo>
                  <a:lnTo>
                    <a:pt x="530" y="58"/>
                  </a:lnTo>
                  <a:lnTo>
                    <a:pt x="484" y="30"/>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28688" name="Freeform 10"/>
            <p:cNvSpPr>
              <a:spLocks/>
            </p:cNvSpPr>
            <p:nvPr/>
          </p:nvSpPr>
          <p:spPr bwMode="auto">
            <a:xfrm>
              <a:off x="2348813" y="2692542"/>
              <a:ext cx="1256758" cy="1102796"/>
            </a:xfrm>
            <a:custGeom>
              <a:avLst/>
              <a:gdLst>
                <a:gd name="T0" fmla="*/ 35805 w 702"/>
                <a:gd name="T1" fmla="*/ 50127 h 616"/>
                <a:gd name="T2" fmla="*/ 39386 w 702"/>
                <a:gd name="T3" fmla="*/ 161123 h 616"/>
                <a:gd name="T4" fmla="*/ 68030 w 702"/>
                <a:gd name="T5" fmla="*/ 243474 h 616"/>
                <a:gd name="T6" fmla="*/ 125318 w 702"/>
                <a:gd name="T7" fmla="*/ 347309 h 616"/>
                <a:gd name="T8" fmla="*/ 132479 w 702"/>
                <a:gd name="T9" fmla="*/ 436822 h 616"/>
                <a:gd name="T10" fmla="*/ 164703 w 702"/>
                <a:gd name="T11" fmla="*/ 540656 h 616"/>
                <a:gd name="T12" fmla="*/ 175445 w 702"/>
                <a:gd name="T13" fmla="*/ 619428 h 616"/>
                <a:gd name="T14" fmla="*/ 161123 w 702"/>
                <a:gd name="T15" fmla="*/ 691038 h 616"/>
                <a:gd name="T16" fmla="*/ 161123 w 702"/>
                <a:gd name="T17" fmla="*/ 776970 h 616"/>
                <a:gd name="T18" fmla="*/ 189767 w 702"/>
                <a:gd name="T19" fmla="*/ 827097 h 616"/>
                <a:gd name="T20" fmla="*/ 211250 w 702"/>
                <a:gd name="T21" fmla="*/ 805614 h 616"/>
                <a:gd name="T22" fmla="*/ 221991 w 702"/>
                <a:gd name="T23" fmla="*/ 762648 h 616"/>
                <a:gd name="T24" fmla="*/ 261377 w 702"/>
                <a:gd name="T25" fmla="*/ 751906 h 616"/>
                <a:gd name="T26" fmla="*/ 304343 w 702"/>
                <a:gd name="T27" fmla="*/ 848580 h 616"/>
                <a:gd name="T28" fmla="*/ 358051 w 702"/>
                <a:gd name="T29" fmla="*/ 841419 h 616"/>
                <a:gd name="T30" fmla="*/ 426080 w 702"/>
                <a:gd name="T31" fmla="*/ 995381 h 616"/>
                <a:gd name="T32" fmla="*/ 454724 w 702"/>
                <a:gd name="T33" fmla="*/ 1052669 h 616"/>
                <a:gd name="T34" fmla="*/ 469046 w 702"/>
                <a:gd name="T35" fmla="*/ 1070571 h 616"/>
                <a:gd name="T36" fmla="*/ 497690 w 702"/>
                <a:gd name="T37" fmla="*/ 1077732 h 616"/>
                <a:gd name="T38" fmla="*/ 587203 w 702"/>
                <a:gd name="T39" fmla="*/ 1052669 h 616"/>
                <a:gd name="T40" fmla="*/ 587203 w 702"/>
                <a:gd name="T41" fmla="*/ 959576 h 616"/>
                <a:gd name="T42" fmla="*/ 623008 w 702"/>
                <a:gd name="T43" fmla="*/ 913029 h 616"/>
                <a:gd name="T44" fmla="*/ 698199 w 702"/>
                <a:gd name="T45" fmla="*/ 805614 h 616"/>
                <a:gd name="T46" fmla="*/ 766229 w 702"/>
                <a:gd name="T47" fmla="*/ 751906 h 616"/>
                <a:gd name="T48" fmla="*/ 802034 w 702"/>
                <a:gd name="T49" fmla="*/ 859322 h 616"/>
                <a:gd name="T50" fmla="*/ 855741 w 702"/>
                <a:gd name="T51" fmla="*/ 834258 h 616"/>
                <a:gd name="T52" fmla="*/ 891546 w 702"/>
                <a:gd name="T53" fmla="*/ 884385 h 616"/>
                <a:gd name="T54" fmla="*/ 991800 w 702"/>
                <a:gd name="T55" fmla="*/ 862902 h 616"/>
                <a:gd name="T56" fmla="*/ 902288 w 702"/>
                <a:gd name="T57" fmla="*/ 776970 h 616"/>
                <a:gd name="T58" fmla="*/ 955995 w 702"/>
                <a:gd name="T59" fmla="*/ 744745 h 616"/>
                <a:gd name="T60" fmla="*/ 952415 w 702"/>
                <a:gd name="T61" fmla="*/ 708940 h 616"/>
                <a:gd name="T62" fmla="*/ 934512 w 702"/>
                <a:gd name="T63" fmla="*/ 562140 h 616"/>
                <a:gd name="T64" fmla="*/ 1088474 w 702"/>
                <a:gd name="T65" fmla="*/ 512012 h 616"/>
                <a:gd name="T66" fmla="*/ 1188728 w 702"/>
                <a:gd name="T67" fmla="*/ 401017 h 616"/>
                <a:gd name="T68" fmla="*/ 1228114 w 702"/>
                <a:gd name="T69" fmla="*/ 311504 h 616"/>
                <a:gd name="T70" fmla="*/ 1224533 w 702"/>
                <a:gd name="T71" fmla="*/ 279280 h 616"/>
                <a:gd name="T72" fmla="*/ 1127860 w 702"/>
                <a:gd name="T73" fmla="*/ 247055 h 616"/>
                <a:gd name="T74" fmla="*/ 1095635 w 702"/>
                <a:gd name="T75" fmla="*/ 261377 h 616"/>
                <a:gd name="T76" fmla="*/ 1070572 w 702"/>
                <a:gd name="T77" fmla="*/ 225572 h 616"/>
                <a:gd name="T78" fmla="*/ 1031186 w 702"/>
                <a:gd name="T79" fmla="*/ 221991 h 616"/>
                <a:gd name="T80" fmla="*/ 938093 w 702"/>
                <a:gd name="T81" fmla="*/ 204089 h 616"/>
                <a:gd name="T82" fmla="*/ 873644 w 702"/>
                <a:gd name="T83" fmla="*/ 236313 h 616"/>
                <a:gd name="T84" fmla="*/ 784131 w 702"/>
                <a:gd name="T85" fmla="*/ 196928 h 616"/>
                <a:gd name="T86" fmla="*/ 744745 w 702"/>
                <a:gd name="T87" fmla="*/ 103835 h 616"/>
                <a:gd name="T88" fmla="*/ 626589 w 702"/>
                <a:gd name="T89" fmla="*/ 32225 h 616"/>
                <a:gd name="T90" fmla="*/ 554979 w 702"/>
                <a:gd name="T91" fmla="*/ 53708 h 616"/>
                <a:gd name="T92" fmla="*/ 569301 w 702"/>
                <a:gd name="T93" fmla="*/ 110996 h 616"/>
                <a:gd name="T94" fmla="*/ 501271 w 702"/>
                <a:gd name="T95" fmla="*/ 118157 h 616"/>
                <a:gd name="T96" fmla="*/ 469046 w 702"/>
                <a:gd name="T97" fmla="*/ 153962 h 616"/>
                <a:gd name="T98" fmla="*/ 440402 w 702"/>
                <a:gd name="T99" fmla="*/ 186186 h 616"/>
                <a:gd name="T100" fmla="*/ 372373 w 702"/>
                <a:gd name="T101" fmla="*/ 211250 h 616"/>
                <a:gd name="T102" fmla="*/ 286441 w 702"/>
                <a:gd name="T103" fmla="*/ 196928 h 616"/>
                <a:gd name="T104" fmla="*/ 236313 w 702"/>
                <a:gd name="T105" fmla="*/ 193347 h 616"/>
                <a:gd name="T106" fmla="*/ 189767 w 702"/>
                <a:gd name="T107" fmla="*/ 118157 h 616"/>
                <a:gd name="T108" fmla="*/ 153962 w 702"/>
                <a:gd name="T109" fmla="*/ 82352 h 616"/>
                <a:gd name="T110" fmla="*/ 118157 w 702"/>
                <a:gd name="T111" fmla="*/ 25064 h 61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702" h="616">
                  <a:moveTo>
                    <a:pt x="66" y="14"/>
                  </a:moveTo>
                  <a:lnTo>
                    <a:pt x="46" y="10"/>
                  </a:lnTo>
                  <a:lnTo>
                    <a:pt x="28" y="6"/>
                  </a:lnTo>
                  <a:lnTo>
                    <a:pt x="22" y="14"/>
                  </a:lnTo>
                  <a:lnTo>
                    <a:pt x="20" y="28"/>
                  </a:lnTo>
                  <a:lnTo>
                    <a:pt x="26" y="50"/>
                  </a:lnTo>
                  <a:lnTo>
                    <a:pt x="26" y="66"/>
                  </a:lnTo>
                  <a:lnTo>
                    <a:pt x="26" y="70"/>
                  </a:lnTo>
                  <a:lnTo>
                    <a:pt x="18" y="70"/>
                  </a:lnTo>
                  <a:lnTo>
                    <a:pt x="22" y="90"/>
                  </a:lnTo>
                  <a:lnTo>
                    <a:pt x="6" y="94"/>
                  </a:lnTo>
                  <a:lnTo>
                    <a:pt x="0" y="106"/>
                  </a:lnTo>
                  <a:lnTo>
                    <a:pt x="8" y="114"/>
                  </a:lnTo>
                  <a:lnTo>
                    <a:pt x="10" y="114"/>
                  </a:lnTo>
                  <a:lnTo>
                    <a:pt x="38" y="136"/>
                  </a:lnTo>
                  <a:lnTo>
                    <a:pt x="38" y="138"/>
                  </a:lnTo>
                  <a:lnTo>
                    <a:pt x="42" y="158"/>
                  </a:lnTo>
                  <a:lnTo>
                    <a:pt x="56" y="178"/>
                  </a:lnTo>
                  <a:lnTo>
                    <a:pt x="62" y="184"/>
                  </a:lnTo>
                  <a:lnTo>
                    <a:pt x="70" y="194"/>
                  </a:lnTo>
                  <a:lnTo>
                    <a:pt x="72" y="194"/>
                  </a:lnTo>
                  <a:lnTo>
                    <a:pt x="70" y="196"/>
                  </a:lnTo>
                  <a:lnTo>
                    <a:pt x="70" y="214"/>
                  </a:lnTo>
                  <a:lnTo>
                    <a:pt x="74" y="226"/>
                  </a:lnTo>
                  <a:lnTo>
                    <a:pt x="74" y="244"/>
                  </a:lnTo>
                  <a:lnTo>
                    <a:pt x="82" y="258"/>
                  </a:lnTo>
                  <a:lnTo>
                    <a:pt x="84" y="266"/>
                  </a:lnTo>
                  <a:lnTo>
                    <a:pt x="86" y="274"/>
                  </a:lnTo>
                  <a:lnTo>
                    <a:pt x="90" y="286"/>
                  </a:lnTo>
                  <a:lnTo>
                    <a:pt x="92" y="302"/>
                  </a:lnTo>
                  <a:lnTo>
                    <a:pt x="90" y="314"/>
                  </a:lnTo>
                  <a:lnTo>
                    <a:pt x="88" y="320"/>
                  </a:lnTo>
                  <a:lnTo>
                    <a:pt x="90" y="326"/>
                  </a:lnTo>
                  <a:lnTo>
                    <a:pt x="94" y="336"/>
                  </a:lnTo>
                  <a:lnTo>
                    <a:pt x="98" y="346"/>
                  </a:lnTo>
                  <a:lnTo>
                    <a:pt x="100" y="346"/>
                  </a:lnTo>
                  <a:lnTo>
                    <a:pt x="100" y="348"/>
                  </a:lnTo>
                  <a:lnTo>
                    <a:pt x="100" y="350"/>
                  </a:lnTo>
                  <a:lnTo>
                    <a:pt x="86" y="378"/>
                  </a:lnTo>
                  <a:lnTo>
                    <a:pt x="90" y="386"/>
                  </a:lnTo>
                  <a:lnTo>
                    <a:pt x="90" y="392"/>
                  </a:lnTo>
                  <a:lnTo>
                    <a:pt x="86" y="418"/>
                  </a:lnTo>
                  <a:lnTo>
                    <a:pt x="86" y="428"/>
                  </a:lnTo>
                  <a:lnTo>
                    <a:pt x="88" y="432"/>
                  </a:lnTo>
                  <a:lnTo>
                    <a:pt x="90" y="434"/>
                  </a:lnTo>
                  <a:lnTo>
                    <a:pt x="94" y="436"/>
                  </a:lnTo>
                  <a:lnTo>
                    <a:pt x="102" y="442"/>
                  </a:lnTo>
                  <a:lnTo>
                    <a:pt x="104" y="448"/>
                  </a:lnTo>
                  <a:lnTo>
                    <a:pt x="102" y="462"/>
                  </a:lnTo>
                  <a:lnTo>
                    <a:pt x="106" y="462"/>
                  </a:lnTo>
                  <a:lnTo>
                    <a:pt x="108" y="464"/>
                  </a:lnTo>
                  <a:lnTo>
                    <a:pt x="110" y="462"/>
                  </a:lnTo>
                  <a:lnTo>
                    <a:pt x="114" y="458"/>
                  </a:lnTo>
                  <a:lnTo>
                    <a:pt x="116" y="452"/>
                  </a:lnTo>
                  <a:lnTo>
                    <a:pt x="118" y="450"/>
                  </a:lnTo>
                  <a:lnTo>
                    <a:pt x="118" y="448"/>
                  </a:lnTo>
                  <a:lnTo>
                    <a:pt x="122" y="444"/>
                  </a:lnTo>
                  <a:lnTo>
                    <a:pt x="126" y="440"/>
                  </a:lnTo>
                  <a:lnTo>
                    <a:pt x="126" y="434"/>
                  </a:lnTo>
                  <a:lnTo>
                    <a:pt x="124" y="426"/>
                  </a:lnTo>
                  <a:lnTo>
                    <a:pt x="122" y="422"/>
                  </a:lnTo>
                  <a:lnTo>
                    <a:pt x="126" y="420"/>
                  </a:lnTo>
                  <a:lnTo>
                    <a:pt x="136" y="418"/>
                  </a:lnTo>
                  <a:lnTo>
                    <a:pt x="142" y="418"/>
                  </a:lnTo>
                  <a:lnTo>
                    <a:pt x="146" y="420"/>
                  </a:lnTo>
                  <a:lnTo>
                    <a:pt x="150" y="424"/>
                  </a:lnTo>
                  <a:lnTo>
                    <a:pt x="156" y="440"/>
                  </a:lnTo>
                  <a:lnTo>
                    <a:pt x="156" y="442"/>
                  </a:lnTo>
                  <a:lnTo>
                    <a:pt x="158" y="468"/>
                  </a:lnTo>
                  <a:lnTo>
                    <a:pt x="170" y="474"/>
                  </a:lnTo>
                  <a:lnTo>
                    <a:pt x="178" y="478"/>
                  </a:lnTo>
                  <a:lnTo>
                    <a:pt x="184" y="472"/>
                  </a:lnTo>
                  <a:lnTo>
                    <a:pt x="190" y="466"/>
                  </a:lnTo>
                  <a:lnTo>
                    <a:pt x="194" y="466"/>
                  </a:lnTo>
                  <a:lnTo>
                    <a:pt x="200" y="470"/>
                  </a:lnTo>
                  <a:lnTo>
                    <a:pt x="204" y="478"/>
                  </a:lnTo>
                  <a:lnTo>
                    <a:pt x="206" y="498"/>
                  </a:lnTo>
                  <a:lnTo>
                    <a:pt x="208" y="502"/>
                  </a:lnTo>
                  <a:lnTo>
                    <a:pt x="230" y="548"/>
                  </a:lnTo>
                  <a:lnTo>
                    <a:pt x="238" y="556"/>
                  </a:lnTo>
                  <a:lnTo>
                    <a:pt x="238" y="558"/>
                  </a:lnTo>
                  <a:lnTo>
                    <a:pt x="242" y="578"/>
                  </a:lnTo>
                  <a:lnTo>
                    <a:pt x="244" y="596"/>
                  </a:lnTo>
                  <a:lnTo>
                    <a:pt x="246" y="598"/>
                  </a:lnTo>
                  <a:lnTo>
                    <a:pt x="254" y="588"/>
                  </a:lnTo>
                  <a:lnTo>
                    <a:pt x="256" y="586"/>
                  </a:lnTo>
                  <a:lnTo>
                    <a:pt x="258" y="586"/>
                  </a:lnTo>
                  <a:lnTo>
                    <a:pt x="262" y="588"/>
                  </a:lnTo>
                  <a:lnTo>
                    <a:pt x="262" y="592"/>
                  </a:lnTo>
                  <a:lnTo>
                    <a:pt x="262" y="598"/>
                  </a:lnTo>
                  <a:lnTo>
                    <a:pt x="262" y="612"/>
                  </a:lnTo>
                  <a:lnTo>
                    <a:pt x="262" y="616"/>
                  </a:lnTo>
                  <a:lnTo>
                    <a:pt x="268" y="616"/>
                  </a:lnTo>
                  <a:lnTo>
                    <a:pt x="270" y="614"/>
                  </a:lnTo>
                  <a:lnTo>
                    <a:pt x="278" y="602"/>
                  </a:lnTo>
                  <a:lnTo>
                    <a:pt x="288" y="594"/>
                  </a:lnTo>
                  <a:lnTo>
                    <a:pt x="296" y="588"/>
                  </a:lnTo>
                  <a:lnTo>
                    <a:pt x="306" y="586"/>
                  </a:lnTo>
                  <a:lnTo>
                    <a:pt x="322" y="590"/>
                  </a:lnTo>
                  <a:lnTo>
                    <a:pt x="328" y="588"/>
                  </a:lnTo>
                  <a:lnTo>
                    <a:pt x="336" y="576"/>
                  </a:lnTo>
                  <a:lnTo>
                    <a:pt x="334" y="558"/>
                  </a:lnTo>
                  <a:lnTo>
                    <a:pt x="330" y="546"/>
                  </a:lnTo>
                  <a:lnTo>
                    <a:pt x="328" y="540"/>
                  </a:lnTo>
                  <a:lnTo>
                    <a:pt x="328" y="536"/>
                  </a:lnTo>
                  <a:lnTo>
                    <a:pt x="330" y="522"/>
                  </a:lnTo>
                  <a:lnTo>
                    <a:pt x="330" y="520"/>
                  </a:lnTo>
                  <a:lnTo>
                    <a:pt x="332" y="518"/>
                  </a:lnTo>
                  <a:lnTo>
                    <a:pt x="346" y="510"/>
                  </a:lnTo>
                  <a:lnTo>
                    <a:pt x="348" y="510"/>
                  </a:lnTo>
                  <a:lnTo>
                    <a:pt x="358" y="502"/>
                  </a:lnTo>
                  <a:lnTo>
                    <a:pt x="372" y="484"/>
                  </a:lnTo>
                  <a:lnTo>
                    <a:pt x="374" y="470"/>
                  </a:lnTo>
                  <a:lnTo>
                    <a:pt x="358" y="436"/>
                  </a:lnTo>
                  <a:lnTo>
                    <a:pt x="390" y="450"/>
                  </a:lnTo>
                  <a:lnTo>
                    <a:pt x="390" y="438"/>
                  </a:lnTo>
                  <a:lnTo>
                    <a:pt x="390" y="436"/>
                  </a:lnTo>
                  <a:lnTo>
                    <a:pt x="402" y="426"/>
                  </a:lnTo>
                  <a:lnTo>
                    <a:pt x="426" y="420"/>
                  </a:lnTo>
                  <a:lnTo>
                    <a:pt x="428" y="420"/>
                  </a:lnTo>
                  <a:lnTo>
                    <a:pt x="442" y="450"/>
                  </a:lnTo>
                  <a:lnTo>
                    <a:pt x="440" y="462"/>
                  </a:lnTo>
                  <a:lnTo>
                    <a:pt x="442" y="472"/>
                  </a:lnTo>
                  <a:lnTo>
                    <a:pt x="444" y="478"/>
                  </a:lnTo>
                  <a:lnTo>
                    <a:pt x="448" y="480"/>
                  </a:lnTo>
                  <a:lnTo>
                    <a:pt x="454" y="478"/>
                  </a:lnTo>
                  <a:lnTo>
                    <a:pt x="458" y="474"/>
                  </a:lnTo>
                  <a:lnTo>
                    <a:pt x="458" y="472"/>
                  </a:lnTo>
                  <a:lnTo>
                    <a:pt x="460" y="472"/>
                  </a:lnTo>
                  <a:lnTo>
                    <a:pt x="478" y="466"/>
                  </a:lnTo>
                  <a:lnTo>
                    <a:pt x="480" y="466"/>
                  </a:lnTo>
                  <a:lnTo>
                    <a:pt x="492" y="468"/>
                  </a:lnTo>
                  <a:lnTo>
                    <a:pt x="496" y="470"/>
                  </a:lnTo>
                  <a:lnTo>
                    <a:pt x="498" y="472"/>
                  </a:lnTo>
                  <a:lnTo>
                    <a:pt x="498" y="494"/>
                  </a:lnTo>
                  <a:lnTo>
                    <a:pt x="502" y="496"/>
                  </a:lnTo>
                  <a:lnTo>
                    <a:pt x="510" y="498"/>
                  </a:lnTo>
                  <a:lnTo>
                    <a:pt x="522" y="498"/>
                  </a:lnTo>
                  <a:lnTo>
                    <a:pt x="542" y="492"/>
                  </a:lnTo>
                  <a:lnTo>
                    <a:pt x="554" y="482"/>
                  </a:lnTo>
                  <a:lnTo>
                    <a:pt x="556" y="472"/>
                  </a:lnTo>
                  <a:lnTo>
                    <a:pt x="550" y="466"/>
                  </a:lnTo>
                  <a:lnTo>
                    <a:pt x="530" y="458"/>
                  </a:lnTo>
                  <a:lnTo>
                    <a:pt x="528" y="458"/>
                  </a:lnTo>
                  <a:lnTo>
                    <a:pt x="504" y="434"/>
                  </a:lnTo>
                  <a:lnTo>
                    <a:pt x="506" y="432"/>
                  </a:lnTo>
                  <a:lnTo>
                    <a:pt x="518" y="422"/>
                  </a:lnTo>
                  <a:lnTo>
                    <a:pt x="518" y="420"/>
                  </a:lnTo>
                  <a:lnTo>
                    <a:pt x="530" y="416"/>
                  </a:lnTo>
                  <a:lnTo>
                    <a:pt x="534" y="416"/>
                  </a:lnTo>
                  <a:lnTo>
                    <a:pt x="550" y="418"/>
                  </a:lnTo>
                  <a:lnTo>
                    <a:pt x="550" y="420"/>
                  </a:lnTo>
                  <a:lnTo>
                    <a:pt x="550" y="414"/>
                  </a:lnTo>
                  <a:lnTo>
                    <a:pt x="544" y="402"/>
                  </a:lnTo>
                  <a:lnTo>
                    <a:pt x="532" y="396"/>
                  </a:lnTo>
                  <a:lnTo>
                    <a:pt x="518" y="374"/>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6" y="224"/>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0" y="136"/>
                  </a:lnTo>
                  <a:lnTo>
                    <a:pt x="630" y="138"/>
                  </a:lnTo>
                  <a:lnTo>
                    <a:pt x="628" y="138"/>
                  </a:lnTo>
                  <a:lnTo>
                    <a:pt x="624" y="142"/>
                  </a:lnTo>
                  <a:lnTo>
                    <a:pt x="618" y="142"/>
                  </a:lnTo>
                  <a:lnTo>
                    <a:pt x="614" y="144"/>
                  </a:lnTo>
                  <a:lnTo>
                    <a:pt x="612" y="146"/>
                  </a:lnTo>
                  <a:lnTo>
                    <a:pt x="608" y="146"/>
                  </a:lnTo>
                  <a:lnTo>
                    <a:pt x="606" y="144"/>
                  </a:lnTo>
                  <a:lnTo>
                    <a:pt x="604" y="138"/>
                  </a:lnTo>
                  <a:lnTo>
                    <a:pt x="602" y="132"/>
                  </a:lnTo>
                  <a:lnTo>
                    <a:pt x="598" y="126"/>
                  </a:lnTo>
                  <a:lnTo>
                    <a:pt x="596" y="126"/>
                  </a:lnTo>
                  <a:lnTo>
                    <a:pt x="592" y="114"/>
                  </a:lnTo>
                  <a:lnTo>
                    <a:pt x="588" y="114"/>
                  </a:lnTo>
                  <a:lnTo>
                    <a:pt x="576" y="122"/>
                  </a:lnTo>
                  <a:lnTo>
                    <a:pt x="576" y="124"/>
                  </a:lnTo>
                  <a:lnTo>
                    <a:pt x="574" y="124"/>
                  </a:lnTo>
                  <a:lnTo>
                    <a:pt x="546" y="130"/>
                  </a:lnTo>
                  <a:lnTo>
                    <a:pt x="544" y="128"/>
                  </a:lnTo>
                  <a:lnTo>
                    <a:pt x="526" y="116"/>
                  </a:lnTo>
                  <a:lnTo>
                    <a:pt x="524" y="114"/>
                  </a:lnTo>
                  <a:lnTo>
                    <a:pt x="518" y="104"/>
                  </a:lnTo>
                  <a:lnTo>
                    <a:pt x="506" y="118"/>
                  </a:lnTo>
                  <a:lnTo>
                    <a:pt x="498" y="126"/>
                  </a:lnTo>
                  <a:lnTo>
                    <a:pt x="492" y="130"/>
                  </a:lnTo>
                  <a:lnTo>
                    <a:pt x="488" y="132"/>
                  </a:lnTo>
                  <a:lnTo>
                    <a:pt x="484" y="130"/>
                  </a:lnTo>
                  <a:lnTo>
                    <a:pt x="466" y="120"/>
                  </a:lnTo>
                  <a:lnTo>
                    <a:pt x="452" y="118"/>
                  </a:lnTo>
                  <a:lnTo>
                    <a:pt x="450" y="120"/>
                  </a:lnTo>
                  <a:lnTo>
                    <a:pt x="438" y="110"/>
                  </a:lnTo>
                  <a:lnTo>
                    <a:pt x="436" y="110"/>
                  </a:lnTo>
                  <a:lnTo>
                    <a:pt x="442" y="88"/>
                  </a:lnTo>
                  <a:lnTo>
                    <a:pt x="442" y="80"/>
                  </a:lnTo>
                  <a:lnTo>
                    <a:pt x="434" y="78"/>
                  </a:lnTo>
                  <a:lnTo>
                    <a:pt x="416" y="58"/>
                  </a:lnTo>
                  <a:lnTo>
                    <a:pt x="418" y="46"/>
                  </a:lnTo>
                  <a:lnTo>
                    <a:pt x="376" y="4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6"/>
                  </a:lnTo>
                  <a:lnTo>
                    <a:pt x="314" y="68"/>
                  </a:lnTo>
                  <a:lnTo>
                    <a:pt x="306" y="70"/>
                  </a:lnTo>
                  <a:lnTo>
                    <a:pt x="290" y="70"/>
                  </a:lnTo>
                  <a:lnTo>
                    <a:pt x="280" y="66"/>
                  </a:lnTo>
                  <a:lnTo>
                    <a:pt x="268" y="70"/>
                  </a:lnTo>
                  <a:lnTo>
                    <a:pt x="266" y="70"/>
                  </a:lnTo>
                  <a:lnTo>
                    <a:pt x="264" y="70"/>
                  </a:lnTo>
                  <a:lnTo>
                    <a:pt x="262" y="82"/>
                  </a:lnTo>
                  <a:lnTo>
                    <a:pt x="262" y="86"/>
                  </a:lnTo>
                  <a:lnTo>
                    <a:pt x="258" y="86"/>
                  </a:lnTo>
                  <a:lnTo>
                    <a:pt x="238" y="78"/>
                  </a:lnTo>
                  <a:lnTo>
                    <a:pt x="240" y="88"/>
                  </a:lnTo>
                  <a:lnTo>
                    <a:pt x="242" y="96"/>
                  </a:lnTo>
                  <a:lnTo>
                    <a:pt x="246" y="104"/>
                  </a:lnTo>
                  <a:lnTo>
                    <a:pt x="244" y="110"/>
                  </a:lnTo>
                  <a:lnTo>
                    <a:pt x="242" y="116"/>
                  </a:lnTo>
                  <a:lnTo>
                    <a:pt x="234" y="118"/>
                  </a:lnTo>
                  <a:lnTo>
                    <a:pt x="222" y="118"/>
                  </a:lnTo>
                  <a:lnTo>
                    <a:pt x="208" y="118"/>
                  </a:lnTo>
                  <a:lnTo>
                    <a:pt x="206" y="142"/>
                  </a:lnTo>
                  <a:lnTo>
                    <a:pt x="190"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0" y="74"/>
                  </a:lnTo>
                  <a:lnTo>
                    <a:pt x="106" y="66"/>
                  </a:lnTo>
                  <a:lnTo>
                    <a:pt x="106" y="64"/>
                  </a:lnTo>
                  <a:lnTo>
                    <a:pt x="102" y="62"/>
                  </a:lnTo>
                  <a:lnTo>
                    <a:pt x="98" y="62"/>
                  </a:lnTo>
                  <a:lnTo>
                    <a:pt x="90" y="56"/>
                  </a:lnTo>
                  <a:lnTo>
                    <a:pt x="86" y="46"/>
                  </a:lnTo>
                  <a:lnTo>
                    <a:pt x="82" y="34"/>
                  </a:lnTo>
                  <a:lnTo>
                    <a:pt x="82" y="22"/>
                  </a:lnTo>
                  <a:lnTo>
                    <a:pt x="78" y="12"/>
                  </a:lnTo>
                  <a:lnTo>
                    <a:pt x="68" y="14"/>
                  </a:lnTo>
                  <a:lnTo>
                    <a:pt x="66" y="14"/>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28689" name="Freeform 11"/>
            <p:cNvSpPr>
              <a:spLocks/>
            </p:cNvSpPr>
            <p:nvPr/>
          </p:nvSpPr>
          <p:spPr bwMode="auto">
            <a:xfrm>
              <a:off x="261377" y="2244978"/>
              <a:ext cx="2248559" cy="1367754"/>
            </a:xfrm>
            <a:custGeom>
              <a:avLst/>
              <a:gdLst>
                <a:gd name="T0" fmla="*/ 236314 w 1256"/>
                <a:gd name="T1" fmla="*/ 46547 h 764"/>
                <a:gd name="T2" fmla="*/ 218411 w 1256"/>
                <a:gd name="T3" fmla="*/ 107415 h 764"/>
                <a:gd name="T4" fmla="*/ 110996 w 1256"/>
                <a:gd name="T5" fmla="*/ 125318 h 764"/>
                <a:gd name="T6" fmla="*/ 78771 w 1256"/>
                <a:gd name="T7" fmla="*/ 218411 h 764"/>
                <a:gd name="T8" fmla="*/ 107415 w 1256"/>
                <a:gd name="T9" fmla="*/ 336568 h 764"/>
                <a:gd name="T10" fmla="*/ 10742 w 1256"/>
                <a:gd name="T11" fmla="*/ 386695 h 764"/>
                <a:gd name="T12" fmla="*/ 3581 w 1256"/>
                <a:gd name="T13" fmla="*/ 469047 h 764"/>
                <a:gd name="T14" fmla="*/ 50127 w 1256"/>
                <a:gd name="T15" fmla="*/ 537076 h 764"/>
                <a:gd name="T16" fmla="*/ 110996 w 1256"/>
                <a:gd name="T17" fmla="*/ 605106 h 764"/>
                <a:gd name="T18" fmla="*/ 268538 w 1256"/>
                <a:gd name="T19" fmla="*/ 691038 h 764"/>
                <a:gd name="T20" fmla="*/ 397436 w 1256"/>
                <a:gd name="T21" fmla="*/ 812775 h 764"/>
                <a:gd name="T22" fmla="*/ 519174 w 1256"/>
                <a:gd name="T23" fmla="*/ 895127 h 764"/>
                <a:gd name="T24" fmla="*/ 597945 w 1256"/>
                <a:gd name="T25" fmla="*/ 995381 h 764"/>
                <a:gd name="T26" fmla="*/ 723263 w 1256"/>
                <a:gd name="T27" fmla="*/ 1077733 h 764"/>
                <a:gd name="T28" fmla="*/ 841419 w 1256"/>
                <a:gd name="T29" fmla="*/ 1124279 h 764"/>
                <a:gd name="T30" fmla="*/ 1038347 w 1256"/>
                <a:gd name="T31" fmla="*/ 1149343 h 764"/>
                <a:gd name="T32" fmla="*/ 1063411 w 1256"/>
                <a:gd name="T33" fmla="*/ 1188729 h 764"/>
                <a:gd name="T34" fmla="*/ 1049089 w 1256"/>
                <a:gd name="T35" fmla="*/ 1238856 h 764"/>
                <a:gd name="T36" fmla="*/ 1102796 w 1256"/>
                <a:gd name="T37" fmla="*/ 1210212 h 764"/>
                <a:gd name="T38" fmla="*/ 1181568 w 1256"/>
                <a:gd name="T39" fmla="*/ 1142182 h 764"/>
                <a:gd name="T40" fmla="*/ 1382076 w 1256"/>
                <a:gd name="T41" fmla="*/ 1217373 h 764"/>
                <a:gd name="T42" fmla="*/ 1435784 w 1256"/>
                <a:gd name="T43" fmla="*/ 1349851 h 764"/>
                <a:gd name="T44" fmla="*/ 1618390 w 1256"/>
                <a:gd name="T45" fmla="*/ 1339110 h 764"/>
                <a:gd name="T46" fmla="*/ 1833220 w 1256"/>
                <a:gd name="T47" fmla="*/ 1217373 h 764"/>
                <a:gd name="T48" fmla="*/ 2008665 w 1256"/>
                <a:gd name="T49" fmla="*/ 1274661 h 764"/>
                <a:gd name="T50" fmla="*/ 2037309 w 1256"/>
                <a:gd name="T51" fmla="*/ 1281822 h 764"/>
                <a:gd name="T52" fmla="*/ 2069534 w 1256"/>
                <a:gd name="T53" fmla="*/ 1192309 h 764"/>
                <a:gd name="T54" fmla="*/ 2133983 w 1256"/>
                <a:gd name="T55" fmla="*/ 1246017 h 764"/>
                <a:gd name="T56" fmla="*/ 2173368 w 1256"/>
                <a:gd name="T57" fmla="*/ 1188729 h 764"/>
                <a:gd name="T58" fmla="*/ 2198432 w 1256"/>
                <a:gd name="T59" fmla="*/ 1152924 h 764"/>
                <a:gd name="T60" fmla="*/ 2230656 w 1256"/>
                <a:gd name="T61" fmla="*/ 1016864 h 764"/>
                <a:gd name="T62" fmla="*/ 2219915 w 1256"/>
                <a:gd name="T63" fmla="*/ 913030 h 764"/>
                <a:gd name="T64" fmla="*/ 2198432 w 1256"/>
                <a:gd name="T65" fmla="*/ 802034 h 764"/>
                <a:gd name="T66" fmla="*/ 2148305 w 1256"/>
                <a:gd name="T67" fmla="*/ 737585 h 764"/>
                <a:gd name="T68" fmla="*/ 2080275 w 1256"/>
                <a:gd name="T69" fmla="*/ 655233 h 764"/>
                <a:gd name="T70" fmla="*/ 2062373 w 1256"/>
                <a:gd name="T71" fmla="*/ 748326 h 764"/>
                <a:gd name="T72" fmla="*/ 1958538 w 1256"/>
                <a:gd name="T73" fmla="*/ 769809 h 764"/>
                <a:gd name="T74" fmla="*/ 1854703 w 1256"/>
                <a:gd name="T75" fmla="*/ 691038 h 764"/>
                <a:gd name="T76" fmla="*/ 1790254 w 1256"/>
                <a:gd name="T77" fmla="*/ 615847 h 764"/>
                <a:gd name="T78" fmla="*/ 1611229 w 1256"/>
                <a:gd name="T79" fmla="*/ 612267 h 764"/>
                <a:gd name="T80" fmla="*/ 1482330 w 1256"/>
                <a:gd name="T81" fmla="*/ 558559 h 764"/>
                <a:gd name="T82" fmla="*/ 1425042 w 1256"/>
                <a:gd name="T83" fmla="*/ 519174 h 764"/>
                <a:gd name="T84" fmla="*/ 1374915 w 1256"/>
                <a:gd name="T85" fmla="*/ 490530 h 764"/>
                <a:gd name="T86" fmla="*/ 1335529 w 1256"/>
                <a:gd name="T87" fmla="*/ 501271 h 764"/>
                <a:gd name="T88" fmla="*/ 1267500 w 1256"/>
                <a:gd name="T89" fmla="*/ 426080 h 764"/>
                <a:gd name="T90" fmla="*/ 1238856 w 1256"/>
                <a:gd name="T91" fmla="*/ 350890 h 764"/>
                <a:gd name="T92" fmla="*/ 1242436 w 1256"/>
                <a:gd name="T93" fmla="*/ 211250 h 764"/>
                <a:gd name="T94" fmla="*/ 1267500 w 1256"/>
                <a:gd name="T95" fmla="*/ 150381 h 764"/>
                <a:gd name="T96" fmla="*/ 1274661 w 1256"/>
                <a:gd name="T97" fmla="*/ 78771 h 764"/>
                <a:gd name="T98" fmla="*/ 1217373 w 1256"/>
                <a:gd name="T99" fmla="*/ 35805 h 764"/>
                <a:gd name="T100" fmla="*/ 1066991 w 1256"/>
                <a:gd name="T101" fmla="*/ 17903 h 764"/>
                <a:gd name="T102" fmla="*/ 927352 w 1256"/>
                <a:gd name="T103" fmla="*/ 42966 h 764"/>
                <a:gd name="T104" fmla="*/ 787712 w 1256"/>
                <a:gd name="T105" fmla="*/ 64449 h 764"/>
                <a:gd name="T106" fmla="*/ 665974 w 1256"/>
                <a:gd name="T107" fmla="*/ 78771 h 764"/>
                <a:gd name="T108" fmla="*/ 569301 w 1256"/>
                <a:gd name="T109" fmla="*/ 35805 h 764"/>
                <a:gd name="T110" fmla="*/ 529915 w 1256"/>
                <a:gd name="T111" fmla="*/ 14322 h 764"/>
                <a:gd name="T112" fmla="*/ 375953 w 1256"/>
                <a:gd name="T113" fmla="*/ 28644 h 76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1256" h="764">
                  <a:moveTo>
                    <a:pt x="152" y="4"/>
                  </a:moveTo>
                  <a:lnTo>
                    <a:pt x="152" y="4"/>
                  </a:lnTo>
                  <a:lnTo>
                    <a:pt x="146" y="14"/>
                  </a:lnTo>
                  <a:lnTo>
                    <a:pt x="138" y="22"/>
                  </a:lnTo>
                  <a:lnTo>
                    <a:pt x="132" y="26"/>
                  </a:lnTo>
                  <a:lnTo>
                    <a:pt x="132" y="32"/>
                  </a:lnTo>
                  <a:lnTo>
                    <a:pt x="132" y="36"/>
                  </a:lnTo>
                  <a:lnTo>
                    <a:pt x="130" y="44"/>
                  </a:lnTo>
                  <a:lnTo>
                    <a:pt x="122" y="56"/>
                  </a:lnTo>
                  <a:lnTo>
                    <a:pt x="122" y="60"/>
                  </a:lnTo>
                  <a:lnTo>
                    <a:pt x="118" y="62"/>
                  </a:lnTo>
                  <a:lnTo>
                    <a:pt x="112" y="64"/>
                  </a:lnTo>
                  <a:lnTo>
                    <a:pt x="66" y="58"/>
                  </a:lnTo>
                  <a:lnTo>
                    <a:pt x="62" y="68"/>
                  </a:lnTo>
                  <a:lnTo>
                    <a:pt x="62" y="70"/>
                  </a:lnTo>
                  <a:lnTo>
                    <a:pt x="48" y="92"/>
                  </a:lnTo>
                  <a:lnTo>
                    <a:pt x="42" y="100"/>
                  </a:lnTo>
                  <a:lnTo>
                    <a:pt x="40" y="108"/>
                  </a:lnTo>
                  <a:lnTo>
                    <a:pt x="42" y="112"/>
                  </a:lnTo>
                  <a:lnTo>
                    <a:pt x="44" y="122"/>
                  </a:lnTo>
                  <a:lnTo>
                    <a:pt x="56" y="150"/>
                  </a:lnTo>
                  <a:lnTo>
                    <a:pt x="62" y="168"/>
                  </a:lnTo>
                  <a:lnTo>
                    <a:pt x="64" y="174"/>
                  </a:lnTo>
                  <a:lnTo>
                    <a:pt x="64" y="180"/>
                  </a:lnTo>
                  <a:lnTo>
                    <a:pt x="60" y="188"/>
                  </a:lnTo>
                  <a:lnTo>
                    <a:pt x="56" y="196"/>
                  </a:lnTo>
                  <a:lnTo>
                    <a:pt x="42" y="210"/>
                  </a:lnTo>
                  <a:lnTo>
                    <a:pt x="18" y="210"/>
                  </a:lnTo>
                  <a:lnTo>
                    <a:pt x="12" y="184"/>
                  </a:lnTo>
                  <a:lnTo>
                    <a:pt x="6" y="216"/>
                  </a:lnTo>
                  <a:lnTo>
                    <a:pt x="16" y="232"/>
                  </a:lnTo>
                  <a:lnTo>
                    <a:pt x="16" y="236"/>
                  </a:lnTo>
                  <a:lnTo>
                    <a:pt x="16" y="238"/>
                  </a:lnTo>
                  <a:lnTo>
                    <a:pt x="10" y="246"/>
                  </a:lnTo>
                  <a:lnTo>
                    <a:pt x="2" y="262"/>
                  </a:lnTo>
                  <a:lnTo>
                    <a:pt x="0" y="272"/>
                  </a:lnTo>
                  <a:lnTo>
                    <a:pt x="0" y="280"/>
                  </a:lnTo>
                  <a:lnTo>
                    <a:pt x="4" y="290"/>
                  </a:lnTo>
                  <a:lnTo>
                    <a:pt x="10" y="300"/>
                  </a:lnTo>
                  <a:lnTo>
                    <a:pt x="28" y="300"/>
                  </a:lnTo>
                  <a:lnTo>
                    <a:pt x="34" y="302"/>
                  </a:lnTo>
                  <a:lnTo>
                    <a:pt x="42" y="308"/>
                  </a:lnTo>
                  <a:lnTo>
                    <a:pt x="58" y="330"/>
                  </a:lnTo>
                  <a:lnTo>
                    <a:pt x="60" y="332"/>
                  </a:lnTo>
                  <a:lnTo>
                    <a:pt x="62" y="338"/>
                  </a:lnTo>
                  <a:lnTo>
                    <a:pt x="66" y="344"/>
                  </a:lnTo>
                  <a:lnTo>
                    <a:pt x="108" y="384"/>
                  </a:lnTo>
                  <a:lnTo>
                    <a:pt x="128" y="408"/>
                  </a:lnTo>
                  <a:lnTo>
                    <a:pt x="138" y="408"/>
                  </a:lnTo>
                  <a:lnTo>
                    <a:pt x="150" y="386"/>
                  </a:lnTo>
                  <a:lnTo>
                    <a:pt x="152" y="384"/>
                  </a:lnTo>
                  <a:lnTo>
                    <a:pt x="182" y="392"/>
                  </a:lnTo>
                  <a:lnTo>
                    <a:pt x="182" y="394"/>
                  </a:lnTo>
                  <a:lnTo>
                    <a:pt x="186" y="414"/>
                  </a:lnTo>
                  <a:lnTo>
                    <a:pt x="222" y="454"/>
                  </a:lnTo>
                  <a:lnTo>
                    <a:pt x="234" y="460"/>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404" y="602"/>
                  </a:lnTo>
                  <a:lnTo>
                    <a:pt x="406" y="604"/>
                  </a:lnTo>
                  <a:lnTo>
                    <a:pt x="426" y="628"/>
                  </a:lnTo>
                  <a:lnTo>
                    <a:pt x="456" y="624"/>
                  </a:lnTo>
                  <a:lnTo>
                    <a:pt x="458" y="624"/>
                  </a:lnTo>
                  <a:lnTo>
                    <a:pt x="470" y="628"/>
                  </a:lnTo>
                  <a:lnTo>
                    <a:pt x="490" y="644"/>
                  </a:lnTo>
                  <a:lnTo>
                    <a:pt x="524" y="648"/>
                  </a:lnTo>
                  <a:lnTo>
                    <a:pt x="544" y="644"/>
                  </a:lnTo>
                  <a:lnTo>
                    <a:pt x="564" y="642"/>
                  </a:lnTo>
                  <a:lnTo>
                    <a:pt x="580" y="642"/>
                  </a:lnTo>
                  <a:lnTo>
                    <a:pt x="590" y="644"/>
                  </a:lnTo>
                  <a:lnTo>
                    <a:pt x="596" y="648"/>
                  </a:lnTo>
                  <a:lnTo>
                    <a:pt x="598" y="654"/>
                  </a:lnTo>
                  <a:lnTo>
                    <a:pt x="598" y="658"/>
                  </a:lnTo>
                  <a:lnTo>
                    <a:pt x="594" y="664"/>
                  </a:lnTo>
                  <a:lnTo>
                    <a:pt x="588" y="670"/>
                  </a:lnTo>
                  <a:lnTo>
                    <a:pt x="580" y="678"/>
                  </a:lnTo>
                  <a:lnTo>
                    <a:pt x="580" y="682"/>
                  </a:lnTo>
                  <a:lnTo>
                    <a:pt x="582" y="686"/>
                  </a:lnTo>
                  <a:lnTo>
                    <a:pt x="586" y="692"/>
                  </a:lnTo>
                  <a:lnTo>
                    <a:pt x="592" y="698"/>
                  </a:lnTo>
                  <a:lnTo>
                    <a:pt x="592" y="700"/>
                  </a:lnTo>
                  <a:lnTo>
                    <a:pt x="598" y="704"/>
                  </a:lnTo>
                  <a:lnTo>
                    <a:pt x="600" y="702"/>
                  </a:lnTo>
                  <a:lnTo>
                    <a:pt x="616" y="676"/>
                  </a:lnTo>
                  <a:lnTo>
                    <a:pt x="628" y="658"/>
                  </a:lnTo>
                  <a:lnTo>
                    <a:pt x="638" y="646"/>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802" y="754"/>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44" y="692"/>
                  </a:lnTo>
                  <a:lnTo>
                    <a:pt x="1142" y="682"/>
                  </a:lnTo>
                  <a:lnTo>
                    <a:pt x="1144" y="674"/>
                  </a:lnTo>
                  <a:lnTo>
                    <a:pt x="1148" y="668"/>
                  </a:lnTo>
                  <a:lnTo>
                    <a:pt x="1156" y="666"/>
                  </a:lnTo>
                  <a:lnTo>
                    <a:pt x="1164" y="666"/>
                  </a:lnTo>
                  <a:lnTo>
                    <a:pt x="1172" y="672"/>
                  </a:lnTo>
                  <a:lnTo>
                    <a:pt x="1182" y="682"/>
                  </a:lnTo>
                  <a:lnTo>
                    <a:pt x="1190" y="696"/>
                  </a:lnTo>
                  <a:lnTo>
                    <a:pt x="1192" y="696"/>
                  </a:lnTo>
                  <a:lnTo>
                    <a:pt x="1212" y="688"/>
                  </a:lnTo>
                  <a:lnTo>
                    <a:pt x="1214" y="686"/>
                  </a:lnTo>
                  <a:lnTo>
                    <a:pt x="1216" y="684"/>
                  </a:lnTo>
                  <a:lnTo>
                    <a:pt x="1218" y="680"/>
                  </a:lnTo>
                  <a:lnTo>
                    <a:pt x="1214" y="664"/>
                  </a:lnTo>
                  <a:lnTo>
                    <a:pt x="1214" y="660"/>
                  </a:lnTo>
                  <a:lnTo>
                    <a:pt x="1214" y="656"/>
                  </a:lnTo>
                  <a:lnTo>
                    <a:pt x="1216" y="652"/>
                  </a:lnTo>
                  <a:lnTo>
                    <a:pt x="1220" y="650"/>
                  </a:lnTo>
                  <a:lnTo>
                    <a:pt x="1228" y="644"/>
                  </a:lnTo>
                  <a:lnTo>
                    <a:pt x="1244" y="624"/>
                  </a:lnTo>
                  <a:lnTo>
                    <a:pt x="1256" y="598"/>
                  </a:lnTo>
                  <a:lnTo>
                    <a:pt x="1250" y="586"/>
                  </a:lnTo>
                  <a:lnTo>
                    <a:pt x="1246" y="576"/>
                  </a:lnTo>
                  <a:lnTo>
                    <a:pt x="1246" y="568"/>
                  </a:lnTo>
                  <a:lnTo>
                    <a:pt x="1246" y="562"/>
                  </a:lnTo>
                  <a:lnTo>
                    <a:pt x="1248" y="540"/>
                  </a:lnTo>
                  <a:lnTo>
                    <a:pt x="1244" y="528"/>
                  </a:lnTo>
                  <a:lnTo>
                    <a:pt x="1242" y="518"/>
                  </a:lnTo>
                  <a:lnTo>
                    <a:pt x="1240" y="510"/>
                  </a:lnTo>
                  <a:lnTo>
                    <a:pt x="1232" y="498"/>
                  </a:lnTo>
                  <a:lnTo>
                    <a:pt x="1232" y="496"/>
                  </a:lnTo>
                  <a:lnTo>
                    <a:pt x="1228" y="468"/>
                  </a:lnTo>
                  <a:lnTo>
                    <a:pt x="1228" y="458"/>
                  </a:lnTo>
                  <a:lnTo>
                    <a:pt x="1228" y="448"/>
                  </a:lnTo>
                  <a:lnTo>
                    <a:pt x="1220" y="440"/>
                  </a:lnTo>
                  <a:lnTo>
                    <a:pt x="1214" y="432"/>
                  </a:lnTo>
                  <a:lnTo>
                    <a:pt x="1202" y="416"/>
                  </a:lnTo>
                  <a:lnTo>
                    <a:pt x="1200" y="414"/>
                  </a:lnTo>
                  <a:lnTo>
                    <a:pt x="1200" y="412"/>
                  </a:lnTo>
                  <a:lnTo>
                    <a:pt x="1196" y="392"/>
                  </a:lnTo>
                  <a:lnTo>
                    <a:pt x="1184" y="382"/>
                  </a:lnTo>
                  <a:lnTo>
                    <a:pt x="1184" y="384"/>
                  </a:lnTo>
                  <a:lnTo>
                    <a:pt x="1162" y="364"/>
                  </a:lnTo>
                  <a:lnTo>
                    <a:pt x="1162" y="366"/>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0" y="360"/>
                  </a:lnTo>
                  <a:lnTo>
                    <a:pt x="1000" y="344"/>
                  </a:lnTo>
                  <a:lnTo>
                    <a:pt x="990" y="344"/>
                  </a:lnTo>
                  <a:lnTo>
                    <a:pt x="974" y="350"/>
                  </a:lnTo>
                  <a:lnTo>
                    <a:pt x="972" y="352"/>
                  </a:lnTo>
                  <a:lnTo>
                    <a:pt x="932" y="348"/>
                  </a:lnTo>
                  <a:lnTo>
                    <a:pt x="900" y="342"/>
                  </a:lnTo>
                  <a:lnTo>
                    <a:pt x="884" y="332"/>
                  </a:lnTo>
                  <a:lnTo>
                    <a:pt x="860" y="324"/>
                  </a:lnTo>
                  <a:lnTo>
                    <a:pt x="838" y="318"/>
                  </a:lnTo>
                  <a:lnTo>
                    <a:pt x="832" y="314"/>
                  </a:lnTo>
                  <a:lnTo>
                    <a:pt x="828" y="312"/>
                  </a:lnTo>
                  <a:lnTo>
                    <a:pt x="824" y="308"/>
                  </a:lnTo>
                  <a:lnTo>
                    <a:pt x="820" y="308"/>
                  </a:lnTo>
                  <a:lnTo>
                    <a:pt x="804" y="300"/>
                  </a:lnTo>
                  <a:lnTo>
                    <a:pt x="804" y="298"/>
                  </a:lnTo>
                  <a:lnTo>
                    <a:pt x="796" y="290"/>
                  </a:lnTo>
                  <a:lnTo>
                    <a:pt x="794" y="282"/>
                  </a:lnTo>
                  <a:lnTo>
                    <a:pt x="788" y="272"/>
                  </a:lnTo>
                  <a:lnTo>
                    <a:pt x="776" y="268"/>
                  </a:lnTo>
                  <a:lnTo>
                    <a:pt x="772" y="270"/>
                  </a:lnTo>
                  <a:lnTo>
                    <a:pt x="768" y="274"/>
                  </a:lnTo>
                  <a:lnTo>
                    <a:pt x="766" y="276"/>
                  </a:lnTo>
                  <a:lnTo>
                    <a:pt x="760" y="280"/>
                  </a:lnTo>
                  <a:lnTo>
                    <a:pt x="756" y="280"/>
                  </a:lnTo>
                  <a:lnTo>
                    <a:pt x="750" y="282"/>
                  </a:lnTo>
                  <a:lnTo>
                    <a:pt x="746" y="280"/>
                  </a:lnTo>
                  <a:lnTo>
                    <a:pt x="740" y="276"/>
                  </a:lnTo>
                  <a:lnTo>
                    <a:pt x="736" y="272"/>
                  </a:lnTo>
                  <a:lnTo>
                    <a:pt x="720" y="256"/>
                  </a:lnTo>
                  <a:lnTo>
                    <a:pt x="714" y="246"/>
                  </a:lnTo>
                  <a:lnTo>
                    <a:pt x="708" y="238"/>
                  </a:lnTo>
                  <a:lnTo>
                    <a:pt x="704" y="232"/>
                  </a:lnTo>
                  <a:lnTo>
                    <a:pt x="698" y="224"/>
                  </a:lnTo>
                  <a:lnTo>
                    <a:pt x="692" y="216"/>
                  </a:lnTo>
                  <a:lnTo>
                    <a:pt x="690" y="206"/>
                  </a:lnTo>
                  <a:lnTo>
                    <a:pt x="692" y="196"/>
                  </a:lnTo>
                  <a:lnTo>
                    <a:pt x="702" y="178"/>
                  </a:lnTo>
                  <a:lnTo>
                    <a:pt x="708" y="160"/>
                  </a:lnTo>
                  <a:lnTo>
                    <a:pt x="710" y="148"/>
                  </a:lnTo>
                  <a:lnTo>
                    <a:pt x="706" y="128"/>
                  </a:lnTo>
                  <a:lnTo>
                    <a:pt x="694" y="118"/>
                  </a:lnTo>
                  <a:lnTo>
                    <a:pt x="696" y="104"/>
                  </a:lnTo>
                  <a:lnTo>
                    <a:pt x="698" y="96"/>
                  </a:lnTo>
                  <a:lnTo>
                    <a:pt x="700" y="90"/>
                  </a:lnTo>
                  <a:lnTo>
                    <a:pt x="704" y="86"/>
                  </a:lnTo>
                  <a:lnTo>
                    <a:pt x="708" y="84"/>
                  </a:lnTo>
                  <a:lnTo>
                    <a:pt x="712" y="84"/>
                  </a:lnTo>
                  <a:lnTo>
                    <a:pt x="712" y="80"/>
                  </a:lnTo>
                  <a:lnTo>
                    <a:pt x="712" y="78"/>
                  </a:lnTo>
                  <a:lnTo>
                    <a:pt x="712" y="62"/>
                  </a:lnTo>
                  <a:lnTo>
                    <a:pt x="712" y="44"/>
                  </a:lnTo>
                  <a:lnTo>
                    <a:pt x="710" y="42"/>
                  </a:lnTo>
                  <a:lnTo>
                    <a:pt x="708" y="40"/>
                  </a:lnTo>
                  <a:lnTo>
                    <a:pt x="706" y="40"/>
                  </a:lnTo>
                  <a:lnTo>
                    <a:pt x="692" y="30"/>
                  </a:lnTo>
                  <a:lnTo>
                    <a:pt x="680" y="20"/>
                  </a:lnTo>
                  <a:lnTo>
                    <a:pt x="642" y="14"/>
                  </a:lnTo>
                  <a:lnTo>
                    <a:pt x="630" y="4"/>
                  </a:lnTo>
                  <a:lnTo>
                    <a:pt x="608" y="4"/>
                  </a:lnTo>
                  <a:lnTo>
                    <a:pt x="602" y="6"/>
                  </a:lnTo>
                  <a:lnTo>
                    <a:pt x="596" y="10"/>
                  </a:lnTo>
                  <a:lnTo>
                    <a:pt x="594" y="10"/>
                  </a:lnTo>
                  <a:lnTo>
                    <a:pt x="576" y="16"/>
                  </a:lnTo>
                  <a:lnTo>
                    <a:pt x="532" y="16"/>
                  </a:lnTo>
                  <a:lnTo>
                    <a:pt x="524" y="20"/>
                  </a:lnTo>
                  <a:lnTo>
                    <a:pt x="518" y="24"/>
                  </a:lnTo>
                  <a:lnTo>
                    <a:pt x="508" y="28"/>
                  </a:lnTo>
                  <a:lnTo>
                    <a:pt x="492" y="34"/>
                  </a:lnTo>
                  <a:lnTo>
                    <a:pt x="472" y="40"/>
                  </a:lnTo>
                  <a:lnTo>
                    <a:pt x="470" y="40"/>
                  </a:lnTo>
                  <a:lnTo>
                    <a:pt x="440" y="36"/>
                  </a:lnTo>
                  <a:lnTo>
                    <a:pt x="438" y="36"/>
                  </a:lnTo>
                  <a:lnTo>
                    <a:pt x="428" y="36"/>
                  </a:lnTo>
                  <a:lnTo>
                    <a:pt x="410" y="40"/>
                  </a:lnTo>
                  <a:lnTo>
                    <a:pt x="374" y="44"/>
                  </a:lnTo>
                  <a:lnTo>
                    <a:pt x="372" y="44"/>
                  </a:lnTo>
                  <a:lnTo>
                    <a:pt x="356" y="36"/>
                  </a:lnTo>
                  <a:lnTo>
                    <a:pt x="340" y="36"/>
                  </a:lnTo>
                  <a:lnTo>
                    <a:pt x="330" y="32"/>
                  </a:lnTo>
                  <a:lnTo>
                    <a:pt x="320" y="20"/>
                  </a:lnTo>
                  <a:lnTo>
                    <a:pt x="318" y="20"/>
                  </a:lnTo>
                  <a:lnTo>
                    <a:pt x="316" y="12"/>
                  </a:lnTo>
                  <a:lnTo>
                    <a:pt x="314" y="8"/>
                  </a:lnTo>
                  <a:lnTo>
                    <a:pt x="310" y="4"/>
                  </a:lnTo>
                  <a:lnTo>
                    <a:pt x="302" y="0"/>
                  </a:lnTo>
                  <a:lnTo>
                    <a:pt x="296" y="8"/>
                  </a:lnTo>
                  <a:lnTo>
                    <a:pt x="270" y="20"/>
                  </a:lnTo>
                  <a:lnTo>
                    <a:pt x="268" y="20"/>
                  </a:lnTo>
                  <a:lnTo>
                    <a:pt x="236" y="22"/>
                  </a:lnTo>
                  <a:lnTo>
                    <a:pt x="226" y="20"/>
                  </a:lnTo>
                  <a:lnTo>
                    <a:pt x="210" y="16"/>
                  </a:lnTo>
                  <a:lnTo>
                    <a:pt x="184" y="12"/>
                  </a:lnTo>
                  <a:lnTo>
                    <a:pt x="182" y="12"/>
                  </a:lnTo>
                  <a:lnTo>
                    <a:pt x="166" y="4"/>
                  </a:lnTo>
                  <a:lnTo>
                    <a:pt x="152" y="4"/>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28690" name="Freeform 12"/>
            <p:cNvSpPr>
              <a:spLocks/>
            </p:cNvSpPr>
            <p:nvPr/>
          </p:nvSpPr>
          <p:spPr bwMode="auto">
            <a:xfrm>
              <a:off x="2309427" y="3383580"/>
              <a:ext cx="1016864" cy="1059830"/>
            </a:xfrm>
            <a:custGeom>
              <a:avLst/>
              <a:gdLst>
                <a:gd name="T0" fmla="*/ 35805 w 568"/>
                <a:gd name="T1" fmla="*/ 651652 h 592"/>
                <a:gd name="T2" fmla="*/ 132479 w 568"/>
                <a:gd name="T3" fmla="*/ 676716 h 592"/>
                <a:gd name="T4" fmla="*/ 175445 w 568"/>
                <a:gd name="T5" fmla="*/ 787711 h 592"/>
                <a:gd name="T6" fmla="*/ 171864 w 568"/>
                <a:gd name="T7" fmla="*/ 898707 h 592"/>
                <a:gd name="T8" fmla="*/ 257797 w 568"/>
                <a:gd name="T9" fmla="*/ 930932 h 592"/>
                <a:gd name="T10" fmla="*/ 393856 w 568"/>
                <a:gd name="T11" fmla="*/ 966737 h 592"/>
                <a:gd name="T12" fmla="*/ 486949 w 568"/>
                <a:gd name="T13" fmla="*/ 1059830 h 592"/>
                <a:gd name="T14" fmla="*/ 469046 w 568"/>
                <a:gd name="T15" fmla="*/ 934512 h 592"/>
                <a:gd name="T16" fmla="*/ 526335 w 568"/>
                <a:gd name="T17" fmla="*/ 877224 h 592"/>
                <a:gd name="T18" fmla="*/ 648072 w 568"/>
                <a:gd name="T19" fmla="*/ 877224 h 592"/>
                <a:gd name="T20" fmla="*/ 784131 w 568"/>
                <a:gd name="T21" fmla="*/ 837839 h 592"/>
                <a:gd name="T22" fmla="*/ 945254 w 568"/>
                <a:gd name="T23" fmla="*/ 762648 h 592"/>
                <a:gd name="T24" fmla="*/ 966737 w 568"/>
                <a:gd name="T25" fmla="*/ 769809 h 592"/>
                <a:gd name="T26" fmla="*/ 981059 w 568"/>
                <a:gd name="T27" fmla="*/ 694618 h 592"/>
                <a:gd name="T28" fmla="*/ 902288 w 568"/>
                <a:gd name="T29" fmla="*/ 691038 h 592"/>
                <a:gd name="T30" fmla="*/ 866483 w 568"/>
                <a:gd name="T31" fmla="*/ 644491 h 592"/>
                <a:gd name="T32" fmla="*/ 823517 w 568"/>
                <a:gd name="T33" fmla="*/ 608686 h 592"/>
                <a:gd name="T34" fmla="*/ 809195 w 568"/>
                <a:gd name="T35" fmla="*/ 486949 h 592"/>
                <a:gd name="T36" fmla="*/ 787712 w 568"/>
                <a:gd name="T37" fmla="*/ 340148 h 592"/>
                <a:gd name="T38" fmla="*/ 712521 w 568"/>
                <a:gd name="T39" fmla="*/ 272119 h 592"/>
                <a:gd name="T40" fmla="*/ 737584 w 568"/>
                <a:gd name="T41" fmla="*/ 236313 h 592"/>
                <a:gd name="T42" fmla="*/ 859322 w 568"/>
                <a:gd name="T43" fmla="*/ 229152 h 592"/>
                <a:gd name="T44" fmla="*/ 916610 w 568"/>
                <a:gd name="T45" fmla="*/ 193347 h 592"/>
                <a:gd name="T46" fmla="*/ 848580 w 568"/>
                <a:gd name="T47" fmla="*/ 182606 h 592"/>
                <a:gd name="T48" fmla="*/ 812775 w 568"/>
                <a:gd name="T49" fmla="*/ 157542 h 592"/>
                <a:gd name="T50" fmla="*/ 766229 w 568"/>
                <a:gd name="T51" fmla="*/ 85932 h 592"/>
                <a:gd name="T52" fmla="*/ 723262 w 568"/>
                <a:gd name="T53" fmla="*/ 150381 h 592"/>
                <a:gd name="T54" fmla="*/ 644491 w 568"/>
                <a:gd name="T55" fmla="*/ 247055 h 592"/>
                <a:gd name="T56" fmla="*/ 655233 w 568"/>
                <a:gd name="T57" fmla="*/ 307924 h 592"/>
                <a:gd name="T58" fmla="*/ 623008 w 568"/>
                <a:gd name="T59" fmla="*/ 383114 h 592"/>
                <a:gd name="T60" fmla="*/ 565720 w 568"/>
                <a:gd name="T61" fmla="*/ 383114 h 592"/>
                <a:gd name="T62" fmla="*/ 515593 w 568"/>
                <a:gd name="T63" fmla="*/ 429661 h 592"/>
                <a:gd name="T64" fmla="*/ 494110 w 568"/>
                <a:gd name="T65" fmla="*/ 401017 h 592"/>
                <a:gd name="T66" fmla="*/ 472627 w 568"/>
                <a:gd name="T67" fmla="*/ 397436 h 592"/>
                <a:gd name="T68" fmla="*/ 436822 w 568"/>
                <a:gd name="T69" fmla="*/ 300763 h 592"/>
                <a:gd name="T70" fmla="*/ 386695 w 568"/>
                <a:gd name="T71" fmla="*/ 168284 h 592"/>
                <a:gd name="T72" fmla="*/ 350890 w 568"/>
                <a:gd name="T73" fmla="*/ 182606 h 592"/>
                <a:gd name="T74" fmla="*/ 307924 w 568"/>
                <a:gd name="T75" fmla="*/ 153962 h 592"/>
                <a:gd name="T76" fmla="*/ 279280 w 568"/>
                <a:gd name="T77" fmla="*/ 89513 h 592"/>
                <a:gd name="T78" fmla="*/ 247055 w 568"/>
                <a:gd name="T79" fmla="*/ 146801 h 592"/>
                <a:gd name="T80" fmla="*/ 218411 w 568"/>
                <a:gd name="T81" fmla="*/ 150381 h 592"/>
                <a:gd name="T82" fmla="*/ 189767 w 568"/>
                <a:gd name="T83" fmla="*/ 100254 h 592"/>
                <a:gd name="T84" fmla="*/ 182606 w 568"/>
                <a:gd name="T85" fmla="*/ 0 h 592"/>
                <a:gd name="T86" fmla="*/ 146801 w 568"/>
                <a:gd name="T87" fmla="*/ 78771 h 592"/>
                <a:gd name="T88" fmla="*/ 100254 w 568"/>
                <a:gd name="T89" fmla="*/ 118157 h 592"/>
                <a:gd name="T90" fmla="*/ 96674 w 568"/>
                <a:gd name="T91" fmla="*/ 189767 h 592"/>
                <a:gd name="T92" fmla="*/ 136059 w 568"/>
                <a:gd name="T93" fmla="*/ 186186 h 592"/>
                <a:gd name="T94" fmla="*/ 139640 w 568"/>
                <a:gd name="T95" fmla="*/ 426080 h 592"/>
                <a:gd name="T96" fmla="*/ 85932 w 568"/>
                <a:gd name="T97" fmla="*/ 451144 h 592"/>
                <a:gd name="T98" fmla="*/ 10742 w 568"/>
                <a:gd name="T99" fmla="*/ 572881 h 592"/>
                <a:gd name="T100" fmla="*/ 21483 w 568"/>
                <a:gd name="T101" fmla="*/ 633750 h 59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568" h="592">
                  <a:moveTo>
                    <a:pt x="4" y="364"/>
                  </a:moveTo>
                  <a:lnTo>
                    <a:pt x="0" y="374"/>
                  </a:lnTo>
                  <a:lnTo>
                    <a:pt x="10" y="372"/>
                  </a:lnTo>
                  <a:lnTo>
                    <a:pt x="18" y="366"/>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04" y="486"/>
                  </a:lnTo>
                  <a:lnTo>
                    <a:pt x="98" y="496"/>
                  </a:lnTo>
                  <a:lnTo>
                    <a:pt x="96" y="502"/>
                  </a:lnTo>
                  <a:lnTo>
                    <a:pt x="110" y="506"/>
                  </a:lnTo>
                  <a:lnTo>
                    <a:pt x="122" y="508"/>
                  </a:lnTo>
                  <a:lnTo>
                    <a:pt x="132" y="510"/>
                  </a:lnTo>
                  <a:lnTo>
                    <a:pt x="140" y="516"/>
                  </a:lnTo>
                  <a:lnTo>
                    <a:pt x="144" y="520"/>
                  </a:lnTo>
                  <a:lnTo>
                    <a:pt x="152" y="534"/>
                  </a:lnTo>
                  <a:lnTo>
                    <a:pt x="158" y="550"/>
                  </a:lnTo>
                  <a:lnTo>
                    <a:pt x="180" y="562"/>
                  </a:lnTo>
                  <a:lnTo>
                    <a:pt x="192" y="564"/>
                  </a:lnTo>
                  <a:lnTo>
                    <a:pt x="220" y="540"/>
                  </a:lnTo>
                  <a:lnTo>
                    <a:pt x="236" y="562"/>
                  </a:lnTo>
                  <a:lnTo>
                    <a:pt x="236" y="564"/>
                  </a:lnTo>
                  <a:lnTo>
                    <a:pt x="240" y="584"/>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42" y="486"/>
                  </a:lnTo>
                  <a:lnTo>
                    <a:pt x="352" y="498"/>
                  </a:lnTo>
                  <a:lnTo>
                    <a:pt x="362" y="490"/>
                  </a:lnTo>
                  <a:lnTo>
                    <a:pt x="378" y="474"/>
                  </a:lnTo>
                  <a:lnTo>
                    <a:pt x="378" y="472"/>
                  </a:lnTo>
                  <a:lnTo>
                    <a:pt x="380" y="472"/>
                  </a:lnTo>
                  <a:lnTo>
                    <a:pt x="420" y="482"/>
                  </a:lnTo>
                  <a:lnTo>
                    <a:pt x="438" y="468"/>
                  </a:lnTo>
                  <a:lnTo>
                    <a:pt x="438" y="466"/>
                  </a:lnTo>
                  <a:lnTo>
                    <a:pt x="440" y="466"/>
                  </a:lnTo>
                  <a:lnTo>
                    <a:pt x="458" y="470"/>
                  </a:lnTo>
                  <a:lnTo>
                    <a:pt x="512" y="422"/>
                  </a:lnTo>
                  <a:lnTo>
                    <a:pt x="528" y="426"/>
                  </a:lnTo>
                  <a:lnTo>
                    <a:pt x="530" y="428"/>
                  </a:lnTo>
                  <a:lnTo>
                    <a:pt x="532" y="428"/>
                  </a:lnTo>
                  <a:lnTo>
                    <a:pt x="536" y="436"/>
                  </a:lnTo>
                  <a:lnTo>
                    <a:pt x="540" y="432"/>
                  </a:lnTo>
                  <a:lnTo>
                    <a:pt x="540" y="430"/>
                  </a:lnTo>
                  <a:lnTo>
                    <a:pt x="556" y="422"/>
                  </a:lnTo>
                  <a:lnTo>
                    <a:pt x="568" y="410"/>
                  </a:lnTo>
                  <a:lnTo>
                    <a:pt x="566" y="386"/>
                  </a:lnTo>
                  <a:lnTo>
                    <a:pt x="564" y="382"/>
                  </a:lnTo>
                  <a:lnTo>
                    <a:pt x="548" y="388"/>
                  </a:lnTo>
                  <a:lnTo>
                    <a:pt x="542" y="392"/>
                  </a:lnTo>
                  <a:lnTo>
                    <a:pt x="534" y="392"/>
                  </a:lnTo>
                  <a:lnTo>
                    <a:pt x="516" y="392"/>
                  </a:lnTo>
                  <a:lnTo>
                    <a:pt x="510" y="390"/>
                  </a:lnTo>
                  <a:lnTo>
                    <a:pt x="504" y="386"/>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8" y="310"/>
                  </a:lnTo>
                  <a:lnTo>
                    <a:pt x="468" y="308"/>
                  </a:lnTo>
                  <a:lnTo>
                    <a:pt x="476" y="294"/>
                  </a:lnTo>
                  <a:lnTo>
                    <a:pt x="452" y="274"/>
                  </a:lnTo>
                  <a:lnTo>
                    <a:pt x="452" y="272"/>
                  </a:lnTo>
                  <a:lnTo>
                    <a:pt x="452" y="248"/>
                  </a:lnTo>
                  <a:lnTo>
                    <a:pt x="464" y="212"/>
                  </a:lnTo>
                  <a:lnTo>
                    <a:pt x="456" y="192"/>
                  </a:lnTo>
                  <a:lnTo>
                    <a:pt x="450" y="190"/>
                  </a:lnTo>
                  <a:lnTo>
                    <a:pt x="440" y="190"/>
                  </a:lnTo>
                  <a:lnTo>
                    <a:pt x="432" y="204"/>
                  </a:lnTo>
                  <a:lnTo>
                    <a:pt x="420" y="196"/>
                  </a:lnTo>
                  <a:lnTo>
                    <a:pt x="410" y="190"/>
                  </a:lnTo>
                  <a:lnTo>
                    <a:pt x="400" y="168"/>
                  </a:lnTo>
                  <a:lnTo>
                    <a:pt x="398" y="152"/>
                  </a:lnTo>
                  <a:lnTo>
                    <a:pt x="398" y="150"/>
                  </a:lnTo>
                  <a:lnTo>
                    <a:pt x="396" y="148"/>
                  </a:lnTo>
                  <a:lnTo>
                    <a:pt x="400" y="148"/>
                  </a:lnTo>
                  <a:lnTo>
                    <a:pt x="410" y="132"/>
                  </a:lnTo>
                  <a:lnTo>
                    <a:pt x="412" y="132"/>
                  </a:lnTo>
                  <a:lnTo>
                    <a:pt x="420" y="130"/>
                  </a:lnTo>
                  <a:lnTo>
                    <a:pt x="430" y="128"/>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78" y="100"/>
                  </a:lnTo>
                  <a:lnTo>
                    <a:pt x="474" y="102"/>
                  </a:lnTo>
                  <a:lnTo>
                    <a:pt x="470" y="104"/>
                  </a:lnTo>
                  <a:lnTo>
                    <a:pt x="466" y="102"/>
                  </a:lnTo>
                  <a:lnTo>
                    <a:pt x="462" y="10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4"/>
                  </a:lnTo>
                  <a:lnTo>
                    <a:pt x="402" y="100"/>
                  </a:lnTo>
                  <a:lnTo>
                    <a:pt x="402" y="102"/>
                  </a:lnTo>
                  <a:lnTo>
                    <a:pt x="400" y="102"/>
                  </a:lnTo>
                  <a:lnTo>
                    <a:pt x="386" y="124"/>
                  </a:lnTo>
                  <a:lnTo>
                    <a:pt x="360" y="138"/>
                  </a:lnTo>
                  <a:lnTo>
                    <a:pt x="358" y="152"/>
                  </a:lnTo>
                  <a:lnTo>
                    <a:pt x="360" y="160"/>
                  </a:lnTo>
                  <a:lnTo>
                    <a:pt x="364" y="170"/>
                  </a:lnTo>
                  <a:lnTo>
                    <a:pt x="366" y="170"/>
                  </a:lnTo>
                  <a:lnTo>
                    <a:pt x="366" y="172"/>
                  </a:lnTo>
                  <a:lnTo>
                    <a:pt x="368" y="192"/>
                  </a:lnTo>
                  <a:lnTo>
                    <a:pt x="368" y="194"/>
                  </a:lnTo>
                  <a:lnTo>
                    <a:pt x="366" y="196"/>
                  </a:lnTo>
                  <a:lnTo>
                    <a:pt x="356" y="208"/>
                  </a:lnTo>
                  <a:lnTo>
                    <a:pt x="348" y="214"/>
                  </a:lnTo>
                  <a:lnTo>
                    <a:pt x="346" y="214"/>
                  </a:lnTo>
                  <a:lnTo>
                    <a:pt x="344" y="214"/>
                  </a:lnTo>
                  <a:lnTo>
                    <a:pt x="326" y="210"/>
                  </a:lnTo>
                  <a:lnTo>
                    <a:pt x="322" y="210"/>
                  </a:lnTo>
                  <a:lnTo>
                    <a:pt x="316" y="214"/>
                  </a:lnTo>
                  <a:lnTo>
                    <a:pt x="308" y="224"/>
                  </a:lnTo>
                  <a:lnTo>
                    <a:pt x="300" y="232"/>
                  </a:lnTo>
                  <a:lnTo>
                    <a:pt x="298" y="236"/>
                  </a:lnTo>
                  <a:lnTo>
                    <a:pt x="294" y="238"/>
                  </a:lnTo>
                  <a:lnTo>
                    <a:pt x="288" y="240"/>
                  </a:lnTo>
                  <a:lnTo>
                    <a:pt x="282" y="238"/>
                  </a:lnTo>
                  <a:lnTo>
                    <a:pt x="280" y="238"/>
                  </a:lnTo>
                  <a:lnTo>
                    <a:pt x="278" y="234"/>
                  </a:lnTo>
                  <a:lnTo>
                    <a:pt x="276" y="230"/>
                  </a:lnTo>
                  <a:lnTo>
                    <a:pt x="276" y="224"/>
                  </a:lnTo>
                  <a:lnTo>
                    <a:pt x="276" y="220"/>
                  </a:lnTo>
                  <a:lnTo>
                    <a:pt x="276" y="214"/>
                  </a:lnTo>
                  <a:lnTo>
                    <a:pt x="272" y="218"/>
                  </a:lnTo>
                  <a:lnTo>
                    <a:pt x="270" y="220"/>
                  </a:lnTo>
                  <a:lnTo>
                    <a:pt x="264" y="222"/>
                  </a:lnTo>
                  <a:lnTo>
                    <a:pt x="260" y="218"/>
                  </a:lnTo>
                  <a:lnTo>
                    <a:pt x="258" y="212"/>
                  </a:lnTo>
                  <a:lnTo>
                    <a:pt x="256" y="192"/>
                  </a:lnTo>
                  <a:lnTo>
                    <a:pt x="252" y="176"/>
                  </a:lnTo>
                  <a:lnTo>
                    <a:pt x="244" y="168"/>
                  </a:lnTo>
                  <a:lnTo>
                    <a:pt x="244" y="166"/>
                  </a:lnTo>
                  <a:lnTo>
                    <a:pt x="226" y="128"/>
                  </a:lnTo>
                  <a:lnTo>
                    <a:pt x="220" y="116"/>
                  </a:lnTo>
                  <a:lnTo>
                    <a:pt x="220" y="114"/>
                  </a:lnTo>
                  <a:lnTo>
                    <a:pt x="216" y="94"/>
                  </a:lnTo>
                  <a:lnTo>
                    <a:pt x="214" y="90"/>
                  </a:lnTo>
                  <a:lnTo>
                    <a:pt x="212" y="92"/>
                  </a:lnTo>
                  <a:lnTo>
                    <a:pt x="204" y="100"/>
                  </a:lnTo>
                  <a:lnTo>
                    <a:pt x="200" y="104"/>
                  </a:lnTo>
                  <a:lnTo>
                    <a:pt x="196" y="102"/>
                  </a:lnTo>
                  <a:lnTo>
                    <a:pt x="188" y="96"/>
                  </a:lnTo>
                  <a:lnTo>
                    <a:pt x="176" y="90"/>
                  </a:lnTo>
                  <a:lnTo>
                    <a:pt x="174" y="88"/>
                  </a:lnTo>
                  <a:lnTo>
                    <a:pt x="172" y="88"/>
                  </a:lnTo>
                  <a:lnTo>
                    <a:pt x="172" y="86"/>
                  </a:lnTo>
                  <a:lnTo>
                    <a:pt x="172" y="70"/>
                  </a:lnTo>
                  <a:lnTo>
                    <a:pt x="168" y="58"/>
                  </a:lnTo>
                  <a:lnTo>
                    <a:pt x="162" y="42"/>
                  </a:lnTo>
                  <a:lnTo>
                    <a:pt x="156" y="42"/>
                  </a:lnTo>
                  <a:lnTo>
                    <a:pt x="156" y="50"/>
                  </a:lnTo>
                  <a:lnTo>
                    <a:pt x="154" y="58"/>
                  </a:lnTo>
                  <a:lnTo>
                    <a:pt x="150" y="64"/>
                  </a:lnTo>
                  <a:lnTo>
                    <a:pt x="144" y="70"/>
                  </a:lnTo>
                  <a:lnTo>
                    <a:pt x="142" y="78"/>
                  </a:lnTo>
                  <a:lnTo>
                    <a:pt x="138" y="82"/>
                  </a:lnTo>
                  <a:lnTo>
                    <a:pt x="134" y="86"/>
                  </a:lnTo>
                  <a:lnTo>
                    <a:pt x="130" y="86"/>
                  </a:lnTo>
                  <a:lnTo>
                    <a:pt x="128" y="86"/>
                  </a:lnTo>
                  <a:lnTo>
                    <a:pt x="124" y="84"/>
                  </a:lnTo>
                  <a:lnTo>
                    <a:pt x="122" y="84"/>
                  </a:lnTo>
                  <a:lnTo>
                    <a:pt x="118" y="82"/>
                  </a:lnTo>
                  <a:lnTo>
                    <a:pt x="118" y="78"/>
                  </a:lnTo>
                  <a:lnTo>
                    <a:pt x="116" y="66"/>
                  </a:lnTo>
                  <a:lnTo>
                    <a:pt x="116" y="62"/>
                  </a:lnTo>
                  <a:lnTo>
                    <a:pt x="106" y="56"/>
                  </a:lnTo>
                  <a:lnTo>
                    <a:pt x="104" y="54"/>
                  </a:lnTo>
                  <a:lnTo>
                    <a:pt x="102" y="50"/>
                  </a:lnTo>
                  <a:lnTo>
                    <a:pt x="100" y="42"/>
                  </a:lnTo>
                  <a:lnTo>
                    <a:pt x="104" y="6"/>
                  </a:lnTo>
                  <a:lnTo>
                    <a:pt x="102" y="0"/>
                  </a:lnTo>
                  <a:lnTo>
                    <a:pt x="88" y="14"/>
                  </a:lnTo>
                  <a:lnTo>
                    <a:pt x="80" y="20"/>
                  </a:lnTo>
                  <a:lnTo>
                    <a:pt x="78" y="26"/>
                  </a:lnTo>
                  <a:lnTo>
                    <a:pt x="82" y="36"/>
                  </a:lnTo>
                  <a:lnTo>
                    <a:pt x="82" y="44"/>
                  </a:lnTo>
                  <a:lnTo>
                    <a:pt x="82" y="48"/>
                  </a:lnTo>
                  <a:lnTo>
                    <a:pt x="80" y="54"/>
                  </a:lnTo>
                  <a:lnTo>
                    <a:pt x="76" y="58"/>
                  </a:lnTo>
                  <a:lnTo>
                    <a:pt x="72" y="60"/>
                  </a:lnTo>
                  <a:lnTo>
                    <a:pt x="56" y="66"/>
                  </a:lnTo>
                  <a:lnTo>
                    <a:pt x="52" y="68"/>
                  </a:lnTo>
                  <a:lnTo>
                    <a:pt x="52" y="74"/>
                  </a:lnTo>
                  <a:lnTo>
                    <a:pt x="52" y="96"/>
                  </a:lnTo>
                  <a:lnTo>
                    <a:pt x="54" y="104"/>
                  </a:lnTo>
                  <a:lnTo>
                    <a:pt x="54" y="106"/>
                  </a:lnTo>
                  <a:lnTo>
                    <a:pt x="56" y="108"/>
                  </a:lnTo>
                  <a:lnTo>
                    <a:pt x="64" y="108"/>
                  </a:lnTo>
                  <a:lnTo>
                    <a:pt x="68" y="108"/>
                  </a:lnTo>
                  <a:lnTo>
                    <a:pt x="72" y="106"/>
                  </a:lnTo>
                  <a:lnTo>
                    <a:pt x="76" y="104"/>
                  </a:lnTo>
                  <a:lnTo>
                    <a:pt x="92" y="138"/>
                  </a:lnTo>
                  <a:lnTo>
                    <a:pt x="92" y="140"/>
                  </a:lnTo>
                  <a:lnTo>
                    <a:pt x="88" y="184"/>
                  </a:lnTo>
                  <a:lnTo>
                    <a:pt x="82" y="216"/>
                  </a:lnTo>
                  <a:lnTo>
                    <a:pt x="78" y="238"/>
                  </a:lnTo>
                  <a:lnTo>
                    <a:pt x="72" y="250"/>
                  </a:lnTo>
                  <a:lnTo>
                    <a:pt x="68" y="254"/>
                  </a:lnTo>
                  <a:lnTo>
                    <a:pt x="62" y="256"/>
                  </a:lnTo>
                  <a:lnTo>
                    <a:pt x="54" y="254"/>
                  </a:lnTo>
                  <a:lnTo>
                    <a:pt x="48" y="252"/>
                  </a:lnTo>
                  <a:lnTo>
                    <a:pt x="22" y="298"/>
                  </a:lnTo>
                  <a:lnTo>
                    <a:pt x="12" y="312"/>
                  </a:lnTo>
                  <a:lnTo>
                    <a:pt x="6" y="318"/>
                  </a:lnTo>
                  <a:lnTo>
                    <a:pt x="8" y="318"/>
                  </a:lnTo>
                  <a:lnTo>
                    <a:pt x="6" y="320"/>
                  </a:lnTo>
                  <a:lnTo>
                    <a:pt x="4" y="326"/>
                  </a:lnTo>
                  <a:lnTo>
                    <a:pt x="4" y="348"/>
                  </a:lnTo>
                  <a:lnTo>
                    <a:pt x="8" y="352"/>
                  </a:lnTo>
                  <a:lnTo>
                    <a:pt x="10" y="352"/>
                  </a:lnTo>
                  <a:lnTo>
                    <a:pt x="12" y="354"/>
                  </a:lnTo>
                  <a:lnTo>
                    <a:pt x="4" y="364"/>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28691" name="Freeform 13"/>
            <p:cNvSpPr>
              <a:spLocks/>
            </p:cNvSpPr>
            <p:nvPr/>
          </p:nvSpPr>
          <p:spPr bwMode="auto">
            <a:xfrm>
              <a:off x="3039851" y="3369257"/>
              <a:ext cx="687457" cy="594364"/>
            </a:xfrm>
            <a:custGeom>
              <a:avLst/>
              <a:gdLst>
                <a:gd name="T0" fmla="*/ 515593 w 384"/>
                <a:gd name="T1" fmla="*/ 14322 h 332"/>
                <a:gd name="T2" fmla="*/ 494110 w 384"/>
                <a:gd name="T3" fmla="*/ 42966 h 332"/>
                <a:gd name="T4" fmla="*/ 472627 w 384"/>
                <a:gd name="T5" fmla="*/ 35805 h 332"/>
                <a:gd name="T6" fmla="*/ 465466 w 384"/>
                <a:gd name="T7" fmla="*/ 17903 h 332"/>
                <a:gd name="T8" fmla="*/ 451144 w 384"/>
                <a:gd name="T9" fmla="*/ 0 h 332"/>
                <a:gd name="T10" fmla="*/ 443983 w 384"/>
                <a:gd name="T11" fmla="*/ 35805 h 332"/>
                <a:gd name="T12" fmla="*/ 422500 w 384"/>
                <a:gd name="T13" fmla="*/ 64449 h 332"/>
                <a:gd name="T14" fmla="*/ 372373 w 384"/>
                <a:gd name="T15" fmla="*/ 78771 h 332"/>
                <a:gd name="T16" fmla="*/ 336567 w 384"/>
                <a:gd name="T17" fmla="*/ 103835 h 332"/>
                <a:gd name="T18" fmla="*/ 329406 w 384"/>
                <a:gd name="T19" fmla="*/ 93093 h 332"/>
                <a:gd name="T20" fmla="*/ 300762 w 384"/>
                <a:gd name="T21" fmla="*/ 107415 h 332"/>
                <a:gd name="T22" fmla="*/ 286440 w 384"/>
                <a:gd name="T23" fmla="*/ 89513 h 332"/>
                <a:gd name="T24" fmla="*/ 236313 w 384"/>
                <a:gd name="T25" fmla="*/ 100254 h 332"/>
                <a:gd name="T26" fmla="*/ 304343 w 384"/>
                <a:gd name="T27" fmla="*/ 146801 h 332"/>
                <a:gd name="T28" fmla="*/ 315084 w 384"/>
                <a:gd name="T29" fmla="*/ 196928 h 332"/>
                <a:gd name="T30" fmla="*/ 286440 w 384"/>
                <a:gd name="T31" fmla="*/ 218411 h 332"/>
                <a:gd name="T32" fmla="*/ 204089 w 384"/>
                <a:gd name="T33" fmla="*/ 225572 h 332"/>
                <a:gd name="T34" fmla="*/ 168284 w 384"/>
                <a:gd name="T35" fmla="*/ 254216 h 332"/>
                <a:gd name="T36" fmla="*/ 107415 w 384"/>
                <a:gd name="T37" fmla="*/ 254216 h 332"/>
                <a:gd name="T38" fmla="*/ 28644 w 384"/>
                <a:gd name="T39" fmla="*/ 264957 h 332"/>
                <a:gd name="T40" fmla="*/ 0 w 384"/>
                <a:gd name="T41" fmla="*/ 307924 h 332"/>
                <a:gd name="T42" fmla="*/ 39386 w 384"/>
                <a:gd name="T43" fmla="*/ 358051 h 332"/>
                <a:gd name="T44" fmla="*/ 53708 w 384"/>
                <a:gd name="T45" fmla="*/ 340148 h 332"/>
                <a:gd name="T46" fmla="*/ 100254 w 384"/>
                <a:gd name="T47" fmla="*/ 343729 h 332"/>
                <a:gd name="T48" fmla="*/ 110996 w 384"/>
                <a:gd name="T49" fmla="*/ 422500 h 332"/>
                <a:gd name="T50" fmla="*/ 93093 w 384"/>
                <a:gd name="T51" fmla="*/ 465466 h 332"/>
                <a:gd name="T52" fmla="*/ 136059 w 384"/>
                <a:gd name="T53" fmla="*/ 529915 h 332"/>
                <a:gd name="T54" fmla="*/ 121737 w 384"/>
                <a:gd name="T55" fmla="*/ 572881 h 332"/>
                <a:gd name="T56" fmla="*/ 125318 w 384"/>
                <a:gd name="T57" fmla="*/ 590783 h 332"/>
                <a:gd name="T58" fmla="*/ 193347 w 384"/>
                <a:gd name="T59" fmla="*/ 572881 h 332"/>
                <a:gd name="T60" fmla="*/ 286440 w 384"/>
                <a:gd name="T61" fmla="*/ 590783 h 332"/>
                <a:gd name="T62" fmla="*/ 350890 w 384"/>
                <a:gd name="T63" fmla="*/ 540656 h 332"/>
                <a:gd name="T64" fmla="*/ 386695 w 384"/>
                <a:gd name="T65" fmla="*/ 519173 h 332"/>
                <a:gd name="T66" fmla="*/ 443983 w 384"/>
                <a:gd name="T67" fmla="*/ 501271 h 332"/>
                <a:gd name="T68" fmla="*/ 458305 w 384"/>
                <a:gd name="T69" fmla="*/ 522754 h 332"/>
                <a:gd name="T70" fmla="*/ 490529 w 384"/>
                <a:gd name="T71" fmla="*/ 522754 h 332"/>
                <a:gd name="T72" fmla="*/ 515593 w 384"/>
                <a:gd name="T73" fmla="*/ 533495 h 332"/>
                <a:gd name="T74" fmla="*/ 529915 w 384"/>
                <a:gd name="T75" fmla="*/ 519173 h 332"/>
                <a:gd name="T76" fmla="*/ 558559 w 384"/>
                <a:gd name="T77" fmla="*/ 494110 h 332"/>
                <a:gd name="T78" fmla="*/ 580042 w 384"/>
                <a:gd name="T79" fmla="*/ 479788 h 332"/>
                <a:gd name="T80" fmla="*/ 612266 w 384"/>
                <a:gd name="T81" fmla="*/ 458305 h 332"/>
                <a:gd name="T82" fmla="*/ 630169 w 384"/>
                <a:gd name="T83" fmla="*/ 443983 h 332"/>
                <a:gd name="T84" fmla="*/ 655232 w 384"/>
                <a:gd name="T85" fmla="*/ 436822 h 332"/>
                <a:gd name="T86" fmla="*/ 680296 w 384"/>
                <a:gd name="T87" fmla="*/ 422500 h 332"/>
                <a:gd name="T88" fmla="*/ 673135 w 384"/>
                <a:gd name="T89" fmla="*/ 390275 h 332"/>
                <a:gd name="T90" fmla="*/ 673135 w 384"/>
                <a:gd name="T91" fmla="*/ 336568 h 332"/>
                <a:gd name="T92" fmla="*/ 680296 w 384"/>
                <a:gd name="T93" fmla="*/ 286440 h 332"/>
                <a:gd name="T94" fmla="*/ 623008 w 384"/>
                <a:gd name="T95" fmla="*/ 297182 h 332"/>
                <a:gd name="T96" fmla="*/ 637330 w 384"/>
                <a:gd name="T97" fmla="*/ 236313 h 332"/>
                <a:gd name="T98" fmla="*/ 655232 w 384"/>
                <a:gd name="T99" fmla="*/ 150381 h 332"/>
                <a:gd name="T100" fmla="*/ 665974 w 384"/>
                <a:gd name="T101" fmla="*/ 121737 h 332"/>
                <a:gd name="T102" fmla="*/ 644491 w 384"/>
                <a:gd name="T103" fmla="*/ 114576 h 332"/>
                <a:gd name="T104" fmla="*/ 623008 w 384"/>
                <a:gd name="T105" fmla="*/ 146801 h 332"/>
                <a:gd name="T106" fmla="*/ 601525 w 384"/>
                <a:gd name="T107" fmla="*/ 136059 h 332"/>
                <a:gd name="T108" fmla="*/ 594364 w 384"/>
                <a:gd name="T109" fmla="*/ 107415 h 332"/>
                <a:gd name="T110" fmla="*/ 565720 w 384"/>
                <a:gd name="T111" fmla="*/ 107415 h 332"/>
                <a:gd name="T112" fmla="*/ 544237 w 384"/>
                <a:gd name="T113" fmla="*/ 42966 h 33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84" h="332">
                  <a:moveTo>
                    <a:pt x="300" y="6"/>
                  </a:moveTo>
                  <a:lnTo>
                    <a:pt x="296" y="4"/>
                  </a:lnTo>
                  <a:lnTo>
                    <a:pt x="288" y="8"/>
                  </a:lnTo>
                  <a:lnTo>
                    <a:pt x="284" y="14"/>
                  </a:lnTo>
                  <a:lnTo>
                    <a:pt x="280" y="22"/>
                  </a:lnTo>
                  <a:lnTo>
                    <a:pt x="276" y="24"/>
                  </a:lnTo>
                  <a:lnTo>
                    <a:pt x="272" y="26"/>
                  </a:lnTo>
                  <a:lnTo>
                    <a:pt x="268" y="24"/>
                  </a:lnTo>
                  <a:lnTo>
                    <a:pt x="264" y="20"/>
                  </a:lnTo>
                  <a:lnTo>
                    <a:pt x="262" y="20"/>
                  </a:lnTo>
                  <a:lnTo>
                    <a:pt x="260" y="12"/>
                  </a:lnTo>
                  <a:lnTo>
                    <a:pt x="260" y="10"/>
                  </a:lnTo>
                  <a:lnTo>
                    <a:pt x="258" y="0"/>
                  </a:lnTo>
                  <a:lnTo>
                    <a:pt x="254" y="0"/>
                  </a:lnTo>
                  <a:lnTo>
                    <a:pt x="252" y="0"/>
                  </a:lnTo>
                  <a:lnTo>
                    <a:pt x="250" y="8"/>
                  </a:lnTo>
                  <a:lnTo>
                    <a:pt x="250" y="20"/>
                  </a:lnTo>
                  <a:lnTo>
                    <a:pt x="248" y="20"/>
                  </a:lnTo>
                  <a:lnTo>
                    <a:pt x="240" y="34"/>
                  </a:lnTo>
                  <a:lnTo>
                    <a:pt x="238" y="36"/>
                  </a:lnTo>
                  <a:lnTo>
                    <a:pt x="236" y="36"/>
                  </a:lnTo>
                  <a:lnTo>
                    <a:pt x="216" y="34"/>
                  </a:lnTo>
                  <a:lnTo>
                    <a:pt x="216" y="36"/>
                  </a:lnTo>
                  <a:lnTo>
                    <a:pt x="208" y="44"/>
                  </a:lnTo>
                  <a:lnTo>
                    <a:pt x="212" y="50"/>
                  </a:lnTo>
                  <a:lnTo>
                    <a:pt x="206" y="58"/>
                  </a:lnTo>
                  <a:lnTo>
                    <a:pt x="188" y="58"/>
                  </a:lnTo>
                  <a:lnTo>
                    <a:pt x="188" y="56"/>
                  </a:lnTo>
                  <a:lnTo>
                    <a:pt x="188" y="54"/>
                  </a:lnTo>
                  <a:lnTo>
                    <a:pt x="184" y="52"/>
                  </a:lnTo>
                  <a:lnTo>
                    <a:pt x="182" y="58"/>
                  </a:lnTo>
                  <a:lnTo>
                    <a:pt x="180" y="60"/>
                  </a:lnTo>
                  <a:lnTo>
                    <a:pt x="168" y="60"/>
                  </a:lnTo>
                  <a:lnTo>
                    <a:pt x="160" y="54"/>
                  </a:lnTo>
                  <a:lnTo>
                    <a:pt x="160" y="52"/>
                  </a:lnTo>
                  <a:lnTo>
                    <a:pt x="160" y="50"/>
                  </a:lnTo>
                  <a:lnTo>
                    <a:pt x="146" y="48"/>
                  </a:lnTo>
                  <a:lnTo>
                    <a:pt x="136" y="52"/>
                  </a:lnTo>
                  <a:lnTo>
                    <a:pt x="132" y="56"/>
                  </a:lnTo>
                  <a:lnTo>
                    <a:pt x="148" y="74"/>
                  </a:lnTo>
                  <a:lnTo>
                    <a:pt x="168" y="80"/>
                  </a:lnTo>
                  <a:lnTo>
                    <a:pt x="170" y="82"/>
                  </a:lnTo>
                  <a:lnTo>
                    <a:pt x="180" y="92"/>
                  </a:lnTo>
                  <a:lnTo>
                    <a:pt x="176" y="108"/>
                  </a:lnTo>
                  <a:lnTo>
                    <a:pt x="176" y="110"/>
                  </a:lnTo>
                  <a:lnTo>
                    <a:pt x="162" y="120"/>
                  </a:lnTo>
                  <a:lnTo>
                    <a:pt x="162" y="122"/>
                  </a:lnTo>
                  <a:lnTo>
                    <a:pt x="160" y="122"/>
                  </a:lnTo>
                  <a:lnTo>
                    <a:pt x="138" y="128"/>
                  </a:lnTo>
                  <a:lnTo>
                    <a:pt x="124" y="130"/>
                  </a:lnTo>
                  <a:lnTo>
                    <a:pt x="114" y="126"/>
                  </a:lnTo>
                  <a:lnTo>
                    <a:pt x="110" y="126"/>
                  </a:lnTo>
                  <a:lnTo>
                    <a:pt x="104" y="134"/>
                  </a:lnTo>
                  <a:lnTo>
                    <a:pt x="94" y="142"/>
                  </a:lnTo>
                  <a:lnTo>
                    <a:pt x="92" y="142"/>
                  </a:lnTo>
                  <a:lnTo>
                    <a:pt x="78" y="148"/>
                  </a:lnTo>
                  <a:lnTo>
                    <a:pt x="60" y="142"/>
                  </a:lnTo>
                  <a:lnTo>
                    <a:pt x="24" y="144"/>
                  </a:lnTo>
                  <a:lnTo>
                    <a:pt x="16" y="146"/>
                  </a:lnTo>
                  <a:lnTo>
                    <a:pt x="16" y="148"/>
                  </a:lnTo>
                  <a:lnTo>
                    <a:pt x="8" y="148"/>
                  </a:lnTo>
                  <a:lnTo>
                    <a:pt x="0" y="160"/>
                  </a:lnTo>
                  <a:lnTo>
                    <a:pt x="0" y="172"/>
                  </a:lnTo>
                  <a:lnTo>
                    <a:pt x="8" y="192"/>
                  </a:lnTo>
                  <a:lnTo>
                    <a:pt x="18" y="196"/>
                  </a:lnTo>
                  <a:lnTo>
                    <a:pt x="22" y="200"/>
                  </a:lnTo>
                  <a:lnTo>
                    <a:pt x="28" y="192"/>
                  </a:lnTo>
                  <a:lnTo>
                    <a:pt x="28" y="190"/>
                  </a:lnTo>
                  <a:lnTo>
                    <a:pt x="30" y="190"/>
                  </a:lnTo>
                  <a:lnTo>
                    <a:pt x="42" y="188"/>
                  </a:lnTo>
                  <a:lnTo>
                    <a:pt x="44" y="188"/>
                  </a:lnTo>
                  <a:lnTo>
                    <a:pt x="56" y="192"/>
                  </a:lnTo>
                  <a:lnTo>
                    <a:pt x="68" y="220"/>
                  </a:lnTo>
                  <a:lnTo>
                    <a:pt x="66" y="220"/>
                  </a:lnTo>
                  <a:lnTo>
                    <a:pt x="62" y="236"/>
                  </a:lnTo>
                  <a:lnTo>
                    <a:pt x="58" y="244"/>
                  </a:lnTo>
                  <a:lnTo>
                    <a:pt x="58" y="246"/>
                  </a:lnTo>
                  <a:lnTo>
                    <a:pt x="52" y="260"/>
                  </a:lnTo>
                  <a:lnTo>
                    <a:pt x="52" y="276"/>
                  </a:lnTo>
                  <a:lnTo>
                    <a:pt x="62" y="286"/>
                  </a:lnTo>
                  <a:lnTo>
                    <a:pt x="76" y="296"/>
                  </a:lnTo>
                  <a:lnTo>
                    <a:pt x="76" y="298"/>
                  </a:lnTo>
                  <a:lnTo>
                    <a:pt x="78" y="298"/>
                  </a:lnTo>
                  <a:lnTo>
                    <a:pt x="68" y="320"/>
                  </a:lnTo>
                  <a:lnTo>
                    <a:pt x="66" y="332"/>
                  </a:lnTo>
                  <a:lnTo>
                    <a:pt x="68" y="330"/>
                  </a:lnTo>
                  <a:lnTo>
                    <a:pt x="70" y="330"/>
                  </a:lnTo>
                  <a:lnTo>
                    <a:pt x="78" y="326"/>
                  </a:lnTo>
                  <a:lnTo>
                    <a:pt x="92" y="318"/>
                  </a:lnTo>
                  <a:lnTo>
                    <a:pt x="108" y="320"/>
                  </a:lnTo>
                  <a:lnTo>
                    <a:pt x="110" y="320"/>
                  </a:lnTo>
                  <a:lnTo>
                    <a:pt x="134" y="330"/>
                  </a:lnTo>
                  <a:lnTo>
                    <a:pt x="160" y="330"/>
                  </a:lnTo>
                  <a:lnTo>
                    <a:pt x="168" y="320"/>
                  </a:lnTo>
                  <a:lnTo>
                    <a:pt x="182" y="312"/>
                  </a:lnTo>
                  <a:lnTo>
                    <a:pt x="196" y="302"/>
                  </a:lnTo>
                  <a:lnTo>
                    <a:pt x="196" y="300"/>
                  </a:lnTo>
                  <a:lnTo>
                    <a:pt x="206" y="298"/>
                  </a:lnTo>
                  <a:lnTo>
                    <a:pt x="216" y="290"/>
                  </a:lnTo>
                  <a:lnTo>
                    <a:pt x="228" y="274"/>
                  </a:lnTo>
                  <a:lnTo>
                    <a:pt x="246" y="280"/>
                  </a:lnTo>
                  <a:lnTo>
                    <a:pt x="248" y="280"/>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88"/>
                  </a:lnTo>
                  <a:lnTo>
                    <a:pt x="302" y="284"/>
                  </a:lnTo>
                  <a:lnTo>
                    <a:pt x="312" y="276"/>
                  </a:lnTo>
                  <a:lnTo>
                    <a:pt x="314" y="276"/>
                  </a:lnTo>
                  <a:lnTo>
                    <a:pt x="322" y="276"/>
                  </a:lnTo>
                  <a:lnTo>
                    <a:pt x="324" y="268"/>
                  </a:lnTo>
                  <a:lnTo>
                    <a:pt x="330" y="262"/>
                  </a:lnTo>
                  <a:lnTo>
                    <a:pt x="336" y="258"/>
                  </a:lnTo>
                  <a:lnTo>
                    <a:pt x="342" y="256"/>
                  </a:lnTo>
                  <a:lnTo>
                    <a:pt x="346" y="252"/>
                  </a:lnTo>
                  <a:lnTo>
                    <a:pt x="348" y="252"/>
                  </a:lnTo>
                  <a:lnTo>
                    <a:pt x="352" y="248"/>
                  </a:lnTo>
                  <a:lnTo>
                    <a:pt x="352" y="246"/>
                  </a:lnTo>
                  <a:lnTo>
                    <a:pt x="354" y="246"/>
                  </a:lnTo>
                  <a:lnTo>
                    <a:pt x="366" y="244"/>
                  </a:lnTo>
                  <a:lnTo>
                    <a:pt x="374" y="244"/>
                  </a:lnTo>
                  <a:lnTo>
                    <a:pt x="376" y="240"/>
                  </a:lnTo>
                  <a:lnTo>
                    <a:pt x="380" y="236"/>
                  </a:lnTo>
                  <a:lnTo>
                    <a:pt x="384" y="228"/>
                  </a:lnTo>
                  <a:lnTo>
                    <a:pt x="382" y="228"/>
                  </a:lnTo>
                  <a:lnTo>
                    <a:pt x="376" y="218"/>
                  </a:lnTo>
                  <a:lnTo>
                    <a:pt x="372" y="206"/>
                  </a:lnTo>
                  <a:lnTo>
                    <a:pt x="372" y="204"/>
                  </a:lnTo>
                  <a:lnTo>
                    <a:pt x="376" y="188"/>
                  </a:lnTo>
                  <a:lnTo>
                    <a:pt x="376" y="180"/>
                  </a:lnTo>
                  <a:lnTo>
                    <a:pt x="380" y="174"/>
                  </a:lnTo>
                  <a:lnTo>
                    <a:pt x="380" y="160"/>
                  </a:lnTo>
                  <a:lnTo>
                    <a:pt x="378" y="158"/>
                  </a:lnTo>
                  <a:lnTo>
                    <a:pt x="372" y="156"/>
                  </a:lnTo>
                  <a:lnTo>
                    <a:pt x="348" y="166"/>
                  </a:lnTo>
                  <a:lnTo>
                    <a:pt x="348" y="140"/>
                  </a:lnTo>
                  <a:lnTo>
                    <a:pt x="350" y="136"/>
                  </a:lnTo>
                  <a:lnTo>
                    <a:pt x="356" y="132"/>
                  </a:lnTo>
                  <a:lnTo>
                    <a:pt x="372" y="120"/>
                  </a:lnTo>
                  <a:lnTo>
                    <a:pt x="366" y="92"/>
                  </a:lnTo>
                  <a:lnTo>
                    <a:pt x="366" y="84"/>
                  </a:lnTo>
                  <a:lnTo>
                    <a:pt x="366" y="78"/>
                  </a:lnTo>
                  <a:lnTo>
                    <a:pt x="368" y="74"/>
                  </a:lnTo>
                  <a:lnTo>
                    <a:pt x="372" y="68"/>
                  </a:lnTo>
                  <a:lnTo>
                    <a:pt x="372" y="64"/>
                  </a:lnTo>
                  <a:lnTo>
                    <a:pt x="364" y="64"/>
                  </a:lnTo>
                  <a:lnTo>
                    <a:pt x="360" y="64"/>
                  </a:lnTo>
                  <a:lnTo>
                    <a:pt x="356" y="76"/>
                  </a:lnTo>
                  <a:lnTo>
                    <a:pt x="352" y="80"/>
                  </a:lnTo>
                  <a:lnTo>
                    <a:pt x="348" y="82"/>
                  </a:lnTo>
                  <a:lnTo>
                    <a:pt x="346" y="82"/>
                  </a:lnTo>
                  <a:lnTo>
                    <a:pt x="338" y="76"/>
                  </a:lnTo>
                  <a:lnTo>
                    <a:pt x="336" y="76"/>
                  </a:lnTo>
                  <a:lnTo>
                    <a:pt x="336" y="74"/>
                  </a:lnTo>
                  <a:lnTo>
                    <a:pt x="334" y="68"/>
                  </a:lnTo>
                  <a:lnTo>
                    <a:pt x="332" y="60"/>
                  </a:lnTo>
                  <a:lnTo>
                    <a:pt x="332" y="64"/>
                  </a:lnTo>
                  <a:lnTo>
                    <a:pt x="316" y="64"/>
                  </a:lnTo>
                  <a:lnTo>
                    <a:pt x="316" y="60"/>
                  </a:lnTo>
                  <a:lnTo>
                    <a:pt x="312" y="52"/>
                  </a:lnTo>
                  <a:lnTo>
                    <a:pt x="312" y="40"/>
                  </a:lnTo>
                  <a:lnTo>
                    <a:pt x="304" y="24"/>
                  </a:lnTo>
                  <a:lnTo>
                    <a:pt x="304" y="12"/>
                  </a:lnTo>
                  <a:lnTo>
                    <a:pt x="300" y="6"/>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28692" name="Freeform 14"/>
            <p:cNvSpPr>
              <a:spLocks/>
            </p:cNvSpPr>
            <p:nvPr/>
          </p:nvSpPr>
          <p:spPr bwMode="auto">
            <a:xfrm>
              <a:off x="3150847" y="3734469"/>
              <a:ext cx="898707" cy="683877"/>
            </a:xfrm>
            <a:custGeom>
              <a:avLst/>
              <a:gdLst>
                <a:gd name="T0" fmla="*/ 723262 w 502"/>
                <a:gd name="T1" fmla="*/ 21483 h 382"/>
                <a:gd name="T2" fmla="*/ 676716 w 502"/>
                <a:gd name="T3" fmla="*/ 64449 h 382"/>
                <a:gd name="T4" fmla="*/ 644491 w 502"/>
                <a:gd name="T5" fmla="*/ 57288 h 382"/>
                <a:gd name="T6" fmla="*/ 601525 w 502"/>
                <a:gd name="T7" fmla="*/ 75191 h 382"/>
                <a:gd name="T8" fmla="*/ 565720 w 502"/>
                <a:gd name="T9" fmla="*/ 85932 h 382"/>
                <a:gd name="T10" fmla="*/ 504851 w 502"/>
                <a:gd name="T11" fmla="*/ 107415 h 382"/>
                <a:gd name="T12" fmla="*/ 483368 w 502"/>
                <a:gd name="T13" fmla="*/ 125318 h 382"/>
                <a:gd name="T14" fmla="*/ 494110 w 502"/>
                <a:gd name="T15" fmla="*/ 146801 h 382"/>
                <a:gd name="T16" fmla="*/ 429661 w 502"/>
                <a:gd name="T17" fmla="*/ 168284 h 382"/>
                <a:gd name="T18" fmla="*/ 401017 w 502"/>
                <a:gd name="T19" fmla="*/ 182606 h 382"/>
                <a:gd name="T20" fmla="*/ 347309 w 502"/>
                <a:gd name="T21" fmla="*/ 175445 h 382"/>
                <a:gd name="T22" fmla="*/ 318665 w 502"/>
                <a:gd name="T23" fmla="*/ 150381 h 382"/>
                <a:gd name="T24" fmla="*/ 286440 w 502"/>
                <a:gd name="T25" fmla="*/ 164703 h 382"/>
                <a:gd name="T26" fmla="*/ 264957 w 502"/>
                <a:gd name="T27" fmla="*/ 182606 h 382"/>
                <a:gd name="T28" fmla="*/ 225572 w 502"/>
                <a:gd name="T29" fmla="*/ 207669 h 382"/>
                <a:gd name="T30" fmla="*/ 125318 w 502"/>
                <a:gd name="T31" fmla="*/ 239894 h 382"/>
                <a:gd name="T32" fmla="*/ 35805 w 502"/>
                <a:gd name="T33" fmla="*/ 232733 h 382"/>
                <a:gd name="T34" fmla="*/ 3581 w 502"/>
                <a:gd name="T35" fmla="*/ 247055 h 382"/>
                <a:gd name="T36" fmla="*/ 7161 w 502"/>
                <a:gd name="T37" fmla="*/ 282860 h 382"/>
                <a:gd name="T38" fmla="*/ 71610 w 502"/>
                <a:gd name="T39" fmla="*/ 282860 h 382"/>
                <a:gd name="T40" fmla="*/ 75191 w 502"/>
                <a:gd name="T41" fmla="*/ 332987 h 382"/>
                <a:gd name="T42" fmla="*/ 132479 w 502"/>
                <a:gd name="T43" fmla="*/ 329407 h 382"/>
                <a:gd name="T44" fmla="*/ 168284 w 502"/>
                <a:gd name="T45" fmla="*/ 315085 h 382"/>
                <a:gd name="T46" fmla="*/ 186186 w 502"/>
                <a:gd name="T47" fmla="*/ 336568 h 382"/>
                <a:gd name="T48" fmla="*/ 164703 w 502"/>
                <a:gd name="T49" fmla="*/ 415339 h 382"/>
                <a:gd name="T50" fmla="*/ 125318 w 502"/>
                <a:gd name="T51" fmla="*/ 443983 h 382"/>
                <a:gd name="T52" fmla="*/ 193347 w 502"/>
                <a:gd name="T53" fmla="*/ 461886 h 382"/>
                <a:gd name="T54" fmla="*/ 272118 w 502"/>
                <a:gd name="T55" fmla="*/ 479788 h 382"/>
                <a:gd name="T56" fmla="*/ 250635 w 502"/>
                <a:gd name="T57" fmla="*/ 537076 h 382"/>
                <a:gd name="T58" fmla="*/ 257796 w 502"/>
                <a:gd name="T59" fmla="*/ 583623 h 382"/>
                <a:gd name="T60" fmla="*/ 347309 w 502"/>
                <a:gd name="T61" fmla="*/ 637330 h 382"/>
                <a:gd name="T62" fmla="*/ 386695 w 502"/>
                <a:gd name="T63" fmla="*/ 623008 h 382"/>
                <a:gd name="T64" fmla="*/ 451144 w 502"/>
                <a:gd name="T65" fmla="*/ 644491 h 382"/>
                <a:gd name="T66" fmla="*/ 458305 w 502"/>
                <a:gd name="T67" fmla="*/ 640911 h 382"/>
                <a:gd name="T68" fmla="*/ 526334 w 502"/>
                <a:gd name="T69" fmla="*/ 658813 h 382"/>
                <a:gd name="T70" fmla="*/ 562139 w 502"/>
                <a:gd name="T71" fmla="*/ 662394 h 382"/>
                <a:gd name="T72" fmla="*/ 572881 w 502"/>
                <a:gd name="T73" fmla="*/ 680296 h 382"/>
                <a:gd name="T74" fmla="*/ 640911 w 502"/>
                <a:gd name="T75" fmla="*/ 637330 h 382"/>
                <a:gd name="T76" fmla="*/ 701779 w 502"/>
                <a:gd name="T77" fmla="*/ 587203 h 382"/>
                <a:gd name="T78" fmla="*/ 716101 w 502"/>
                <a:gd name="T79" fmla="*/ 547818 h 382"/>
                <a:gd name="T80" fmla="*/ 734004 w 502"/>
                <a:gd name="T81" fmla="*/ 515593 h 382"/>
                <a:gd name="T82" fmla="*/ 741165 w 502"/>
                <a:gd name="T83" fmla="*/ 490530 h 382"/>
                <a:gd name="T84" fmla="*/ 816355 w 502"/>
                <a:gd name="T85" fmla="*/ 411758 h 382"/>
                <a:gd name="T86" fmla="*/ 834258 w 502"/>
                <a:gd name="T87" fmla="*/ 375953 h 382"/>
                <a:gd name="T88" fmla="*/ 887965 w 502"/>
                <a:gd name="T89" fmla="*/ 279280 h 382"/>
                <a:gd name="T90" fmla="*/ 887965 w 502"/>
                <a:gd name="T91" fmla="*/ 236314 h 382"/>
                <a:gd name="T92" fmla="*/ 855741 w 502"/>
                <a:gd name="T93" fmla="*/ 225572 h 382"/>
                <a:gd name="T94" fmla="*/ 823516 w 502"/>
                <a:gd name="T95" fmla="*/ 225572 h 382"/>
                <a:gd name="T96" fmla="*/ 805614 w 502"/>
                <a:gd name="T97" fmla="*/ 204089 h 382"/>
                <a:gd name="T98" fmla="*/ 791292 w 502"/>
                <a:gd name="T99" fmla="*/ 182606 h 382"/>
                <a:gd name="T100" fmla="*/ 759067 w 502"/>
                <a:gd name="T101" fmla="*/ 204089 h 382"/>
                <a:gd name="T102" fmla="*/ 755487 w 502"/>
                <a:gd name="T103" fmla="*/ 164703 h 382"/>
                <a:gd name="T104" fmla="*/ 766228 w 502"/>
                <a:gd name="T105" fmla="*/ 153962 h 382"/>
                <a:gd name="T106" fmla="*/ 805614 w 502"/>
                <a:gd name="T107" fmla="*/ 64449 h 382"/>
                <a:gd name="T108" fmla="*/ 787711 w 502"/>
                <a:gd name="T109" fmla="*/ 21483 h 382"/>
                <a:gd name="T110" fmla="*/ 776970 w 502"/>
                <a:gd name="T111" fmla="*/ 0 h 382"/>
                <a:gd name="T112" fmla="*/ 762648 w 502"/>
                <a:gd name="T113" fmla="*/ 14322 h 382"/>
                <a:gd name="T114" fmla="*/ 734004 w 502"/>
                <a:gd name="T115" fmla="*/ 14322 h 38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502" h="382">
                  <a:moveTo>
                    <a:pt x="402" y="8"/>
                  </a:moveTo>
                  <a:lnTo>
                    <a:pt x="402" y="10"/>
                  </a:lnTo>
                  <a:lnTo>
                    <a:pt x="404" y="12"/>
                  </a:lnTo>
                  <a:lnTo>
                    <a:pt x="394" y="28"/>
                  </a:lnTo>
                  <a:lnTo>
                    <a:pt x="386" y="34"/>
                  </a:lnTo>
                  <a:lnTo>
                    <a:pt x="378" y="36"/>
                  </a:lnTo>
                  <a:lnTo>
                    <a:pt x="376" y="36"/>
                  </a:lnTo>
                  <a:lnTo>
                    <a:pt x="368" y="30"/>
                  </a:lnTo>
                  <a:lnTo>
                    <a:pt x="360" y="32"/>
                  </a:lnTo>
                  <a:lnTo>
                    <a:pt x="344" y="44"/>
                  </a:lnTo>
                  <a:lnTo>
                    <a:pt x="340" y="44"/>
                  </a:lnTo>
                  <a:lnTo>
                    <a:pt x="336" y="42"/>
                  </a:lnTo>
                  <a:lnTo>
                    <a:pt x="328" y="32"/>
                  </a:lnTo>
                  <a:lnTo>
                    <a:pt x="322" y="42"/>
                  </a:lnTo>
                  <a:lnTo>
                    <a:pt x="316" y="48"/>
                  </a:lnTo>
                  <a:lnTo>
                    <a:pt x="306" y="48"/>
                  </a:lnTo>
                  <a:lnTo>
                    <a:pt x="294" y="52"/>
                  </a:lnTo>
                  <a:lnTo>
                    <a:pt x="282" y="60"/>
                  </a:lnTo>
                  <a:lnTo>
                    <a:pt x="278" y="60"/>
                  </a:lnTo>
                  <a:lnTo>
                    <a:pt x="274" y="64"/>
                  </a:lnTo>
                  <a:lnTo>
                    <a:pt x="270" y="70"/>
                  </a:lnTo>
                  <a:lnTo>
                    <a:pt x="270" y="72"/>
                  </a:lnTo>
                  <a:lnTo>
                    <a:pt x="270" y="74"/>
                  </a:lnTo>
                  <a:lnTo>
                    <a:pt x="276" y="82"/>
                  </a:lnTo>
                  <a:lnTo>
                    <a:pt x="254" y="80"/>
                  </a:lnTo>
                  <a:lnTo>
                    <a:pt x="242" y="90"/>
                  </a:lnTo>
                  <a:lnTo>
                    <a:pt x="240" y="94"/>
                  </a:lnTo>
                  <a:lnTo>
                    <a:pt x="238" y="100"/>
                  </a:lnTo>
                  <a:lnTo>
                    <a:pt x="236" y="102"/>
                  </a:lnTo>
                  <a:lnTo>
                    <a:pt x="224" y="102"/>
                  </a:lnTo>
                  <a:lnTo>
                    <a:pt x="210" y="96"/>
                  </a:lnTo>
                  <a:lnTo>
                    <a:pt x="206" y="96"/>
                  </a:lnTo>
                  <a:lnTo>
                    <a:pt x="194" y="98"/>
                  </a:lnTo>
                  <a:lnTo>
                    <a:pt x="190" y="96"/>
                  </a:lnTo>
                  <a:lnTo>
                    <a:pt x="186" y="94"/>
                  </a:lnTo>
                  <a:lnTo>
                    <a:pt x="178" y="84"/>
                  </a:lnTo>
                  <a:lnTo>
                    <a:pt x="170" y="80"/>
                  </a:lnTo>
                  <a:lnTo>
                    <a:pt x="162" y="92"/>
                  </a:lnTo>
                  <a:lnTo>
                    <a:pt x="160" y="92"/>
                  </a:lnTo>
                  <a:lnTo>
                    <a:pt x="150" y="100"/>
                  </a:lnTo>
                  <a:lnTo>
                    <a:pt x="148" y="100"/>
                  </a:lnTo>
                  <a:lnTo>
                    <a:pt x="148" y="102"/>
                  </a:lnTo>
                  <a:lnTo>
                    <a:pt x="146" y="102"/>
                  </a:lnTo>
                  <a:lnTo>
                    <a:pt x="138" y="104"/>
                  </a:lnTo>
                  <a:lnTo>
                    <a:pt x="126" y="116"/>
                  </a:lnTo>
                  <a:lnTo>
                    <a:pt x="112" y="122"/>
                  </a:lnTo>
                  <a:lnTo>
                    <a:pt x="102" y="134"/>
                  </a:lnTo>
                  <a:lnTo>
                    <a:pt x="70" y="134"/>
                  </a:lnTo>
                  <a:lnTo>
                    <a:pt x="46" y="124"/>
                  </a:lnTo>
                  <a:lnTo>
                    <a:pt x="32" y="124"/>
                  </a:lnTo>
                  <a:lnTo>
                    <a:pt x="20" y="130"/>
                  </a:lnTo>
                  <a:lnTo>
                    <a:pt x="18" y="130"/>
                  </a:lnTo>
                  <a:lnTo>
                    <a:pt x="10" y="132"/>
                  </a:lnTo>
                  <a:lnTo>
                    <a:pt x="2" y="138"/>
                  </a:lnTo>
                  <a:lnTo>
                    <a:pt x="0" y="142"/>
                  </a:lnTo>
                  <a:lnTo>
                    <a:pt x="0" y="152"/>
                  </a:lnTo>
                  <a:lnTo>
                    <a:pt x="4" y="158"/>
                  </a:lnTo>
                  <a:lnTo>
                    <a:pt x="22" y="152"/>
                  </a:lnTo>
                  <a:lnTo>
                    <a:pt x="30" y="154"/>
                  </a:lnTo>
                  <a:lnTo>
                    <a:pt x="40" y="158"/>
                  </a:lnTo>
                  <a:lnTo>
                    <a:pt x="42" y="158"/>
                  </a:lnTo>
                  <a:lnTo>
                    <a:pt x="42" y="160"/>
                  </a:lnTo>
                  <a:lnTo>
                    <a:pt x="42" y="186"/>
                  </a:lnTo>
                  <a:lnTo>
                    <a:pt x="46" y="188"/>
                  </a:lnTo>
                  <a:lnTo>
                    <a:pt x="64" y="188"/>
                  </a:lnTo>
                  <a:lnTo>
                    <a:pt x="74" y="184"/>
                  </a:lnTo>
                  <a:lnTo>
                    <a:pt x="76" y="184"/>
                  </a:lnTo>
                  <a:lnTo>
                    <a:pt x="86" y="180"/>
                  </a:lnTo>
                  <a:lnTo>
                    <a:pt x="94" y="176"/>
                  </a:lnTo>
                  <a:lnTo>
                    <a:pt x="98" y="176"/>
                  </a:lnTo>
                  <a:lnTo>
                    <a:pt x="100" y="178"/>
                  </a:lnTo>
                  <a:lnTo>
                    <a:pt x="104" y="188"/>
                  </a:lnTo>
                  <a:lnTo>
                    <a:pt x="106" y="216"/>
                  </a:lnTo>
                  <a:lnTo>
                    <a:pt x="106" y="218"/>
                  </a:lnTo>
                  <a:lnTo>
                    <a:pt x="92" y="232"/>
                  </a:lnTo>
                  <a:lnTo>
                    <a:pt x="92" y="234"/>
                  </a:lnTo>
                  <a:lnTo>
                    <a:pt x="74" y="242"/>
                  </a:lnTo>
                  <a:lnTo>
                    <a:pt x="70" y="248"/>
                  </a:lnTo>
                  <a:lnTo>
                    <a:pt x="72" y="252"/>
                  </a:lnTo>
                  <a:lnTo>
                    <a:pt x="106" y="256"/>
                  </a:lnTo>
                  <a:lnTo>
                    <a:pt x="108" y="258"/>
                  </a:lnTo>
                  <a:lnTo>
                    <a:pt x="122" y="266"/>
                  </a:lnTo>
                  <a:lnTo>
                    <a:pt x="152" y="264"/>
                  </a:lnTo>
                  <a:lnTo>
                    <a:pt x="152" y="268"/>
                  </a:lnTo>
                  <a:lnTo>
                    <a:pt x="154" y="284"/>
                  </a:lnTo>
                  <a:lnTo>
                    <a:pt x="154" y="286"/>
                  </a:lnTo>
                  <a:lnTo>
                    <a:pt x="140" y="300"/>
                  </a:lnTo>
                  <a:lnTo>
                    <a:pt x="140" y="312"/>
                  </a:lnTo>
                  <a:lnTo>
                    <a:pt x="142" y="320"/>
                  </a:lnTo>
                  <a:lnTo>
                    <a:pt x="144" y="326"/>
                  </a:lnTo>
                  <a:lnTo>
                    <a:pt x="150" y="330"/>
                  </a:lnTo>
                  <a:lnTo>
                    <a:pt x="174" y="344"/>
                  </a:lnTo>
                  <a:lnTo>
                    <a:pt x="194" y="356"/>
                  </a:lnTo>
                  <a:lnTo>
                    <a:pt x="212" y="348"/>
                  </a:lnTo>
                  <a:lnTo>
                    <a:pt x="214" y="348"/>
                  </a:lnTo>
                  <a:lnTo>
                    <a:pt x="216" y="348"/>
                  </a:lnTo>
                  <a:lnTo>
                    <a:pt x="242" y="368"/>
                  </a:lnTo>
                  <a:lnTo>
                    <a:pt x="246" y="368"/>
                  </a:lnTo>
                  <a:lnTo>
                    <a:pt x="252" y="360"/>
                  </a:lnTo>
                  <a:lnTo>
                    <a:pt x="254" y="360"/>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4"/>
                  </a:lnTo>
                  <a:lnTo>
                    <a:pt x="416" y="274"/>
                  </a:lnTo>
                  <a:lnTo>
                    <a:pt x="458" y="252"/>
                  </a:lnTo>
                  <a:lnTo>
                    <a:pt x="456" y="230"/>
                  </a:lnTo>
                  <a:lnTo>
                    <a:pt x="456" y="228"/>
                  </a:lnTo>
                  <a:lnTo>
                    <a:pt x="464" y="212"/>
                  </a:lnTo>
                  <a:lnTo>
                    <a:pt x="466" y="210"/>
                  </a:lnTo>
                  <a:lnTo>
                    <a:pt x="478" y="180"/>
                  </a:lnTo>
                  <a:lnTo>
                    <a:pt x="490" y="168"/>
                  </a:lnTo>
                  <a:lnTo>
                    <a:pt x="496" y="156"/>
                  </a:lnTo>
                  <a:lnTo>
                    <a:pt x="502" y="146"/>
                  </a:lnTo>
                  <a:lnTo>
                    <a:pt x="496" y="134"/>
                  </a:lnTo>
                  <a:lnTo>
                    <a:pt x="496" y="132"/>
                  </a:lnTo>
                  <a:lnTo>
                    <a:pt x="496" y="120"/>
                  </a:lnTo>
                  <a:lnTo>
                    <a:pt x="490" y="120"/>
                  </a:lnTo>
                  <a:lnTo>
                    <a:pt x="478" y="126"/>
                  </a:lnTo>
                  <a:lnTo>
                    <a:pt x="472" y="128"/>
                  </a:lnTo>
                  <a:lnTo>
                    <a:pt x="468" y="128"/>
                  </a:lnTo>
                  <a:lnTo>
                    <a:pt x="460" y="126"/>
                  </a:lnTo>
                  <a:lnTo>
                    <a:pt x="454" y="122"/>
                  </a:lnTo>
                  <a:lnTo>
                    <a:pt x="452" y="118"/>
                  </a:lnTo>
                  <a:lnTo>
                    <a:pt x="450" y="114"/>
                  </a:lnTo>
                  <a:lnTo>
                    <a:pt x="452" y="98"/>
                  </a:lnTo>
                  <a:lnTo>
                    <a:pt x="446" y="98"/>
                  </a:lnTo>
                  <a:lnTo>
                    <a:pt x="442" y="102"/>
                  </a:lnTo>
                  <a:lnTo>
                    <a:pt x="432" y="112"/>
                  </a:lnTo>
                  <a:lnTo>
                    <a:pt x="428" y="114"/>
                  </a:lnTo>
                  <a:lnTo>
                    <a:pt x="424" y="114"/>
                  </a:lnTo>
                  <a:lnTo>
                    <a:pt x="422" y="108"/>
                  </a:lnTo>
                  <a:lnTo>
                    <a:pt x="422" y="100"/>
                  </a:lnTo>
                  <a:lnTo>
                    <a:pt x="422" y="92"/>
                  </a:lnTo>
                  <a:lnTo>
                    <a:pt x="424" y="88"/>
                  </a:lnTo>
                  <a:lnTo>
                    <a:pt x="426" y="86"/>
                  </a:lnTo>
                  <a:lnTo>
                    <a:pt x="428" y="86"/>
                  </a:lnTo>
                  <a:lnTo>
                    <a:pt x="444" y="58"/>
                  </a:lnTo>
                  <a:lnTo>
                    <a:pt x="448" y="48"/>
                  </a:lnTo>
                  <a:lnTo>
                    <a:pt x="450" y="36"/>
                  </a:lnTo>
                  <a:lnTo>
                    <a:pt x="442" y="28"/>
                  </a:lnTo>
                  <a:lnTo>
                    <a:pt x="440" y="22"/>
                  </a:lnTo>
                  <a:lnTo>
                    <a:pt x="440" y="12"/>
                  </a:lnTo>
                  <a:lnTo>
                    <a:pt x="440" y="8"/>
                  </a:lnTo>
                  <a:lnTo>
                    <a:pt x="438" y="4"/>
                  </a:lnTo>
                  <a:lnTo>
                    <a:pt x="434" y="0"/>
                  </a:lnTo>
                  <a:lnTo>
                    <a:pt x="432" y="2"/>
                  </a:lnTo>
                  <a:lnTo>
                    <a:pt x="430" y="6"/>
                  </a:lnTo>
                  <a:lnTo>
                    <a:pt x="426" y="8"/>
                  </a:lnTo>
                  <a:lnTo>
                    <a:pt x="422" y="10"/>
                  </a:lnTo>
                  <a:lnTo>
                    <a:pt x="416" y="8"/>
                  </a:lnTo>
                  <a:lnTo>
                    <a:pt x="410" y="8"/>
                  </a:lnTo>
                  <a:lnTo>
                    <a:pt x="402" y="8"/>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28693" name="Freeform 15"/>
            <p:cNvSpPr>
              <a:spLocks/>
            </p:cNvSpPr>
            <p:nvPr/>
          </p:nvSpPr>
          <p:spPr bwMode="auto">
            <a:xfrm>
              <a:off x="3276165" y="2982563"/>
              <a:ext cx="508432" cy="515593"/>
            </a:xfrm>
            <a:custGeom>
              <a:avLst/>
              <a:gdLst>
                <a:gd name="T0" fmla="*/ 497690 w 284"/>
                <a:gd name="T1" fmla="*/ 78771 h 288"/>
                <a:gd name="T2" fmla="*/ 465466 w 284"/>
                <a:gd name="T3" fmla="*/ 53708 h 288"/>
                <a:gd name="T4" fmla="*/ 461885 w 284"/>
                <a:gd name="T5" fmla="*/ 50127 h 288"/>
                <a:gd name="T6" fmla="*/ 443983 w 284"/>
                <a:gd name="T7" fmla="*/ 42966 h 288"/>
                <a:gd name="T8" fmla="*/ 418919 w 284"/>
                <a:gd name="T9" fmla="*/ 50127 h 288"/>
                <a:gd name="T10" fmla="*/ 397436 w 284"/>
                <a:gd name="T11" fmla="*/ 39386 h 288"/>
                <a:gd name="T12" fmla="*/ 393856 w 284"/>
                <a:gd name="T13" fmla="*/ 35805 h 288"/>
                <a:gd name="T14" fmla="*/ 365212 w 284"/>
                <a:gd name="T15" fmla="*/ 7161 h 288"/>
                <a:gd name="T16" fmla="*/ 336568 w 284"/>
                <a:gd name="T17" fmla="*/ 14322 h 288"/>
                <a:gd name="T18" fmla="*/ 307924 w 284"/>
                <a:gd name="T19" fmla="*/ 71610 h 288"/>
                <a:gd name="T20" fmla="*/ 290021 w 284"/>
                <a:gd name="T21" fmla="*/ 107415 h 288"/>
                <a:gd name="T22" fmla="*/ 257797 w 284"/>
                <a:gd name="T23" fmla="*/ 153962 h 288"/>
                <a:gd name="T24" fmla="*/ 221991 w 284"/>
                <a:gd name="T25" fmla="*/ 186186 h 288"/>
                <a:gd name="T26" fmla="*/ 204089 w 284"/>
                <a:gd name="T27" fmla="*/ 214830 h 288"/>
                <a:gd name="T28" fmla="*/ 171864 w 284"/>
                <a:gd name="T29" fmla="*/ 236313 h 288"/>
                <a:gd name="T30" fmla="*/ 132479 w 284"/>
                <a:gd name="T31" fmla="*/ 293602 h 288"/>
                <a:gd name="T32" fmla="*/ 14322 w 284"/>
                <a:gd name="T33" fmla="*/ 286441 h 288"/>
                <a:gd name="T34" fmla="*/ 0 w 284"/>
                <a:gd name="T35" fmla="*/ 322246 h 288"/>
                <a:gd name="T36" fmla="*/ 35805 w 284"/>
                <a:gd name="T37" fmla="*/ 404597 h 288"/>
                <a:gd name="T38" fmla="*/ 57288 w 284"/>
                <a:gd name="T39" fmla="*/ 418919 h 288"/>
                <a:gd name="T40" fmla="*/ 75191 w 284"/>
                <a:gd name="T41" fmla="*/ 451144 h 288"/>
                <a:gd name="T42" fmla="*/ 68030 w 284"/>
                <a:gd name="T43" fmla="*/ 476207 h 288"/>
                <a:gd name="T44" fmla="*/ 78771 w 284"/>
                <a:gd name="T45" fmla="*/ 479788 h 288"/>
                <a:gd name="T46" fmla="*/ 89513 w 284"/>
                <a:gd name="T47" fmla="*/ 461885 h 288"/>
                <a:gd name="T48" fmla="*/ 114576 w 284"/>
                <a:gd name="T49" fmla="*/ 476207 h 288"/>
                <a:gd name="T50" fmla="*/ 121737 w 284"/>
                <a:gd name="T51" fmla="*/ 465466 h 288"/>
                <a:gd name="T52" fmla="*/ 139640 w 284"/>
                <a:gd name="T53" fmla="*/ 436822 h 288"/>
                <a:gd name="T54" fmla="*/ 157542 w 284"/>
                <a:gd name="T55" fmla="*/ 433241 h 288"/>
                <a:gd name="T56" fmla="*/ 196928 w 284"/>
                <a:gd name="T57" fmla="*/ 415339 h 288"/>
                <a:gd name="T58" fmla="*/ 200508 w 284"/>
                <a:gd name="T59" fmla="*/ 379534 h 288"/>
                <a:gd name="T60" fmla="*/ 214830 w 284"/>
                <a:gd name="T61" fmla="*/ 368792 h 288"/>
                <a:gd name="T62" fmla="*/ 239894 w 284"/>
                <a:gd name="T63" fmla="*/ 372373 h 288"/>
                <a:gd name="T64" fmla="*/ 243474 w 284"/>
                <a:gd name="T65" fmla="*/ 393856 h 288"/>
                <a:gd name="T66" fmla="*/ 247055 w 284"/>
                <a:gd name="T67" fmla="*/ 415339 h 288"/>
                <a:gd name="T68" fmla="*/ 257797 w 284"/>
                <a:gd name="T69" fmla="*/ 404597 h 288"/>
                <a:gd name="T70" fmla="*/ 286441 w 284"/>
                <a:gd name="T71" fmla="*/ 379534 h 288"/>
                <a:gd name="T72" fmla="*/ 290021 w 284"/>
                <a:gd name="T73" fmla="*/ 375953 h 288"/>
                <a:gd name="T74" fmla="*/ 311504 w 284"/>
                <a:gd name="T75" fmla="*/ 383114 h 288"/>
                <a:gd name="T76" fmla="*/ 322246 w 284"/>
                <a:gd name="T77" fmla="*/ 404597 h 288"/>
                <a:gd name="T78" fmla="*/ 336568 w 284"/>
                <a:gd name="T79" fmla="*/ 451144 h 288"/>
                <a:gd name="T80" fmla="*/ 336568 w 284"/>
                <a:gd name="T81" fmla="*/ 472627 h 288"/>
                <a:gd name="T82" fmla="*/ 347309 w 284"/>
                <a:gd name="T83" fmla="*/ 483368 h 288"/>
                <a:gd name="T84" fmla="*/ 354470 w 284"/>
                <a:gd name="T85" fmla="*/ 472627 h 288"/>
                <a:gd name="T86" fmla="*/ 372373 w 284"/>
                <a:gd name="T87" fmla="*/ 486949 h 288"/>
                <a:gd name="T88" fmla="*/ 386695 w 284"/>
                <a:gd name="T89" fmla="*/ 515593 h 288"/>
                <a:gd name="T90" fmla="*/ 393856 w 284"/>
                <a:gd name="T91" fmla="*/ 494110 h 288"/>
                <a:gd name="T92" fmla="*/ 401017 w 284"/>
                <a:gd name="T93" fmla="*/ 490529 h 288"/>
                <a:gd name="T94" fmla="*/ 411758 w 284"/>
                <a:gd name="T95" fmla="*/ 483368 h 288"/>
                <a:gd name="T96" fmla="*/ 422500 w 284"/>
                <a:gd name="T97" fmla="*/ 476207 h 288"/>
                <a:gd name="T98" fmla="*/ 415339 w 284"/>
                <a:gd name="T99" fmla="*/ 404597 h 288"/>
                <a:gd name="T100" fmla="*/ 336568 w 284"/>
                <a:gd name="T101" fmla="*/ 300763 h 288"/>
                <a:gd name="T102" fmla="*/ 329407 w 284"/>
                <a:gd name="T103" fmla="*/ 261377 h 288"/>
                <a:gd name="T104" fmla="*/ 311504 w 284"/>
                <a:gd name="T105" fmla="*/ 229152 h 288"/>
                <a:gd name="T106" fmla="*/ 322246 w 284"/>
                <a:gd name="T107" fmla="*/ 186186 h 288"/>
                <a:gd name="T108" fmla="*/ 329407 w 284"/>
                <a:gd name="T109" fmla="*/ 186186 h 288"/>
                <a:gd name="T110" fmla="*/ 465466 w 284"/>
                <a:gd name="T111" fmla="*/ 157542 h 288"/>
                <a:gd name="T112" fmla="*/ 490529 w 284"/>
                <a:gd name="T113" fmla="*/ 146801 h 288"/>
                <a:gd name="T114" fmla="*/ 501271 w 284"/>
                <a:gd name="T115" fmla="*/ 136059 h 288"/>
                <a:gd name="T116" fmla="*/ 508432 w 284"/>
                <a:gd name="T117" fmla="*/ 103835 h 2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84" h="288">
                  <a:moveTo>
                    <a:pt x="284" y="58"/>
                  </a:moveTo>
                  <a:lnTo>
                    <a:pt x="278" y="44"/>
                  </a:lnTo>
                  <a:lnTo>
                    <a:pt x="268" y="32"/>
                  </a:lnTo>
                  <a:lnTo>
                    <a:pt x="260" y="30"/>
                  </a:lnTo>
                  <a:lnTo>
                    <a:pt x="258" y="30"/>
                  </a:lnTo>
                  <a:lnTo>
                    <a:pt x="258" y="28"/>
                  </a:lnTo>
                  <a:lnTo>
                    <a:pt x="250" y="24"/>
                  </a:lnTo>
                  <a:lnTo>
                    <a:pt x="248" y="24"/>
                  </a:lnTo>
                  <a:lnTo>
                    <a:pt x="244" y="26"/>
                  </a:lnTo>
                  <a:lnTo>
                    <a:pt x="234" y="28"/>
                  </a:lnTo>
                  <a:lnTo>
                    <a:pt x="232" y="26"/>
                  </a:lnTo>
                  <a:lnTo>
                    <a:pt x="222" y="22"/>
                  </a:lnTo>
                  <a:lnTo>
                    <a:pt x="220" y="22"/>
                  </a:lnTo>
                  <a:lnTo>
                    <a:pt x="220" y="20"/>
                  </a:lnTo>
                  <a:lnTo>
                    <a:pt x="212" y="12"/>
                  </a:lnTo>
                  <a:lnTo>
                    <a:pt x="204" y="4"/>
                  </a:lnTo>
                  <a:lnTo>
                    <a:pt x="196" y="0"/>
                  </a:lnTo>
                  <a:lnTo>
                    <a:pt x="188" y="8"/>
                  </a:lnTo>
                  <a:lnTo>
                    <a:pt x="176" y="16"/>
                  </a:lnTo>
                  <a:lnTo>
                    <a:pt x="172" y="40"/>
                  </a:lnTo>
                  <a:lnTo>
                    <a:pt x="162" y="58"/>
                  </a:lnTo>
                  <a:lnTo>
                    <a:pt x="162" y="60"/>
                  </a:lnTo>
                  <a:lnTo>
                    <a:pt x="154" y="68"/>
                  </a:lnTo>
                  <a:lnTo>
                    <a:pt x="144" y="86"/>
                  </a:lnTo>
                  <a:lnTo>
                    <a:pt x="144" y="88"/>
                  </a:lnTo>
                  <a:lnTo>
                    <a:pt x="124" y="104"/>
                  </a:lnTo>
                  <a:lnTo>
                    <a:pt x="116" y="118"/>
                  </a:lnTo>
                  <a:lnTo>
                    <a:pt x="114" y="120"/>
                  </a:lnTo>
                  <a:lnTo>
                    <a:pt x="110" y="124"/>
                  </a:lnTo>
                  <a:lnTo>
                    <a:pt x="96" y="132"/>
                  </a:lnTo>
                  <a:lnTo>
                    <a:pt x="88" y="144"/>
                  </a:lnTo>
                  <a:lnTo>
                    <a:pt x="74" y="164"/>
                  </a:lnTo>
                  <a:lnTo>
                    <a:pt x="72" y="164"/>
                  </a:lnTo>
                  <a:lnTo>
                    <a:pt x="8" y="160"/>
                  </a:lnTo>
                  <a:lnTo>
                    <a:pt x="0" y="168"/>
                  </a:lnTo>
                  <a:lnTo>
                    <a:pt x="0" y="180"/>
                  </a:lnTo>
                  <a:lnTo>
                    <a:pt x="6" y="208"/>
                  </a:lnTo>
                  <a:lnTo>
                    <a:pt x="20" y="226"/>
                  </a:lnTo>
                  <a:lnTo>
                    <a:pt x="32" y="232"/>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68" y="260"/>
                  </a:lnTo>
                  <a:lnTo>
                    <a:pt x="76" y="246"/>
                  </a:lnTo>
                  <a:lnTo>
                    <a:pt x="78" y="244"/>
                  </a:lnTo>
                  <a:lnTo>
                    <a:pt x="80" y="242"/>
                  </a:lnTo>
                  <a:lnTo>
                    <a:pt x="88" y="242"/>
                  </a:lnTo>
                  <a:lnTo>
                    <a:pt x="102" y="242"/>
                  </a:lnTo>
                  <a:lnTo>
                    <a:pt x="110" y="232"/>
                  </a:lnTo>
                  <a:lnTo>
                    <a:pt x="110" y="222"/>
                  </a:lnTo>
                  <a:lnTo>
                    <a:pt x="112" y="212"/>
                  </a:lnTo>
                  <a:lnTo>
                    <a:pt x="114" y="210"/>
                  </a:lnTo>
                  <a:lnTo>
                    <a:pt x="120" y="206"/>
                  </a:lnTo>
                  <a:lnTo>
                    <a:pt x="122" y="206"/>
                  </a:lnTo>
                  <a:lnTo>
                    <a:pt x="134" y="208"/>
                  </a:lnTo>
                  <a:lnTo>
                    <a:pt x="134" y="210"/>
                  </a:lnTo>
                  <a:lnTo>
                    <a:pt x="136" y="220"/>
                  </a:lnTo>
                  <a:lnTo>
                    <a:pt x="136" y="224"/>
                  </a:lnTo>
                  <a:lnTo>
                    <a:pt x="138" y="232"/>
                  </a:lnTo>
                  <a:lnTo>
                    <a:pt x="140" y="232"/>
                  </a:lnTo>
                  <a:lnTo>
                    <a:pt x="144" y="22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4"/>
                  </a:lnTo>
                  <a:lnTo>
                    <a:pt x="188" y="264"/>
                  </a:lnTo>
                  <a:lnTo>
                    <a:pt x="192" y="270"/>
                  </a:lnTo>
                  <a:lnTo>
                    <a:pt x="194" y="270"/>
                  </a:lnTo>
                  <a:lnTo>
                    <a:pt x="196" y="266"/>
                  </a:lnTo>
                  <a:lnTo>
                    <a:pt x="198" y="264"/>
                  </a:lnTo>
                  <a:lnTo>
                    <a:pt x="208" y="270"/>
                  </a:lnTo>
                  <a:lnTo>
                    <a:pt x="208" y="272"/>
                  </a:lnTo>
                  <a:lnTo>
                    <a:pt x="212" y="286"/>
                  </a:lnTo>
                  <a:lnTo>
                    <a:pt x="216" y="288"/>
                  </a:lnTo>
                  <a:lnTo>
                    <a:pt x="216" y="286"/>
                  </a:lnTo>
                  <a:lnTo>
                    <a:pt x="220" y="276"/>
                  </a:lnTo>
                  <a:lnTo>
                    <a:pt x="222" y="274"/>
                  </a:lnTo>
                  <a:lnTo>
                    <a:pt x="224" y="274"/>
                  </a:lnTo>
                  <a:lnTo>
                    <a:pt x="228"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4" y="128"/>
                  </a:lnTo>
                  <a:lnTo>
                    <a:pt x="176" y="126"/>
                  </a:lnTo>
                  <a:lnTo>
                    <a:pt x="180" y="104"/>
                  </a:lnTo>
                  <a:lnTo>
                    <a:pt x="182" y="104"/>
                  </a:lnTo>
                  <a:lnTo>
                    <a:pt x="184" y="104"/>
                  </a:lnTo>
                  <a:lnTo>
                    <a:pt x="234" y="102"/>
                  </a:lnTo>
                  <a:lnTo>
                    <a:pt x="260" y="88"/>
                  </a:lnTo>
                  <a:lnTo>
                    <a:pt x="262" y="86"/>
                  </a:lnTo>
                  <a:lnTo>
                    <a:pt x="274" y="82"/>
                  </a:lnTo>
                  <a:lnTo>
                    <a:pt x="278" y="78"/>
                  </a:lnTo>
                  <a:lnTo>
                    <a:pt x="280" y="76"/>
                  </a:lnTo>
                  <a:lnTo>
                    <a:pt x="282" y="68"/>
                  </a:lnTo>
                  <a:lnTo>
                    <a:pt x="284" y="58"/>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28694" name="Freeform 16"/>
            <p:cNvSpPr>
              <a:spLocks/>
            </p:cNvSpPr>
            <p:nvPr/>
          </p:nvSpPr>
          <p:spPr bwMode="auto">
            <a:xfrm>
              <a:off x="3276165" y="1980021"/>
              <a:ext cx="580042" cy="1034767"/>
            </a:xfrm>
            <a:custGeom>
              <a:avLst/>
              <a:gdLst>
                <a:gd name="T0" fmla="*/ 171864 w 324"/>
                <a:gd name="T1" fmla="*/ 322246 h 578"/>
                <a:gd name="T2" fmla="*/ 221991 w 324"/>
                <a:gd name="T3" fmla="*/ 361631 h 578"/>
                <a:gd name="T4" fmla="*/ 315085 w 324"/>
                <a:gd name="T5" fmla="*/ 408178 h 578"/>
                <a:gd name="T6" fmla="*/ 336568 w 324"/>
                <a:gd name="T7" fmla="*/ 436822 h 578"/>
                <a:gd name="T8" fmla="*/ 318665 w 324"/>
                <a:gd name="T9" fmla="*/ 472627 h 578"/>
                <a:gd name="T10" fmla="*/ 318665 w 324"/>
                <a:gd name="T11" fmla="*/ 512013 h 578"/>
                <a:gd name="T12" fmla="*/ 300763 w 324"/>
                <a:gd name="T13" fmla="*/ 565720 h 578"/>
                <a:gd name="T14" fmla="*/ 250635 w 324"/>
                <a:gd name="T15" fmla="*/ 558559 h 578"/>
                <a:gd name="T16" fmla="*/ 200508 w 324"/>
                <a:gd name="T17" fmla="*/ 594364 h 578"/>
                <a:gd name="T18" fmla="*/ 221991 w 324"/>
                <a:gd name="T19" fmla="*/ 626589 h 578"/>
                <a:gd name="T20" fmla="*/ 157542 w 324"/>
                <a:gd name="T21" fmla="*/ 623009 h 578"/>
                <a:gd name="T22" fmla="*/ 78771 w 324"/>
                <a:gd name="T23" fmla="*/ 655233 h 578"/>
                <a:gd name="T24" fmla="*/ 85932 w 324"/>
                <a:gd name="T25" fmla="*/ 726843 h 578"/>
                <a:gd name="T26" fmla="*/ 93093 w 324"/>
                <a:gd name="T27" fmla="*/ 755487 h 578"/>
                <a:gd name="T28" fmla="*/ 96674 w 324"/>
                <a:gd name="T29" fmla="*/ 794873 h 578"/>
                <a:gd name="T30" fmla="*/ 10742 w 324"/>
                <a:gd name="T31" fmla="*/ 812775 h 578"/>
                <a:gd name="T32" fmla="*/ 10742 w 324"/>
                <a:gd name="T33" fmla="*/ 870064 h 578"/>
                <a:gd name="T34" fmla="*/ 21483 w 324"/>
                <a:gd name="T35" fmla="*/ 909449 h 578"/>
                <a:gd name="T36" fmla="*/ 118157 w 324"/>
                <a:gd name="T37" fmla="*/ 902288 h 578"/>
                <a:gd name="T38" fmla="*/ 153962 w 324"/>
                <a:gd name="T39" fmla="*/ 930932 h 578"/>
                <a:gd name="T40" fmla="*/ 179025 w 324"/>
                <a:gd name="T41" fmla="*/ 952415 h 578"/>
                <a:gd name="T42" fmla="*/ 186186 w 324"/>
                <a:gd name="T43" fmla="*/ 948835 h 578"/>
                <a:gd name="T44" fmla="*/ 243474 w 324"/>
                <a:gd name="T45" fmla="*/ 977479 h 578"/>
                <a:gd name="T46" fmla="*/ 300763 w 324"/>
                <a:gd name="T47" fmla="*/ 973898 h 578"/>
                <a:gd name="T48" fmla="*/ 372373 w 324"/>
                <a:gd name="T49" fmla="*/ 995381 h 578"/>
                <a:gd name="T50" fmla="*/ 404597 w 324"/>
                <a:gd name="T51" fmla="*/ 1027606 h 578"/>
                <a:gd name="T52" fmla="*/ 443983 w 324"/>
                <a:gd name="T53" fmla="*/ 1002542 h 578"/>
                <a:gd name="T54" fmla="*/ 440402 w 324"/>
                <a:gd name="T55" fmla="*/ 923771 h 578"/>
                <a:gd name="T56" fmla="*/ 479788 w 324"/>
                <a:gd name="T57" fmla="*/ 916610 h 578"/>
                <a:gd name="T58" fmla="*/ 433241 w 324"/>
                <a:gd name="T59" fmla="*/ 866483 h 578"/>
                <a:gd name="T60" fmla="*/ 422500 w 324"/>
                <a:gd name="T61" fmla="*/ 845000 h 578"/>
                <a:gd name="T62" fmla="*/ 465466 w 324"/>
                <a:gd name="T63" fmla="*/ 834259 h 578"/>
                <a:gd name="T64" fmla="*/ 544237 w 324"/>
                <a:gd name="T65" fmla="*/ 834259 h 578"/>
                <a:gd name="T66" fmla="*/ 572881 w 324"/>
                <a:gd name="T67" fmla="*/ 784131 h 578"/>
                <a:gd name="T68" fmla="*/ 529915 w 324"/>
                <a:gd name="T69" fmla="*/ 751907 h 578"/>
                <a:gd name="T70" fmla="*/ 519173 w 324"/>
                <a:gd name="T71" fmla="*/ 669555 h 578"/>
                <a:gd name="T72" fmla="*/ 490529 w 324"/>
                <a:gd name="T73" fmla="*/ 655233 h 578"/>
                <a:gd name="T74" fmla="*/ 515593 w 324"/>
                <a:gd name="T75" fmla="*/ 469047 h 578"/>
                <a:gd name="T76" fmla="*/ 494110 w 324"/>
                <a:gd name="T77" fmla="*/ 340148 h 578"/>
                <a:gd name="T78" fmla="*/ 501271 w 324"/>
                <a:gd name="T79" fmla="*/ 286441 h 578"/>
                <a:gd name="T80" fmla="*/ 526334 w 324"/>
                <a:gd name="T81" fmla="*/ 232733 h 578"/>
                <a:gd name="T82" fmla="*/ 497690 w 324"/>
                <a:gd name="T83" fmla="*/ 196928 h 578"/>
                <a:gd name="T84" fmla="*/ 494110 w 324"/>
                <a:gd name="T85" fmla="*/ 153962 h 578"/>
                <a:gd name="T86" fmla="*/ 522754 w 324"/>
                <a:gd name="T87" fmla="*/ 64449 h 578"/>
                <a:gd name="T88" fmla="*/ 540656 w 324"/>
                <a:gd name="T89" fmla="*/ 35805 h 578"/>
                <a:gd name="T90" fmla="*/ 547817 w 324"/>
                <a:gd name="T91" fmla="*/ 0 h 578"/>
                <a:gd name="T92" fmla="*/ 519173 w 324"/>
                <a:gd name="T93" fmla="*/ 32225 h 578"/>
                <a:gd name="T94" fmla="*/ 465466 w 324"/>
                <a:gd name="T95" fmla="*/ 50127 h 578"/>
                <a:gd name="T96" fmla="*/ 375953 w 324"/>
                <a:gd name="T97" fmla="*/ 100254 h 578"/>
                <a:gd name="T98" fmla="*/ 350890 w 324"/>
                <a:gd name="T99" fmla="*/ 125318 h 578"/>
                <a:gd name="T100" fmla="*/ 332987 w 324"/>
                <a:gd name="T101" fmla="*/ 211250 h 578"/>
                <a:gd name="T102" fmla="*/ 325826 w 324"/>
                <a:gd name="T103" fmla="*/ 236314 h 578"/>
                <a:gd name="T104" fmla="*/ 307924 w 324"/>
                <a:gd name="T105" fmla="*/ 261377 h 578"/>
                <a:gd name="T106" fmla="*/ 193347 w 324"/>
                <a:gd name="T107" fmla="*/ 236314 h 57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324" h="578">
                  <a:moveTo>
                    <a:pt x="108" y="132"/>
                  </a:moveTo>
                  <a:lnTo>
                    <a:pt x="104" y="130"/>
                  </a:lnTo>
                  <a:lnTo>
                    <a:pt x="96" y="180"/>
                  </a:lnTo>
                  <a:lnTo>
                    <a:pt x="108" y="196"/>
                  </a:lnTo>
                  <a:lnTo>
                    <a:pt x="122" y="200"/>
                  </a:lnTo>
                  <a:lnTo>
                    <a:pt x="124" y="202"/>
                  </a:lnTo>
                  <a:lnTo>
                    <a:pt x="140" y="216"/>
                  </a:lnTo>
                  <a:lnTo>
                    <a:pt x="164" y="220"/>
                  </a:lnTo>
                  <a:lnTo>
                    <a:pt x="176" y="228"/>
                  </a:lnTo>
                  <a:lnTo>
                    <a:pt x="176" y="230"/>
                  </a:lnTo>
                  <a:lnTo>
                    <a:pt x="186" y="244"/>
                  </a:lnTo>
                  <a:lnTo>
                    <a:pt x="188" y="244"/>
                  </a:lnTo>
                  <a:lnTo>
                    <a:pt x="186" y="246"/>
                  </a:lnTo>
                  <a:lnTo>
                    <a:pt x="178" y="260"/>
                  </a:lnTo>
                  <a:lnTo>
                    <a:pt x="178" y="264"/>
                  </a:lnTo>
                  <a:lnTo>
                    <a:pt x="176" y="272"/>
                  </a:lnTo>
                  <a:lnTo>
                    <a:pt x="178" y="272"/>
                  </a:lnTo>
                  <a:lnTo>
                    <a:pt x="178" y="286"/>
                  </a:lnTo>
                  <a:lnTo>
                    <a:pt x="176" y="288"/>
                  </a:lnTo>
                  <a:lnTo>
                    <a:pt x="170" y="312"/>
                  </a:lnTo>
                  <a:lnTo>
                    <a:pt x="168" y="316"/>
                  </a:lnTo>
                  <a:lnTo>
                    <a:pt x="164" y="314"/>
                  </a:lnTo>
                  <a:lnTo>
                    <a:pt x="154" y="312"/>
                  </a:lnTo>
                  <a:lnTo>
                    <a:pt x="140" y="312"/>
                  </a:lnTo>
                  <a:lnTo>
                    <a:pt x="128" y="316"/>
                  </a:lnTo>
                  <a:lnTo>
                    <a:pt x="116" y="328"/>
                  </a:lnTo>
                  <a:lnTo>
                    <a:pt x="112" y="332"/>
                  </a:lnTo>
                  <a:lnTo>
                    <a:pt x="130" y="340"/>
                  </a:lnTo>
                  <a:lnTo>
                    <a:pt x="128" y="344"/>
                  </a:lnTo>
                  <a:lnTo>
                    <a:pt x="124" y="350"/>
                  </a:lnTo>
                  <a:lnTo>
                    <a:pt x="116" y="354"/>
                  </a:lnTo>
                  <a:lnTo>
                    <a:pt x="106" y="354"/>
                  </a:lnTo>
                  <a:lnTo>
                    <a:pt x="88" y="348"/>
                  </a:lnTo>
                  <a:lnTo>
                    <a:pt x="70" y="338"/>
                  </a:lnTo>
                  <a:lnTo>
                    <a:pt x="64" y="338"/>
                  </a:lnTo>
                  <a:lnTo>
                    <a:pt x="44" y="366"/>
                  </a:lnTo>
                  <a:lnTo>
                    <a:pt x="40" y="376"/>
                  </a:lnTo>
                  <a:lnTo>
                    <a:pt x="40" y="392"/>
                  </a:lnTo>
                  <a:lnTo>
                    <a:pt x="48" y="406"/>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50"/>
                  </a:lnTo>
                  <a:lnTo>
                    <a:pt x="208" y="556"/>
                  </a:lnTo>
                  <a:lnTo>
                    <a:pt x="208" y="558"/>
                  </a:lnTo>
                  <a:lnTo>
                    <a:pt x="220" y="566"/>
                  </a:lnTo>
                  <a:lnTo>
                    <a:pt x="226" y="574"/>
                  </a:lnTo>
                  <a:lnTo>
                    <a:pt x="234" y="578"/>
                  </a:lnTo>
                  <a:lnTo>
                    <a:pt x="248" y="576"/>
                  </a:lnTo>
                  <a:lnTo>
                    <a:pt x="248" y="560"/>
                  </a:lnTo>
                  <a:lnTo>
                    <a:pt x="240" y="548"/>
                  </a:lnTo>
                  <a:lnTo>
                    <a:pt x="236" y="526"/>
                  </a:lnTo>
                  <a:lnTo>
                    <a:pt x="246" y="516"/>
                  </a:lnTo>
                  <a:lnTo>
                    <a:pt x="248" y="514"/>
                  </a:lnTo>
                  <a:lnTo>
                    <a:pt x="258" y="512"/>
                  </a:lnTo>
                  <a:lnTo>
                    <a:pt x="268" y="512"/>
                  </a:lnTo>
                  <a:lnTo>
                    <a:pt x="272" y="508"/>
                  </a:lnTo>
                  <a:lnTo>
                    <a:pt x="264" y="500"/>
                  </a:lnTo>
                  <a:lnTo>
                    <a:pt x="242" y="484"/>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0" y="424"/>
                  </a:lnTo>
                  <a:lnTo>
                    <a:pt x="296" y="420"/>
                  </a:lnTo>
                  <a:lnTo>
                    <a:pt x="292" y="410"/>
                  </a:lnTo>
                  <a:lnTo>
                    <a:pt x="290" y="394"/>
                  </a:lnTo>
                  <a:lnTo>
                    <a:pt x="290" y="374"/>
                  </a:lnTo>
                  <a:lnTo>
                    <a:pt x="276" y="368"/>
                  </a:lnTo>
                  <a:lnTo>
                    <a:pt x="274" y="368"/>
                  </a:lnTo>
                  <a:lnTo>
                    <a:pt x="274" y="366"/>
                  </a:lnTo>
                  <a:lnTo>
                    <a:pt x="274" y="364"/>
                  </a:lnTo>
                  <a:lnTo>
                    <a:pt x="272" y="344"/>
                  </a:lnTo>
                  <a:lnTo>
                    <a:pt x="288" y="262"/>
                  </a:lnTo>
                  <a:lnTo>
                    <a:pt x="280" y="232"/>
                  </a:lnTo>
                  <a:lnTo>
                    <a:pt x="278" y="214"/>
                  </a:lnTo>
                  <a:lnTo>
                    <a:pt x="276" y="190"/>
                  </a:lnTo>
                  <a:lnTo>
                    <a:pt x="278" y="164"/>
                  </a:lnTo>
                  <a:lnTo>
                    <a:pt x="278" y="162"/>
                  </a:lnTo>
                  <a:lnTo>
                    <a:pt x="280" y="160"/>
                  </a:lnTo>
                  <a:lnTo>
                    <a:pt x="296" y="148"/>
                  </a:lnTo>
                  <a:lnTo>
                    <a:pt x="296" y="136"/>
                  </a:lnTo>
                  <a:lnTo>
                    <a:pt x="294" y="130"/>
                  </a:lnTo>
                  <a:lnTo>
                    <a:pt x="290" y="122"/>
                  </a:lnTo>
                  <a:lnTo>
                    <a:pt x="280" y="110"/>
                  </a:lnTo>
                  <a:lnTo>
                    <a:pt x="278" y="110"/>
                  </a:lnTo>
                  <a:lnTo>
                    <a:pt x="278" y="108"/>
                  </a:lnTo>
                  <a:lnTo>
                    <a:pt x="276" y="88"/>
                  </a:lnTo>
                  <a:lnTo>
                    <a:pt x="276" y="86"/>
                  </a:lnTo>
                  <a:lnTo>
                    <a:pt x="298" y="60"/>
                  </a:lnTo>
                  <a:lnTo>
                    <a:pt x="298" y="48"/>
                  </a:lnTo>
                  <a:lnTo>
                    <a:pt x="292" y="36"/>
                  </a:lnTo>
                  <a:lnTo>
                    <a:pt x="290" y="34"/>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8"/>
                  </a:lnTo>
                  <a:lnTo>
                    <a:pt x="208" y="58"/>
                  </a:lnTo>
                  <a:lnTo>
                    <a:pt x="196" y="70"/>
                  </a:lnTo>
                  <a:lnTo>
                    <a:pt x="192" y="88"/>
                  </a:lnTo>
                  <a:lnTo>
                    <a:pt x="192" y="90"/>
                  </a:lnTo>
                  <a:lnTo>
                    <a:pt x="186" y="118"/>
                  </a:lnTo>
                  <a:lnTo>
                    <a:pt x="184" y="130"/>
                  </a:lnTo>
                  <a:lnTo>
                    <a:pt x="184" y="132"/>
                  </a:lnTo>
                  <a:lnTo>
                    <a:pt x="182" y="132"/>
                  </a:lnTo>
                  <a:lnTo>
                    <a:pt x="174" y="144"/>
                  </a:lnTo>
                  <a:lnTo>
                    <a:pt x="172" y="144"/>
                  </a:lnTo>
                  <a:lnTo>
                    <a:pt x="172" y="146"/>
                  </a:lnTo>
                  <a:lnTo>
                    <a:pt x="152" y="148"/>
                  </a:lnTo>
                  <a:lnTo>
                    <a:pt x="122" y="138"/>
                  </a:lnTo>
                  <a:lnTo>
                    <a:pt x="108" y="132"/>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28695" name="Freeform 17"/>
            <p:cNvSpPr>
              <a:spLocks/>
            </p:cNvSpPr>
            <p:nvPr/>
          </p:nvSpPr>
          <p:spPr bwMode="auto">
            <a:xfrm>
              <a:off x="3777436" y="1786673"/>
              <a:ext cx="386695" cy="848580"/>
            </a:xfrm>
            <a:custGeom>
              <a:avLst/>
              <a:gdLst>
                <a:gd name="T0" fmla="*/ 365212 w 216"/>
                <a:gd name="T1" fmla="*/ 35805 h 474"/>
                <a:gd name="T2" fmla="*/ 347309 w 216"/>
                <a:gd name="T3" fmla="*/ 0 h 474"/>
                <a:gd name="T4" fmla="*/ 315085 w 216"/>
                <a:gd name="T5" fmla="*/ 42966 h 474"/>
                <a:gd name="T6" fmla="*/ 279280 w 216"/>
                <a:gd name="T7" fmla="*/ 53708 h 474"/>
                <a:gd name="T8" fmla="*/ 243475 w 216"/>
                <a:gd name="T9" fmla="*/ 50127 h 474"/>
                <a:gd name="T10" fmla="*/ 218411 w 216"/>
                <a:gd name="T11" fmla="*/ 71610 h 474"/>
                <a:gd name="T12" fmla="*/ 200509 w 216"/>
                <a:gd name="T13" fmla="*/ 85932 h 474"/>
                <a:gd name="T14" fmla="*/ 168284 w 216"/>
                <a:gd name="T15" fmla="*/ 82352 h 474"/>
                <a:gd name="T16" fmla="*/ 164703 w 216"/>
                <a:gd name="T17" fmla="*/ 114576 h 474"/>
                <a:gd name="T18" fmla="*/ 146801 w 216"/>
                <a:gd name="T19" fmla="*/ 136059 h 474"/>
                <a:gd name="T20" fmla="*/ 118157 w 216"/>
                <a:gd name="T21" fmla="*/ 164703 h 474"/>
                <a:gd name="T22" fmla="*/ 71610 w 216"/>
                <a:gd name="T23" fmla="*/ 189767 h 474"/>
                <a:gd name="T24" fmla="*/ 75191 w 216"/>
                <a:gd name="T25" fmla="*/ 221991 h 474"/>
                <a:gd name="T26" fmla="*/ 50127 w 216"/>
                <a:gd name="T27" fmla="*/ 243474 h 474"/>
                <a:gd name="T28" fmla="*/ 46547 w 216"/>
                <a:gd name="T29" fmla="*/ 275699 h 474"/>
                <a:gd name="T30" fmla="*/ 46547 w 216"/>
                <a:gd name="T31" fmla="*/ 304343 h 474"/>
                <a:gd name="T32" fmla="*/ 28644 w 216"/>
                <a:gd name="T33" fmla="*/ 329407 h 474"/>
                <a:gd name="T34" fmla="*/ 10742 w 216"/>
                <a:gd name="T35" fmla="*/ 383114 h 474"/>
                <a:gd name="T36" fmla="*/ 39386 w 216"/>
                <a:gd name="T37" fmla="*/ 422500 h 474"/>
                <a:gd name="T38" fmla="*/ 42966 w 216"/>
                <a:gd name="T39" fmla="*/ 469046 h 474"/>
                <a:gd name="T40" fmla="*/ 10742 w 216"/>
                <a:gd name="T41" fmla="*/ 494110 h 474"/>
                <a:gd name="T42" fmla="*/ 10742 w 216"/>
                <a:gd name="T43" fmla="*/ 580042 h 474"/>
                <a:gd name="T44" fmla="*/ 32225 w 216"/>
                <a:gd name="T45" fmla="*/ 658813 h 474"/>
                <a:gd name="T46" fmla="*/ 32225 w 216"/>
                <a:gd name="T47" fmla="*/ 665974 h 474"/>
                <a:gd name="T48" fmla="*/ 3581 w 216"/>
                <a:gd name="T49" fmla="*/ 837838 h 474"/>
                <a:gd name="T50" fmla="*/ 57288 w 216"/>
                <a:gd name="T51" fmla="*/ 816355 h 474"/>
                <a:gd name="T52" fmla="*/ 171864 w 216"/>
                <a:gd name="T53" fmla="*/ 773389 h 474"/>
                <a:gd name="T54" fmla="*/ 204089 w 216"/>
                <a:gd name="T55" fmla="*/ 744745 h 474"/>
                <a:gd name="T56" fmla="*/ 268538 w 216"/>
                <a:gd name="T57" fmla="*/ 751906 h 474"/>
                <a:gd name="T58" fmla="*/ 322246 w 216"/>
                <a:gd name="T59" fmla="*/ 730423 h 474"/>
                <a:gd name="T60" fmla="*/ 325826 w 216"/>
                <a:gd name="T61" fmla="*/ 701779 h 474"/>
                <a:gd name="T62" fmla="*/ 340148 w 216"/>
                <a:gd name="T63" fmla="*/ 665974 h 474"/>
                <a:gd name="T64" fmla="*/ 340148 w 216"/>
                <a:gd name="T65" fmla="*/ 658813 h 474"/>
                <a:gd name="T66" fmla="*/ 343729 w 216"/>
                <a:gd name="T67" fmla="*/ 644491 h 474"/>
                <a:gd name="T68" fmla="*/ 340148 w 216"/>
                <a:gd name="T69" fmla="*/ 630169 h 474"/>
                <a:gd name="T70" fmla="*/ 354470 w 216"/>
                <a:gd name="T71" fmla="*/ 601525 h 474"/>
                <a:gd name="T72" fmla="*/ 329407 w 216"/>
                <a:gd name="T73" fmla="*/ 554978 h 474"/>
                <a:gd name="T74" fmla="*/ 322246 w 216"/>
                <a:gd name="T75" fmla="*/ 540656 h 474"/>
                <a:gd name="T76" fmla="*/ 325826 w 216"/>
                <a:gd name="T77" fmla="*/ 526334 h 474"/>
                <a:gd name="T78" fmla="*/ 340148 w 216"/>
                <a:gd name="T79" fmla="*/ 501271 h 474"/>
                <a:gd name="T80" fmla="*/ 361631 w 216"/>
                <a:gd name="T81" fmla="*/ 443983 h 474"/>
                <a:gd name="T82" fmla="*/ 386695 w 216"/>
                <a:gd name="T83" fmla="*/ 386695 h 474"/>
                <a:gd name="T84" fmla="*/ 329407 w 216"/>
                <a:gd name="T85" fmla="*/ 329407 h 474"/>
                <a:gd name="T86" fmla="*/ 315085 w 216"/>
                <a:gd name="T87" fmla="*/ 304343 h 474"/>
                <a:gd name="T88" fmla="*/ 322246 w 216"/>
                <a:gd name="T89" fmla="*/ 261377 h 474"/>
                <a:gd name="T90" fmla="*/ 329407 w 216"/>
                <a:gd name="T91" fmla="*/ 218411 h 474"/>
                <a:gd name="T92" fmla="*/ 340148 w 216"/>
                <a:gd name="T93" fmla="*/ 204089 h 474"/>
                <a:gd name="T94" fmla="*/ 372373 w 216"/>
                <a:gd name="T95" fmla="*/ 200508 h 474"/>
                <a:gd name="T96" fmla="*/ 386695 w 216"/>
                <a:gd name="T97" fmla="*/ 136059 h 474"/>
                <a:gd name="T98" fmla="*/ 358051 w 216"/>
                <a:gd name="T99" fmla="*/ 114576 h 474"/>
                <a:gd name="T100" fmla="*/ 325826 w 216"/>
                <a:gd name="T101" fmla="*/ 96674 h 474"/>
                <a:gd name="T102" fmla="*/ 322246 w 216"/>
                <a:gd name="T103" fmla="*/ 57288 h 474"/>
                <a:gd name="T104" fmla="*/ 361631 w 216"/>
                <a:gd name="T105" fmla="*/ 42966 h 47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216" h="474">
                  <a:moveTo>
                    <a:pt x="202" y="24"/>
                  </a:moveTo>
                  <a:lnTo>
                    <a:pt x="204" y="20"/>
                  </a:lnTo>
                  <a:lnTo>
                    <a:pt x="200" y="8"/>
                  </a:lnTo>
                  <a:lnTo>
                    <a:pt x="194" y="0"/>
                  </a:lnTo>
                  <a:lnTo>
                    <a:pt x="188" y="12"/>
                  </a:lnTo>
                  <a:lnTo>
                    <a:pt x="176" y="24"/>
                  </a:lnTo>
                  <a:lnTo>
                    <a:pt x="174" y="24"/>
                  </a:lnTo>
                  <a:lnTo>
                    <a:pt x="156" y="30"/>
                  </a:lnTo>
                  <a:lnTo>
                    <a:pt x="154" y="30"/>
                  </a:lnTo>
                  <a:lnTo>
                    <a:pt x="136" y="28"/>
                  </a:lnTo>
                  <a:lnTo>
                    <a:pt x="124" y="30"/>
                  </a:lnTo>
                  <a:lnTo>
                    <a:pt x="122" y="40"/>
                  </a:lnTo>
                  <a:lnTo>
                    <a:pt x="112" y="46"/>
                  </a:lnTo>
                  <a:lnTo>
                    <a:pt x="112" y="48"/>
                  </a:lnTo>
                  <a:lnTo>
                    <a:pt x="110" y="48"/>
                  </a:lnTo>
                  <a:lnTo>
                    <a:pt x="94" y="46"/>
                  </a:lnTo>
                  <a:lnTo>
                    <a:pt x="92" y="48"/>
                  </a:lnTo>
                  <a:lnTo>
                    <a:pt x="92" y="64"/>
                  </a:lnTo>
                  <a:lnTo>
                    <a:pt x="84" y="76"/>
                  </a:lnTo>
                  <a:lnTo>
                    <a:pt x="82" y="76"/>
                  </a:lnTo>
                  <a:lnTo>
                    <a:pt x="68" y="92"/>
                  </a:lnTo>
                  <a:lnTo>
                    <a:pt x="66" y="92"/>
                  </a:lnTo>
                  <a:lnTo>
                    <a:pt x="50" y="96"/>
                  </a:lnTo>
                  <a:lnTo>
                    <a:pt x="40" y="106"/>
                  </a:lnTo>
                  <a:lnTo>
                    <a:pt x="42" y="120"/>
                  </a:lnTo>
                  <a:lnTo>
                    <a:pt x="42" y="124"/>
                  </a:lnTo>
                  <a:lnTo>
                    <a:pt x="40" y="124"/>
                  </a:lnTo>
                  <a:lnTo>
                    <a:pt x="28" y="136"/>
                  </a:lnTo>
                  <a:lnTo>
                    <a:pt x="20" y="144"/>
                  </a:lnTo>
                  <a:lnTo>
                    <a:pt x="26" y="154"/>
                  </a:lnTo>
                  <a:lnTo>
                    <a:pt x="26" y="156"/>
                  </a:lnTo>
                  <a:lnTo>
                    <a:pt x="26" y="170"/>
                  </a:lnTo>
                  <a:lnTo>
                    <a:pt x="26" y="172"/>
                  </a:lnTo>
                  <a:lnTo>
                    <a:pt x="16" y="184"/>
                  </a:lnTo>
                  <a:lnTo>
                    <a:pt x="4" y="198"/>
                  </a:lnTo>
                  <a:lnTo>
                    <a:pt x="6" y="214"/>
                  </a:lnTo>
                  <a:lnTo>
                    <a:pt x="16" y="224"/>
                  </a:lnTo>
                  <a:lnTo>
                    <a:pt x="22" y="236"/>
                  </a:lnTo>
                  <a:lnTo>
                    <a:pt x="24" y="244"/>
                  </a:lnTo>
                  <a:lnTo>
                    <a:pt x="24" y="262"/>
                  </a:lnTo>
                  <a:lnTo>
                    <a:pt x="22" y="264"/>
                  </a:lnTo>
                  <a:lnTo>
                    <a:pt x="6" y="276"/>
                  </a:lnTo>
                  <a:lnTo>
                    <a:pt x="4" y="300"/>
                  </a:lnTo>
                  <a:lnTo>
                    <a:pt x="6" y="324"/>
                  </a:lnTo>
                  <a:lnTo>
                    <a:pt x="10" y="340"/>
                  </a:lnTo>
                  <a:lnTo>
                    <a:pt x="18" y="368"/>
                  </a:lnTo>
                  <a:lnTo>
                    <a:pt x="18" y="370"/>
                  </a:lnTo>
                  <a:lnTo>
                    <a:pt x="18" y="372"/>
                  </a:lnTo>
                  <a:lnTo>
                    <a:pt x="0" y="452"/>
                  </a:lnTo>
                  <a:lnTo>
                    <a:pt x="2" y="468"/>
                  </a:lnTo>
                  <a:lnTo>
                    <a:pt x="14" y="474"/>
                  </a:lnTo>
                  <a:lnTo>
                    <a:pt x="32" y="456"/>
                  </a:lnTo>
                  <a:lnTo>
                    <a:pt x="34" y="456"/>
                  </a:lnTo>
                  <a:lnTo>
                    <a:pt x="96" y="432"/>
                  </a:lnTo>
                  <a:lnTo>
                    <a:pt x="112" y="416"/>
                  </a:lnTo>
                  <a:lnTo>
                    <a:pt x="114" y="416"/>
                  </a:lnTo>
                  <a:lnTo>
                    <a:pt x="116" y="416"/>
                  </a:lnTo>
                  <a:lnTo>
                    <a:pt x="150" y="420"/>
                  </a:lnTo>
                  <a:lnTo>
                    <a:pt x="162" y="416"/>
                  </a:lnTo>
                  <a:lnTo>
                    <a:pt x="180" y="408"/>
                  </a:lnTo>
                  <a:lnTo>
                    <a:pt x="180" y="392"/>
                  </a:lnTo>
                  <a:lnTo>
                    <a:pt x="182" y="392"/>
                  </a:lnTo>
                  <a:lnTo>
                    <a:pt x="192" y="382"/>
                  </a:lnTo>
                  <a:lnTo>
                    <a:pt x="190" y="372"/>
                  </a:lnTo>
                  <a:lnTo>
                    <a:pt x="190" y="370"/>
                  </a:lnTo>
                  <a:lnTo>
                    <a:pt x="190" y="368"/>
                  </a:lnTo>
                  <a:lnTo>
                    <a:pt x="194" y="364"/>
                  </a:lnTo>
                  <a:lnTo>
                    <a:pt x="192" y="360"/>
                  </a:lnTo>
                  <a:lnTo>
                    <a:pt x="190" y="356"/>
                  </a:lnTo>
                  <a:lnTo>
                    <a:pt x="190" y="352"/>
                  </a:lnTo>
                  <a:lnTo>
                    <a:pt x="194" y="340"/>
                  </a:lnTo>
                  <a:lnTo>
                    <a:pt x="198" y="336"/>
                  </a:lnTo>
                  <a:lnTo>
                    <a:pt x="196" y="324"/>
                  </a:lnTo>
                  <a:lnTo>
                    <a:pt x="184" y="310"/>
                  </a:lnTo>
                  <a:lnTo>
                    <a:pt x="182" y="306"/>
                  </a:lnTo>
                  <a:lnTo>
                    <a:pt x="180" y="302"/>
                  </a:lnTo>
                  <a:lnTo>
                    <a:pt x="180" y="298"/>
                  </a:lnTo>
                  <a:lnTo>
                    <a:pt x="182" y="294"/>
                  </a:lnTo>
                  <a:lnTo>
                    <a:pt x="184" y="288"/>
                  </a:lnTo>
                  <a:lnTo>
                    <a:pt x="190" y="280"/>
                  </a:lnTo>
                  <a:lnTo>
                    <a:pt x="192" y="268"/>
                  </a:lnTo>
                  <a:lnTo>
                    <a:pt x="202" y="248"/>
                  </a:lnTo>
                  <a:lnTo>
                    <a:pt x="204" y="240"/>
                  </a:lnTo>
                  <a:lnTo>
                    <a:pt x="216" y="216"/>
                  </a:lnTo>
                  <a:lnTo>
                    <a:pt x="208" y="200"/>
                  </a:lnTo>
                  <a:lnTo>
                    <a:pt x="184" y="184"/>
                  </a:lnTo>
                  <a:lnTo>
                    <a:pt x="182" y="184"/>
                  </a:lnTo>
                  <a:lnTo>
                    <a:pt x="176" y="170"/>
                  </a:lnTo>
                  <a:lnTo>
                    <a:pt x="176" y="168"/>
                  </a:lnTo>
                  <a:lnTo>
                    <a:pt x="180" y="146"/>
                  </a:lnTo>
                  <a:lnTo>
                    <a:pt x="184" y="130"/>
                  </a:lnTo>
                  <a:lnTo>
                    <a:pt x="184" y="122"/>
                  </a:lnTo>
                  <a:lnTo>
                    <a:pt x="188" y="116"/>
                  </a:lnTo>
                  <a:lnTo>
                    <a:pt x="190" y="114"/>
                  </a:lnTo>
                  <a:lnTo>
                    <a:pt x="194" y="114"/>
                  </a:lnTo>
                  <a:lnTo>
                    <a:pt x="208" y="112"/>
                  </a:lnTo>
                  <a:lnTo>
                    <a:pt x="212" y="102"/>
                  </a:lnTo>
                  <a:lnTo>
                    <a:pt x="216" y="76"/>
                  </a:lnTo>
                  <a:lnTo>
                    <a:pt x="214" y="66"/>
                  </a:lnTo>
                  <a:lnTo>
                    <a:pt x="200" y="64"/>
                  </a:lnTo>
                  <a:lnTo>
                    <a:pt x="184" y="56"/>
                  </a:lnTo>
                  <a:lnTo>
                    <a:pt x="182" y="54"/>
                  </a:lnTo>
                  <a:lnTo>
                    <a:pt x="182" y="52"/>
                  </a:lnTo>
                  <a:lnTo>
                    <a:pt x="180" y="32"/>
                  </a:lnTo>
                  <a:lnTo>
                    <a:pt x="180" y="28"/>
                  </a:lnTo>
                  <a:lnTo>
                    <a:pt x="202" y="24"/>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28696" name="Freeform 18"/>
            <p:cNvSpPr>
              <a:spLocks/>
            </p:cNvSpPr>
            <p:nvPr/>
          </p:nvSpPr>
          <p:spPr bwMode="auto">
            <a:xfrm>
              <a:off x="3677181" y="3233198"/>
              <a:ext cx="615847" cy="716101"/>
            </a:xfrm>
            <a:custGeom>
              <a:avLst/>
              <a:gdLst>
                <a:gd name="T0" fmla="*/ 537076 w 344"/>
                <a:gd name="T1" fmla="*/ 118157 h 400"/>
                <a:gd name="T2" fmla="*/ 526334 w 344"/>
                <a:gd name="T3" fmla="*/ 57288 h 400"/>
                <a:gd name="T4" fmla="*/ 504851 w 344"/>
                <a:gd name="T5" fmla="*/ 42966 h 400"/>
                <a:gd name="T6" fmla="*/ 451144 w 344"/>
                <a:gd name="T7" fmla="*/ 78771 h 400"/>
                <a:gd name="T8" fmla="*/ 451144 w 344"/>
                <a:gd name="T9" fmla="*/ 39386 h 400"/>
                <a:gd name="T10" fmla="*/ 436822 w 344"/>
                <a:gd name="T11" fmla="*/ 35805 h 400"/>
                <a:gd name="T12" fmla="*/ 386695 w 344"/>
                <a:gd name="T13" fmla="*/ 78771 h 400"/>
                <a:gd name="T14" fmla="*/ 354470 w 344"/>
                <a:gd name="T15" fmla="*/ 57288 h 400"/>
                <a:gd name="T16" fmla="*/ 315085 w 344"/>
                <a:gd name="T17" fmla="*/ 35805 h 400"/>
                <a:gd name="T18" fmla="*/ 236313 w 344"/>
                <a:gd name="T19" fmla="*/ 10742 h 400"/>
                <a:gd name="T20" fmla="*/ 179025 w 344"/>
                <a:gd name="T21" fmla="*/ 0 h 400"/>
                <a:gd name="T22" fmla="*/ 171864 w 344"/>
                <a:gd name="T23" fmla="*/ 53708 h 400"/>
                <a:gd name="T24" fmla="*/ 121737 w 344"/>
                <a:gd name="T25" fmla="*/ 57288 h 400"/>
                <a:gd name="T26" fmla="*/ 50127 w 344"/>
                <a:gd name="T27" fmla="*/ 93093 h 400"/>
                <a:gd name="T28" fmla="*/ 46547 w 344"/>
                <a:gd name="T29" fmla="*/ 257796 h 400"/>
                <a:gd name="T30" fmla="*/ 35805 w 344"/>
                <a:gd name="T31" fmla="*/ 272118 h 400"/>
                <a:gd name="T32" fmla="*/ 46547 w 344"/>
                <a:gd name="T33" fmla="*/ 354470 h 400"/>
                <a:gd name="T34" fmla="*/ 7161 w 344"/>
                <a:gd name="T35" fmla="*/ 383114 h 400"/>
                <a:gd name="T36" fmla="*/ 25064 w 344"/>
                <a:gd name="T37" fmla="*/ 401017 h 400"/>
                <a:gd name="T38" fmla="*/ 39386 w 344"/>
                <a:gd name="T39" fmla="*/ 401017 h 400"/>
                <a:gd name="T40" fmla="*/ 57288 w 344"/>
                <a:gd name="T41" fmla="*/ 418919 h 400"/>
                <a:gd name="T42" fmla="*/ 57288 w 344"/>
                <a:gd name="T43" fmla="*/ 458305 h 400"/>
                <a:gd name="T44" fmla="*/ 42966 w 344"/>
                <a:gd name="T45" fmla="*/ 504851 h 400"/>
                <a:gd name="T46" fmla="*/ 85932 w 344"/>
                <a:gd name="T47" fmla="*/ 565720 h 400"/>
                <a:gd name="T48" fmla="*/ 136059 w 344"/>
                <a:gd name="T49" fmla="*/ 544237 h 400"/>
                <a:gd name="T50" fmla="*/ 164703 w 344"/>
                <a:gd name="T51" fmla="*/ 540656 h 400"/>
                <a:gd name="T52" fmla="*/ 179025 w 344"/>
                <a:gd name="T53" fmla="*/ 504851 h 400"/>
                <a:gd name="T54" fmla="*/ 229152 w 344"/>
                <a:gd name="T55" fmla="*/ 501271 h 400"/>
                <a:gd name="T56" fmla="*/ 243474 w 344"/>
                <a:gd name="T57" fmla="*/ 483368 h 400"/>
                <a:gd name="T58" fmla="*/ 272118 w 344"/>
                <a:gd name="T59" fmla="*/ 501271 h 400"/>
                <a:gd name="T60" fmla="*/ 275699 w 344"/>
                <a:gd name="T61" fmla="*/ 540656 h 400"/>
                <a:gd name="T62" fmla="*/ 293601 w 344"/>
                <a:gd name="T63" fmla="*/ 565720 h 400"/>
                <a:gd name="T64" fmla="*/ 275699 w 344"/>
                <a:gd name="T65" fmla="*/ 615847 h 400"/>
                <a:gd name="T66" fmla="*/ 293601 w 344"/>
                <a:gd name="T67" fmla="*/ 665974 h 400"/>
                <a:gd name="T68" fmla="*/ 293601 w 344"/>
                <a:gd name="T69" fmla="*/ 694618 h 400"/>
                <a:gd name="T70" fmla="*/ 315085 w 344"/>
                <a:gd name="T71" fmla="*/ 716101 h 400"/>
                <a:gd name="T72" fmla="*/ 347309 w 344"/>
                <a:gd name="T73" fmla="*/ 701779 h 400"/>
                <a:gd name="T74" fmla="*/ 386695 w 344"/>
                <a:gd name="T75" fmla="*/ 655232 h 400"/>
                <a:gd name="T76" fmla="*/ 393856 w 344"/>
                <a:gd name="T77" fmla="*/ 633749 h 400"/>
                <a:gd name="T78" fmla="*/ 422500 w 344"/>
                <a:gd name="T79" fmla="*/ 644491 h 400"/>
                <a:gd name="T80" fmla="*/ 483368 w 344"/>
                <a:gd name="T81" fmla="*/ 676715 h 400"/>
                <a:gd name="T82" fmla="*/ 476207 w 344"/>
                <a:gd name="T83" fmla="*/ 644491 h 400"/>
                <a:gd name="T84" fmla="*/ 458305 w 344"/>
                <a:gd name="T85" fmla="*/ 608686 h 400"/>
                <a:gd name="T86" fmla="*/ 504851 w 344"/>
                <a:gd name="T87" fmla="*/ 580042 h 400"/>
                <a:gd name="T88" fmla="*/ 594364 w 344"/>
                <a:gd name="T89" fmla="*/ 594364 h 400"/>
                <a:gd name="T90" fmla="*/ 594364 w 344"/>
                <a:gd name="T91" fmla="*/ 587203 h 400"/>
                <a:gd name="T92" fmla="*/ 615847 w 344"/>
                <a:gd name="T93" fmla="*/ 544237 h 400"/>
                <a:gd name="T94" fmla="*/ 605105 w 344"/>
                <a:gd name="T95" fmla="*/ 512012 h 400"/>
                <a:gd name="T96" fmla="*/ 590783 w 344"/>
                <a:gd name="T97" fmla="*/ 494110 h 400"/>
                <a:gd name="T98" fmla="*/ 608686 w 344"/>
                <a:gd name="T99" fmla="*/ 479788 h 400"/>
                <a:gd name="T100" fmla="*/ 583622 w 344"/>
                <a:gd name="T101" fmla="*/ 447563 h 400"/>
                <a:gd name="T102" fmla="*/ 565720 w 344"/>
                <a:gd name="T103" fmla="*/ 350889 h 400"/>
                <a:gd name="T104" fmla="*/ 540656 w 344"/>
                <a:gd name="T105" fmla="*/ 365212 h 400"/>
                <a:gd name="T106" fmla="*/ 576461 w 344"/>
                <a:gd name="T107" fmla="*/ 247055 h 400"/>
                <a:gd name="T108" fmla="*/ 576461 w 344"/>
                <a:gd name="T109" fmla="*/ 136059 h 4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44" h="400">
                  <a:moveTo>
                    <a:pt x="300" y="68"/>
                  </a:moveTo>
                  <a:lnTo>
                    <a:pt x="300" y="68"/>
                  </a:lnTo>
                  <a:lnTo>
                    <a:pt x="300" y="66"/>
                  </a:lnTo>
                  <a:lnTo>
                    <a:pt x="292" y="54"/>
                  </a:lnTo>
                  <a:lnTo>
                    <a:pt x="292" y="52"/>
                  </a:lnTo>
                  <a:lnTo>
                    <a:pt x="294" y="32"/>
                  </a:lnTo>
                  <a:lnTo>
                    <a:pt x="292" y="28"/>
                  </a:lnTo>
                  <a:lnTo>
                    <a:pt x="286" y="24"/>
                  </a:lnTo>
                  <a:lnTo>
                    <a:pt x="282" y="24"/>
                  </a:lnTo>
                  <a:lnTo>
                    <a:pt x="274" y="34"/>
                  </a:lnTo>
                  <a:lnTo>
                    <a:pt x="272" y="34"/>
                  </a:lnTo>
                  <a:lnTo>
                    <a:pt x="252" y="44"/>
                  </a:lnTo>
                  <a:lnTo>
                    <a:pt x="250" y="30"/>
                  </a:lnTo>
                  <a:lnTo>
                    <a:pt x="250" y="28"/>
                  </a:lnTo>
                  <a:lnTo>
                    <a:pt x="252" y="22"/>
                  </a:lnTo>
                  <a:lnTo>
                    <a:pt x="250" y="14"/>
                  </a:lnTo>
                  <a:lnTo>
                    <a:pt x="248" y="12"/>
                  </a:lnTo>
                  <a:lnTo>
                    <a:pt x="244" y="20"/>
                  </a:lnTo>
                  <a:lnTo>
                    <a:pt x="218" y="42"/>
                  </a:lnTo>
                  <a:lnTo>
                    <a:pt x="218" y="44"/>
                  </a:lnTo>
                  <a:lnTo>
                    <a:pt x="216" y="44"/>
                  </a:lnTo>
                  <a:lnTo>
                    <a:pt x="214" y="44"/>
                  </a:lnTo>
                  <a:lnTo>
                    <a:pt x="206" y="40"/>
                  </a:lnTo>
                  <a:lnTo>
                    <a:pt x="198" y="32"/>
                  </a:lnTo>
                  <a:lnTo>
                    <a:pt x="184" y="28"/>
                  </a:lnTo>
                  <a:lnTo>
                    <a:pt x="184" y="26"/>
                  </a:lnTo>
                  <a:lnTo>
                    <a:pt x="176" y="20"/>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0" y="24"/>
                  </a:lnTo>
                  <a:lnTo>
                    <a:pt x="44" y="32"/>
                  </a:lnTo>
                  <a:lnTo>
                    <a:pt x="28" y="52"/>
                  </a:lnTo>
                  <a:lnTo>
                    <a:pt x="16" y="86"/>
                  </a:lnTo>
                  <a:lnTo>
                    <a:pt x="20" y="124"/>
                  </a:lnTo>
                  <a:lnTo>
                    <a:pt x="26" y="144"/>
                  </a:lnTo>
                  <a:lnTo>
                    <a:pt x="26" y="148"/>
                  </a:lnTo>
                  <a:lnTo>
                    <a:pt x="24" y="150"/>
                  </a:lnTo>
                  <a:lnTo>
                    <a:pt x="20" y="152"/>
                  </a:lnTo>
                  <a:lnTo>
                    <a:pt x="20" y="156"/>
                  </a:lnTo>
                  <a:lnTo>
                    <a:pt x="18" y="166"/>
                  </a:lnTo>
                  <a:lnTo>
                    <a:pt x="26" y="198"/>
                  </a:lnTo>
                  <a:lnTo>
                    <a:pt x="24" y="200"/>
                  </a:lnTo>
                  <a:lnTo>
                    <a:pt x="8" y="210"/>
                  </a:lnTo>
                  <a:lnTo>
                    <a:pt x="4" y="214"/>
                  </a:lnTo>
                  <a:lnTo>
                    <a:pt x="2" y="218"/>
                  </a:lnTo>
                  <a:lnTo>
                    <a:pt x="0" y="228"/>
                  </a:lnTo>
                  <a:lnTo>
                    <a:pt x="14" y="224"/>
                  </a:lnTo>
                  <a:lnTo>
                    <a:pt x="14" y="222"/>
                  </a:lnTo>
                  <a:lnTo>
                    <a:pt x="16" y="222"/>
                  </a:lnTo>
                  <a:lnTo>
                    <a:pt x="22" y="224"/>
                  </a:lnTo>
                  <a:lnTo>
                    <a:pt x="26" y="226"/>
                  </a:lnTo>
                  <a:lnTo>
                    <a:pt x="30" y="228"/>
                  </a:lnTo>
                  <a:lnTo>
                    <a:pt x="32" y="234"/>
                  </a:lnTo>
                  <a:lnTo>
                    <a:pt x="34" y="252"/>
                  </a:lnTo>
                  <a:lnTo>
                    <a:pt x="32" y="254"/>
                  </a:lnTo>
                  <a:lnTo>
                    <a:pt x="32" y="256"/>
                  </a:lnTo>
                  <a:lnTo>
                    <a:pt x="28" y="260"/>
                  </a:lnTo>
                  <a:lnTo>
                    <a:pt x="28" y="264"/>
                  </a:lnTo>
                  <a:lnTo>
                    <a:pt x="24" y="282"/>
                  </a:lnTo>
                  <a:lnTo>
                    <a:pt x="28" y="290"/>
                  </a:lnTo>
                  <a:lnTo>
                    <a:pt x="32" y="296"/>
                  </a:lnTo>
                  <a:lnTo>
                    <a:pt x="48" y="316"/>
                  </a:lnTo>
                  <a:lnTo>
                    <a:pt x="64" y="304"/>
                  </a:lnTo>
                  <a:lnTo>
                    <a:pt x="76" y="302"/>
                  </a:lnTo>
                  <a:lnTo>
                    <a:pt x="76" y="304"/>
                  </a:lnTo>
                  <a:lnTo>
                    <a:pt x="84" y="306"/>
                  </a:lnTo>
                  <a:lnTo>
                    <a:pt x="88" y="306"/>
                  </a:lnTo>
                  <a:lnTo>
                    <a:pt x="92" y="302"/>
                  </a:lnTo>
                  <a:lnTo>
                    <a:pt x="100" y="292"/>
                  </a:lnTo>
                  <a:lnTo>
                    <a:pt x="98" y="286"/>
                  </a:lnTo>
                  <a:lnTo>
                    <a:pt x="100" y="282"/>
                  </a:lnTo>
                  <a:lnTo>
                    <a:pt x="104" y="280"/>
                  </a:lnTo>
                  <a:lnTo>
                    <a:pt x="124" y="280"/>
                  </a:lnTo>
                  <a:lnTo>
                    <a:pt x="128" y="280"/>
                  </a:lnTo>
                  <a:lnTo>
                    <a:pt x="130" y="280"/>
                  </a:lnTo>
                  <a:lnTo>
                    <a:pt x="134" y="274"/>
                  </a:lnTo>
                  <a:lnTo>
                    <a:pt x="136" y="270"/>
                  </a:lnTo>
                  <a:lnTo>
                    <a:pt x="142" y="270"/>
                  </a:lnTo>
                  <a:lnTo>
                    <a:pt x="146" y="272"/>
                  </a:lnTo>
                  <a:lnTo>
                    <a:pt x="152" y="280"/>
                  </a:lnTo>
                  <a:lnTo>
                    <a:pt x="154" y="284"/>
                  </a:lnTo>
                  <a:lnTo>
                    <a:pt x="156" y="288"/>
                  </a:lnTo>
                  <a:lnTo>
                    <a:pt x="154" y="302"/>
                  </a:lnTo>
                  <a:lnTo>
                    <a:pt x="156" y="304"/>
                  </a:lnTo>
                  <a:lnTo>
                    <a:pt x="162" y="310"/>
                  </a:lnTo>
                  <a:lnTo>
                    <a:pt x="164" y="316"/>
                  </a:lnTo>
                  <a:lnTo>
                    <a:pt x="162" y="330"/>
                  </a:lnTo>
                  <a:lnTo>
                    <a:pt x="158" y="340"/>
                  </a:lnTo>
                  <a:lnTo>
                    <a:pt x="154" y="344"/>
                  </a:lnTo>
                  <a:lnTo>
                    <a:pt x="142" y="370"/>
                  </a:lnTo>
                  <a:lnTo>
                    <a:pt x="146" y="372"/>
                  </a:lnTo>
                  <a:lnTo>
                    <a:pt x="164" y="372"/>
                  </a:lnTo>
                  <a:lnTo>
                    <a:pt x="168" y="374"/>
                  </a:lnTo>
                  <a:lnTo>
                    <a:pt x="168" y="376"/>
                  </a:lnTo>
                  <a:lnTo>
                    <a:pt x="164" y="388"/>
                  </a:lnTo>
                  <a:lnTo>
                    <a:pt x="164" y="394"/>
                  </a:lnTo>
                  <a:lnTo>
                    <a:pt x="172" y="398"/>
                  </a:lnTo>
                  <a:lnTo>
                    <a:pt x="176" y="400"/>
                  </a:lnTo>
                  <a:lnTo>
                    <a:pt x="178" y="398"/>
                  </a:lnTo>
                  <a:lnTo>
                    <a:pt x="188" y="394"/>
                  </a:lnTo>
                  <a:lnTo>
                    <a:pt x="194" y="392"/>
                  </a:lnTo>
                  <a:lnTo>
                    <a:pt x="204" y="392"/>
                  </a:lnTo>
                  <a:lnTo>
                    <a:pt x="216" y="380"/>
                  </a:lnTo>
                  <a:lnTo>
                    <a:pt x="216" y="366"/>
                  </a:lnTo>
                  <a:lnTo>
                    <a:pt x="216" y="360"/>
                  </a:lnTo>
                  <a:lnTo>
                    <a:pt x="216" y="356"/>
                  </a:lnTo>
                  <a:lnTo>
                    <a:pt x="220" y="354"/>
                  </a:lnTo>
                  <a:lnTo>
                    <a:pt x="224" y="354"/>
                  </a:lnTo>
                  <a:lnTo>
                    <a:pt x="230" y="356"/>
                  </a:lnTo>
                  <a:lnTo>
                    <a:pt x="236" y="360"/>
                  </a:lnTo>
                  <a:lnTo>
                    <a:pt x="256" y="372"/>
                  </a:lnTo>
                  <a:lnTo>
                    <a:pt x="264" y="376"/>
                  </a:lnTo>
                  <a:lnTo>
                    <a:pt x="270" y="378"/>
                  </a:lnTo>
                  <a:lnTo>
                    <a:pt x="270" y="376"/>
                  </a:lnTo>
                  <a:lnTo>
                    <a:pt x="270" y="370"/>
                  </a:lnTo>
                  <a:lnTo>
                    <a:pt x="266" y="360"/>
                  </a:lnTo>
                  <a:lnTo>
                    <a:pt x="256" y="344"/>
                  </a:lnTo>
                  <a:lnTo>
                    <a:pt x="256" y="342"/>
                  </a:lnTo>
                  <a:lnTo>
                    <a:pt x="256" y="340"/>
                  </a:lnTo>
                  <a:lnTo>
                    <a:pt x="264" y="332"/>
                  </a:lnTo>
                  <a:lnTo>
                    <a:pt x="274" y="326"/>
                  </a:lnTo>
                  <a:lnTo>
                    <a:pt x="282" y="324"/>
                  </a:lnTo>
                  <a:lnTo>
                    <a:pt x="292" y="326"/>
                  </a:lnTo>
                  <a:lnTo>
                    <a:pt x="320" y="340"/>
                  </a:lnTo>
                  <a:lnTo>
                    <a:pt x="332" y="332"/>
                  </a:lnTo>
                  <a:lnTo>
                    <a:pt x="334" y="332"/>
                  </a:lnTo>
                  <a:lnTo>
                    <a:pt x="334" y="330"/>
                  </a:lnTo>
                  <a:lnTo>
                    <a:pt x="332" y="328"/>
                  </a:lnTo>
                  <a:lnTo>
                    <a:pt x="334" y="326"/>
                  </a:lnTo>
                  <a:lnTo>
                    <a:pt x="340" y="314"/>
                  </a:lnTo>
                  <a:lnTo>
                    <a:pt x="344" y="304"/>
                  </a:lnTo>
                  <a:lnTo>
                    <a:pt x="344" y="298"/>
                  </a:lnTo>
                  <a:lnTo>
                    <a:pt x="344" y="292"/>
                  </a:lnTo>
                  <a:lnTo>
                    <a:pt x="338" y="286"/>
                  </a:lnTo>
                  <a:lnTo>
                    <a:pt x="334" y="284"/>
                  </a:lnTo>
                  <a:lnTo>
                    <a:pt x="332" y="284"/>
                  </a:lnTo>
                  <a:lnTo>
                    <a:pt x="330" y="276"/>
                  </a:lnTo>
                  <a:lnTo>
                    <a:pt x="332" y="276"/>
                  </a:lnTo>
                  <a:lnTo>
                    <a:pt x="338" y="272"/>
                  </a:lnTo>
                  <a:lnTo>
                    <a:pt x="340" y="268"/>
                  </a:lnTo>
                  <a:lnTo>
                    <a:pt x="338" y="264"/>
                  </a:lnTo>
                  <a:lnTo>
                    <a:pt x="326" y="252"/>
                  </a:lnTo>
                  <a:lnTo>
                    <a:pt x="326" y="250"/>
                  </a:lnTo>
                  <a:lnTo>
                    <a:pt x="320" y="232"/>
                  </a:lnTo>
                  <a:lnTo>
                    <a:pt x="316" y="214"/>
                  </a:lnTo>
                  <a:lnTo>
                    <a:pt x="316" y="196"/>
                  </a:lnTo>
                  <a:lnTo>
                    <a:pt x="316" y="188"/>
                  </a:lnTo>
                  <a:lnTo>
                    <a:pt x="308" y="196"/>
                  </a:lnTo>
                  <a:lnTo>
                    <a:pt x="302" y="204"/>
                  </a:lnTo>
                  <a:lnTo>
                    <a:pt x="300" y="170"/>
                  </a:lnTo>
                  <a:lnTo>
                    <a:pt x="300" y="168"/>
                  </a:lnTo>
                  <a:lnTo>
                    <a:pt x="322" y="138"/>
                  </a:lnTo>
                  <a:lnTo>
                    <a:pt x="334" y="124"/>
                  </a:lnTo>
                  <a:lnTo>
                    <a:pt x="326" y="100"/>
                  </a:lnTo>
                  <a:lnTo>
                    <a:pt x="322" y="76"/>
                  </a:lnTo>
                  <a:lnTo>
                    <a:pt x="308" y="70"/>
                  </a:lnTo>
                  <a:lnTo>
                    <a:pt x="300" y="68"/>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28697" name="Freeform 19"/>
            <p:cNvSpPr>
              <a:spLocks/>
            </p:cNvSpPr>
            <p:nvPr/>
          </p:nvSpPr>
          <p:spPr bwMode="auto">
            <a:xfrm>
              <a:off x="3605571" y="2821440"/>
              <a:ext cx="873644" cy="547818"/>
            </a:xfrm>
            <a:custGeom>
              <a:avLst/>
              <a:gdLst>
                <a:gd name="T0" fmla="*/ 114576 w 488"/>
                <a:gd name="T1" fmla="*/ 17903 h 306"/>
                <a:gd name="T2" fmla="*/ 175445 w 488"/>
                <a:gd name="T3" fmla="*/ 71610 h 306"/>
                <a:gd name="T4" fmla="*/ 157542 w 488"/>
                <a:gd name="T5" fmla="*/ 93093 h 306"/>
                <a:gd name="T6" fmla="*/ 107415 w 488"/>
                <a:gd name="T7" fmla="*/ 103835 h 306"/>
                <a:gd name="T8" fmla="*/ 128898 w 488"/>
                <a:gd name="T9" fmla="*/ 153962 h 306"/>
                <a:gd name="T10" fmla="*/ 157542 w 488"/>
                <a:gd name="T11" fmla="*/ 204089 h 306"/>
                <a:gd name="T12" fmla="*/ 182606 w 488"/>
                <a:gd name="T13" fmla="*/ 232733 h 306"/>
                <a:gd name="T14" fmla="*/ 189767 w 488"/>
                <a:gd name="T15" fmla="*/ 293602 h 306"/>
                <a:gd name="T16" fmla="*/ 143220 w 488"/>
                <a:gd name="T17" fmla="*/ 329407 h 306"/>
                <a:gd name="T18" fmla="*/ 7161 w 488"/>
                <a:gd name="T19" fmla="*/ 365212 h 306"/>
                <a:gd name="T20" fmla="*/ 14322 w 488"/>
                <a:gd name="T21" fmla="*/ 418920 h 306"/>
                <a:gd name="T22" fmla="*/ 71610 w 488"/>
                <a:gd name="T23" fmla="*/ 512013 h 306"/>
                <a:gd name="T24" fmla="*/ 107415 w 488"/>
                <a:gd name="T25" fmla="*/ 497691 h 306"/>
                <a:gd name="T26" fmla="*/ 139640 w 488"/>
                <a:gd name="T27" fmla="*/ 454725 h 306"/>
                <a:gd name="T28" fmla="*/ 200508 w 488"/>
                <a:gd name="T29" fmla="*/ 454725 h 306"/>
                <a:gd name="T30" fmla="*/ 225572 w 488"/>
                <a:gd name="T31" fmla="*/ 397437 h 306"/>
                <a:gd name="T32" fmla="*/ 286441 w 488"/>
                <a:gd name="T33" fmla="*/ 397437 h 306"/>
                <a:gd name="T34" fmla="*/ 393856 w 488"/>
                <a:gd name="T35" fmla="*/ 433242 h 306"/>
                <a:gd name="T36" fmla="*/ 447564 w 488"/>
                <a:gd name="T37" fmla="*/ 469047 h 306"/>
                <a:gd name="T38" fmla="*/ 472627 w 488"/>
                <a:gd name="T39" fmla="*/ 454725 h 306"/>
                <a:gd name="T40" fmla="*/ 529915 w 488"/>
                <a:gd name="T41" fmla="*/ 426081 h 306"/>
                <a:gd name="T42" fmla="*/ 537076 w 488"/>
                <a:gd name="T43" fmla="*/ 451144 h 306"/>
                <a:gd name="T44" fmla="*/ 551398 w 488"/>
                <a:gd name="T45" fmla="*/ 458305 h 306"/>
                <a:gd name="T46" fmla="*/ 590784 w 488"/>
                <a:gd name="T47" fmla="*/ 440403 h 306"/>
                <a:gd name="T48" fmla="*/ 612267 w 488"/>
                <a:gd name="T49" fmla="*/ 465466 h 306"/>
                <a:gd name="T50" fmla="*/ 619428 w 488"/>
                <a:gd name="T51" fmla="*/ 519174 h 306"/>
                <a:gd name="T52" fmla="*/ 665975 w 488"/>
                <a:gd name="T53" fmla="*/ 479788 h 306"/>
                <a:gd name="T54" fmla="*/ 730424 w 488"/>
                <a:gd name="T55" fmla="*/ 465466 h 306"/>
                <a:gd name="T56" fmla="*/ 773390 w 488"/>
                <a:gd name="T57" fmla="*/ 433242 h 306"/>
                <a:gd name="T58" fmla="*/ 873644 w 488"/>
                <a:gd name="T59" fmla="*/ 408178 h 306"/>
                <a:gd name="T60" fmla="*/ 873644 w 488"/>
                <a:gd name="T61" fmla="*/ 386695 h 306"/>
                <a:gd name="T62" fmla="*/ 819936 w 488"/>
                <a:gd name="T63" fmla="*/ 268538 h 306"/>
                <a:gd name="T64" fmla="*/ 798453 w 488"/>
                <a:gd name="T65" fmla="*/ 225572 h 306"/>
                <a:gd name="T66" fmla="*/ 769809 w 488"/>
                <a:gd name="T67" fmla="*/ 196928 h 306"/>
                <a:gd name="T68" fmla="*/ 744746 w 488"/>
                <a:gd name="T69" fmla="*/ 179025 h 306"/>
                <a:gd name="T70" fmla="*/ 705360 w 488"/>
                <a:gd name="T71" fmla="*/ 204089 h 306"/>
                <a:gd name="T72" fmla="*/ 665975 w 488"/>
                <a:gd name="T73" fmla="*/ 168284 h 306"/>
                <a:gd name="T74" fmla="*/ 630169 w 488"/>
                <a:gd name="T75" fmla="*/ 161123 h 306"/>
                <a:gd name="T76" fmla="*/ 580042 w 488"/>
                <a:gd name="T77" fmla="*/ 168284 h 306"/>
                <a:gd name="T78" fmla="*/ 572881 w 488"/>
                <a:gd name="T79" fmla="*/ 125318 h 306"/>
                <a:gd name="T80" fmla="*/ 386695 w 488"/>
                <a:gd name="T81" fmla="*/ 89513 h 306"/>
                <a:gd name="T82" fmla="*/ 318665 w 488"/>
                <a:gd name="T83" fmla="*/ 60869 h 306"/>
                <a:gd name="T84" fmla="*/ 257797 w 488"/>
                <a:gd name="T85" fmla="*/ 0 h 306"/>
                <a:gd name="T86" fmla="*/ 132479 w 488"/>
                <a:gd name="T87" fmla="*/ 10742 h 30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488" h="306">
                  <a:moveTo>
                    <a:pt x="62" y="2"/>
                  </a:moveTo>
                  <a:lnTo>
                    <a:pt x="60" y="4"/>
                  </a:lnTo>
                  <a:lnTo>
                    <a:pt x="64" y="10"/>
                  </a:lnTo>
                  <a:lnTo>
                    <a:pt x="86" y="24"/>
                  </a:lnTo>
                  <a:lnTo>
                    <a:pt x="100" y="38"/>
                  </a:lnTo>
                  <a:lnTo>
                    <a:pt x="98" y="40"/>
                  </a:lnTo>
                  <a:lnTo>
                    <a:pt x="90" y="50"/>
                  </a:lnTo>
                  <a:lnTo>
                    <a:pt x="88" y="50"/>
                  </a:lnTo>
                  <a:lnTo>
                    <a:pt x="88" y="52"/>
                  </a:lnTo>
                  <a:lnTo>
                    <a:pt x="74" y="52"/>
                  </a:lnTo>
                  <a:lnTo>
                    <a:pt x="66" y="54"/>
                  </a:lnTo>
                  <a:lnTo>
                    <a:pt x="60" y="58"/>
                  </a:lnTo>
                  <a:lnTo>
                    <a:pt x="64" y="66"/>
                  </a:lnTo>
                  <a:lnTo>
                    <a:pt x="64" y="74"/>
                  </a:lnTo>
                  <a:lnTo>
                    <a:pt x="72" y="86"/>
                  </a:lnTo>
                  <a:lnTo>
                    <a:pt x="72" y="108"/>
                  </a:lnTo>
                  <a:lnTo>
                    <a:pt x="78" y="110"/>
                  </a:lnTo>
                  <a:lnTo>
                    <a:pt x="88" y="114"/>
                  </a:lnTo>
                  <a:lnTo>
                    <a:pt x="90" y="114"/>
                  </a:lnTo>
                  <a:lnTo>
                    <a:pt x="92" y="116"/>
                  </a:lnTo>
                  <a:lnTo>
                    <a:pt x="102" y="130"/>
                  </a:lnTo>
                  <a:lnTo>
                    <a:pt x="108" y="146"/>
                  </a:lnTo>
                  <a:lnTo>
                    <a:pt x="108" y="156"/>
                  </a:lnTo>
                  <a:lnTo>
                    <a:pt x="106" y="164"/>
                  </a:lnTo>
                  <a:lnTo>
                    <a:pt x="104" y="170"/>
                  </a:lnTo>
                  <a:lnTo>
                    <a:pt x="94" y="178"/>
                  </a:lnTo>
                  <a:lnTo>
                    <a:pt x="80" y="184"/>
                  </a:lnTo>
                  <a:lnTo>
                    <a:pt x="54" y="200"/>
                  </a:lnTo>
                  <a:lnTo>
                    <a:pt x="52" y="200"/>
                  </a:lnTo>
                  <a:lnTo>
                    <a:pt x="4" y="204"/>
                  </a:lnTo>
                  <a:lnTo>
                    <a:pt x="0" y="216"/>
                  </a:lnTo>
                  <a:lnTo>
                    <a:pt x="8" y="232"/>
                  </a:lnTo>
                  <a:lnTo>
                    <a:pt x="8" y="234"/>
                  </a:lnTo>
                  <a:lnTo>
                    <a:pt x="12" y="254"/>
                  </a:lnTo>
                  <a:lnTo>
                    <a:pt x="38" y="286"/>
                  </a:lnTo>
                  <a:lnTo>
                    <a:pt x="40" y="286"/>
                  </a:lnTo>
                  <a:lnTo>
                    <a:pt x="50" y="306"/>
                  </a:lnTo>
                  <a:lnTo>
                    <a:pt x="52" y="302"/>
                  </a:lnTo>
                  <a:lnTo>
                    <a:pt x="60" y="278"/>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92" y="238"/>
                  </a:lnTo>
                  <a:lnTo>
                    <a:pt x="218" y="242"/>
                  </a:lnTo>
                  <a:lnTo>
                    <a:pt x="220" y="242"/>
                  </a:lnTo>
                  <a:lnTo>
                    <a:pt x="228" y="250"/>
                  </a:lnTo>
                  <a:lnTo>
                    <a:pt x="242" y="254"/>
                  </a:lnTo>
                  <a:lnTo>
                    <a:pt x="250" y="262"/>
                  </a:lnTo>
                  <a:lnTo>
                    <a:pt x="254" y="264"/>
                  </a:lnTo>
                  <a:lnTo>
                    <a:pt x="264" y="256"/>
                  </a:lnTo>
                  <a:lnTo>
                    <a:pt x="264" y="254"/>
                  </a:lnTo>
                  <a:lnTo>
                    <a:pt x="276" y="244"/>
                  </a:lnTo>
                  <a:lnTo>
                    <a:pt x="284" y="230"/>
                  </a:lnTo>
                  <a:lnTo>
                    <a:pt x="296" y="238"/>
                  </a:lnTo>
                  <a:lnTo>
                    <a:pt x="296" y="240"/>
                  </a:lnTo>
                  <a:lnTo>
                    <a:pt x="300" y="250"/>
                  </a:lnTo>
                  <a:lnTo>
                    <a:pt x="300" y="252"/>
                  </a:lnTo>
                  <a:lnTo>
                    <a:pt x="298" y="258"/>
                  </a:lnTo>
                  <a:lnTo>
                    <a:pt x="300" y="260"/>
                  </a:lnTo>
                  <a:lnTo>
                    <a:pt x="308" y="256"/>
                  </a:lnTo>
                  <a:lnTo>
                    <a:pt x="318" y="246"/>
                  </a:lnTo>
                  <a:lnTo>
                    <a:pt x="328" y="246"/>
                  </a:lnTo>
                  <a:lnTo>
                    <a:pt x="330" y="246"/>
                  </a:lnTo>
                  <a:lnTo>
                    <a:pt x="336" y="250"/>
                  </a:lnTo>
                  <a:lnTo>
                    <a:pt x="342" y="258"/>
                  </a:lnTo>
                  <a:lnTo>
                    <a:pt x="342" y="260"/>
                  </a:lnTo>
                  <a:lnTo>
                    <a:pt x="342" y="264"/>
                  </a:lnTo>
                  <a:lnTo>
                    <a:pt x="340" y="282"/>
                  </a:lnTo>
                  <a:lnTo>
                    <a:pt x="346"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4"/>
                  </a:lnTo>
                  <a:lnTo>
                    <a:pt x="430" y="110"/>
                  </a:lnTo>
                  <a:lnTo>
                    <a:pt x="430" y="106"/>
                  </a:lnTo>
                  <a:lnTo>
                    <a:pt x="428" y="108"/>
                  </a:lnTo>
                  <a:lnTo>
                    <a:pt x="416" y="100"/>
                  </a:lnTo>
                  <a:lnTo>
                    <a:pt x="408" y="108"/>
                  </a:lnTo>
                  <a:lnTo>
                    <a:pt x="400" y="114"/>
                  </a:lnTo>
                  <a:lnTo>
                    <a:pt x="394" y="114"/>
                  </a:lnTo>
                  <a:lnTo>
                    <a:pt x="388" y="110"/>
                  </a:lnTo>
                  <a:lnTo>
                    <a:pt x="382" y="104"/>
                  </a:lnTo>
                  <a:lnTo>
                    <a:pt x="372" y="94"/>
                  </a:lnTo>
                  <a:lnTo>
                    <a:pt x="366" y="86"/>
                  </a:lnTo>
                  <a:lnTo>
                    <a:pt x="362" y="86"/>
                  </a:lnTo>
                  <a:lnTo>
                    <a:pt x="352" y="90"/>
                  </a:lnTo>
                  <a:lnTo>
                    <a:pt x="334" y="94"/>
                  </a:lnTo>
                  <a:lnTo>
                    <a:pt x="328" y="94"/>
                  </a:lnTo>
                  <a:lnTo>
                    <a:pt x="324" y="94"/>
                  </a:lnTo>
                  <a:lnTo>
                    <a:pt x="322" y="90"/>
                  </a:lnTo>
                  <a:lnTo>
                    <a:pt x="320" y="84"/>
                  </a:lnTo>
                  <a:lnTo>
                    <a:pt x="320" y="70"/>
                  </a:lnTo>
                  <a:lnTo>
                    <a:pt x="322" y="60"/>
                  </a:lnTo>
                  <a:lnTo>
                    <a:pt x="320" y="54"/>
                  </a:lnTo>
                  <a:lnTo>
                    <a:pt x="216" y="50"/>
                  </a:lnTo>
                  <a:lnTo>
                    <a:pt x="202" y="44"/>
                  </a:lnTo>
                  <a:lnTo>
                    <a:pt x="194" y="38"/>
                  </a:lnTo>
                  <a:lnTo>
                    <a:pt x="178" y="34"/>
                  </a:lnTo>
                  <a:lnTo>
                    <a:pt x="172" y="30"/>
                  </a:lnTo>
                  <a:lnTo>
                    <a:pt x="164" y="24"/>
                  </a:lnTo>
                  <a:lnTo>
                    <a:pt x="144" y="0"/>
                  </a:lnTo>
                  <a:lnTo>
                    <a:pt x="132" y="10"/>
                  </a:lnTo>
                  <a:lnTo>
                    <a:pt x="116" y="4"/>
                  </a:lnTo>
                  <a:lnTo>
                    <a:pt x="74" y="6"/>
                  </a:lnTo>
                  <a:lnTo>
                    <a:pt x="62" y="2"/>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28698" name="Freeform 20"/>
            <p:cNvSpPr>
              <a:spLocks/>
            </p:cNvSpPr>
            <p:nvPr/>
          </p:nvSpPr>
          <p:spPr bwMode="auto">
            <a:xfrm>
              <a:off x="3798919" y="3827562"/>
              <a:ext cx="909449" cy="719682"/>
            </a:xfrm>
            <a:custGeom>
              <a:avLst/>
              <a:gdLst>
                <a:gd name="T0" fmla="*/ 866483 w 508"/>
                <a:gd name="T1" fmla="*/ 239894 h 402"/>
                <a:gd name="T2" fmla="*/ 877224 w 508"/>
                <a:gd name="T3" fmla="*/ 225572 h 402"/>
                <a:gd name="T4" fmla="*/ 909449 w 508"/>
                <a:gd name="T5" fmla="*/ 207669 h 402"/>
                <a:gd name="T6" fmla="*/ 845000 w 508"/>
                <a:gd name="T7" fmla="*/ 157542 h 402"/>
                <a:gd name="T8" fmla="*/ 759068 w 508"/>
                <a:gd name="T9" fmla="*/ 75191 h 402"/>
                <a:gd name="T10" fmla="*/ 723263 w 508"/>
                <a:gd name="T11" fmla="*/ 96674 h 402"/>
                <a:gd name="T12" fmla="*/ 716102 w 508"/>
                <a:gd name="T13" fmla="*/ 103835 h 402"/>
                <a:gd name="T14" fmla="*/ 665974 w 508"/>
                <a:gd name="T15" fmla="*/ 89513 h 402"/>
                <a:gd name="T16" fmla="*/ 594364 w 508"/>
                <a:gd name="T17" fmla="*/ 114576 h 402"/>
                <a:gd name="T18" fmla="*/ 554979 w 508"/>
                <a:gd name="T19" fmla="*/ 125318 h 402"/>
                <a:gd name="T20" fmla="*/ 533496 w 508"/>
                <a:gd name="T21" fmla="*/ 136059 h 402"/>
                <a:gd name="T22" fmla="*/ 512013 w 508"/>
                <a:gd name="T23" fmla="*/ 103835 h 402"/>
                <a:gd name="T24" fmla="*/ 562140 w 508"/>
                <a:gd name="T25" fmla="*/ 39386 h 402"/>
                <a:gd name="T26" fmla="*/ 558559 w 508"/>
                <a:gd name="T27" fmla="*/ 21483 h 402"/>
                <a:gd name="T28" fmla="*/ 515593 w 508"/>
                <a:gd name="T29" fmla="*/ 46547 h 402"/>
                <a:gd name="T30" fmla="*/ 497691 w 508"/>
                <a:gd name="T31" fmla="*/ 35805 h 402"/>
                <a:gd name="T32" fmla="*/ 454725 w 508"/>
                <a:gd name="T33" fmla="*/ 28644 h 402"/>
                <a:gd name="T34" fmla="*/ 422500 w 508"/>
                <a:gd name="T35" fmla="*/ 14322 h 402"/>
                <a:gd name="T36" fmla="*/ 372373 w 508"/>
                <a:gd name="T37" fmla="*/ 3581 h 402"/>
                <a:gd name="T38" fmla="*/ 365212 w 508"/>
                <a:gd name="T39" fmla="*/ 42966 h 402"/>
                <a:gd name="T40" fmla="*/ 375953 w 508"/>
                <a:gd name="T41" fmla="*/ 85932 h 402"/>
                <a:gd name="T42" fmla="*/ 358051 w 508"/>
                <a:gd name="T43" fmla="*/ 96674 h 402"/>
                <a:gd name="T44" fmla="*/ 325826 w 508"/>
                <a:gd name="T45" fmla="*/ 82352 h 402"/>
                <a:gd name="T46" fmla="*/ 279280 w 508"/>
                <a:gd name="T47" fmla="*/ 60869 h 402"/>
                <a:gd name="T48" fmla="*/ 257797 w 508"/>
                <a:gd name="T49" fmla="*/ 143220 h 402"/>
                <a:gd name="T50" fmla="*/ 250636 w 508"/>
                <a:gd name="T51" fmla="*/ 193347 h 402"/>
                <a:gd name="T52" fmla="*/ 221991 w 508"/>
                <a:gd name="T53" fmla="*/ 239894 h 402"/>
                <a:gd name="T54" fmla="*/ 107415 w 508"/>
                <a:gd name="T55" fmla="*/ 411758 h 402"/>
                <a:gd name="T56" fmla="*/ 107415 w 508"/>
                <a:gd name="T57" fmla="*/ 476207 h 402"/>
                <a:gd name="T58" fmla="*/ 28644 w 508"/>
                <a:gd name="T59" fmla="*/ 508432 h 402"/>
                <a:gd name="T60" fmla="*/ 0 w 508"/>
                <a:gd name="T61" fmla="*/ 637330 h 402"/>
                <a:gd name="T62" fmla="*/ 10742 w 508"/>
                <a:gd name="T63" fmla="*/ 680296 h 402"/>
                <a:gd name="T64" fmla="*/ 75191 w 508"/>
                <a:gd name="T65" fmla="*/ 716101 h 402"/>
                <a:gd name="T66" fmla="*/ 93093 w 508"/>
                <a:gd name="T67" fmla="*/ 694618 h 402"/>
                <a:gd name="T68" fmla="*/ 42966 w 508"/>
                <a:gd name="T69" fmla="*/ 651652 h 402"/>
                <a:gd name="T70" fmla="*/ 64449 w 508"/>
                <a:gd name="T71" fmla="*/ 619428 h 402"/>
                <a:gd name="T72" fmla="*/ 114576 w 508"/>
                <a:gd name="T73" fmla="*/ 580042 h 402"/>
                <a:gd name="T74" fmla="*/ 229153 w 508"/>
                <a:gd name="T75" fmla="*/ 504852 h 402"/>
                <a:gd name="T76" fmla="*/ 261377 w 508"/>
                <a:gd name="T77" fmla="*/ 529915 h 402"/>
                <a:gd name="T78" fmla="*/ 300763 w 508"/>
                <a:gd name="T79" fmla="*/ 504852 h 402"/>
                <a:gd name="T80" fmla="*/ 347309 w 508"/>
                <a:gd name="T81" fmla="*/ 486949 h 402"/>
                <a:gd name="T82" fmla="*/ 390275 w 508"/>
                <a:gd name="T83" fmla="*/ 426080 h 402"/>
                <a:gd name="T84" fmla="*/ 447563 w 508"/>
                <a:gd name="T85" fmla="*/ 451144 h 402"/>
                <a:gd name="T86" fmla="*/ 443983 w 508"/>
                <a:gd name="T87" fmla="*/ 332987 h 402"/>
                <a:gd name="T88" fmla="*/ 472627 w 508"/>
                <a:gd name="T89" fmla="*/ 340148 h 402"/>
                <a:gd name="T90" fmla="*/ 569301 w 508"/>
                <a:gd name="T91" fmla="*/ 401017 h 402"/>
                <a:gd name="T92" fmla="*/ 558559 w 508"/>
                <a:gd name="T93" fmla="*/ 368792 h 402"/>
                <a:gd name="T94" fmla="*/ 608686 w 508"/>
                <a:gd name="T95" fmla="*/ 368792 h 402"/>
                <a:gd name="T96" fmla="*/ 626589 w 508"/>
                <a:gd name="T97" fmla="*/ 340148 h 402"/>
                <a:gd name="T98" fmla="*/ 673135 w 508"/>
                <a:gd name="T99" fmla="*/ 347309 h 402"/>
                <a:gd name="T100" fmla="*/ 694619 w 508"/>
                <a:gd name="T101" fmla="*/ 368792 h 402"/>
                <a:gd name="T102" fmla="*/ 716102 w 508"/>
                <a:gd name="T103" fmla="*/ 325826 h 402"/>
                <a:gd name="T104" fmla="*/ 741165 w 508"/>
                <a:gd name="T105" fmla="*/ 332987 h 402"/>
                <a:gd name="T106" fmla="*/ 773390 w 508"/>
                <a:gd name="T107" fmla="*/ 322246 h 402"/>
                <a:gd name="T108" fmla="*/ 830678 w 508"/>
                <a:gd name="T109" fmla="*/ 261377 h 40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2" y="114"/>
                  </a:lnTo>
                  <a:lnTo>
                    <a:pt x="496" y="110"/>
                  </a:lnTo>
                  <a:lnTo>
                    <a:pt x="472" y="88"/>
                  </a:lnTo>
                  <a:lnTo>
                    <a:pt x="460" y="58"/>
                  </a:lnTo>
                  <a:lnTo>
                    <a:pt x="446" y="44"/>
                  </a:lnTo>
                  <a:lnTo>
                    <a:pt x="424" y="42"/>
                  </a:lnTo>
                  <a:lnTo>
                    <a:pt x="406" y="44"/>
                  </a:lnTo>
                  <a:lnTo>
                    <a:pt x="402" y="44"/>
                  </a:lnTo>
                  <a:lnTo>
                    <a:pt x="404" y="54"/>
                  </a:lnTo>
                  <a:lnTo>
                    <a:pt x="404" y="56"/>
                  </a:lnTo>
                  <a:lnTo>
                    <a:pt x="404" y="58"/>
                  </a:lnTo>
                  <a:lnTo>
                    <a:pt x="400" y="58"/>
                  </a:lnTo>
                  <a:lnTo>
                    <a:pt x="388" y="64"/>
                  </a:lnTo>
                  <a:lnTo>
                    <a:pt x="386" y="62"/>
                  </a:lnTo>
                  <a:lnTo>
                    <a:pt x="372" y="50"/>
                  </a:lnTo>
                  <a:lnTo>
                    <a:pt x="368" y="50"/>
                  </a:lnTo>
                  <a:lnTo>
                    <a:pt x="364" y="50"/>
                  </a:lnTo>
                  <a:lnTo>
                    <a:pt x="332" y="64"/>
                  </a:lnTo>
                  <a:lnTo>
                    <a:pt x="322" y="68"/>
                  </a:lnTo>
                  <a:lnTo>
                    <a:pt x="316" y="66"/>
                  </a:lnTo>
                  <a:lnTo>
                    <a:pt x="310" y="70"/>
                  </a:lnTo>
                  <a:lnTo>
                    <a:pt x="304" y="76"/>
                  </a:lnTo>
                  <a:lnTo>
                    <a:pt x="300" y="80"/>
                  </a:lnTo>
                  <a:lnTo>
                    <a:pt x="298" y="76"/>
                  </a:lnTo>
                  <a:lnTo>
                    <a:pt x="288" y="66"/>
                  </a:lnTo>
                  <a:lnTo>
                    <a:pt x="286" y="62"/>
                  </a:lnTo>
                  <a:lnTo>
                    <a:pt x="286" y="58"/>
                  </a:lnTo>
                  <a:lnTo>
                    <a:pt x="290" y="50"/>
                  </a:lnTo>
                  <a:lnTo>
                    <a:pt x="300" y="38"/>
                  </a:lnTo>
                  <a:lnTo>
                    <a:pt x="314" y="22"/>
                  </a:lnTo>
                  <a:lnTo>
                    <a:pt x="318" y="16"/>
                  </a:lnTo>
                  <a:lnTo>
                    <a:pt x="316" y="12"/>
                  </a:lnTo>
                  <a:lnTo>
                    <a:pt x="312" y="12"/>
                  </a:lnTo>
                  <a:lnTo>
                    <a:pt x="308" y="14"/>
                  </a:lnTo>
                  <a:lnTo>
                    <a:pt x="298" y="20"/>
                  </a:lnTo>
                  <a:lnTo>
                    <a:pt x="288" y="26"/>
                  </a:lnTo>
                  <a:lnTo>
                    <a:pt x="282" y="28"/>
                  </a:lnTo>
                  <a:lnTo>
                    <a:pt x="280" y="26"/>
                  </a:lnTo>
                  <a:lnTo>
                    <a:pt x="278" y="20"/>
                  </a:lnTo>
                  <a:lnTo>
                    <a:pt x="276" y="20"/>
                  </a:lnTo>
                  <a:lnTo>
                    <a:pt x="270" y="6"/>
                  </a:lnTo>
                  <a:lnTo>
                    <a:pt x="254" y="16"/>
                  </a:lnTo>
                  <a:lnTo>
                    <a:pt x="252" y="18"/>
                  </a:lnTo>
                  <a:lnTo>
                    <a:pt x="252" y="16"/>
                  </a:lnTo>
                  <a:lnTo>
                    <a:pt x="236" y="8"/>
                  </a:lnTo>
                  <a:lnTo>
                    <a:pt x="220" y="2"/>
                  </a:lnTo>
                  <a:lnTo>
                    <a:pt x="214" y="0"/>
                  </a:lnTo>
                  <a:lnTo>
                    <a:pt x="208" y="2"/>
                  </a:lnTo>
                  <a:lnTo>
                    <a:pt x="204" y="6"/>
                  </a:lnTo>
                  <a:lnTo>
                    <a:pt x="198" y="12"/>
                  </a:lnTo>
                  <a:lnTo>
                    <a:pt x="204" y="24"/>
                  </a:lnTo>
                  <a:lnTo>
                    <a:pt x="210" y="38"/>
                  </a:lnTo>
                  <a:lnTo>
                    <a:pt x="210" y="44"/>
                  </a:lnTo>
                  <a:lnTo>
                    <a:pt x="210" y="48"/>
                  </a:lnTo>
                  <a:lnTo>
                    <a:pt x="208" y="52"/>
                  </a:lnTo>
                  <a:lnTo>
                    <a:pt x="204" y="54"/>
                  </a:lnTo>
                  <a:lnTo>
                    <a:pt x="200" y="54"/>
                  </a:lnTo>
                  <a:lnTo>
                    <a:pt x="194" y="54"/>
                  </a:lnTo>
                  <a:lnTo>
                    <a:pt x="188" y="50"/>
                  </a:lnTo>
                  <a:lnTo>
                    <a:pt x="182" y="46"/>
                  </a:lnTo>
                  <a:lnTo>
                    <a:pt x="164" y="36"/>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60" y="230"/>
                  </a:lnTo>
                  <a:lnTo>
                    <a:pt x="58" y="234"/>
                  </a:lnTo>
                  <a:lnTo>
                    <a:pt x="64" y="248"/>
                  </a:lnTo>
                  <a:lnTo>
                    <a:pt x="60" y="266"/>
                  </a:lnTo>
                  <a:lnTo>
                    <a:pt x="42" y="264"/>
                  </a:lnTo>
                  <a:lnTo>
                    <a:pt x="38" y="284"/>
                  </a:lnTo>
                  <a:lnTo>
                    <a:pt x="16" y="284"/>
                  </a:lnTo>
                  <a:lnTo>
                    <a:pt x="10" y="292"/>
                  </a:lnTo>
                  <a:lnTo>
                    <a:pt x="4" y="306"/>
                  </a:lnTo>
                  <a:lnTo>
                    <a:pt x="0" y="356"/>
                  </a:lnTo>
                  <a:lnTo>
                    <a:pt x="4" y="368"/>
                  </a:lnTo>
                  <a:lnTo>
                    <a:pt x="6" y="368"/>
                  </a:lnTo>
                  <a:lnTo>
                    <a:pt x="6" y="380"/>
                  </a:lnTo>
                  <a:lnTo>
                    <a:pt x="16" y="392"/>
                  </a:lnTo>
                  <a:lnTo>
                    <a:pt x="16" y="402"/>
                  </a:lnTo>
                  <a:lnTo>
                    <a:pt x="42" y="400"/>
                  </a:lnTo>
                  <a:lnTo>
                    <a:pt x="44" y="398"/>
                  </a:lnTo>
                  <a:lnTo>
                    <a:pt x="44" y="396"/>
                  </a:lnTo>
                  <a:lnTo>
                    <a:pt x="52" y="388"/>
                  </a:lnTo>
                  <a:lnTo>
                    <a:pt x="36" y="372"/>
                  </a:lnTo>
                  <a:lnTo>
                    <a:pt x="34" y="372"/>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90"/>
                  </a:lnTo>
                  <a:lnTo>
                    <a:pt x="146" y="296"/>
                  </a:lnTo>
                  <a:lnTo>
                    <a:pt x="152" y="294"/>
                  </a:lnTo>
                  <a:lnTo>
                    <a:pt x="150" y="282"/>
                  </a:lnTo>
                  <a:lnTo>
                    <a:pt x="168" y="282"/>
                  </a:lnTo>
                  <a:lnTo>
                    <a:pt x="186" y="286"/>
                  </a:lnTo>
                  <a:lnTo>
                    <a:pt x="192" y="274"/>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86" y="230"/>
                  </a:lnTo>
                  <a:lnTo>
                    <a:pt x="312" y="226"/>
                  </a:lnTo>
                  <a:lnTo>
                    <a:pt x="318" y="224"/>
                  </a:lnTo>
                  <a:lnTo>
                    <a:pt x="322" y="216"/>
                  </a:lnTo>
                  <a:lnTo>
                    <a:pt x="314" y="208"/>
                  </a:lnTo>
                  <a:lnTo>
                    <a:pt x="312" y="206"/>
                  </a:lnTo>
                  <a:lnTo>
                    <a:pt x="330" y="200"/>
                  </a:lnTo>
                  <a:lnTo>
                    <a:pt x="332" y="198"/>
                  </a:lnTo>
                  <a:lnTo>
                    <a:pt x="340" y="206"/>
                  </a:lnTo>
                  <a:lnTo>
                    <a:pt x="346" y="202"/>
                  </a:lnTo>
                  <a:lnTo>
                    <a:pt x="346" y="190"/>
                  </a:lnTo>
                  <a:lnTo>
                    <a:pt x="350" y="190"/>
                  </a:lnTo>
                  <a:lnTo>
                    <a:pt x="364" y="190"/>
                  </a:lnTo>
                  <a:lnTo>
                    <a:pt x="370" y="192"/>
                  </a:lnTo>
                  <a:lnTo>
                    <a:pt x="376" y="194"/>
                  </a:lnTo>
                  <a:lnTo>
                    <a:pt x="382" y="198"/>
                  </a:lnTo>
                  <a:lnTo>
                    <a:pt x="386" y="202"/>
                  </a:lnTo>
                  <a:lnTo>
                    <a:pt x="388" y="206"/>
                  </a:lnTo>
                  <a:lnTo>
                    <a:pt x="392" y="186"/>
                  </a:lnTo>
                  <a:lnTo>
                    <a:pt x="396" y="184"/>
                  </a:lnTo>
                  <a:lnTo>
                    <a:pt x="400" y="182"/>
                  </a:lnTo>
                  <a:lnTo>
                    <a:pt x="406" y="182"/>
                  </a:lnTo>
                  <a:lnTo>
                    <a:pt x="412" y="184"/>
                  </a:lnTo>
                  <a:lnTo>
                    <a:pt x="414" y="186"/>
                  </a:lnTo>
                  <a:lnTo>
                    <a:pt x="414" y="188"/>
                  </a:lnTo>
                  <a:lnTo>
                    <a:pt x="418" y="188"/>
                  </a:lnTo>
                  <a:lnTo>
                    <a:pt x="432" y="180"/>
                  </a:lnTo>
                  <a:lnTo>
                    <a:pt x="460" y="160"/>
                  </a:lnTo>
                  <a:lnTo>
                    <a:pt x="460" y="152"/>
                  </a:lnTo>
                  <a:lnTo>
                    <a:pt x="464" y="146"/>
                  </a:lnTo>
                  <a:lnTo>
                    <a:pt x="470" y="140"/>
                  </a:lnTo>
                  <a:lnTo>
                    <a:pt x="476" y="138"/>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28699" name="Freeform 21"/>
            <p:cNvSpPr>
              <a:spLocks/>
            </p:cNvSpPr>
            <p:nvPr/>
          </p:nvSpPr>
          <p:spPr bwMode="auto">
            <a:xfrm>
              <a:off x="4228580" y="3204554"/>
              <a:ext cx="544237" cy="741165"/>
            </a:xfrm>
            <a:custGeom>
              <a:avLst/>
              <a:gdLst>
                <a:gd name="T0" fmla="*/ 393856 w 304"/>
                <a:gd name="T1" fmla="*/ 0 h 414"/>
                <a:gd name="T2" fmla="*/ 358051 w 304"/>
                <a:gd name="T3" fmla="*/ 42966 h 414"/>
                <a:gd name="T4" fmla="*/ 322246 w 304"/>
                <a:gd name="T5" fmla="*/ 60869 h 414"/>
                <a:gd name="T6" fmla="*/ 311504 w 304"/>
                <a:gd name="T7" fmla="*/ 39386 h 414"/>
                <a:gd name="T8" fmla="*/ 272119 w 304"/>
                <a:gd name="T9" fmla="*/ 42966 h 414"/>
                <a:gd name="T10" fmla="*/ 193347 w 304"/>
                <a:gd name="T11" fmla="*/ 64449 h 414"/>
                <a:gd name="T12" fmla="*/ 121737 w 304"/>
                <a:gd name="T13" fmla="*/ 96674 h 414"/>
                <a:gd name="T14" fmla="*/ 60869 w 304"/>
                <a:gd name="T15" fmla="*/ 100254 h 414"/>
                <a:gd name="T16" fmla="*/ 28644 w 304"/>
                <a:gd name="T17" fmla="*/ 150381 h 414"/>
                <a:gd name="T18" fmla="*/ 39386 w 304"/>
                <a:gd name="T19" fmla="*/ 164703 h 414"/>
                <a:gd name="T20" fmla="*/ 60869 w 304"/>
                <a:gd name="T21" fmla="*/ 257797 h 414"/>
                <a:gd name="T22" fmla="*/ 0 w 304"/>
                <a:gd name="T23" fmla="*/ 358051 h 414"/>
                <a:gd name="T24" fmla="*/ 28644 w 304"/>
                <a:gd name="T25" fmla="*/ 354470 h 414"/>
                <a:gd name="T26" fmla="*/ 28644 w 304"/>
                <a:gd name="T27" fmla="*/ 404597 h 414"/>
                <a:gd name="T28" fmla="*/ 42966 w 304"/>
                <a:gd name="T29" fmla="*/ 469046 h 414"/>
                <a:gd name="T30" fmla="*/ 71610 w 304"/>
                <a:gd name="T31" fmla="*/ 512013 h 414"/>
                <a:gd name="T32" fmla="*/ 78771 w 304"/>
                <a:gd name="T33" fmla="*/ 554979 h 414"/>
                <a:gd name="T34" fmla="*/ 60869 w 304"/>
                <a:gd name="T35" fmla="*/ 615847 h 414"/>
                <a:gd name="T36" fmla="*/ 93093 w 304"/>
                <a:gd name="T37" fmla="*/ 648072 h 414"/>
                <a:gd name="T38" fmla="*/ 128898 w 304"/>
                <a:gd name="T39" fmla="*/ 630169 h 414"/>
                <a:gd name="T40" fmla="*/ 153962 w 304"/>
                <a:gd name="T41" fmla="*/ 648072 h 414"/>
                <a:gd name="T42" fmla="*/ 118157 w 304"/>
                <a:gd name="T43" fmla="*/ 701779 h 414"/>
                <a:gd name="T44" fmla="*/ 128898 w 304"/>
                <a:gd name="T45" fmla="*/ 730423 h 414"/>
                <a:gd name="T46" fmla="*/ 168284 w 304"/>
                <a:gd name="T47" fmla="*/ 719682 h 414"/>
                <a:gd name="T48" fmla="*/ 239894 w 304"/>
                <a:gd name="T49" fmla="*/ 698199 h 414"/>
                <a:gd name="T50" fmla="*/ 275699 w 304"/>
                <a:gd name="T51" fmla="*/ 716101 h 414"/>
                <a:gd name="T52" fmla="*/ 272119 w 304"/>
                <a:gd name="T53" fmla="*/ 687457 h 414"/>
                <a:gd name="T54" fmla="*/ 268538 w 304"/>
                <a:gd name="T55" fmla="*/ 648072 h 414"/>
                <a:gd name="T56" fmla="*/ 297182 w 304"/>
                <a:gd name="T57" fmla="*/ 619428 h 414"/>
                <a:gd name="T58" fmla="*/ 297182 w 304"/>
                <a:gd name="T59" fmla="*/ 587203 h 414"/>
                <a:gd name="T60" fmla="*/ 293602 w 304"/>
                <a:gd name="T61" fmla="*/ 565720 h 414"/>
                <a:gd name="T62" fmla="*/ 318665 w 304"/>
                <a:gd name="T63" fmla="*/ 533496 h 414"/>
                <a:gd name="T64" fmla="*/ 332987 w 304"/>
                <a:gd name="T65" fmla="*/ 497691 h 414"/>
                <a:gd name="T66" fmla="*/ 347309 w 304"/>
                <a:gd name="T67" fmla="*/ 476207 h 414"/>
                <a:gd name="T68" fmla="*/ 347309 w 304"/>
                <a:gd name="T69" fmla="*/ 433241 h 414"/>
                <a:gd name="T70" fmla="*/ 347309 w 304"/>
                <a:gd name="T71" fmla="*/ 408178 h 414"/>
                <a:gd name="T72" fmla="*/ 401017 w 304"/>
                <a:gd name="T73" fmla="*/ 358051 h 414"/>
                <a:gd name="T74" fmla="*/ 393856 w 304"/>
                <a:gd name="T75" fmla="*/ 332987 h 414"/>
                <a:gd name="T76" fmla="*/ 401017 w 304"/>
                <a:gd name="T77" fmla="*/ 279280 h 414"/>
                <a:gd name="T78" fmla="*/ 447563 w 304"/>
                <a:gd name="T79" fmla="*/ 243474 h 414"/>
                <a:gd name="T80" fmla="*/ 486949 w 304"/>
                <a:gd name="T81" fmla="*/ 250636 h 414"/>
                <a:gd name="T82" fmla="*/ 529915 w 304"/>
                <a:gd name="T83" fmla="*/ 193347 h 414"/>
                <a:gd name="T84" fmla="*/ 537076 w 304"/>
                <a:gd name="T85" fmla="*/ 182606 h 414"/>
                <a:gd name="T86" fmla="*/ 529915 w 304"/>
                <a:gd name="T87" fmla="*/ 150381 h 414"/>
                <a:gd name="T88" fmla="*/ 490529 w 304"/>
                <a:gd name="T89" fmla="*/ 82352 h 414"/>
                <a:gd name="T90" fmla="*/ 501271 w 304"/>
                <a:gd name="T91" fmla="*/ 50127 h 41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304" h="414">
                  <a:moveTo>
                    <a:pt x="240" y="16"/>
                  </a:moveTo>
                  <a:lnTo>
                    <a:pt x="238" y="16"/>
                  </a:lnTo>
                  <a:lnTo>
                    <a:pt x="220" y="0"/>
                  </a:lnTo>
                  <a:lnTo>
                    <a:pt x="212" y="6"/>
                  </a:lnTo>
                  <a:lnTo>
                    <a:pt x="206" y="16"/>
                  </a:lnTo>
                  <a:lnTo>
                    <a:pt x="200" y="24"/>
                  </a:lnTo>
                  <a:lnTo>
                    <a:pt x="192" y="28"/>
                  </a:lnTo>
                  <a:lnTo>
                    <a:pt x="184" y="32"/>
                  </a:lnTo>
                  <a:lnTo>
                    <a:pt x="180" y="34"/>
                  </a:lnTo>
                  <a:lnTo>
                    <a:pt x="176" y="32"/>
                  </a:lnTo>
                  <a:lnTo>
                    <a:pt x="174" y="28"/>
                  </a:lnTo>
                  <a:lnTo>
                    <a:pt x="174" y="22"/>
                  </a:lnTo>
                  <a:lnTo>
                    <a:pt x="180" y="4"/>
                  </a:lnTo>
                  <a:lnTo>
                    <a:pt x="152" y="22"/>
                  </a:lnTo>
                  <a:lnTo>
                    <a:pt x="152" y="24"/>
                  </a:lnTo>
                  <a:lnTo>
                    <a:pt x="128" y="24"/>
                  </a:lnTo>
                  <a:lnTo>
                    <a:pt x="108" y="34"/>
                  </a:lnTo>
                  <a:lnTo>
                    <a:pt x="108" y="36"/>
                  </a:lnTo>
                  <a:lnTo>
                    <a:pt x="84" y="36"/>
                  </a:lnTo>
                  <a:lnTo>
                    <a:pt x="72" y="42"/>
                  </a:lnTo>
                  <a:lnTo>
                    <a:pt x="68" y="54"/>
                  </a:lnTo>
                  <a:lnTo>
                    <a:pt x="66" y="56"/>
                  </a:lnTo>
                  <a:lnTo>
                    <a:pt x="40" y="56"/>
                  </a:lnTo>
                  <a:lnTo>
                    <a:pt x="34" y="56"/>
                  </a:lnTo>
                  <a:lnTo>
                    <a:pt x="28" y="62"/>
                  </a:lnTo>
                  <a:lnTo>
                    <a:pt x="8" y="80"/>
                  </a:lnTo>
                  <a:lnTo>
                    <a:pt x="16" y="84"/>
                  </a:lnTo>
                  <a:lnTo>
                    <a:pt x="20" y="88"/>
                  </a:lnTo>
                  <a:lnTo>
                    <a:pt x="22" y="94"/>
                  </a:lnTo>
                  <a:lnTo>
                    <a:pt x="22" y="92"/>
                  </a:lnTo>
                  <a:lnTo>
                    <a:pt x="34" y="138"/>
                  </a:lnTo>
                  <a:lnTo>
                    <a:pt x="34" y="140"/>
                  </a:lnTo>
                  <a:lnTo>
                    <a:pt x="34" y="144"/>
                  </a:lnTo>
                  <a:lnTo>
                    <a:pt x="32" y="144"/>
                  </a:lnTo>
                  <a:lnTo>
                    <a:pt x="0" y="188"/>
                  </a:lnTo>
                  <a:lnTo>
                    <a:pt x="0" y="200"/>
                  </a:lnTo>
                  <a:lnTo>
                    <a:pt x="8" y="196"/>
                  </a:lnTo>
                  <a:lnTo>
                    <a:pt x="12" y="196"/>
                  </a:lnTo>
                  <a:lnTo>
                    <a:pt x="16" y="198"/>
                  </a:lnTo>
                  <a:lnTo>
                    <a:pt x="18" y="202"/>
                  </a:lnTo>
                  <a:lnTo>
                    <a:pt x="16" y="214"/>
                  </a:lnTo>
                  <a:lnTo>
                    <a:pt x="16" y="226"/>
                  </a:lnTo>
                  <a:lnTo>
                    <a:pt x="18" y="238"/>
                  </a:lnTo>
                  <a:lnTo>
                    <a:pt x="20" y="250"/>
                  </a:lnTo>
                  <a:lnTo>
                    <a:pt x="24" y="262"/>
                  </a:lnTo>
                  <a:lnTo>
                    <a:pt x="36" y="274"/>
                  </a:lnTo>
                  <a:lnTo>
                    <a:pt x="40" y="280"/>
                  </a:lnTo>
                  <a:lnTo>
                    <a:pt x="40" y="286"/>
                  </a:lnTo>
                  <a:lnTo>
                    <a:pt x="36" y="294"/>
                  </a:lnTo>
                  <a:lnTo>
                    <a:pt x="42" y="304"/>
                  </a:lnTo>
                  <a:lnTo>
                    <a:pt x="44" y="310"/>
                  </a:lnTo>
                  <a:lnTo>
                    <a:pt x="44" y="320"/>
                  </a:lnTo>
                  <a:lnTo>
                    <a:pt x="40" y="330"/>
                  </a:lnTo>
                  <a:lnTo>
                    <a:pt x="34" y="344"/>
                  </a:lnTo>
                  <a:lnTo>
                    <a:pt x="44" y="362"/>
                  </a:lnTo>
                  <a:lnTo>
                    <a:pt x="46" y="366"/>
                  </a:lnTo>
                  <a:lnTo>
                    <a:pt x="52" y="362"/>
                  </a:lnTo>
                  <a:lnTo>
                    <a:pt x="60" y="356"/>
                  </a:lnTo>
                  <a:lnTo>
                    <a:pt x="66" y="352"/>
                  </a:lnTo>
                  <a:lnTo>
                    <a:pt x="72" y="352"/>
                  </a:lnTo>
                  <a:lnTo>
                    <a:pt x="78" y="352"/>
                  </a:lnTo>
                  <a:lnTo>
                    <a:pt x="84" y="356"/>
                  </a:lnTo>
                  <a:lnTo>
                    <a:pt x="86" y="362"/>
                  </a:lnTo>
                  <a:lnTo>
                    <a:pt x="86" y="366"/>
                  </a:lnTo>
                  <a:lnTo>
                    <a:pt x="82" y="374"/>
                  </a:lnTo>
                  <a:lnTo>
                    <a:pt x="66" y="392"/>
                  </a:lnTo>
                  <a:lnTo>
                    <a:pt x="56" y="406"/>
                  </a:lnTo>
                  <a:lnTo>
                    <a:pt x="60" y="414"/>
                  </a:lnTo>
                  <a:lnTo>
                    <a:pt x="72" y="408"/>
                  </a:lnTo>
                  <a:lnTo>
                    <a:pt x="76" y="406"/>
                  </a:lnTo>
                  <a:lnTo>
                    <a:pt x="80" y="406"/>
                  </a:lnTo>
                  <a:lnTo>
                    <a:pt x="94" y="402"/>
                  </a:lnTo>
                  <a:lnTo>
                    <a:pt x="120" y="390"/>
                  </a:lnTo>
                  <a:lnTo>
                    <a:pt x="126" y="388"/>
                  </a:lnTo>
                  <a:lnTo>
                    <a:pt x="134" y="390"/>
                  </a:lnTo>
                  <a:lnTo>
                    <a:pt x="142" y="394"/>
                  </a:lnTo>
                  <a:lnTo>
                    <a:pt x="150" y="402"/>
                  </a:lnTo>
                  <a:lnTo>
                    <a:pt x="154" y="400"/>
                  </a:lnTo>
                  <a:lnTo>
                    <a:pt x="154" y="390"/>
                  </a:lnTo>
                  <a:lnTo>
                    <a:pt x="152" y="388"/>
                  </a:lnTo>
                  <a:lnTo>
                    <a:pt x="152" y="384"/>
                  </a:lnTo>
                  <a:lnTo>
                    <a:pt x="154" y="380"/>
                  </a:lnTo>
                  <a:lnTo>
                    <a:pt x="150" y="366"/>
                  </a:lnTo>
                  <a:lnTo>
                    <a:pt x="150" y="362"/>
                  </a:lnTo>
                  <a:lnTo>
                    <a:pt x="150" y="358"/>
                  </a:lnTo>
                  <a:lnTo>
                    <a:pt x="158" y="352"/>
                  </a:lnTo>
                  <a:lnTo>
                    <a:pt x="166" y="346"/>
                  </a:lnTo>
                  <a:lnTo>
                    <a:pt x="162" y="336"/>
                  </a:lnTo>
                  <a:lnTo>
                    <a:pt x="162" y="334"/>
                  </a:lnTo>
                  <a:lnTo>
                    <a:pt x="166" y="328"/>
                  </a:lnTo>
                  <a:lnTo>
                    <a:pt x="164" y="324"/>
                  </a:lnTo>
                  <a:lnTo>
                    <a:pt x="164" y="320"/>
                  </a:lnTo>
                  <a:lnTo>
                    <a:pt x="164" y="316"/>
                  </a:lnTo>
                  <a:lnTo>
                    <a:pt x="170" y="308"/>
                  </a:lnTo>
                  <a:lnTo>
                    <a:pt x="180" y="300"/>
                  </a:lnTo>
                  <a:lnTo>
                    <a:pt x="178" y="298"/>
                  </a:lnTo>
                  <a:lnTo>
                    <a:pt x="176" y="296"/>
                  </a:lnTo>
                  <a:lnTo>
                    <a:pt x="186" y="292"/>
                  </a:lnTo>
                  <a:lnTo>
                    <a:pt x="186" y="278"/>
                  </a:lnTo>
                  <a:lnTo>
                    <a:pt x="186" y="274"/>
                  </a:lnTo>
                  <a:lnTo>
                    <a:pt x="190" y="270"/>
                  </a:lnTo>
                  <a:lnTo>
                    <a:pt x="194" y="266"/>
                  </a:lnTo>
                  <a:lnTo>
                    <a:pt x="200" y="260"/>
                  </a:lnTo>
                  <a:lnTo>
                    <a:pt x="206" y="256"/>
                  </a:lnTo>
                  <a:lnTo>
                    <a:pt x="194" y="242"/>
                  </a:lnTo>
                  <a:lnTo>
                    <a:pt x="192" y="238"/>
                  </a:lnTo>
                  <a:lnTo>
                    <a:pt x="192" y="232"/>
                  </a:lnTo>
                  <a:lnTo>
                    <a:pt x="194" y="228"/>
                  </a:lnTo>
                  <a:lnTo>
                    <a:pt x="198" y="222"/>
                  </a:lnTo>
                  <a:lnTo>
                    <a:pt x="198" y="220"/>
                  </a:lnTo>
                  <a:lnTo>
                    <a:pt x="224" y="200"/>
                  </a:lnTo>
                  <a:lnTo>
                    <a:pt x="224" y="194"/>
                  </a:lnTo>
                  <a:lnTo>
                    <a:pt x="222" y="192"/>
                  </a:lnTo>
                  <a:lnTo>
                    <a:pt x="220" y="186"/>
                  </a:lnTo>
                  <a:lnTo>
                    <a:pt x="220" y="178"/>
                  </a:lnTo>
                  <a:lnTo>
                    <a:pt x="220" y="170"/>
                  </a:lnTo>
                  <a:lnTo>
                    <a:pt x="224" y="156"/>
                  </a:lnTo>
                  <a:lnTo>
                    <a:pt x="230" y="146"/>
                  </a:lnTo>
                  <a:lnTo>
                    <a:pt x="238" y="138"/>
                  </a:lnTo>
                  <a:lnTo>
                    <a:pt x="250" y="136"/>
                  </a:lnTo>
                  <a:lnTo>
                    <a:pt x="252" y="136"/>
                  </a:lnTo>
                  <a:lnTo>
                    <a:pt x="262" y="140"/>
                  </a:lnTo>
                  <a:lnTo>
                    <a:pt x="272" y="140"/>
                  </a:lnTo>
                  <a:lnTo>
                    <a:pt x="284" y="128"/>
                  </a:lnTo>
                  <a:lnTo>
                    <a:pt x="296" y="120"/>
                  </a:lnTo>
                  <a:lnTo>
                    <a:pt x="296" y="108"/>
                  </a:lnTo>
                  <a:lnTo>
                    <a:pt x="296" y="106"/>
                  </a:lnTo>
                  <a:lnTo>
                    <a:pt x="296" y="104"/>
                  </a:lnTo>
                  <a:lnTo>
                    <a:pt x="300" y="102"/>
                  </a:lnTo>
                  <a:lnTo>
                    <a:pt x="304" y="98"/>
                  </a:lnTo>
                  <a:lnTo>
                    <a:pt x="304" y="96"/>
                  </a:lnTo>
                  <a:lnTo>
                    <a:pt x="296" y="84"/>
                  </a:lnTo>
                  <a:lnTo>
                    <a:pt x="286" y="68"/>
                  </a:lnTo>
                  <a:lnTo>
                    <a:pt x="276" y="52"/>
                  </a:lnTo>
                  <a:lnTo>
                    <a:pt x="274" y="46"/>
                  </a:lnTo>
                  <a:lnTo>
                    <a:pt x="274" y="40"/>
                  </a:lnTo>
                  <a:lnTo>
                    <a:pt x="276" y="34"/>
                  </a:lnTo>
                  <a:lnTo>
                    <a:pt x="280" y="28"/>
                  </a:lnTo>
                  <a:lnTo>
                    <a:pt x="264" y="20"/>
                  </a:lnTo>
                  <a:lnTo>
                    <a:pt x="240" y="16"/>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28700" name="Freeform 22"/>
            <p:cNvSpPr>
              <a:spLocks/>
            </p:cNvSpPr>
            <p:nvPr/>
          </p:nvSpPr>
          <p:spPr bwMode="auto">
            <a:xfrm>
              <a:off x="4511440" y="3401482"/>
              <a:ext cx="504852" cy="615847"/>
            </a:xfrm>
            <a:custGeom>
              <a:avLst/>
              <a:gdLst>
                <a:gd name="T0" fmla="*/ 236314 w 282"/>
                <a:gd name="T1" fmla="*/ 42966 h 344"/>
                <a:gd name="T2" fmla="*/ 211250 w 282"/>
                <a:gd name="T3" fmla="*/ 71610 h 344"/>
                <a:gd name="T4" fmla="*/ 150381 w 282"/>
                <a:gd name="T5" fmla="*/ 68030 h 344"/>
                <a:gd name="T6" fmla="*/ 125318 w 282"/>
                <a:gd name="T7" fmla="*/ 107415 h 344"/>
                <a:gd name="T8" fmla="*/ 132479 w 282"/>
                <a:gd name="T9" fmla="*/ 164703 h 344"/>
                <a:gd name="T10" fmla="*/ 75191 w 282"/>
                <a:gd name="T11" fmla="*/ 221991 h 344"/>
                <a:gd name="T12" fmla="*/ 96674 w 282"/>
                <a:gd name="T13" fmla="*/ 250635 h 344"/>
                <a:gd name="T14" fmla="*/ 100254 w 282"/>
                <a:gd name="T15" fmla="*/ 264957 h 344"/>
                <a:gd name="T16" fmla="*/ 68030 w 282"/>
                <a:gd name="T17" fmla="*/ 311504 h 344"/>
                <a:gd name="T18" fmla="*/ 53708 w 282"/>
                <a:gd name="T19" fmla="*/ 340148 h 344"/>
                <a:gd name="T20" fmla="*/ 25064 w 282"/>
                <a:gd name="T21" fmla="*/ 372373 h 344"/>
                <a:gd name="T22" fmla="*/ 25064 w 282"/>
                <a:gd name="T23" fmla="*/ 404597 h 344"/>
                <a:gd name="T24" fmla="*/ 25064 w 282"/>
                <a:gd name="T25" fmla="*/ 433241 h 344"/>
                <a:gd name="T26" fmla="*/ 0 w 282"/>
                <a:gd name="T27" fmla="*/ 451144 h 344"/>
                <a:gd name="T28" fmla="*/ 50127 w 282"/>
                <a:gd name="T29" fmla="*/ 486949 h 344"/>
                <a:gd name="T30" fmla="*/ 93093 w 282"/>
                <a:gd name="T31" fmla="*/ 490529 h 344"/>
                <a:gd name="T32" fmla="*/ 146801 w 282"/>
                <a:gd name="T33" fmla="*/ 576461 h 344"/>
                <a:gd name="T34" fmla="*/ 200509 w 282"/>
                <a:gd name="T35" fmla="*/ 572881 h 344"/>
                <a:gd name="T36" fmla="*/ 268538 w 282"/>
                <a:gd name="T37" fmla="*/ 547817 h 344"/>
                <a:gd name="T38" fmla="*/ 279280 w 282"/>
                <a:gd name="T39" fmla="*/ 519173 h 344"/>
                <a:gd name="T40" fmla="*/ 304343 w 282"/>
                <a:gd name="T41" fmla="*/ 497690 h 344"/>
                <a:gd name="T42" fmla="*/ 347310 w 282"/>
                <a:gd name="T43" fmla="*/ 494110 h 344"/>
                <a:gd name="T44" fmla="*/ 372373 w 282"/>
                <a:gd name="T45" fmla="*/ 458305 h 344"/>
                <a:gd name="T46" fmla="*/ 397437 w 282"/>
                <a:gd name="T47" fmla="*/ 404597 h 344"/>
                <a:gd name="T48" fmla="*/ 390276 w 282"/>
                <a:gd name="T49" fmla="*/ 372373 h 344"/>
                <a:gd name="T50" fmla="*/ 422500 w 282"/>
                <a:gd name="T51" fmla="*/ 347309 h 344"/>
                <a:gd name="T52" fmla="*/ 426081 w 282"/>
                <a:gd name="T53" fmla="*/ 325826 h 344"/>
                <a:gd name="T54" fmla="*/ 436822 w 282"/>
                <a:gd name="T55" fmla="*/ 307924 h 344"/>
                <a:gd name="T56" fmla="*/ 426081 w 282"/>
                <a:gd name="T57" fmla="*/ 275699 h 344"/>
                <a:gd name="T58" fmla="*/ 429661 w 282"/>
                <a:gd name="T59" fmla="*/ 214830 h 344"/>
                <a:gd name="T60" fmla="*/ 422500 w 282"/>
                <a:gd name="T61" fmla="*/ 193347 h 344"/>
                <a:gd name="T62" fmla="*/ 476208 w 282"/>
                <a:gd name="T63" fmla="*/ 175445 h 344"/>
                <a:gd name="T64" fmla="*/ 504852 w 282"/>
                <a:gd name="T65" fmla="*/ 132479 h 344"/>
                <a:gd name="T66" fmla="*/ 483369 w 282"/>
                <a:gd name="T67" fmla="*/ 114576 h 344"/>
                <a:gd name="T68" fmla="*/ 479788 w 282"/>
                <a:gd name="T69" fmla="*/ 103835 h 344"/>
                <a:gd name="T70" fmla="*/ 458305 w 282"/>
                <a:gd name="T71" fmla="*/ 114576 h 344"/>
                <a:gd name="T72" fmla="*/ 418920 w 282"/>
                <a:gd name="T73" fmla="*/ 96674 h 344"/>
                <a:gd name="T74" fmla="*/ 397437 w 282"/>
                <a:gd name="T75" fmla="*/ 89513 h 344"/>
                <a:gd name="T76" fmla="*/ 358051 w 282"/>
                <a:gd name="T77" fmla="*/ 110996 h 344"/>
                <a:gd name="T78" fmla="*/ 325826 w 282"/>
                <a:gd name="T79" fmla="*/ 103835 h 344"/>
                <a:gd name="T80" fmla="*/ 304343 w 282"/>
                <a:gd name="T81" fmla="*/ 53708 h 344"/>
                <a:gd name="T82" fmla="*/ 286441 w 282"/>
                <a:gd name="T83" fmla="*/ 3581 h 344"/>
                <a:gd name="T84" fmla="*/ 264958 w 282"/>
                <a:gd name="T85" fmla="*/ 25064 h 34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282" h="344">
                  <a:moveTo>
                    <a:pt x="146" y="14"/>
                  </a:moveTo>
                  <a:lnTo>
                    <a:pt x="146" y="14"/>
                  </a:lnTo>
                  <a:lnTo>
                    <a:pt x="132" y="24"/>
                  </a:lnTo>
                  <a:lnTo>
                    <a:pt x="120" y="38"/>
                  </a:lnTo>
                  <a:lnTo>
                    <a:pt x="118" y="38"/>
                  </a:lnTo>
                  <a:lnTo>
                    <a:pt x="118" y="40"/>
                  </a:lnTo>
                  <a:lnTo>
                    <a:pt x="102" y="40"/>
                  </a:lnTo>
                  <a:lnTo>
                    <a:pt x="92" y="34"/>
                  </a:lnTo>
                  <a:lnTo>
                    <a:pt x="84" y="38"/>
                  </a:lnTo>
                  <a:lnTo>
                    <a:pt x="78" y="42"/>
                  </a:lnTo>
                  <a:lnTo>
                    <a:pt x="74" y="50"/>
                  </a:lnTo>
                  <a:lnTo>
                    <a:pt x="70" y="60"/>
                  </a:lnTo>
                  <a:lnTo>
                    <a:pt x="70" y="74"/>
                  </a:lnTo>
                  <a:lnTo>
                    <a:pt x="80" y="66"/>
                  </a:lnTo>
                  <a:lnTo>
                    <a:pt x="74" y="92"/>
                  </a:lnTo>
                  <a:lnTo>
                    <a:pt x="74" y="94"/>
                  </a:lnTo>
                  <a:lnTo>
                    <a:pt x="46" y="116"/>
                  </a:lnTo>
                  <a:lnTo>
                    <a:pt x="42" y="124"/>
                  </a:lnTo>
                  <a:lnTo>
                    <a:pt x="42" y="128"/>
                  </a:lnTo>
                  <a:lnTo>
                    <a:pt x="48" y="134"/>
                  </a:lnTo>
                  <a:lnTo>
                    <a:pt x="54" y="140"/>
                  </a:lnTo>
                  <a:lnTo>
                    <a:pt x="56" y="142"/>
                  </a:lnTo>
                  <a:lnTo>
                    <a:pt x="56" y="146"/>
                  </a:lnTo>
                  <a:lnTo>
                    <a:pt x="56" y="148"/>
                  </a:lnTo>
                  <a:lnTo>
                    <a:pt x="54" y="152"/>
                  </a:lnTo>
                  <a:lnTo>
                    <a:pt x="36" y="166"/>
                  </a:lnTo>
                  <a:lnTo>
                    <a:pt x="38" y="174"/>
                  </a:lnTo>
                  <a:lnTo>
                    <a:pt x="36" y="184"/>
                  </a:lnTo>
                  <a:lnTo>
                    <a:pt x="36" y="186"/>
                  </a:lnTo>
                  <a:lnTo>
                    <a:pt x="30" y="190"/>
                  </a:lnTo>
                  <a:lnTo>
                    <a:pt x="28" y="194"/>
                  </a:lnTo>
                  <a:lnTo>
                    <a:pt x="24" y="200"/>
                  </a:lnTo>
                  <a:lnTo>
                    <a:pt x="14" y="208"/>
                  </a:lnTo>
                  <a:lnTo>
                    <a:pt x="14" y="210"/>
                  </a:lnTo>
                  <a:lnTo>
                    <a:pt x="16" y="216"/>
                  </a:lnTo>
                  <a:lnTo>
                    <a:pt x="14" y="226"/>
                  </a:lnTo>
                  <a:lnTo>
                    <a:pt x="16" y="236"/>
                  </a:lnTo>
                  <a:lnTo>
                    <a:pt x="16" y="238"/>
                  </a:lnTo>
                  <a:lnTo>
                    <a:pt x="14" y="242"/>
                  </a:lnTo>
                  <a:lnTo>
                    <a:pt x="6" y="250"/>
                  </a:lnTo>
                  <a:lnTo>
                    <a:pt x="4" y="250"/>
                  </a:lnTo>
                  <a:lnTo>
                    <a:pt x="0" y="252"/>
                  </a:lnTo>
                  <a:lnTo>
                    <a:pt x="0" y="254"/>
                  </a:lnTo>
                  <a:lnTo>
                    <a:pt x="6" y="272"/>
                  </a:lnTo>
                  <a:lnTo>
                    <a:pt x="28" y="272"/>
                  </a:lnTo>
                  <a:lnTo>
                    <a:pt x="50" y="272"/>
                  </a:lnTo>
                  <a:lnTo>
                    <a:pt x="52" y="272"/>
                  </a:lnTo>
                  <a:lnTo>
                    <a:pt x="52" y="274"/>
                  </a:lnTo>
                  <a:lnTo>
                    <a:pt x="70" y="290"/>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40" y="120"/>
                  </a:lnTo>
                  <a:lnTo>
                    <a:pt x="236" y="116"/>
                  </a:lnTo>
                  <a:lnTo>
                    <a:pt x="234" y="112"/>
                  </a:lnTo>
                  <a:lnTo>
                    <a:pt x="236" y="108"/>
                  </a:lnTo>
                  <a:lnTo>
                    <a:pt x="242" y="108"/>
                  </a:lnTo>
                  <a:lnTo>
                    <a:pt x="266" y="112"/>
                  </a:lnTo>
                  <a:lnTo>
                    <a:pt x="266" y="98"/>
                  </a:lnTo>
                  <a:lnTo>
                    <a:pt x="266" y="96"/>
                  </a:lnTo>
                  <a:lnTo>
                    <a:pt x="278" y="84"/>
                  </a:lnTo>
                  <a:lnTo>
                    <a:pt x="282" y="74"/>
                  </a:lnTo>
                  <a:lnTo>
                    <a:pt x="276" y="72"/>
                  </a:lnTo>
                  <a:lnTo>
                    <a:pt x="270" y="66"/>
                  </a:lnTo>
                  <a:lnTo>
                    <a:pt x="270" y="64"/>
                  </a:lnTo>
                  <a:lnTo>
                    <a:pt x="270" y="60"/>
                  </a:lnTo>
                  <a:lnTo>
                    <a:pt x="270" y="58"/>
                  </a:lnTo>
                  <a:lnTo>
                    <a:pt x="268" y="58"/>
                  </a:lnTo>
                  <a:lnTo>
                    <a:pt x="266" y="58"/>
                  </a:lnTo>
                  <a:lnTo>
                    <a:pt x="262" y="62"/>
                  </a:lnTo>
                  <a:lnTo>
                    <a:pt x="256" y="64"/>
                  </a:lnTo>
                  <a:lnTo>
                    <a:pt x="250" y="62"/>
                  </a:lnTo>
                  <a:lnTo>
                    <a:pt x="244" y="62"/>
                  </a:lnTo>
                  <a:lnTo>
                    <a:pt x="234" y="54"/>
                  </a:lnTo>
                  <a:lnTo>
                    <a:pt x="226" y="42"/>
                  </a:lnTo>
                  <a:lnTo>
                    <a:pt x="226" y="44"/>
                  </a:lnTo>
                  <a:lnTo>
                    <a:pt x="222" y="50"/>
                  </a:lnTo>
                  <a:lnTo>
                    <a:pt x="216" y="58"/>
                  </a:lnTo>
                  <a:lnTo>
                    <a:pt x="208" y="60"/>
                  </a:lnTo>
                  <a:lnTo>
                    <a:pt x="200" y="62"/>
                  </a:lnTo>
                  <a:lnTo>
                    <a:pt x="194" y="62"/>
                  </a:lnTo>
                  <a:lnTo>
                    <a:pt x="186" y="60"/>
                  </a:lnTo>
                  <a:lnTo>
                    <a:pt x="182" y="58"/>
                  </a:lnTo>
                  <a:lnTo>
                    <a:pt x="178" y="54"/>
                  </a:lnTo>
                  <a:lnTo>
                    <a:pt x="174" y="46"/>
                  </a:lnTo>
                  <a:lnTo>
                    <a:pt x="170" y="30"/>
                  </a:lnTo>
                  <a:lnTo>
                    <a:pt x="166" y="12"/>
                  </a:lnTo>
                  <a:lnTo>
                    <a:pt x="164" y="6"/>
                  </a:lnTo>
                  <a:lnTo>
                    <a:pt x="160" y="2"/>
                  </a:lnTo>
                  <a:lnTo>
                    <a:pt x="154" y="0"/>
                  </a:lnTo>
                  <a:lnTo>
                    <a:pt x="146" y="0"/>
                  </a:lnTo>
                  <a:lnTo>
                    <a:pt x="148" y="14"/>
                  </a:lnTo>
                  <a:lnTo>
                    <a:pt x="146" y="14"/>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28701" name="Freeform 23"/>
            <p:cNvSpPr>
              <a:spLocks/>
            </p:cNvSpPr>
            <p:nvPr/>
          </p:nvSpPr>
          <p:spPr bwMode="auto">
            <a:xfrm>
              <a:off x="4737012" y="3011207"/>
              <a:ext cx="433241" cy="501271"/>
            </a:xfrm>
            <a:custGeom>
              <a:avLst/>
              <a:gdLst>
                <a:gd name="T0" fmla="*/ 264957 w 242"/>
                <a:gd name="T1" fmla="*/ 7161 h 280"/>
                <a:gd name="T2" fmla="*/ 225572 w 242"/>
                <a:gd name="T3" fmla="*/ 21483 h 280"/>
                <a:gd name="T4" fmla="*/ 182606 w 242"/>
                <a:gd name="T5" fmla="*/ 10742 h 280"/>
                <a:gd name="T6" fmla="*/ 139640 w 242"/>
                <a:gd name="T7" fmla="*/ 10742 h 280"/>
                <a:gd name="T8" fmla="*/ 110996 w 242"/>
                <a:gd name="T9" fmla="*/ 50127 h 280"/>
                <a:gd name="T10" fmla="*/ 96674 w 242"/>
                <a:gd name="T11" fmla="*/ 114576 h 280"/>
                <a:gd name="T12" fmla="*/ 78771 w 242"/>
                <a:gd name="T13" fmla="*/ 132479 h 280"/>
                <a:gd name="T14" fmla="*/ 78771 w 242"/>
                <a:gd name="T15" fmla="*/ 146801 h 280"/>
                <a:gd name="T16" fmla="*/ 64449 w 242"/>
                <a:gd name="T17" fmla="*/ 179025 h 280"/>
                <a:gd name="T18" fmla="*/ 7161 w 242"/>
                <a:gd name="T19" fmla="*/ 236313 h 280"/>
                <a:gd name="T20" fmla="*/ 10742 w 242"/>
                <a:gd name="T21" fmla="*/ 250636 h 280"/>
                <a:gd name="T22" fmla="*/ 0 w 242"/>
                <a:gd name="T23" fmla="*/ 264958 h 280"/>
                <a:gd name="T24" fmla="*/ 0 w 242"/>
                <a:gd name="T25" fmla="*/ 279280 h 280"/>
                <a:gd name="T26" fmla="*/ 53708 w 242"/>
                <a:gd name="T27" fmla="*/ 361631 h 280"/>
                <a:gd name="T28" fmla="*/ 53708 w 242"/>
                <a:gd name="T29" fmla="*/ 368792 h 280"/>
                <a:gd name="T30" fmla="*/ 50127 w 242"/>
                <a:gd name="T31" fmla="*/ 375953 h 280"/>
                <a:gd name="T32" fmla="*/ 71610 w 242"/>
                <a:gd name="T33" fmla="*/ 383114 h 280"/>
                <a:gd name="T34" fmla="*/ 85932 w 242"/>
                <a:gd name="T35" fmla="*/ 401017 h 280"/>
                <a:gd name="T36" fmla="*/ 93093 w 242"/>
                <a:gd name="T37" fmla="*/ 440402 h 280"/>
                <a:gd name="T38" fmla="*/ 103835 w 242"/>
                <a:gd name="T39" fmla="*/ 476207 h 280"/>
                <a:gd name="T40" fmla="*/ 121737 w 242"/>
                <a:gd name="T41" fmla="*/ 486949 h 280"/>
                <a:gd name="T42" fmla="*/ 143220 w 242"/>
                <a:gd name="T43" fmla="*/ 483368 h 280"/>
                <a:gd name="T44" fmla="*/ 161123 w 242"/>
                <a:gd name="T45" fmla="*/ 472627 h 280"/>
                <a:gd name="T46" fmla="*/ 161123 w 242"/>
                <a:gd name="T47" fmla="*/ 461885 h 280"/>
                <a:gd name="T48" fmla="*/ 186186 w 242"/>
                <a:gd name="T49" fmla="*/ 447563 h 280"/>
                <a:gd name="T50" fmla="*/ 218411 w 242"/>
                <a:gd name="T51" fmla="*/ 483368 h 280"/>
                <a:gd name="T52" fmla="*/ 239894 w 242"/>
                <a:gd name="T53" fmla="*/ 486949 h 280"/>
                <a:gd name="T54" fmla="*/ 261377 w 242"/>
                <a:gd name="T55" fmla="*/ 479788 h 280"/>
                <a:gd name="T56" fmla="*/ 272118 w 242"/>
                <a:gd name="T57" fmla="*/ 483368 h 280"/>
                <a:gd name="T58" fmla="*/ 304343 w 242"/>
                <a:gd name="T59" fmla="*/ 490529 h 280"/>
                <a:gd name="T60" fmla="*/ 304343 w 242"/>
                <a:gd name="T61" fmla="*/ 440402 h 280"/>
                <a:gd name="T62" fmla="*/ 322245 w 242"/>
                <a:gd name="T63" fmla="*/ 415339 h 280"/>
                <a:gd name="T64" fmla="*/ 307923 w 242"/>
                <a:gd name="T65" fmla="*/ 401017 h 280"/>
                <a:gd name="T66" fmla="*/ 315084 w 242"/>
                <a:gd name="T67" fmla="*/ 393856 h 280"/>
                <a:gd name="T68" fmla="*/ 354470 w 242"/>
                <a:gd name="T69" fmla="*/ 332987 h 280"/>
                <a:gd name="T70" fmla="*/ 365211 w 242"/>
                <a:gd name="T71" fmla="*/ 336568 h 280"/>
                <a:gd name="T72" fmla="*/ 365211 w 242"/>
                <a:gd name="T73" fmla="*/ 365212 h 280"/>
                <a:gd name="T74" fmla="*/ 404597 w 242"/>
                <a:gd name="T75" fmla="*/ 307924 h 280"/>
                <a:gd name="T76" fmla="*/ 383114 w 242"/>
                <a:gd name="T77" fmla="*/ 311504 h 280"/>
                <a:gd name="T78" fmla="*/ 386694 w 242"/>
                <a:gd name="T79" fmla="*/ 243474 h 280"/>
                <a:gd name="T80" fmla="*/ 383114 w 242"/>
                <a:gd name="T81" fmla="*/ 239894 h 280"/>
                <a:gd name="T82" fmla="*/ 372372 w 242"/>
                <a:gd name="T83" fmla="*/ 218411 h 280"/>
                <a:gd name="T84" fmla="*/ 411758 w 242"/>
                <a:gd name="T85" fmla="*/ 207669 h 280"/>
                <a:gd name="T86" fmla="*/ 429660 w 242"/>
                <a:gd name="T87" fmla="*/ 189767 h 280"/>
                <a:gd name="T88" fmla="*/ 386694 w 242"/>
                <a:gd name="T89" fmla="*/ 153962 h 280"/>
                <a:gd name="T90" fmla="*/ 415338 w 242"/>
                <a:gd name="T91" fmla="*/ 118157 h 280"/>
                <a:gd name="T92" fmla="*/ 393855 w 242"/>
                <a:gd name="T93" fmla="*/ 121737 h 280"/>
                <a:gd name="T94" fmla="*/ 393855 w 242"/>
                <a:gd name="T95" fmla="*/ 114576 h 280"/>
                <a:gd name="T96" fmla="*/ 383114 w 242"/>
                <a:gd name="T97" fmla="*/ 96674 h 280"/>
                <a:gd name="T98" fmla="*/ 365211 w 242"/>
                <a:gd name="T99" fmla="*/ 85932 h 280"/>
                <a:gd name="T100" fmla="*/ 286440 w 242"/>
                <a:gd name="T101" fmla="*/ 114576 h 280"/>
                <a:gd name="T102" fmla="*/ 186186 w 242"/>
                <a:gd name="T103" fmla="*/ 85932 h 280"/>
                <a:gd name="T104" fmla="*/ 282860 w 242"/>
                <a:gd name="T105" fmla="*/ 60869 h 280"/>
                <a:gd name="T106" fmla="*/ 318665 w 242"/>
                <a:gd name="T107" fmla="*/ 21483 h 280"/>
                <a:gd name="T108" fmla="*/ 264957 w 242"/>
                <a:gd name="T109" fmla="*/ 7161 h 28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42" h="280">
                  <a:moveTo>
                    <a:pt x="148" y="4"/>
                  </a:moveTo>
                  <a:lnTo>
                    <a:pt x="148" y="4"/>
                  </a:lnTo>
                  <a:lnTo>
                    <a:pt x="136" y="8"/>
                  </a:lnTo>
                  <a:lnTo>
                    <a:pt x="126" y="12"/>
                  </a:lnTo>
                  <a:lnTo>
                    <a:pt x="116" y="10"/>
                  </a:lnTo>
                  <a:lnTo>
                    <a:pt x="102" y="6"/>
                  </a:lnTo>
                  <a:lnTo>
                    <a:pt x="84" y="4"/>
                  </a:lnTo>
                  <a:lnTo>
                    <a:pt x="78" y="6"/>
                  </a:lnTo>
                  <a:lnTo>
                    <a:pt x="74" y="12"/>
                  </a:lnTo>
                  <a:lnTo>
                    <a:pt x="62" y="28"/>
                  </a:lnTo>
                  <a:lnTo>
                    <a:pt x="74" y="52"/>
                  </a:lnTo>
                  <a:lnTo>
                    <a:pt x="54" y="64"/>
                  </a:lnTo>
                  <a:lnTo>
                    <a:pt x="38" y="60"/>
                  </a:lnTo>
                  <a:lnTo>
                    <a:pt x="44" y="74"/>
                  </a:lnTo>
                  <a:lnTo>
                    <a:pt x="44" y="78"/>
                  </a:lnTo>
                  <a:lnTo>
                    <a:pt x="44" y="82"/>
                  </a:lnTo>
                  <a:lnTo>
                    <a:pt x="42" y="88"/>
                  </a:lnTo>
                  <a:lnTo>
                    <a:pt x="36" y="100"/>
                  </a:lnTo>
                  <a:lnTo>
                    <a:pt x="32" y="106"/>
                  </a:lnTo>
                  <a:lnTo>
                    <a:pt x="4" y="132"/>
                  </a:lnTo>
                  <a:lnTo>
                    <a:pt x="10" y="136"/>
                  </a:lnTo>
                  <a:lnTo>
                    <a:pt x="6" y="140"/>
                  </a:lnTo>
                  <a:lnTo>
                    <a:pt x="2" y="144"/>
                  </a:lnTo>
                  <a:lnTo>
                    <a:pt x="0" y="148"/>
                  </a:lnTo>
                  <a:lnTo>
                    <a:pt x="0" y="152"/>
                  </a:lnTo>
                  <a:lnTo>
                    <a:pt x="0" y="156"/>
                  </a:lnTo>
                  <a:lnTo>
                    <a:pt x="20" y="186"/>
                  </a:lnTo>
                  <a:lnTo>
                    <a:pt x="30" y="202"/>
                  </a:lnTo>
                  <a:lnTo>
                    <a:pt x="30" y="204"/>
                  </a:lnTo>
                  <a:lnTo>
                    <a:pt x="30" y="206"/>
                  </a:lnTo>
                  <a:lnTo>
                    <a:pt x="30" y="208"/>
                  </a:lnTo>
                  <a:lnTo>
                    <a:pt x="28" y="210"/>
                  </a:lnTo>
                  <a:lnTo>
                    <a:pt x="34" y="210"/>
                  </a:lnTo>
                  <a:lnTo>
                    <a:pt x="40" y="214"/>
                  </a:lnTo>
                  <a:lnTo>
                    <a:pt x="44" y="218"/>
                  </a:lnTo>
                  <a:lnTo>
                    <a:pt x="48" y="224"/>
                  </a:lnTo>
                  <a:lnTo>
                    <a:pt x="50" y="234"/>
                  </a:lnTo>
                  <a:lnTo>
                    <a:pt x="52" y="246"/>
                  </a:lnTo>
                  <a:lnTo>
                    <a:pt x="56" y="262"/>
                  </a:lnTo>
                  <a:lnTo>
                    <a:pt x="58" y="266"/>
                  </a:lnTo>
                  <a:lnTo>
                    <a:pt x="64" y="270"/>
                  </a:lnTo>
                  <a:lnTo>
                    <a:pt x="68" y="272"/>
                  </a:lnTo>
                  <a:lnTo>
                    <a:pt x="74" y="272"/>
                  </a:lnTo>
                  <a:lnTo>
                    <a:pt x="80" y="270"/>
                  </a:lnTo>
                  <a:lnTo>
                    <a:pt x="84" y="268"/>
                  </a:lnTo>
                  <a:lnTo>
                    <a:pt x="90" y="264"/>
                  </a:lnTo>
                  <a:lnTo>
                    <a:pt x="90" y="260"/>
                  </a:lnTo>
                  <a:lnTo>
                    <a:pt x="90" y="258"/>
                  </a:lnTo>
                  <a:lnTo>
                    <a:pt x="104" y="248"/>
                  </a:lnTo>
                  <a:lnTo>
                    <a:pt x="104" y="250"/>
                  </a:lnTo>
                  <a:lnTo>
                    <a:pt x="116" y="268"/>
                  </a:lnTo>
                  <a:lnTo>
                    <a:pt x="122" y="270"/>
                  </a:lnTo>
                  <a:lnTo>
                    <a:pt x="130" y="272"/>
                  </a:lnTo>
                  <a:lnTo>
                    <a:pt x="134" y="272"/>
                  </a:lnTo>
                  <a:lnTo>
                    <a:pt x="130" y="262"/>
                  </a:lnTo>
                  <a:lnTo>
                    <a:pt x="146" y="268"/>
                  </a:lnTo>
                  <a:lnTo>
                    <a:pt x="150" y="268"/>
                  </a:lnTo>
                  <a:lnTo>
                    <a:pt x="152" y="270"/>
                  </a:lnTo>
                  <a:lnTo>
                    <a:pt x="166" y="280"/>
                  </a:lnTo>
                  <a:lnTo>
                    <a:pt x="170" y="274"/>
                  </a:lnTo>
                  <a:lnTo>
                    <a:pt x="168" y="248"/>
                  </a:lnTo>
                  <a:lnTo>
                    <a:pt x="170" y="246"/>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90"/>
                  </a:lnTo>
                  <a:lnTo>
                    <a:pt x="204" y="204"/>
                  </a:lnTo>
                  <a:lnTo>
                    <a:pt x="228" y="184"/>
                  </a:lnTo>
                  <a:lnTo>
                    <a:pt x="226" y="172"/>
                  </a:lnTo>
                  <a:lnTo>
                    <a:pt x="222" y="172"/>
                  </a:lnTo>
                  <a:lnTo>
                    <a:pt x="214" y="174"/>
                  </a:lnTo>
                  <a:lnTo>
                    <a:pt x="228" y="136"/>
                  </a:lnTo>
                  <a:lnTo>
                    <a:pt x="216" y="136"/>
                  </a:lnTo>
                  <a:lnTo>
                    <a:pt x="214" y="136"/>
                  </a:lnTo>
                  <a:lnTo>
                    <a:pt x="214" y="134"/>
                  </a:lnTo>
                  <a:lnTo>
                    <a:pt x="210" y="128"/>
                  </a:lnTo>
                  <a:lnTo>
                    <a:pt x="208" y="122"/>
                  </a:lnTo>
                  <a:lnTo>
                    <a:pt x="210" y="116"/>
                  </a:lnTo>
                  <a:lnTo>
                    <a:pt x="230" y="116"/>
                  </a:lnTo>
                  <a:lnTo>
                    <a:pt x="242" y="116"/>
                  </a:lnTo>
                  <a:lnTo>
                    <a:pt x="240" y="106"/>
                  </a:lnTo>
                  <a:lnTo>
                    <a:pt x="232" y="92"/>
                  </a:lnTo>
                  <a:lnTo>
                    <a:pt x="216" y="86"/>
                  </a:lnTo>
                  <a:lnTo>
                    <a:pt x="232" y="70"/>
                  </a:lnTo>
                  <a:lnTo>
                    <a:pt x="232" y="66"/>
                  </a:lnTo>
                  <a:lnTo>
                    <a:pt x="224" y="68"/>
                  </a:lnTo>
                  <a:lnTo>
                    <a:pt x="220" y="68"/>
                  </a:lnTo>
                  <a:lnTo>
                    <a:pt x="220" y="66"/>
                  </a:lnTo>
                  <a:lnTo>
                    <a:pt x="220" y="64"/>
                  </a:lnTo>
                  <a:lnTo>
                    <a:pt x="218" y="58"/>
                  </a:lnTo>
                  <a:lnTo>
                    <a:pt x="214" y="54"/>
                  </a:lnTo>
                  <a:lnTo>
                    <a:pt x="210" y="50"/>
                  </a:lnTo>
                  <a:lnTo>
                    <a:pt x="204" y="48"/>
                  </a:lnTo>
                  <a:lnTo>
                    <a:pt x="172" y="48"/>
                  </a:lnTo>
                  <a:lnTo>
                    <a:pt x="160" y="64"/>
                  </a:lnTo>
                  <a:lnTo>
                    <a:pt x="156" y="64"/>
                  </a:lnTo>
                  <a:lnTo>
                    <a:pt x="104" y="48"/>
                  </a:lnTo>
                  <a:lnTo>
                    <a:pt x="154" y="36"/>
                  </a:lnTo>
                  <a:lnTo>
                    <a:pt x="158" y="34"/>
                  </a:lnTo>
                  <a:lnTo>
                    <a:pt x="162" y="30"/>
                  </a:lnTo>
                  <a:lnTo>
                    <a:pt x="178" y="12"/>
                  </a:lnTo>
                  <a:lnTo>
                    <a:pt x="162" y="0"/>
                  </a:lnTo>
                  <a:lnTo>
                    <a:pt x="148" y="4"/>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28702" name="Freeform 24"/>
            <p:cNvSpPr>
              <a:spLocks/>
            </p:cNvSpPr>
            <p:nvPr/>
          </p:nvSpPr>
          <p:spPr bwMode="auto">
            <a:xfrm>
              <a:off x="4314512" y="2577965"/>
              <a:ext cx="547818" cy="669555"/>
            </a:xfrm>
            <a:custGeom>
              <a:avLst/>
              <a:gdLst>
                <a:gd name="T0" fmla="*/ 332987 w 306"/>
                <a:gd name="T1" fmla="*/ 153962 h 374"/>
                <a:gd name="T2" fmla="*/ 304343 w 306"/>
                <a:gd name="T3" fmla="*/ 100254 h 374"/>
                <a:gd name="T4" fmla="*/ 196928 w 306"/>
                <a:gd name="T5" fmla="*/ 60869 h 374"/>
                <a:gd name="T6" fmla="*/ 143220 w 306"/>
                <a:gd name="T7" fmla="*/ 0 h 374"/>
                <a:gd name="T8" fmla="*/ 146801 w 306"/>
                <a:gd name="T9" fmla="*/ 25064 h 374"/>
                <a:gd name="T10" fmla="*/ 175445 w 306"/>
                <a:gd name="T11" fmla="*/ 68030 h 374"/>
                <a:gd name="T12" fmla="*/ 132479 w 306"/>
                <a:gd name="T13" fmla="*/ 128898 h 374"/>
                <a:gd name="T14" fmla="*/ 93093 w 306"/>
                <a:gd name="T15" fmla="*/ 89513 h 374"/>
                <a:gd name="T16" fmla="*/ 82352 w 306"/>
                <a:gd name="T17" fmla="*/ 125318 h 374"/>
                <a:gd name="T18" fmla="*/ 78771 w 306"/>
                <a:gd name="T19" fmla="*/ 146801 h 374"/>
                <a:gd name="T20" fmla="*/ 39386 w 306"/>
                <a:gd name="T21" fmla="*/ 168284 h 374"/>
                <a:gd name="T22" fmla="*/ 35805 w 306"/>
                <a:gd name="T23" fmla="*/ 221991 h 374"/>
                <a:gd name="T24" fmla="*/ 0 w 306"/>
                <a:gd name="T25" fmla="*/ 218411 h 374"/>
                <a:gd name="T26" fmla="*/ 32225 w 306"/>
                <a:gd name="T27" fmla="*/ 257797 h 374"/>
                <a:gd name="T28" fmla="*/ 64449 w 306"/>
                <a:gd name="T29" fmla="*/ 290021 h 374"/>
                <a:gd name="T30" fmla="*/ 96674 w 306"/>
                <a:gd name="T31" fmla="*/ 293602 h 374"/>
                <a:gd name="T32" fmla="*/ 121737 w 306"/>
                <a:gd name="T33" fmla="*/ 358051 h 374"/>
                <a:gd name="T34" fmla="*/ 121737 w 306"/>
                <a:gd name="T35" fmla="*/ 383114 h 374"/>
                <a:gd name="T36" fmla="*/ 96674 w 306"/>
                <a:gd name="T37" fmla="*/ 393856 h 374"/>
                <a:gd name="T38" fmla="*/ 78771 w 306"/>
                <a:gd name="T39" fmla="*/ 436822 h 374"/>
                <a:gd name="T40" fmla="*/ 136059 w 306"/>
                <a:gd name="T41" fmla="*/ 461886 h 374"/>
                <a:gd name="T42" fmla="*/ 182606 w 306"/>
                <a:gd name="T43" fmla="*/ 630169 h 374"/>
                <a:gd name="T44" fmla="*/ 179025 w 306"/>
                <a:gd name="T45" fmla="*/ 651652 h 374"/>
                <a:gd name="T46" fmla="*/ 247055 w 306"/>
                <a:gd name="T47" fmla="*/ 648072 h 374"/>
                <a:gd name="T48" fmla="*/ 261377 w 306"/>
                <a:gd name="T49" fmla="*/ 655233 h 374"/>
                <a:gd name="T50" fmla="*/ 282860 w 306"/>
                <a:gd name="T51" fmla="*/ 626589 h 374"/>
                <a:gd name="T52" fmla="*/ 350890 w 306"/>
                <a:gd name="T53" fmla="*/ 640911 h 374"/>
                <a:gd name="T54" fmla="*/ 465466 w 306"/>
                <a:gd name="T55" fmla="*/ 612267 h 374"/>
                <a:gd name="T56" fmla="*/ 486949 w 306"/>
                <a:gd name="T57" fmla="*/ 572881 h 374"/>
                <a:gd name="T58" fmla="*/ 454725 w 306"/>
                <a:gd name="T59" fmla="*/ 512013 h 374"/>
                <a:gd name="T60" fmla="*/ 515593 w 306"/>
                <a:gd name="T61" fmla="*/ 483369 h 374"/>
                <a:gd name="T62" fmla="*/ 533496 w 306"/>
                <a:gd name="T63" fmla="*/ 418919 h 374"/>
                <a:gd name="T64" fmla="*/ 504852 w 306"/>
                <a:gd name="T65" fmla="*/ 397436 h 374"/>
                <a:gd name="T66" fmla="*/ 483369 w 306"/>
                <a:gd name="T67" fmla="*/ 411758 h 374"/>
                <a:gd name="T68" fmla="*/ 436822 w 306"/>
                <a:gd name="T69" fmla="*/ 375953 h 374"/>
                <a:gd name="T70" fmla="*/ 390276 w 306"/>
                <a:gd name="T71" fmla="*/ 343729 h 374"/>
                <a:gd name="T72" fmla="*/ 383115 w 306"/>
                <a:gd name="T73" fmla="*/ 329407 h 374"/>
                <a:gd name="T74" fmla="*/ 411759 w 306"/>
                <a:gd name="T75" fmla="*/ 272119 h 374"/>
                <a:gd name="T76" fmla="*/ 418920 w 306"/>
                <a:gd name="T77" fmla="*/ 229153 h 374"/>
                <a:gd name="T78" fmla="*/ 465466 w 306"/>
                <a:gd name="T79" fmla="*/ 218411 h 374"/>
                <a:gd name="T80" fmla="*/ 433242 w 306"/>
                <a:gd name="T81" fmla="*/ 207669 h 374"/>
                <a:gd name="T82" fmla="*/ 383115 w 306"/>
                <a:gd name="T83" fmla="*/ 214830 h 374"/>
                <a:gd name="T84" fmla="*/ 347309 w 306"/>
                <a:gd name="T85" fmla="*/ 189767 h 37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306" h="374">
                  <a:moveTo>
                    <a:pt x="192" y="106"/>
                  </a:moveTo>
                  <a:lnTo>
                    <a:pt x="192" y="106"/>
                  </a:lnTo>
                  <a:lnTo>
                    <a:pt x="186" y="86"/>
                  </a:lnTo>
                  <a:lnTo>
                    <a:pt x="180" y="70"/>
                  </a:lnTo>
                  <a:lnTo>
                    <a:pt x="174" y="60"/>
                  </a:lnTo>
                  <a:lnTo>
                    <a:pt x="170" y="56"/>
                  </a:lnTo>
                  <a:lnTo>
                    <a:pt x="142" y="46"/>
                  </a:lnTo>
                  <a:lnTo>
                    <a:pt x="122" y="40"/>
                  </a:lnTo>
                  <a:lnTo>
                    <a:pt x="110" y="34"/>
                  </a:lnTo>
                  <a:lnTo>
                    <a:pt x="104" y="30"/>
                  </a:lnTo>
                  <a:lnTo>
                    <a:pt x="96" y="22"/>
                  </a:lnTo>
                  <a:lnTo>
                    <a:pt x="80" y="0"/>
                  </a:lnTo>
                  <a:lnTo>
                    <a:pt x="74" y="0"/>
                  </a:lnTo>
                  <a:lnTo>
                    <a:pt x="76" y="2"/>
                  </a:lnTo>
                  <a:lnTo>
                    <a:pt x="82" y="14"/>
                  </a:lnTo>
                  <a:lnTo>
                    <a:pt x="96" y="34"/>
                  </a:lnTo>
                  <a:lnTo>
                    <a:pt x="98" y="36"/>
                  </a:lnTo>
                  <a:lnTo>
                    <a:pt x="98" y="38"/>
                  </a:lnTo>
                  <a:lnTo>
                    <a:pt x="86" y="60"/>
                  </a:lnTo>
                  <a:lnTo>
                    <a:pt x="78" y="70"/>
                  </a:lnTo>
                  <a:lnTo>
                    <a:pt x="74" y="72"/>
                  </a:lnTo>
                  <a:lnTo>
                    <a:pt x="72" y="72"/>
                  </a:lnTo>
                  <a:lnTo>
                    <a:pt x="64" y="66"/>
                  </a:lnTo>
                  <a:lnTo>
                    <a:pt x="52" y="50"/>
                  </a:lnTo>
                  <a:lnTo>
                    <a:pt x="38" y="46"/>
                  </a:lnTo>
                  <a:lnTo>
                    <a:pt x="40" y="54"/>
                  </a:lnTo>
                  <a:lnTo>
                    <a:pt x="46" y="70"/>
                  </a:lnTo>
                  <a:lnTo>
                    <a:pt x="46" y="72"/>
                  </a:lnTo>
                  <a:lnTo>
                    <a:pt x="46" y="74"/>
                  </a:lnTo>
                  <a:lnTo>
                    <a:pt x="44" y="82"/>
                  </a:lnTo>
                  <a:lnTo>
                    <a:pt x="28" y="88"/>
                  </a:lnTo>
                  <a:lnTo>
                    <a:pt x="24" y="90"/>
                  </a:lnTo>
                  <a:lnTo>
                    <a:pt x="22" y="94"/>
                  </a:lnTo>
                  <a:lnTo>
                    <a:pt x="22" y="102"/>
                  </a:lnTo>
                  <a:lnTo>
                    <a:pt x="24" y="116"/>
                  </a:lnTo>
                  <a:lnTo>
                    <a:pt x="20" y="124"/>
                  </a:lnTo>
                  <a:lnTo>
                    <a:pt x="18" y="126"/>
                  </a:lnTo>
                  <a:lnTo>
                    <a:pt x="16" y="126"/>
                  </a:lnTo>
                  <a:lnTo>
                    <a:pt x="0" y="122"/>
                  </a:lnTo>
                  <a:lnTo>
                    <a:pt x="2" y="126"/>
                  </a:lnTo>
                  <a:lnTo>
                    <a:pt x="8" y="130"/>
                  </a:lnTo>
                  <a:lnTo>
                    <a:pt x="18" y="144"/>
                  </a:lnTo>
                  <a:lnTo>
                    <a:pt x="28" y="160"/>
                  </a:lnTo>
                  <a:lnTo>
                    <a:pt x="28" y="162"/>
                  </a:lnTo>
                  <a:lnTo>
                    <a:pt x="36" y="162"/>
                  </a:lnTo>
                  <a:lnTo>
                    <a:pt x="42" y="160"/>
                  </a:lnTo>
                  <a:lnTo>
                    <a:pt x="48" y="162"/>
                  </a:lnTo>
                  <a:lnTo>
                    <a:pt x="54" y="164"/>
                  </a:lnTo>
                  <a:lnTo>
                    <a:pt x="60" y="166"/>
                  </a:lnTo>
                  <a:lnTo>
                    <a:pt x="70" y="178"/>
                  </a:lnTo>
                  <a:lnTo>
                    <a:pt x="68" y="200"/>
                  </a:lnTo>
                  <a:lnTo>
                    <a:pt x="72" y="204"/>
                  </a:lnTo>
                  <a:lnTo>
                    <a:pt x="72" y="210"/>
                  </a:lnTo>
                  <a:lnTo>
                    <a:pt x="68" y="214"/>
                  </a:lnTo>
                  <a:lnTo>
                    <a:pt x="60" y="218"/>
                  </a:lnTo>
                  <a:lnTo>
                    <a:pt x="56" y="218"/>
                  </a:lnTo>
                  <a:lnTo>
                    <a:pt x="54" y="220"/>
                  </a:lnTo>
                  <a:lnTo>
                    <a:pt x="52" y="224"/>
                  </a:lnTo>
                  <a:lnTo>
                    <a:pt x="50" y="230"/>
                  </a:lnTo>
                  <a:lnTo>
                    <a:pt x="44" y="244"/>
                  </a:lnTo>
                  <a:lnTo>
                    <a:pt x="52" y="254"/>
                  </a:lnTo>
                  <a:lnTo>
                    <a:pt x="74" y="258"/>
                  </a:lnTo>
                  <a:lnTo>
                    <a:pt x="76" y="258"/>
                  </a:lnTo>
                  <a:lnTo>
                    <a:pt x="86" y="268"/>
                  </a:lnTo>
                  <a:lnTo>
                    <a:pt x="72" y="288"/>
                  </a:lnTo>
                  <a:lnTo>
                    <a:pt x="102" y="352"/>
                  </a:lnTo>
                  <a:lnTo>
                    <a:pt x="104" y="354"/>
                  </a:lnTo>
                  <a:lnTo>
                    <a:pt x="98" y="358"/>
                  </a:lnTo>
                  <a:lnTo>
                    <a:pt x="100" y="364"/>
                  </a:lnTo>
                  <a:lnTo>
                    <a:pt x="156" y="330"/>
                  </a:lnTo>
                  <a:lnTo>
                    <a:pt x="146" y="346"/>
                  </a:lnTo>
                  <a:lnTo>
                    <a:pt x="138" y="362"/>
                  </a:lnTo>
                  <a:lnTo>
                    <a:pt x="134" y="374"/>
                  </a:lnTo>
                  <a:lnTo>
                    <a:pt x="140" y="372"/>
                  </a:lnTo>
                  <a:lnTo>
                    <a:pt x="146" y="366"/>
                  </a:lnTo>
                  <a:lnTo>
                    <a:pt x="152" y="360"/>
                  </a:lnTo>
                  <a:lnTo>
                    <a:pt x="156" y="350"/>
                  </a:lnTo>
                  <a:lnTo>
                    <a:pt x="158" y="350"/>
                  </a:lnTo>
                  <a:lnTo>
                    <a:pt x="172" y="342"/>
                  </a:lnTo>
                  <a:lnTo>
                    <a:pt x="174" y="340"/>
                  </a:lnTo>
                  <a:lnTo>
                    <a:pt x="196" y="358"/>
                  </a:lnTo>
                  <a:lnTo>
                    <a:pt x="220" y="360"/>
                  </a:lnTo>
                  <a:lnTo>
                    <a:pt x="232" y="368"/>
                  </a:lnTo>
                  <a:lnTo>
                    <a:pt x="260" y="342"/>
                  </a:lnTo>
                  <a:lnTo>
                    <a:pt x="264" y="336"/>
                  </a:lnTo>
                  <a:lnTo>
                    <a:pt x="268" y="326"/>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0" y="226"/>
                  </a:lnTo>
                  <a:lnTo>
                    <a:pt x="284" y="222"/>
                  </a:lnTo>
                  <a:lnTo>
                    <a:pt x="282" y="222"/>
                  </a:lnTo>
                  <a:lnTo>
                    <a:pt x="272" y="232"/>
                  </a:lnTo>
                  <a:lnTo>
                    <a:pt x="272" y="230"/>
                  </a:lnTo>
                  <a:lnTo>
                    <a:pt x="270" y="230"/>
                  </a:lnTo>
                  <a:lnTo>
                    <a:pt x="256" y="226"/>
                  </a:lnTo>
                  <a:lnTo>
                    <a:pt x="252" y="214"/>
                  </a:lnTo>
                  <a:lnTo>
                    <a:pt x="244" y="210"/>
                  </a:lnTo>
                  <a:lnTo>
                    <a:pt x="236" y="204"/>
                  </a:lnTo>
                  <a:lnTo>
                    <a:pt x="226" y="198"/>
                  </a:lnTo>
                  <a:lnTo>
                    <a:pt x="218" y="192"/>
                  </a:lnTo>
                  <a:lnTo>
                    <a:pt x="216" y="190"/>
                  </a:lnTo>
                  <a:lnTo>
                    <a:pt x="216" y="186"/>
                  </a:lnTo>
                  <a:lnTo>
                    <a:pt x="214" y="184"/>
                  </a:lnTo>
                  <a:lnTo>
                    <a:pt x="216" y="180"/>
                  </a:lnTo>
                  <a:lnTo>
                    <a:pt x="220" y="170"/>
                  </a:lnTo>
                  <a:lnTo>
                    <a:pt x="230" y="152"/>
                  </a:lnTo>
                  <a:lnTo>
                    <a:pt x="232" y="144"/>
                  </a:lnTo>
                  <a:lnTo>
                    <a:pt x="234" y="138"/>
                  </a:lnTo>
                  <a:lnTo>
                    <a:pt x="234" y="128"/>
                  </a:lnTo>
                  <a:lnTo>
                    <a:pt x="240" y="128"/>
                  </a:lnTo>
                  <a:lnTo>
                    <a:pt x="258" y="130"/>
                  </a:lnTo>
                  <a:lnTo>
                    <a:pt x="260" y="122"/>
                  </a:lnTo>
                  <a:lnTo>
                    <a:pt x="264" y="106"/>
                  </a:lnTo>
                  <a:lnTo>
                    <a:pt x="260" y="104"/>
                  </a:lnTo>
                  <a:lnTo>
                    <a:pt x="242" y="116"/>
                  </a:lnTo>
                  <a:lnTo>
                    <a:pt x="230" y="122"/>
                  </a:lnTo>
                  <a:lnTo>
                    <a:pt x="222" y="122"/>
                  </a:lnTo>
                  <a:lnTo>
                    <a:pt x="214" y="120"/>
                  </a:lnTo>
                  <a:lnTo>
                    <a:pt x="204" y="114"/>
                  </a:lnTo>
                  <a:lnTo>
                    <a:pt x="194" y="108"/>
                  </a:lnTo>
                  <a:lnTo>
                    <a:pt x="194" y="106"/>
                  </a:lnTo>
                  <a:lnTo>
                    <a:pt x="192" y="106"/>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28703" name="Freeform 25"/>
            <p:cNvSpPr>
              <a:spLocks/>
            </p:cNvSpPr>
            <p:nvPr/>
          </p:nvSpPr>
          <p:spPr bwMode="auto">
            <a:xfrm>
              <a:off x="4421927" y="1804576"/>
              <a:ext cx="143220" cy="207669"/>
            </a:xfrm>
            <a:custGeom>
              <a:avLst/>
              <a:gdLst>
                <a:gd name="T0" fmla="*/ 82352 w 80"/>
                <a:gd name="T1" fmla="*/ 3581 h 116"/>
                <a:gd name="T2" fmla="*/ 78771 w 80"/>
                <a:gd name="T3" fmla="*/ 0 h 116"/>
                <a:gd name="T4" fmla="*/ 71610 w 80"/>
                <a:gd name="T5" fmla="*/ 3581 h 116"/>
                <a:gd name="T6" fmla="*/ 68030 w 80"/>
                <a:gd name="T7" fmla="*/ 7161 h 116"/>
                <a:gd name="T8" fmla="*/ 57288 w 80"/>
                <a:gd name="T9" fmla="*/ 25064 h 116"/>
                <a:gd name="T10" fmla="*/ 50127 w 80"/>
                <a:gd name="T11" fmla="*/ 21483 h 116"/>
                <a:gd name="T12" fmla="*/ 50127 w 80"/>
                <a:gd name="T13" fmla="*/ 25064 h 116"/>
                <a:gd name="T14" fmla="*/ 39386 w 80"/>
                <a:gd name="T15" fmla="*/ 35805 h 116"/>
                <a:gd name="T16" fmla="*/ 32225 w 80"/>
                <a:gd name="T17" fmla="*/ 39386 h 116"/>
                <a:gd name="T18" fmla="*/ 17903 w 80"/>
                <a:gd name="T19" fmla="*/ 46547 h 116"/>
                <a:gd name="T20" fmla="*/ 14322 w 80"/>
                <a:gd name="T21" fmla="*/ 57288 h 116"/>
                <a:gd name="T22" fmla="*/ 14322 w 80"/>
                <a:gd name="T23" fmla="*/ 78771 h 116"/>
                <a:gd name="T24" fmla="*/ 10742 w 80"/>
                <a:gd name="T25" fmla="*/ 85932 h 116"/>
                <a:gd name="T26" fmla="*/ 7161 w 80"/>
                <a:gd name="T27" fmla="*/ 89513 h 116"/>
                <a:gd name="T28" fmla="*/ 0 w 80"/>
                <a:gd name="T29" fmla="*/ 107415 h 116"/>
                <a:gd name="T30" fmla="*/ 0 w 80"/>
                <a:gd name="T31" fmla="*/ 118157 h 116"/>
                <a:gd name="T32" fmla="*/ 0 w 80"/>
                <a:gd name="T33" fmla="*/ 139640 h 116"/>
                <a:gd name="T34" fmla="*/ 7161 w 80"/>
                <a:gd name="T35" fmla="*/ 182606 h 116"/>
                <a:gd name="T36" fmla="*/ 14322 w 80"/>
                <a:gd name="T37" fmla="*/ 189767 h 116"/>
                <a:gd name="T38" fmla="*/ 32225 w 80"/>
                <a:gd name="T39" fmla="*/ 200508 h 116"/>
                <a:gd name="T40" fmla="*/ 64449 w 80"/>
                <a:gd name="T41" fmla="*/ 207669 h 116"/>
                <a:gd name="T42" fmla="*/ 78771 w 80"/>
                <a:gd name="T43" fmla="*/ 204089 h 116"/>
                <a:gd name="T44" fmla="*/ 96674 w 80"/>
                <a:gd name="T45" fmla="*/ 196928 h 116"/>
                <a:gd name="T46" fmla="*/ 89513 w 80"/>
                <a:gd name="T47" fmla="*/ 179025 h 116"/>
                <a:gd name="T48" fmla="*/ 89513 w 80"/>
                <a:gd name="T49" fmla="*/ 175445 h 116"/>
                <a:gd name="T50" fmla="*/ 93093 w 80"/>
                <a:gd name="T51" fmla="*/ 161123 h 116"/>
                <a:gd name="T52" fmla="*/ 107415 w 80"/>
                <a:gd name="T53" fmla="*/ 132479 h 116"/>
                <a:gd name="T54" fmla="*/ 136059 w 80"/>
                <a:gd name="T55" fmla="*/ 132479 h 116"/>
                <a:gd name="T56" fmla="*/ 143220 w 80"/>
                <a:gd name="T57" fmla="*/ 132479 h 116"/>
                <a:gd name="T58" fmla="*/ 132479 w 80"/>
                <a:gd name="T59" fmla="*/ 114576 h 116"/>
                <a:gd name="T60" fmla="*/ 114576 w 80"/>
                <a:gd name="T61" fmla="*/ 85932 h 116"/>
                <a:gd name="T62" fmla="*/ 103835 w 80"/>
                <a:gd name="T63" fmla="*/ 71610 h 116"/>
                <a:gd name="T64" fmla="*/ 96674 w 80"/>
                <a:gd name="T65" fmla="*/ 53708 h 116"/>
                <a:gd name="T66" fmla="*/ 93093 w 80"/>
                <a:gd name="T67" fmla="*/ 32225 h 116"/>
                <a:gd name="T68" fmla="*/ 85932 w 80"/>
                <a:gd name="T69" fmla="*/ 14322 h 116"/>
                <a:gd name="T70" fmla="*/ 82352 w 80"/>
                <a:gd name="T71" fmla="*/ 3581 h 11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0" h="116">
                  <a:moveTo>
                    <a:pt x="46" y="2"/>
                  </a:moveTo>
                  <a:lnTo>
                    <a:pt x="44" y="0"/>
                  </a:lnTo>
                  <a:lnTo>
                    <a:pt x="40" y="2"/>
                  </a:lnTo>
                  <a:lnTo>
                    <a:pt x="38" y="4"/>
                  </a:lnTo>
                  <a:lnTo>
                    <a:pt x="32" y="14"/>
                  </a:lnTo>
                  <a:lnTo>
                    <a:pt x="28" y="12"/>
                  </a:lnTo>
                  <a:lnTo>
                    <a:pt x="28" y="14"/>
                  </a:lnTo>
                  <a:lnTo>
                    <a:pt x="22" y="20"/>
                  </a:lnTo>
                  <a:lnTo>
                    <a:pt x="18" y="22"/>
                  </a:lnTo>
                  <a:lnTo>
                    <a:pt x="10" y="26"/>
                  </a:lnTo>
                  <a:lnTo>
                    <a:pt x="8" y="32"/>
                  </a:lnTo>
                  <a:lnTo>
                    <a:pt x="8" y="44"/>
                  </a:lnTo>
                  <a:lnTo>
                    <a:pt x="6" y="48"/>
                  </a:lnTo>
                  <a:lnTo>
                    <a:pt x="4" y="50"/>
                  </a:lnTo>
                  <a:lnTo>
                    <a:pt x="0" y="60"/>
                  </a:lnTo>
                  <a:lnTo>
                    <a:pt x="0" y="66"/>
                  </a:lnTo>
                  <a:lnTo>
                    <a:pt x="0" y="78"/>
                  </a:lnTo>
                  <a:lnTo>
                    <a:pt x="4" y="102"/>
                  </a:lnTo>
                  <a:lnTo>
                    <a:pt x="8" y="106"/>
                  </a:lnTo>
                  <a:lnTo>
                    <a:pt x="18" y="112"/>
                  </a:lnTo>
                  <a:lnTo>
                    <a:pt x="36" y="116"/>
                  </a:lnTo>
                  <a:lnTo>
                    <a:pt x="44" y="114"/>
                  </a:lnTo>
                  <a:lnTo>
                    <a:pt x="54" y="110"/>
                  </a:lnTo>
                  <a:lnTo>
                    <a:pt x="50" y="100"/>
                  </a:lnTo>
                  <a:lnTo>
                    <a:pt x="50" y="98"/>
                  </a:lnTo>
                  <a:lnTo>
                    <a:pt x="52" y="90"/>
                  </a:lnTo>
                  <a:lnTo>
                    <a:pt x="60" y="74"/>
                  </a:lnTo>
                  <a:lnTo>
                    <a:pt x="76" y="74"/>
                  </a:lnTo>
                  <a:lnTo>
                    <a:pt x="80" y="74"/>
                  </a:lnTo>
                  <a:lnTo>
                    <a:pt x="74" y="64"/>
                  </a:lnTo>
                  <a:lnTo>
                    <a:pt x="64" y="48"/>
                  </a:lnTo>
                  <a:lnTo>
                    <a:pt x="58" y="40"/>
                  </a:lnTo>
                  <a:lnTo>
                    <a:pt x="54" y="30"/>
                  </a:lnTo>
                  <a:lnTo>
                    <a:pt x="52" y="18"/>
                  </a:lnTo>
                  <a:lnTo>
                    <a:pt x="48" y="8"/>
                  </a:lnTo>
                  <a:lnTo>
                    <a:pt x="46" y="2"/>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28704" name="Freeform 26"/>
            <p:cNvSpPr>
              <a:spLocks/>
            </p:cNvSpPr>
            <p:nvPr/>
          </p:nvSpPr>
          <p:spPr bwMode="auto">
            <a:xfrm>
              <a:off x="4278707" y="1711483"/>
              <a:ext cx="189767" cy="204089"/>
            </a:xfrm>
            <a:custGeom>
              <a:avLst/>
              <a:gdLst>
                <a:gd name="T0" fmla="*/ 93093 w 106"/>
                <a:gd name="T1" fmla="*/ 42966 h 114"/>
                <a:gd name="T2" fmla="*/ 93093 w 106"/>
                <a:gd name="T3" fmla="*/ 46547 h 114"/>
                <a:gd name="T4" fmla="*/ 85932 w 106"/>
                <a:gd name="T5" fmla="*/ 46547 h 114"/>
                <a:gd name="T6" fmla="*/ 68030 w 106"/>
                <a:gd name="T7" fmla="*/ 42966 h 114"/>
                <a:gd name="T8" fmla="*/ 68030 w 106"/>
                <a:gd name="T9" fmla="*/ 50127 h 114"/>
                <a:gd name="T10" fmla="*/ 68030 w 106"/>
                <a:gd name="T11" fmla="*/ 53708 h 114"/>
                <a:gd name="T12" fmla="*/ 64449 w 106"/>
                <a:gd name="T13" fmla="*/ 53708 h 114"/>
                <a:gd name="T14" fmla="*/ 32225 w 106"/>
                <a:gd name="T15" fmla="*/ 68030 h 114"/>
                <a:gd name="T16" fmla="*/ 32225 w 106"/>
                <a:gd name="T17" fmla="*/ 71610 h 114"/>
                <a:gd name="T18" fmla="*/ 28644 w 106"/>
                <a:gd name="T19" fmla="*/ 78771 h 114"/>
                <a:gd name="T20" fmla="*/ 32225 w 106"/>
                <a:gd name="T21" fmla="*/ 85932 h 114"/>
                <a:gd name="T22" fmla="*/ 42966 w 106"/>
                <a:gd name="T23" fmla="*/ 100254 h 114"/>
                <a:gd name="T24" fmla="*/ 42966 w 106"/>
                <a:gd name="T25" fmla="*/ 103835 h 114"/>
                <a:gd name="T26" fmla="*/ 42966 w 106"/>
                <a:gd name="T27" fmla="*/ 107415 h 114"/>
                <a:gd name="T28" fmla="*/ 25064 w 106"/>
                <a:gd name="T29" fmla="*/ 128898 h 114"/>
                <a:gd name="T30" fmla="*/ 7161 w 106"/>
                <a:gd name="T31" fmla="*/ 146801 h 114"/>
                <a:gd name="T32" fmla="*/ 0 w 106"/>
                <a:gd name="T33" fmla="*/ 153962 h 114"/>
                <a:gd name="T34" fmla="*/ 0 w 106"/>
                <a:gd name="T35" fmla="*/ 161123 h 114"/>
                <a:gd name="T36" fmla="*/ 7161 w 106"/>
                <a:gd name="T37" fmla="*/ 171864 h 114"/>
                <a:gd name="T38" fmla="*/ 25064 w 106"/>
                <a:gd name="T39" fmla="*/ 179025 h 114"/>
                <a:gd name="T40" fmla="*/ 35805 w 106"/>
                <a:gd name="T41" fmla="*/ 179025 h 114"/>
                <a:gd name="T42" fmla="*/ 57288 w 106"/>
                <a:gd name="T43" fmla="*/ 182606 h 114"/>
                <a:gd name="T44" fmla="*/ 64449 w 106"/>
                <a:gd name="T45" fmla="*/ 182606 h 114"/>
                <a:gd name="T46" fmla="*/ 71610 w 106"/>
                <a:gd name="T47" fmla="*/ 189767 h 114"/>
                <a:gd name="T48" fmla="*/ 85932 w 106"/>
                <a:gd name="T49" fmla="*/ 196928 h 114"/>
                <a:gd name="T50" fmla="*/ 100254 w 106"/>
                <a:gd name="T51" fmla="*/ 204089 h 114"/>
                <a:gd name="T52" fmla="*/ 110996 w 106"/>
                <a:gd name="T53" fmla="*/ 204089 h 114"/>
                <a:gd name="T54" fmla="*/ 118157 w 106"/>
                <a:gd name="T55" fmla="*/ 200508 h 114"/>
                <a:gd name="T56" fmla="*/ 128898 w 106"/>
                <a:gd name="T57" fmla="*/ 189767 h 114"/>
                <a:gd name="T58" fmla="*/ 139640 w 106"/>
                <a:gd name="T59" fmla="*/ 175445 h 114"/>
                <a:gd name="T60" fmla="*/ 150381 w 106"/>
                <a:gd name="T61" fmla="*/ 150381 h 114"/>
                <a:gd name="T62" fmla="*/ 143220 w 106"/>
                <a:gd name="T63" fmla="*/ 118157 h 114"/>
                <a:gd name="T64" fmla="*/ 153962 w 106"/>
                <a:gd name="T65" fmla="*/ 121737 h 114"/>
                <a:gd name="T66" fmla="*/ 171864 w 106"/>
                <a:gd name="T67" fmla="*/ 121737 h 114"/>
                <a:gd name="T68" fmla="*/ 179025 w 106"/>
                <a:gd name="T69" fmla="*/ 118157 h 114"/>
                <a:gd name="T70" fmla="*/ 182606 w 106"/>
                <a:gd name="T71" fmla="*/ 110996 h 114"/>
                <a:gd name="T72" fmla="*/ 168284 w 106"/>
                <a:gd name="T73" fmla="*/ 68030 h 114"/>
                <a:gd name="T74" fmla="*/ 171864 w 106"/>
                <a:gd name="T75" fmla="*/ 53708 h 114"/>
                <a:gd name="T76" fmla="*/ 182606 w 106"/>
                <a:gd name="T77" fmla="*/ 46547 h 114"/>
                <a:gd name="T78" fmla="*/ 189767 w 106"/>
                <a:gd name="T79" fmla="*/ 39386 h 114"/>
                <a:gd name="T80" fmla="*/ 186186 w 106"/>
                <a:gd name="T81" fmla="*/ 32225 h 114"/>
                <a:gd name="T82" fmla="*/ 153962 w 106"/>
                <a:gd name="T83" fmla="*/ 32225 h 114"/>
                <a:gd name="T84" fmla="*/ 121737 w 106"/>
                <a:gd name="T85" fmla="*/ 10742 h 114"/>
                <a:gd name="T86" fmla="*/ 110996 w 106"/>
                <a:gd name="T87" fmla="*/ 3581 h 114"/>
                <a:gd name="T88" fmla="*/ 103835 w 106"/>
                <a:gd name="T89" fmla="*/ 0 h 114"/>
                <a:gd name="T90" fmla="*/ 85932 w 106"/>
                <a:gd name="T91" fmla="*/ 3581 h 114"/>
                <a:gd name="T92" fmla="*/ 78771 w 106"/>
                <a:gd name="T93" fmla="*/ 3581 h 114"/>
                <a:gd name="T94" fmla="*/ 78771 w 106"/>
                <a:gd name="T95" fmla="*/ 14322 h 114"/>
                <a:gd name="T96" fmla="*/ 89513 w 106"/>
                <a:gd name="T97" fmla="*/ 17903 h 114"/>
                <a:gd name="T98" fmla="*/ 96674 w 106"/>
                <a:gd name="T99" fmla="*/ 28644 h 114"/>
                <a:gd name="T100" fmla="*/ 96674 w 106"/>
                <a:gd name="T101" fmla="*/ 35805 h 114"/>
                <a:gd name="T102" fmla="*/ 93093 w 106"/>
                <a:gd name="T103" fmla="*/ 42966 h 11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6" y="44"/>
                  </a:lnTo>
                  <a:lnTo>
                    <a:pt x="18" y="48"/>
                  </a:lnTo>
                  <a:lnTo>
                    <a:pt x="24" y="56"/>
                  </a:lnTo>
                  <a:lnTo>
                    <a:pt x="24" y="58"/>
                  </a:lnTo>
                  <a:lnTo>
                    <a:pt x="24" y="60"/>
                  </a:lnTo>
                  <a:lnTo>
                    <a:pt x="14" y="72"/>
                  </a:lnTo>
                  <a:lnTo>
                    <a:pt x="4" y="82"/>
                  </a:lnTo>
                  <a:lnTo>
                    <a:pt x="0" y="86"/>
                  </a:lnTo>
                  <a:lnTo>
                    <a:pt x="0" y="90"/>
                  </a:lnTo>
                  <a:lnTo>
                    <a:pt x="4" y="96"/>
                  </a:lnTo>
                  <a:lnTo>
                    <a:pt x="14" y="100"/>
                  </a:lnTo>
                  <a:lnTo>
                    <a:pt x="20" y="100"/>
                  </a:lnTo>
                  <a:lnTo>
                    <a:pt x="32" y="102"/>
                  </a:lnTo>
                  <a:lnTo>
                    <a:pt x="36" y="102"/>
                  </a:lnTo>
                  <a:lnTo>
                    <a:pt x="40" y="106"/>
                  </a:lnTo>
                  <a:lnTo>
                    <a:pt x="48" y="110"/>
                  </a:lnTo>
                  <a:lnTo>
                    <a:pt x="56"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102" y="26"/>
                  </a:lnTo>
                  <a:lnTo>
                    <a:pt x="106" y="22"/>
                  </a:lnTo>
                  <a:lnTo>
                    <a:pt x="104" y="18"/>
                  </a:lnTo>
                  <a:lnTo>
                    <a:pt x="86" y="18"/>
                  </a:lnTo>
                  <a:lnTo>
                    <a:pt x="68" y="6"/>
                  </a:lnTo>
                  <a:lnTo>
                    <a:pt x="62" y="2"/>
                  </a:lnTo>
                  <a:lnTo>
                    <a:pt x="58" y="0"/>
                  </a:lnTo>
                  <a:lnTo>
                    <a:pt x="48" y="2"/>
                  </a:lnTo>
                  <a:lnTo>
                    <a:pt x="44" y="2"/>
                  </a:lnTo>
                  <a:lnTo>
                    <a:pt x="44" y="8"/>
                  </a:lnTo>
                  <a:lnTo>
                    <a:pt x="50" y="10"/>
                  </a:lnTo>
                  <a:lnTo>
                    <a:pt x="54" y="16"/>
                  </a:lnTo>
                  <a:lnTo>
                    <a:pt x="54" y="20"/>
                  </a:lnTo>
                  <a:lnTo>
                    <a:pt x="52" y="24"/>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28705" name="Freeform 27"/>
            <p:cNvSpPr>
              <a:spLocks/>
            </p:cNvSpPr>
            <p:nvPr/>
          </p:nvSpPr>
          <p:spPr bwMode="auto">
            <a:xfrm>
              <a:off x="4600952" y="1306885"/>
              <a:ext cx="673135" cy="640911"/>
            </a:xfrm>
            <a:custGeom>
              <a:avLst/>
              <a:gdLst>
                <a:gd name="T0" fmla="*/ 286440 w 376"/>
                <a:gd name="T1" fmla="*/ 114576 h 358"/>
                <a:gd name="T2" fmla="*/ 254216 w 376"/>
                <a:gd name="T3" fmla="*/ 143220 h 358"/>
                <a:gd name="T4" fmla="*/ 207669 w 376"/>
                <a:gd name="T5" fmla="*/ 164703 h 358"/>
                <a:gd name="T6" fmla="*/ 161123 w 376"/>
                <a:gd name="T7" fmla="*/ 207669 h 358"/>
                <a:gd name="T8" fmla="*/ 121737 w 376"/>
                <a:gd name="T9" fmla="*/ 250636 h 358"/>
                <a:gd name="T10" fmla="*/ 75191 w 376"/>
                <a:gd name="T11" fmla="*/ 247055 h 358"/>
                <a:gd name="T12" fmla="*/ 50127 w 376"/>
                <a:gd name="T13" fmla="*/ 279280 h 358"/>
                <a:gd name="T14" fmla="*/ 7161 w 376"/>
                <a:gd name="T15" fmla="*/ 372373 h 358"/>
                <a:gd name="T16" fmla="*/ 3581 w 376"/>
                <a:gd name="T17" fmla="*/ 415339 h 358"/>
                <a:gd name="T18" fmla="*/ 60869 w 376"/>
                <a:gd name="T19" fmla="*/ 426080 h 358"/>
                <a:gd name="T20" fmla="*/ 82352 w 376"/>
                <a:gd name="T21" fmla="*/ 443983 h 358"/>
                <a:gd name="T22" fmla="*/ 93093 w 376"/>
                <a:gd name="T23" fmla="*/ 461886 h 358"/>
                <a:gd name="T24" fmla="*/ 153962 w 376"/>
                <a:gd name="T25" fmla="*/ 483369 h 358"/>
                <a:gd name="T26" fmla="*/ 218411 w 376"/>
                <a:gd name="T27" fmla="*/ 379534 h 358"/>
                <a:gd name="T28" fmla="*/ 264957 w 376"/>
                <a:gd name="T29" fmla="*/ 361631 h 358"/>
                <a:gd name="T30" fmla="*/ 293601 w 376"/>
                <a:gd name="T31" fmla="*/ 347309 h 358"/>
                <a:gd name="T32" fmla="*/ 311504 w 376"/>
                <a:gd name="T33" fmla="*/ 358051 h 358"/>
                <a:gd name="T34" fmla="*/ 340148 w 376"/>
                <a:gd name="T35" fmla="*/ 426080 h 358"/>
                <a:gd name="T36" fmla="*/ 329406 w 376"/>
                <a:gd name="T37" fmla="*/ 483369 h 358"/>
                <a:gd name="T38" fmla="*/ 304343 w 376"/>
                <a:gd name="T39" fmla="*/ 558559 h 358"/>
                <a:gd name="T40" fmla="*/ 329406 w 376"/>
                <a:gd name="T41" fmla="*/ 544237 h 358"/>
                <a:gd name="T42" fmla="*/ 347309 w 376"/>
                <a:gd name="T43" fmla="*/ 551398 h 358"/>
                <a:gd name="T44" fmla="*/ 332987 w 376"/>
                <a:gd name="T45" fmla="*/ 580042 h 358"/>
                <a:gd name="T46" fmla="*/ 325826 w 376"/>
                <a:gd name="T47" fmla="*/ 601525 h 358"/>
                <a:gd name="T48" fmla="*/ 300762 w 376"/>
                <a:gd name="T49" fmla="*/ 619428 h 358"/>
                <a:gd name="T50" fmla="*/ 282860 w 376"/>
                <a:gd name="T51" fmla="*/ 640911 h 358"/>
                <a:gd name="T52" fmla="*/ 354470 w 376"/>
                <a:gd name="T53" fmla="*/ 587203 h 358"/>
                <a:gd name="T54" fmla="*/ 486949 w 376"/>
                <a:gd name="T55" fmla="*/ 465466 h 358"/>
                <a:gd name="T56" fmla="*/ 544237 w 376"/>
                <a:gd name="T57" fmla="*/ 451144 h 358"/>
                <a:gd name="T58" fmla="*/ 673135 w 376"/>
                <a:gd name="T59" fmla="*/ 279280 h 358"/>
                <a:gd name="T60" fmla="*/ 651652 w 376"/>
                <a:gd name="T61" fmla="*/ 218411 h 358"/>
                <a:gd name="T62" fmla="*/ 637330 w 376"/>
                <a:gd name="T63" fmla="*/ 218411 h 358"/>
                <a:gd name="T64" fmla="*/ 615847 w 376"/>
                <a:gd name="T65" fmla="*/ 196928 h 358"/>
                <a:gd name="T66" fmla="*/ 601525 w 376"/>
                <a:gd name="T67" fmla="*/ 110996 h 358"/>
                <a:gd name="T68" fmla="*/ 551398 w 376"/>
                <a:gd name="T69" fmla="*/ 53708 h 358"/>
                <a:gd name="T70" fmla="*/ 551398 w 376"/>
                <a:gd name="T71" fmla="*/ 21483 h 358"/>
                <a:gd name="T72" fmla="*/ 526334 w 376"/>
                <a:gd name="T73" fmla="*/ 42966 h 358"/>
                <a:gd name="T74" fmla="*/ 490529 w 376"/>
                <a:gd name="T75" fmla="*/ 35805 h 358"/>
                <a:gd name="T76" fmla="*/ 479788 w 376"/>
                <a:gd name="T77" fmla="*/ 14322 h 358"/>
                <a:gd name="T78" fmla="*/ 422500 w 376"/>
                <a:gd name="T79" fmla="*/ 0 h 358"/>
                <a:gd name="T80" fmla="*/ 418919 w 376"/>
                <a:gd name="T81" fmla="*/ 21483 h 358"/>
                <a:gd name="T82" fmla="*/ 404597 w 376"/>
                <a:gd name="T83" fmla="*/ 53708 h 358"/>
                <a:gd name="T84" fmla="*/ 375953 w 376"/>
                <a:gd name="T85" fmla="*/ 85932 h 358"/>
                <a:gd name="T86" fmla="*/ 307923 w 376"/>
                <a:gd name="T87" fmla="*/ 82352 h 35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376" h="358">
                  <a:moveTo>
                    <a:pt x="172" y="46"/>
                  </a:moveTo>
                  <a:lnTo>
                    <a:pt x="162" y="60"/>
                  </a:lnTo>
                  <a:lnTo>
                    <a:pt x="160" y="64"/>
                  </a:lnTo>
                  <a:lnTo>
                    <a:pt x="160" y="74"/>
                  </a:lnTo>
                  <a:lnTo>
                    <a:pt x="160" y="80"/>
                  </a:lnTo>
                  <a:lnTo>
                    <a:pt x="142" y="80"/>
                  </a:lnTo>
                  <a:lnTo>
                    <a:pt x="140" y="80"/>
                  </a:lnTo>
                  <a:lnTo>
                    <a:pt x="128" y="76"/>
                  </a:lnTo>
                  <a:lnTo>
                    <a:pt x="116" y="92"/>
                  </a:lnTo>
                  <a:lnTo>
                    <a:pt x="102" y="100"/>
                  </a:lnTo>
                  <a:lnTo>
                    <a:pt x="92" y="112"/>
                  </a:lnTo>
                  <a:lnTo>
                    <a:pt x="90" y="116"/>
                  </a:lnTo>
                  <a:lnTo>
                    <a:pt x="70" y="138"/>
                  </a:lnTo>
                  <a:lnTo>
                    <a:pt x="70" y="140"/>
                  </a:lnTo>
                  <a:lnTo>
                    <a:pt x="68" y="140"/>
                  </a:lnTo>
                  <a:lnTo>
                    <a:pt x="54" y="148"/>
                  </a:lnTo>
                  <a:lnTo>
                    <a:pt x="42" y="140"/>
                  </a:lnTo>
                  <a:lnTo>
                    <a:pt x="42" y="138"/>
                  </a:lnTo>
                  <a:lnTo>
                    <a:pt x="30" y="126"/>
                  </a:lnTo>
                  <a:lnTo>
                    <a:pt x="24" y="122"/>
                  </a:lnTo>
                  <a:lnTo>
                    <a:pt x="28" y="156"/>
                  </a:lnTo>
                  <a:lnTo>
                    <a:pt x="34" y="172"/>
                  </a:lnTo>
                  <a:lnTo>
                    <a:pt x="22" y="184"/>
                  </a:lnTo>
                  <a:lnTo>
                    <a:pt x="4" y="208"/>
                  </a:lnTo>
                  <a:lnTo>
                    <a:pt x="4" y="220"/>
                  </a:lnTo>
                  <a:lnTo>
                    <a:pt x="0" y="226"/>
                  </a:lnTo>
                  <a:lnTo>
                    <a:pt x="2" y="232"/>
                  </a:lnTo>
                  <a:lnTo>
                    <a:pt x="8" y="232"/>
                  </a:lnTo>
                  <a:lnTo>
                    <a:pt x="32" y="238"/>
                  </a:lnTo>
                  <a:lnTo>
                    <a:pt x="34" y="238"/>
                  </a:lnTo>
                  <a:lnTo>
                    <a:pt x="34" y="240"/>
                  </a:lnTo>
                  <a:lnTo>
                    <a:pt x="40" y="244"/>
                  </a:lnTo>
                  <a:lnTo>
                    <a:pt x="46" y="248"/>
                  </a:lnTo>
                  <a:lnTo>
                    <a:pt x="48" y="248"/>
                  </a:lnTo>
                  <a:lnTo>
                    <a:pt x="50" y="252"/>
                  </a:lnTo>
                  <a:lnTo>
                    <a:pt x="52" y="258"/>
                  </a:lnTo>
                  <a:lnTo>
                    <a:pt x="54" y="264"/>
                  </a:lnTo>
                  <a:lnTo>
                    <a:pt x="78" y="272"/>
                  </a:lnTo>
                  <a:lnTo>
                    <a:pt x="86" y="270"/>
                  </a:lnTo>
                  <a:lnTo>
                    <a:pt x="92" y="260"/>
                  </a:lnTo>
                  <a:lnTo>
                    <a:pt x="112" y="224"/>
                  </a:lnTo>
                  <a:lnTo>
                    <a:pt x="122" y="212"/>
                  </a:lnTo>
                  <a:lnTo>
                    <a:pt x="122" y="210"/>
                  </a:lnTo>
                  <a:lnTo>
                    <a:pt x="138" y="204"/>
                  </a:lnTo>
                  <a:lnTo>
                    <a:pt x="148" y="202"/>
                  </a:lnTo>
                  <a:lnTo>
                    <a:pt x="154" y="196"/>
                  </a:lnTo>
                  <a:lnTo>
                    <a:pt x="160" y="192"/>
                  </a:lnTo>
                  <a:lnTo>
                    <a:pt x="164" y="194"/>
                  </a:lnTo>
                  <a:lnTo>
                    <a:pt x="172" y="198"/>
                  </a:lnTo>
                  <a:lnTo>
                    <a:pt x="174" y="198"/>
                  </a:lnTo>
                  <a:lnTo>
                    <a:pt x="174" y="200"/>
                  </a:lnTo>
                  <a:lnTo>
                    <a:pt x="188" y="220"/>
                  </a:lnTo>
                  <a:lnTo>
                    <a:pt x="188" y="222"/>
                  </a:lnTo>
                  <a:lnTo>
                    <a:pt x="190" y="238"/>
                  </a:lnTo>
                  <a:lnTo>
                    <a:pt x="188" y="254"/>
                  </a:lnTo>
                  <a:lnTo>
                    <a:pt x="184" y="268"/>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20"/>
                  </a:lnTo>
                  <a:lnTo>
                    <a:pt x="192" y="320"/>
                  </a:lnTo>
                  <a:lnTo>
                    <a:pt x="186" y="324"/>
                  </a:lnTo>
                  <a:lnTo>
                    <a:pt x="184" y="328"/>
                  </a:lnTo>
                  <a:lnTo>
                    <a:pt x="184" y="334"/>
                  </a:lnTo>
                  <a:lnTo>
                    <a:pt x="182" y="336"/>
                  </a:lnTo>
                  <a:lnTo>
                    <a:pt x="178" y="344"/>
                  </a:lnTo>
                  <a:lnTo>
                    <a:pt x="176" y="344"/>
                  </a:lnTo>
                  <a:lnTo>
                    <a:pt x="168" y="346"/>
                  </a:lnTo>
                  <a:lnTo>
                    <a:pt x="162" y="348"/>
                  </a:lnTo>
                  <a:lnTo>
                    <a:pt x="158" y="356"/>
                  </a:lnTo>
                  <a:lnTo>
                    <a:pt x="158" y="358"/>
                  </a:lnTo>
                  <a:lnTo>
                    <a:pt x="184" y="354"/>
                  </a:lnTo>
                  <a:lnTo>
                    <a:pt x="190" y="350"/>
                  </a:lnTo>
                  <a:lnTo>
                    <a:pt x="198" y="328"/>
                  </a:lnTo>
                  <a:lnTo>
                    <a:pt x="258" y="266"/>
                  </a:lnTo>
                  <a:lnTo>
                    <a:pt x="260" y="266"/>
                  </a:lnTo>
                  <a:lnTo>
                    <a:pt x="272" y="260"/>
                  </a:lnTo>
                  <a:lnTo>
                    <a:pt x="284" y="260"/>
                  </a:lnTo>
                  <a:lnTo>
                    <a:pt x="294" y="258"/>
                  </a:lnTo>
                  <a:lnTo>
                    <a:pt x="304" y="252"/>
                  </a:lnTo>
                  <a:lnTo>
                    <a:pt x="312" y="244"/>
                  </a:lnTo>
                  <a:lnTo>
                    <a:pt x="326" y="208"/>
                  </a:lnTo>
                  <a:lnTo>
                    <a:pt x="376" y="156"/>
                  </a:lnTo>
                  <a:lnTo>
                    <a:pt x="372" y="128"/>
                  </a:lnTo>
                  <a:lnTo>
                    <a:pt x="368" y="126"/>
                  </a:lnTo>
                  <a:lnTo>
                    <a:pt x="364" y="122"/>
                  </a:lnTo>
                  <a:lnTo>
                    <a:pt x="364" y="120"/>
                  </a:lnTo>
                  <a:lnTo>
                    <a:pt x="364" y="122"/>
                  </a:lnTo>
                  <a:lnTo>
                    <a:pt x="356" y="122"/>
                  </a:lnTo>
                  <a:lnTo>
                    <a:pt x="350" y="120"/>
                  </a:lnTo>
                  <a:lnTo>
                    <a:pt x="346" y="116"/>
                  </a:lnTo>
                  <a:lnTo>
                    <a:pt x="344" y="110"/>
                  </a:lnTo>
                  <a:lnTo>
                    <a:pt x="342" y="108"/>
                  </a:lnTo>
                  <a:lnTo>
                    <a:pt x="342" y="66"/>
                  </a:lnTo>
                  <a:lnTo>
                    <a:pt x="336" y="62"/>
                  </a:lnTo>
                  <a:lnTo>
                    <a:pt x="328" y="56"/>
                  </a:lnTo>
                  <a:lnTo>
                    <a:pt x="316" y="44"/>
                  </a:lnTo>
                  <a:lnTo>
                    <a:pt x="308" y="30"/>
                  </a:lnTo>
                  <a:lnTo>
                    <a:pt x="306" y="24"/>
                  </a:lnTo>
                  <a:lnTo>
                    <a:pt x="306" y="16"/>
                  </a:lnTo>
                  <a:lnTo>
                    <a:pt x="308" y="12"/>
                  </a:lnTo>
                  <a:lnTo>
                    <a:pt x="302" y="4"/>
                  </a:lnTo>
                  <a:lnTo>
                    <a:pt x="300" y="10"/>
                  </a:lnTo>
                  <a:lnTo>
                    <a:pt x="294" y="24"/>
                  </a:lnTo>
                  <a:lnTo>
                    <a:pt x="292" y="24"/>
                  </a:lnTo>
                  <a:lnTo>
                    <a:pt x="282" y="24"/>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12" y="48"/>
                  </a:lnTo>
                  <a:lnTo>
                    <a:pt x="210" y="48"/>
                  </a:lnTo>
                  <a:lnTo>
                    <a:pt x="208" y="48"/>
                  </a:lnTo>
                  <a:lnTo>
                    <a:pt x="186" y="50"/>
                  </a:lnTo>
                  <a:lnTo>
                    <a:pt x="172" y="46"/>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28706" name="Freeform 28"/>
            <p:cNvSpPr>
              <a:spLocks/>
            </p:cNvSpPr>
            <p:nvPr/>
          </p:nvSpPr>
          <p:spPr bwMode="auto">
            <a:xfrm>
              <a:off x="4751334" y="920190"/>
              <a:ext cx="959576" cy="651652"/>
            </a:xfrm>
            <a:custGeom>
              <a:avLst/>
              <a:gdLst>
                <a:gd name="T0" fmla="*/ 164703 w 536"/>
                <a:gd name="T1" fmla="*/ 10742 h 364"/>
                <a:gd name="T2" fmla="*/ 125318 w 536"/>
                <a:gd name="T3" fmla="*/ 35805 h 364"/>
                <a:gd name="T4" fmla="*/ 103835 w 536"/>
                <a:gd name="T5" fmla="*/ 64449 h 364"/>
                <a:gd name="T6" fmla="*/ 50127 w 536"/>
                <a:gd name="T7" fmla="*/ 71610 h 364"/>
                <a:gd name="T8" fmla="*/ 0 w 536"/>
                <a:gd name="T9" fmla="*/ 71610 h 364"/>
                <a:gd name="T10" fmla="*/ 60869 w 536"/>
                <a:gd name="T11" fmla="*/ 114576 h 364"/>
                <a:gd name="T12" fmla="*/ 89513 w 536"/>
                <a:gd name="T13" fmla="*/ 250635 h 364"/>
                <a:gd name="T14" fmla="*/ 157542 w 536"/>
                <a:gd name="T15" fmla="*/ 218411 h 364"/>
                <a:gd name="T16" fmla="*/ 225572 w 536"/>
                <a:gd name="T17" fmla="*/ 315084 h 364"/>
                <a:gd name="T18" fmla="*/ 229152 w 536"/>
                <a:gd name="T19" fmla="*/ 393856 h 364"/>
                <a:gd name="T20" fmla="*/ 282860 w 536"/>
                <a:gd name="T21" fmla="*/ 372373 h 364"/>
                <a:gd name="T22" fmla="*/ 336568 w 536"/>
                <a:gd name="T23" fmla="*/ 386695 h 364"/>
                <a:gd name="T24" fmla="*/ 347309 w 536"/>
                <a:gd name="T25" fmla="*/ 408178 h 364"/>
                <a:gd name="T26" fmla="*/ 375953 w 536"/>
                <a:gd name="T27" fmla="*/ 383114 h 364"/>
                <a:gd name="T28" fmla="*/ 411758 w 536"/>
                <a:gd name="T29" fmla="*/ 390275 h 364"/>
                <a:gd name="T30" fmla="*/ 415339 w 536"/>
                <a:gd name="T31" fmla="*/ 433241 h 364"/>
                <a:gd name="T32" fmla="*/ 469046 w 536"/>
                <a:gd name="T33" fmla="*/ 490529 h 364"/>
                <a:gd name="T34" fmla="*/ 479788 w 536"/>
                <a:gd name="T35" fmla="*/ 580042 h 364"/>
                <a:gd name="T36" fmla="*/ 504852 w 536"/>
                <a:gd name="T37" fmla="*/ 590783 h 364"/>
                <a:gd name="T38" fmla="*/ 533496 w 536"/>
                <a:gd name="T39" fmla="*/ 615847 h 364"/>
                <a:gd name="T40" fmla="*/ 583623 w 536"/>
                <a:gd name="T41" fmla="*/ 544237 h 364"/>
                <a:gd name="T42" fmla="*/ 630169 w 536"/>
                <a:gd name="T43" fmla="*/ 526334 h 364"/>
                <a:gd name="T44" fmla="*/ 716101 w 536"/>
                <a:gd name="T45" fmla="*/ 486949 h 364"/>
                <a:gd name="T46" fmla="*/ 723263 w 536"/>
                <a:gd name="T47" fmla="*/ 465466 h 364"/>
                <a:gd name="T48" fmla="*/ 769809 w 536"/>
                <a:gd name="T49" fmla="*/ 458305 h 364"/>
                <a:gd name="T50" fmla="*/ 812775 w 536"/>
                <a:gd name="T51" fmla="*/ 408178 h 364"/>
                <a:gd name="T52" fmla="*/ 852161 w 536"/>
                <a:gd name="T53" fmla="*/ 304343 h 364"/>
                <a:gd name="T54" fmla="*/ 887966 w 536"/>
                <a:gd name="T55" fmla="*/ 300762 h 364"/>
                <a:gd name="T56" fmla="*/ 927351 w 536"/>
                <a:gd name="T57" fmla="*/ 315084 h 364"/>
                <a:gd name="T58" fmla="*/ 959576 w 536"/>
                <a:gd name="T59" fmla="*/ 221991 h 364"/>
                <a:gd name="T60" fmla="*/ 902288 w 536"/>
                <a:gd name="T61" fmla="*/ 211250 h 364"/>
                <a:gd name="T62" fmla="*/ 866483 w 536"/>
                <a:gd name="T63" fmla="*/ 186186 h 364"/>
                <a:gd name="T64" fmla="*/ 841419 w 536"/>
                <a:gd name="T65" fmla="*/ 200508 h 364"/>
                <a:gd name="T66" fmla="*/ 798453 w 536"/>
                <a:gd name="T67" fmla="*/ 196928 h 364"/>
                <a:gd name="T68" fmla="*/ 798453 w 536"/>
                <a:gd name="T69" fmla="*/ 243474 h 364"/>
                <a:gd name="T70" fmla="*/ 766229 w 536"/>
                <a:gd name="T71" fmla="*/ 261377 h 364"/>
                <a:gd name="T72" fmla="*/ 741165 w 536"/>
                <a:gd name="T73" fmla="*/ 250635 h 364"/>
                <a:gd name="T74" fmla="*/ 669555 w 536"/>
                <a:gd name="T75" fmla="*/ 186186 h 364"/>
                <a:gd name="T76" fmla="*/ 655233 w 536"/>
                <a:gd name="T77" fmla="*/ 157542 h 364"/>
                <a:gd name="T78" fmla="*/ 658813 w 536"/>
                <a:gd name="T79" fmla="*/ 179025 h 364"/>
                <a:gd name="T80" fmla="*/ 608686 w 536"/>
                <a:gd name="T81" fmla="*/ 207669 h 364"/>
                <a:gd name="T82" fmla="*/ 601525 w 536"/>
                <a:gd name="T83" fmla="*/ 179025 h 364"/>
                <a:gd name="T84" fmla="*/ 562140 w 536"/>
                <a:gd name="T85" fmla="*/ 150381 h 364"/>
                <a:gd name="T86" fmla="*/ 515593 w 536"/>
                <a:gd name="T87" fmla="*/ 143220 h 364"/>
                <a:gd name="T88" fmla="*/ 508432 w 536"/>
                <a:gd name="T89" fmla="*/ 100254 h 364"/>
                <a:gd name="T90" fmla="*/ 451144 w 536"/>
                <a:gd name="T91" fmla="*/ 125318 h 364"/>
                <a:gd name="T92" fmla="*/ 418919 w 536"/>
                <a:gd name="T93" fmla="*/ 118157 h 364"/>
                <a:gd name="T94" fmla="*/ 379534 w 536"/>
                <a:gd name="T95" fmla="*/ 82352 h 364"/>
                <a:gd name="T96" fmla="*/ 347309 w 536"/>
                <a:gd name="T97" fmla="*/ 82352 h 364"/>
                <a:gd name="T98" fmla="*/ 272119 w 536"/>
                <a:gd name="T99" fmla="*/ 103835 h 364"/>
                <a:gd name="T100" fmla="*/ 214830 w 536"/>
                <a:gd name="T101" fmla="*/ 75191 h 364"/>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44" y="48"/>
                  </a:lnTo>
                  <a:lnTo>
                    <a:pt x="42" y="48"/>
                  </a:lnTo>
                  <a:lnTo>
                    <a:pt x="40" y="48"/>
                  </a:lnTo>
                  <a:lnTo>
                    <a:pt x="28" y="40"/>
                  </a:lnTo>
                  <a:lnTo>
                    <a:pt x="22" y="34"/>
                  </a:lnTo>
                  <a:lnTo>
                    <a:pt x="18" y="32"/>
                  </a:lnTo>
                  <a:lnTo>
                    <a:pt x="8" y="34"/>
                  </a:lnTo>
                  <a:lnTo>
                    <a:pt x="0" y="40"/>
                  </a:lnTo>
                  <a:lnTo>
                    <a:pt x="18" y="54"/>
                  </a:lnTo>
                  <a:lnTo>
                    <a:pt x="32" y="60"/>
                  </a:lnTo>
                  <a:lnTo>
                    <a:pt x="34" y="62"/>
                  </a:lnTo>
                  <a:lnTo>
                    <a:pt x="34" y="64"/>
                  </a:lnTo>
                  <a:lnTo>
                    <a:pt x="36" y="80"/>
                  </a:lnTo>
                  <a:lnTo>
                    <a:pt x="36" y="104"/>
                  </a:lnTo>
                  <a:lnTo>
                    <a:pt x="40" y="118"/>
                  </a:lnTo>
                  <a:lnTo>
                    <a:pt x="50" y="140"/>
                  </a:lnTo>
                  <a:lnTo>
                    <a:pt x="60" y="152"/>
                  </a:lnTo>
                  <a:lnTo>
                    <a:pt x="70" y="144"/>
                  </a:lnTo>
                  <a:lnTo>
                    <a:pt x="76" y="136"/>
                  </a:lnTo>
                  <a:lnTo>
                    <a:pt x="88" y="122"/>
                  </a:lnTo>
                  <a:lnTo>
                    <a:pt x="98" y="132"/>
                  </a:lnTo>
                  <a:lnTo>
                    <a:pt x="108" y="152"/>
                  </a:lnTo>
                  <a:lnTo>
                    <a:pt x="120" y="156"/>
                  </a:lnTo>
                  <a:lnTo>
                    <a:pt x="126" y="176"/>
                  </a:lnTo>
                  <a:lnTo>
                    <a:pt x="124" y="194"/>
                  </a:lnTo>
                  <a:lnTo>
                    <a:pt x="124" y="196"/>
                  </a:lnTo>
                  <a:lnTo>
                    <a:pt x="120" y="212"/>
                  </a:lnTo>
                  <a:lnTo>
                    <a:pt x="128" y="220"/>
                  </a:lnTo>
                  <a:lnTo>
                    <a:pt x="138" y="214"/>
                  </a:lnTo>
                  <a:lnTo>
                    <a:pt x="148" y="204"/>
                  </a:lnTo>
                  <a:lnTo>
                    <a:pt x="150" y="206"/>
                  </a:lnTo>
                  <a:lnTo>
                    <a:pt x="158" y="208"/>
                  </a:lnTo>
                  <a:lnTo>
                    <a:pt x="168" y="218"/>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4"/>
                  </a:lnTo>
                  <a:lnTo>
                    <a:pt x="212" y="210"/>
                  </a:lnTo>
                  <a:lnTo>
                    <a:pt x="220" y="212"/>
                  </a:lnTo>
                  <a:lnTo>
                    <a:pt x="226" y="214"/>
                  </a:lnTo>
                  <a:lnTo>
                    <a:pt x="230" y="218"/>
                  </a:lnTo>
                  <a:lnTo>
                    <a:pt x="232" y="222"/>
                  </a:lnTo>
                  <a:lnTo>
                    <a:pt x="232" y="228"/>
                  </a:lnTo>
                  <a:lnTo>
                    <a:pt x="232" y="232"/>
                  </a:lnTo>
                  <a:lnTo>
                    <a:pt x="232" y="242"/>
                  </a:lnTo>
                  <a:lnTo>
                    <a:pt x="240" y="256"/>
                  </a:lnTo>
                  <a:lnTo>
                    <a:pt x="250" y="266"/>
                  </a:lnTo>
                  <a:lnTo>
                    <a:pt x="256" y="272"/>
                  </a:lnTo>
                  <a:lnTo>
                    <a:pt x="262" y="274"/>
                  </a:lnTo>
                  <a:lnTo>
                    <a:pt x="264" y="274"/>
                  </a:lnTo>
                  <a:lnTo>
                    <a:pt x="266" y="278"/>
                  </a:lnTo>
                  <a:lnTo>
                    <a:pt x="268" y="288"/>
                  </a:lnTo>
                  <a:lnTo>
                    <a:pt x="268" y="324"/>
                  </a:lnTo>
                  <a:lnTo>
                    <a:pt x="270" y="328"/>
                  </a:lnTo>
                  <a:lnTo>
                    <a:pt x="274" y="330"/>
                  </a:lnTo>
                  <a:lnTo>
                    <a:pt x="276" y="330"/>
                  </a:lnTo>
                  <a:lnTo>
                    <a:pt x="282" y="330"/>
                  </a:lnTo>
                  <a:lnTo>
                    <a:pt x="288" y="332"/>
                  </a:lnTo>
                  <a:lnTo>
                    <a:pt x="290" y="334"/>
                  </a:lnTo>
                  <a:lnTo>
                    <a:pt x="294" y="338"/>
                  </a:lnTo>
                  <a:lnTo>
                    <a:pt x="298" y="344"/>
                  </a:lnTo>
                  <a:lnTo>
                    <a:pt x="300" y="364"/>
                  </a:lnTo>
                  <a:lnTo>
                    <a:pt x="318" y="328"/>
                  </a:lnTo>
                  <a:lnTo>
                    <a:pt x="322" y="314"/>
                  </a:lnTo>
                  <a:lnTo>
                    <a:pt x="326" y="304"/>
                  </a:lnTo>
                  <a:lnTo>
                    <a:pt x="332" y="296"/>
                  </a:lnTo>
                  <a:lnTo>
                    <a:pt x="338" y="294"/>
                  </a:lnTo>
                  <a:lnTo>
                    <a:pt x="344" y="294"/>
                  </a:lnTo>
                  <a:lnTo>
                    <a:pt x="352" y="294"/>
                  </a:lnTo>
                  <a:lnTo>
                    <a:pt x="372" y="304"/>
                  </a:lnTo>
                  <a:lnTo>
                    <a:pt x="424" y="308"/>
                  </a:lnTo>
                  <a:lnTo>
                    <a:pt x="424" y="296"/>
                  </a:lnTo>
                  <a:lnTo>
                    <a:pt x="400" y="272"/>
                  </a:lnTo>
                  <a:lnTo>
                    <a:pt x="388" y="264"/>
                  </a:lnTo>
                  <a:lnTo>
                    <a:pt x="386" y="262"/>
                  </a:lnTo>
                  <a:lnTo>
                    <a:pt x="386" y="258"/>
                  </a:lnTo>
                  <a:lnTo>
                    <a:pt x="404" y="260"/>
                  </a:lnTo>
                  <a:lnTo>
                    <a:pt x="412" y="260"/>
                  </a:lnTo>
                  <a:lnTo>
                    <a:pt x="418" y="260"/>
                  </a:lnTo>
                  <a:lnTo>
                    <a:pt x="424" y="260"/>
                  </a:lnTo>
                  <a:lnTo>
                    <a:pt x="430" y="256"/>
                  </a:lnTo>
                  <a:lnTo>
                    <a:pt x="436" y="252"/>
                  </a:lnTo>
                  <a:lnTo>
                    <a:pt x="442" y="246"/>
                  </a:lnTo>
                  <a:lnTo>
                    <a:pt x="452" y="228"/>
                  </a:lnTo>
                  <a:lnTo>
                    <a:pt x="454" y="228"/>
                  </a:lnTo>
                  <a:lnTo>
                    <a:pt x="472" y="212"/>
                  </a:lnTo>
                  <a:lnTo>
                    <a:pt x="474" y="174"/>
                  </a:lnTo>
                  <a:lnTo>
                    <a:pt x="474" y="170"/>
                  </a:lnTo>
                  <a:lnTo>
                    <a:pt x="476" y="170"/>
                  </a:lnTo>
                  <a:lnTo>
                    <a:pt x="478" y="170"/>
                  </a:lnTo>
                  <a:lnTo>
                    <a:pt x="492" y="168"/>
                  </a:lnTo>
                  <a:lnTo>
                    <a:pt x="494"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4" y="126"/>
                  </a:lnTo>
                  <a:lnTo>
                    <a:pt x="512" y="120"/>
                  </a:lnTo>
                  <a:lnTo>
                    <a:pt x="504" y="118"/>
                  </a:lnTo>
                  <a:lnTo>
                    <a:pt x="492" y="110"/>
                  </a:lnTo>
                  <a:lnTo>
                    <a:pt x="486" y="106"/>
                  </a:lnTo>
                  <a:lnTo>
                    <a:pt x="484" y="102"/>
                  </a:lnTo>
                  <a:lnTo>
                    <a:pt x="484" y="104"/>
                  </a:lnTo>
                  <a:lnTo>
                    <a:pt x="482" y="108"/>
                  </a:lnTo>
                  <a:lnTo>
                    <a:pt x="480" y="108"/>
                  </a:lnTo>
                  <a:lnTo>
                    <a:pt x="476" y="110"/>
                  </a:lnTo>
                  <a:lnTo>
                    <a:pt x="470" y="112"/>
                  </a:lnTo>
                  <a:lnTo>
                    <a:pt x="468" y="112"/>
                  </a:lnTo>
                  <a:lnTo>
                    <a:pt x="468" y="110"/>
                  </a:lnTo>
                  <a:lnTo>
                    <a:pt x="456" y="102"/>
                  </a:lnTo>
                  <a:lnTo>
                    <a:pt x="446" y="110"/>
                  </a:lnTo>
                  <a:lnTo>
                    <a:pt x="440" y="116"/>
                  </a:lnTo>
                  <a:lnTo>
                    <a:pt x="438" y="120"/>
                  </a:lnTo>
                  <a:lnTo>
                    <a:pt x="444" y="132"/>
                  </a:lnTo>
                  <a:lnTo>
                    <a:pt x="446" y="136"/>
                  </a:lnTo>
                  <a:lnTo>
                    <a:pt x="444" y="138"/>
                  </a:lnTo>
                  <a:lnTo>
                    <a:pt x="440" y="142"/>
                  </a:lnTo>
                  <a:lnTo>
                    <a:pt x="434" y="144"/>
                  </a:lnTo>
                  <a:lnTo>
                    <a:pt x="428" y="146"/>
                  </a:lnTo>
                  <a:lnTo>
                    <a:pt x="422" y="148"/>
                  </a:lnTo>
                  <a:lnTo>
                    <a:pt x="418" y="146"/>
                  </a:lnTo>
                  <a:lnTo>
                    <a:pt x="416" y="144"/>
                  </a:lnTo>
                  <a:lnTo>
                    <a:pt x="414" y="140"/>
                  </a:lnTo>
                  <a:lnTo>
                    <a:pt x="392" y="120"/>
                  </a:lnTo>
                  <a:lnTo>
                    <a:pt x="382" y="114"/>
                  </a:lnTo>
                  <a:lnTo>
                    <a:pt x="376" y="108"/>
                  </a:lnTo>
                  <a:lnTo>
                    <a:pt x="374" y="104"/>
                  </a:lnTo>
                  <a:lnTo>
                    <a:pt x="374" y="100"/>
                  </a:lnTo>
                  <a:lnTo>
                    <a:pt x="372" y="92"/>
                  </a:lnTo>
                  <a:lnTo>
                    <a:pt x="370" y="86"/>
                  </a:lnTo>
                  <a:lnTo>
                    <a:pt x="366" y="88"/>
                  </a:lnTo>
                  <a:lnTo>
                    <a:pt x="364" y="90"/>
                  </a:lnTo>
                  <a:lnTo>
                    <a:pt x="366" y="94"/>
                  </a:lnTo>
                  <a:lnTo>
                    <a:pt x="368" y="98"/>
                  </a:lnTo>
                  <a:lnTo>
                    <a:pt x="368" y="100"/>
                  </a:lnTo>
                  <a:lnTo>
                    <a:pt x="370" y="100"/>
                  </a:lnTo>
                  <a:lnTo>
                    <a:pt x="368" y="102"/>
                  </a:lnTo>
                  <a:lnTo>
                    <a:pt x="358" y="120"/>
                  </a:lnTo>
                  <a:lnTo>
                    <a:pt x="340" y="116"/>
                  </a:lnTo>
                  <a:lnTo>
                    <a:pt x="336" y="114"/>
                  </a:lnTo>
                  <a:lnTo>
                    <a:pt x="336" y="112"/>
                  </a:lnTo>
                  <a:lnTo>
                    <a:pt x="336" y="106"/>
                  </a:lnTo>
                  <a:lnTo>
                    <a:pt x="336" y="100"/>
                  </a:lnTo>
                  <a:lnTo>
                    <a:pt x="332" y="94"/>
                  </a:lnTo>
                  <a:lnTo>
                    <a:pt x="318" y="84"/>
                  </a:lnTo>
                  <a:lnTo>
                    <a:pt x="316" y="82"/>
                  </a:lnTo>
                  <a:lnTo>
                    <a:pt x="314" y="84"/>
                  </a:lnTo>
                  <a:lnTo>
                    <a:pt x="312" y="86"/>
                  </a:lnTo>
                  <a:lnTo>
                    <a:pt x="298" y="84"/>
                  </a:lnTo>
                  <a:lnTo>
                    <a:pt x="292" y="82"/>
                  </a:lnTo>
                  <a:lnTo>
                    <a:pt x="288" y="80"/>
                  </a:lnTo>
                  <a:lnTo>
                    <a:pt x="288" y="76"/>
                  </a:lnTo>
                  <a:lnTo>
                    <a:pt x="288" y="70"/>
                  </a:lnTo>
                  <a:lnTo>
                    <a:pt x="290" y="68"/>
                  </a:lnTo>
                  <a:lnTo>
                    <a:pt x="284" y="56"/>
                  </a:lnTo>
                  <a:lnTo>
                    <a:pt x="256" y="58"/>
                  </a:lnTo>
                  <a:lnTo>
                    <a:pt x="256" y="64"/>
                  </a:lnTo>
                  <a:lnTo>
                    <a:pt x="254" y="68"/>
                  </a:lnTo>
                  <a:lnTo>
                    <a:pt x="252" y="70"/>
                  </a:lnTo>
                  <a:lnTo>
                    <a:pt x="248" y="72"/>
                  </a:lnTo>
                  <a:lnTo>
                    <a:pt x="240" y="72"/>
                  </a:lnTo>
                  <a:lnTo>
                    <a:pt x="234" y="68"/>
                  </a:lnTo>
                  <a:lnTo>
                    <a:pt x="234" y="66"/>
                  </a:lnTo>
                  <a:lnTo>
                    <a:pt x="226" y="56"/>
                  </a:lnTo>
                  <a:lnTo>
                    <a:pt x="224" y="48"/>
                  </a:lnTo>
                  <a:lnTo>
                    <a:pt x="220" y="40"/>
                  </a:lnTo>
                  <a:lnTo>
                    <a:pt x="212" y="46"/>
                  </a:lnTo>
                  <a:lnTo>
                    <a:pt x="202" y="50"/>
                  </a:lnTo>
                  <a:lnTo>
                    <a:pt x="200" y="50"/>
                  </a:lnTo>
                  <a:lnTo>
                    <a:pt x="196" y="48"/>
                  </a:lnTo>
                  <a:lnTo>
                    <a:pt x="194" y="46"/>
                  </a:lnTo>
                  <a:lnTo>
                    <a:pt x="186" y="48"/>
                  </a:lnTo>
                  <a:lnTo>
                    <a:pt x="164" y="54"/>
                  </a:lnTo>
                  <a:lnTo>
                    <a:pt x="158" y="58"/>
                  </a:lnTo>
                  <a:lnTo>
                    <a:pt x="152" y="58"/>
                  </a:lnTo>
                  <a:lnTo>
                    <a:pt x="150" y="58"/>
                  </a:lnTo>
                  <a:lnTo>
                    <a:pt x="140" y="56"/>
                  </a:lnTo>
                  <a:lnTo>
                    <a:pt x="134" y="52"/>
                  </a:lnTo>
                  <a:lnTo>
                    <a:pt x="120" y="42"/>
                  </a:lnTo>
                  <a:lnTo>
                    <a:pt x="104" y="18"/>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28707" name="Freeform 29"/>
            <p:cNvSpPr>
              <a:spLocks/>
            </p:cNvSpPr>
            <p:nvPr/>
          </p:nvSpPr>
          <p:spPr bwMode="auto">
            <a:xfrm>
              <a:off x="4547245" y="0"/>
              <a:ext cx="1285402" cy="1167245"/>
            </a:xfrm>
            <a:custGeom>
              <a:avLst/>
              <a:gdLst>
                <a:gd name="T0" fmla="*/ 1274660 w 718"/>
                <a:gd name="T1" fmla="*/ 519173 h 652"/>
                <a:gd name="T2" fmla="*/ 1260338 w 718"/>
                <a:gd name="T3" fmla="*/ 483368 h 652"/>
                <a:gd name="T4" fmla="*/ 1238855 w 718"/>
                <a:gd name="T5" fmla="*/ 418919 h 652"/>
                <a:gd name="T6" fmla="*/ 1185148 w 718"/>
                <a:gd name="T7" fmla="*/ 454724 h 652"/>
                <a:gd name="T8" fmla="*/ 1131440 w 718"/>
                <a:gd name="T9" fmla="*/ 494110 h 652"/>
                <a:gd name="T10" fmla="*/ 1106377 w 718"/>
                <a:gd name="T11" fmla="*/ 572881 h 652"/>
                <a:gd name="T12" fmla="*/ 913029 w 718"/>
                <a:gd name="T13" fmla="*/ 551398 h 652"/>
                <a:gd name="T14" fmla="*/ 887966 w 718"/>
                <a:gd name="T15" fmla="*/ 501271 h 652"/>
                <a:gd name="T16" fmla="*/ 809195 w 718"/>
                <a:gd name="T17" fmla="*/ 440402 h 652"/>
                <a:gd name="T18" fmla="*/ 594364 w 718"/>
                <a:gd name="T19" fmla="*/ 418919 h 652"/>
                <a:gd name="T20" fmla="*/ 461885 w 718"/>
                <a:gd name="T21" fmla="*/ 196928 h 652"/>
                <a:gd name="T22" fmla="*/ 293602 w 718"/>
                <a:gd name="T23" fmla="*/ 25064 h 652"/>
                <a:gd name="T24" fmla="*/ 168284 w 718"/>
                <a:gd name="T25" fmla="*/ 10742 h 652"/>
                <a:gd name="T26" fmla="*/ 96674 w 718"/>
                <a:gd name="T27" fmla="*/ 7161 h 652"/>
                <a:gd name="T28" fmla="*/ 14322 w 718"/>
                <a:gd name="T29" fmla="*/ 64449 h 652"/>
                <a:gd name="T30" fmla="*/ 0 w 718"/>
                <a:gd name="T31" fmla="*/ 110996 h 652"/>
                <a:gd name="T32" fmla="*/ 39386 w 718"/>
                <a:gd name="T33" fmla="*/ 153962 h 652"/>
                <a:gd name="T34" fmla="*/ 75191 w 718"/>
                <a:gd name="T35" fmla="*/ 125318 h 652"/>
                <a:gd name="T36" fmla="*/ 132479 w 718"/>
                <a:gd name="T37" fmla="*/ 168284 h 652"/>
                <a:gd name="T38" fmla="*/ 171864 w 718"/>
                <a:gd name="T39" fmla="*/ 250635 h 652"/>
                <a:gd name="T40" fmla="*/ 221991 w 718"/>
                <a:gd name="T41" fmla="*/ 264957 h 652"/>
                <a:gd name="T42" fmla="*/ 315085 w 718"/>
                <a:gd name="T43" fmla="*/ 196928 h 652"/>
                <a:gd name="T44" fmla="*/ 411758 w 718"/>
                <a:gd name="T45" fmla="*/ 247055 h 652"/>
                <a:gd name="T46" fmla="*/ 426080 w 718"/>
                <a:gd name="T47" fmla="*/ 350890 h 652"/>
                <a:gd name="T48" fmla="*/ 429661 w 718"/>
                <a:gd name="T49" fmla="*/ 447563 h 652"/>
                <a:gd name="T50" fmla="*/ 415339 w 718"/>
                <a:gd name="T51" fmla="*/ 508432 h 652"/>
                <a:gd name="T52" fmla="*/ 408178 w 718"/>
                <a:gd name="T53" fmla="*/ 590784 h 652"/>
                <a:gd name="T54" fmla="*/ 383114 w 718"/>
                <a:gd name="T55" fmla="*/ 655233 h 652"/>
                <a:gd name="T56" fmla="*/ 322246 w 718"/>
                <a:gd name="T57" fmla="*/ 662394 h 652"/>
                <a:gd name="T58" fmla="*/ 275699 w 718"/>
                <a:gd name="T59" fmla="*/ 741165 h 652"/>
                <a:gd name="T60" fmla="*/ 257797 w 718"/>
                <a:gd name="T61" fmla="*/ 798453 h 652"/>
                <a:gd name="T62" fmla="*/ 318665 w 718"/>
                <a:gd name="T63" fmla="*/ 852160 h 652"/>
                <a:gd name="T64" fmla="*/ 336568 w 718"/>
                <a:gd name="T65" fmla="*/ 923771 h 652"/>
                <a:gd name="T66" fmla="*/ 404597 w 718"/>
                <a:gd name="T67" fmla="*/ 945254 h 652"/>
                <a:gd name="T68" fmla="*/ 454724 w 718"/>
                <a:gd name="T69" fmla="*/ 1002542 h 652"/>
                <a:gd name="T70" fmla="*/ 490529 w 718"/>
                <a:gd name="T71" fmla="*/ 1002542 h 652"/>
                <a:gd name="T72" fmla="*/ 551398 w 718"/>
                <a:gd name="T73" fmla="*/ 988220 h 652"/>
                <a:gd name="T74" fmla="*/ 597945 w 718"/>
                <a:gd name="T75" fmla="*/ 973898 h 652"/>
                <a:gd name="T76" fmla="*/ 615847 w 718"/>
                <a:gd name="T77" fmla="*/ 995381 h 652"/>
                <a:gd name="T78" fmla="*/ 648072 w 718"/>
                <a:gd name="T79" fmla="*/ 1031186 h 652"/>
                <a:gd name="T80" fmla="*/ 651652 w 718"/>
                <a:gd name="T81" fmla="*/ 1009703 h 652"/>
                <a:gd name="T82" fmla="*/ 719682 w 718"/>
                <a:gd name="T83" fmla="*/ 1006122 h 652"/>
                <a:gd name="T84" fmla="*/ 755487 w 718"/>
                <a:gd name="T85" fmla="*/ 1052669 h 652"/>
                <a:gd name="T86" fmla="*/ 816356 w 718"/>
                <a:gd name="T87" fmla="*/ 1088474 h 652"/>
                <a:gd name="T88" fmla="*/ 848580 w 718"/>
                <a:gd name="T89" fmla="*/ 1102796 h 652"/>
                <a:gd name="T90" fmla="*/ 848580 w 718"/>
                <a:gd name="T91" fmla="*/ 1066991 h 652"/>
                <a:gd name="T92" fmla="*/ 870063 w 718"/>
                <a:gd name="T93" fmla="*/ 1056249 h 652"/>
                <a:gd name="T94" fmla="*/ 887966 w 718"/>
                <a:gd name="T95" fmla="*/ 1102796 h 652"/>
                <a:gd name="T96" fmla="*/ 916610 w 718"/>
                <a:gd name="T97" fmla="*/ 1120698 h 652"/>
                <a:gd name="T98" fmla="*/ 973898 w 718"/>
                <a:gd name="T99" fmla="*/ 1142181 h 652"/>
                <a:gd name="T100" fmla="*/ 995381 w 718"/>
                <a:gd name="T101" fmla="*/ 1106376 h 652"/>
                <a:gd name="T102" fmla="*/ 1059830 w 718"/>
                <a:gd name="T103" fmla="*/ 1070571 h 652"/>
                <a:gd name="T104" fmla="*/ 1092055 w 718"/>
                <a:gd name="T105" fmla="*/ 1074152 h 652"/>
                <a:gd name="T106" fmla="*/ 1092055 w 718"/>
                <a:gd name="T107" fmla="*/ 1106376 h 652"/>
                <a:gd name="T108" fmla="*/ 1145762 w 718"/>
                <a:gd name="T109" fmla="*/ 1127859 h 652"/>
                <a:gd name="T110" fmla="*/ 1117118 w 718"/>
                <a:gd name="T111" fmla="*/ 1006122 h 652"/>
                <a:gd name="T112" fmla="*/ 1102796 w 718"/>
                <a:gd name="T113" fmla="*/ 927351 h 652"/>
                <a:gd name="T114" fmla="*/ 1185148 w 718"/>
                <a:gd name="T115" fmla="*/ 862902 h 652"/>
                <a:gd name="T116" fmla="*/ 1260338 w 718"/>
                <a:gd name="T117" fmla="*/ 852160 h 652"/>
                <a:gd name="T118" fmla="*/ 1281821 w 718"/>
                <a:gd name="T119" fmla="*/ 683877 h 65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718" h="652">
                  <a:moveTo>
                    <a:pt x="716" y="382"/>
                  </a:moveTo>
                  <a:lnTo>
                    <a:pt x="704" y="302"/>
                  </a:lnTo>
                  <a:lnTo>
                    <a:pt x="706" y="302"/>
                  </a:lnTo>
                  <a:lnTo>
                    <a:pt x="712" y="290"/>
                  </a:lnTo>
                  <a:lnTo>
                    <a:pt x="714" y="284"/>
                  </a:lnTo>
                  <a:lnTo>
                    <a:pt x="714" y="280"/>
                  </a:lnTo>
                  <a:lnTo>
                    <a:pt x="710" y="274"/>
                  </a:lnTo>
                  <a:lnTo>
                    <a:pt x="704" y="270"/>
                  </a:lnTo>
                  <a:lnTo>
                    <a:pt x="700" y="260"/>
                  </a:lnTo>
                  <a:lnTo>
                    <a:pt x="700" y="250"/>
                  </a:lnTo>
                  <a:lnTo>
                    <a:pt x="700" y="234"/>
                  </a:lnTo>
                  <a:lnTo>
                    <a:pt x="692" y="234"/>
                  </a:lnTo>
                  <a:lnTo>
                    <a:pt x="684" y="236"/>
                  </a:lnTo>
                  <a:lnTo>
                    <a:pt x="674" y="240"/>
                  </a:lnTo>
                  <a:lnTo>
                    <a:pt x="666" y="248"/>
                  </a:lnTo>
                  <a:lnTo>
                    <a:pt x="662" y="254"/>
                  </a:lnTo>
                  <a:lnTo>
                    <a:pt x="660" y="262"/>
                  </a:lnTo>
                  <a:lnTo>
                    <a:pt x="652" y="268"/>
                  </a:lnTo>
                  <a:lnTo>
                    <a:pt x="644" y="272"/>
                  </a:lnTo>
                  <a:lnTo>
                    <a:pt x="632" y="276"/>
                  </a:lnTo>
                  <a:lnTo>
                    <a:pt x="628" y="302"/>
                  </a:lnTo>
                  <a:lnTo>
                    <a:pt x="626" y="302"/>
                  </a:lnTo>
                  <a:lnTo>
                    <a:pt x="618" y="318"/>
                  </a:lnTo>
                  <a:lnTo>
                    <a:pt x="618" y="320"/>
                  </a:lnTo>
                  <a:lnTo>
                    <a:pt x="616" y="320"/>
                  </a:lnTo>
                  <a:lnTo>
                    <a:pt x="536" y="334"/>
                  </a:lnTo>
                  <a:lnTo>
                    <a:pt x="534" y="334"/>
                  </a:lnTo>
                  <a:lnTo>
                    <a:pt x="510" y="308"/>
                  </a:lnTo>
                  <a:lnTo>
                    <a:pt x="518" y="302"/>
                  </a:lnTo>
                  <a:lnTo>
                    <a:pt x="508" y="290"/>
                  </a:lnTo>
                  <a:lnTo>
                    <a:pt x="498" y="282"/>
                  </a:lnTo>
                  <a:lnTo>
                    <a:pt x="496" y="280"/>
                  </a:lnTo>
                  <a:lnTo>
                    <a:pt x="496" y="278"/>
                  </a:lnTo>
                  <a:lnTo>
                    <a:pt x="492" y="258"/>
                  </a:lnTo>
                  <a:lnTo>
                    <a:pt x="470" y="258"/>
                  </a:lnTo>
                  <a:lnTo>
                    <a:pt x="452" y="246"/>
                  </a:lnTo>
                  <a:lnTo>
                    <a:pt x="388" y="236"/>
                  </a:lnTo>
                  <a:lnTo>
                    <a:pt x="336" y="234"/>
                  </a:lnTo>
                  <a:lnTo>
                    <a:pt x="334" y="234"/>
                  </a:lnTo>
                  <a:lnTo>
                    <a:pt x="332" y="234"/>
                  </a:lnTo>
                  <a:lnTo>
                    <a:pt x="330" y="232"/>
                  </a:lnTo>
                  <a:lnTo>
                    <a:pt x="298" y="164"/>
                  </a:lnTo>
                  <a:lnTo>
                    <a:pt x="286" y="146"/>
                  </a:lnTo>
                  <a:lnTo>
                    <a:pt x="258" y="110"/>
                  </a:lnTo>
                  <a:lnTo>
                    <a:pt x="230" y="76"/>
                  </a:lnTo>
                  <a:lnTo>
                    <a:pt x="216" y="62"/>
                  </a:lnTo>
                  <a:lnTo>
                    <a:pt x="170" y="18"/>
                  </a:lnTo>
                  <a:lnTo>
                    <a:pt x="164" y="14"/>
                  </a:lnTo>
                  <a:lnTo>
                    <a:pt x="108" y="12"/>
                  </a:lnTo>
                  <a:lnTo>
                    <a:pt x="106" y="12"/>
                  </a:lnTo>
                  <a:lnTo>
                    <a:pt x="106" y="10"/>
                  </a:lnTo>
                  <a:lnTo>
                    <a:pt x="94" y="6"/>
                  </a:lnTo>
                  <a:lnTo>
                    <a:pt x="80" y="0"/>
                  </a:lnTo>
                  <a:lnTo>
                    <a:pt x="76" y="0"/>
                  </a:lnTo>
                  <a:lnTo>
                    <a:pt x="70" y="0"/>
                  </a:lnTo>
                  <a:lnTo>
                    <a:pt x="54" y="4"/>
                  </a:lnTo>
                  <a:lnTo>
                    <a:pt x="34" y="12"/>
                  </a:lnTo>
                  <a:lnTo>
                    <a:pt x="8" y="24"/>
                  </a:lnTo>
                  <a:lnTo>
                    <a:pt x="6" y="26"/>
                  </a:lnTo>
                  <a:lnTo>
                    <a:pt x="8" y="36"/>
                  </a:lnTo>
                  <a:lnTo>
                    <a:pt x="8" y="38"/>
                  </a:lnTo>
                  <a:lnTo>
                    <a:pt x="2" y="52"/>
                  </a:lnTo>
                  <a:lnTo>
                    <a:pt x="0" y="52"/>
                  </a:lnTo>
                  <a:lnTo>
                    <a:pt x="0" y="62"/>
                  </a:lnTo>
                  <a:lnTo>
                    <a:pt x="0" y="72"/>
                  </a:lnTo>
                  <a:lnTo>
                    <a:pt x="4" y="82"/>
                  </a:lnTo>
                  <a:lnTo>
                    <a:pt x="10" y="86"/>
                  </a:lnTo>
                  <a:lnTo>
                    <a:pt x="22" y="86"/>
                  </a:lnTo>
                  <a:lnTo>
                    <a:pt x="32" y="88"/>
                  </a:lnTo>
                  <a:lnTo>
                    <a:pt x="36" y="86"/>
                  </a:lnTo>
                  <a:lnTo>
                    <a:pt x="38" y="76"/>
                  </a:lnTo>
                  <a:lnTo>
                    <a:pt x="42" y="70"/>
                  </a:lnTo>
                  <a:lnTo>
                    <a:pt x="50" y="70"/>
                  </a:lnTo>
                  <a:lnTo>
                    <a:pt x="78" y="78"/>
                  </a:lnTo>
                  <a:lnTo>
                    <a:pt x="84" y="80"/>
                  </a:lnTo>
                  <a:lnTo>
                    <a:pt x="74" y="94"/>
                  </a:lnTo>
                  <a:lnTo>
                    <a:pt x="74" y="114"/>
                  </a:lnTo>
                  <a:lnTo>
                    <a:pt x="76" y="118"/>
                  </a:lnTo>
                  <a:lnTo>
                    <a:pt x="80" y="124"/>
                  </a:lnTo>
                  <a:lnTo>
                    <a:pt x="96" y="140"/>
                  </a:lnTo>
                  <a:lnTo>
                    <a:pt x="108" y="148"/>
                  </a:lnTo>
                  <a:lnTo>
                    <a:pt x="116" y="150"/>
                  </a:lnTo>
                  <a:lnTo>
                    <a:pt x="120" y="150"/>
                  </a:lnTo>
                  <a:lnTo>
                    <a:pt x="124" y="148"/>
                  </a:lnTo>
                  <a:lnTo>
                    <a:pt x="138" y="134"/>
                  </a:lnTo>
                  <a:lnTo>
                    <a:pt x="148" y="128"/>
                  </a:lnTo>
                  <a:lnTo>
                    <a:pt x="170" y="124"/>
                  </a:lnTo>
                  <a:lnTo>
                    <a:pt x="176" y="110"/>
                  </a:lnTo>
                  <a:lnTo>
                    <a:pt x="194" y="10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40" y="250"/>
                  </a:lnTo>
                  <a:lnTo>
                    <a:pt x="242" y="258"/>
                  </a:lnTo>
                  <a:lnTo>
                    <a:pt x="240" y="272"/>
                  </a:lnTo>
                  <a:lnTo>
                    <a:pt x="240" y="274"/>
                  </a:lnTo>
                  <a:lnTo>
                    <a:pt x="232" y="284"/>
                  </a:lnTo>
                  <a:lnTo>
                    <a:pt x="232" y="286"/>
                  </a:lnTo>
                  <a:lnTo>
                    <a:pt x="224" y="294"/>
                  </a:lnTo>
                  <a:lnTo>
                    <a:pt x="222" y="312"/>
                  </a:lnTo>
                  <a:lnTo>
                    <a:pt x="228" y="330"/>
                  </a:lnTo>
                  <a:lnTo>
                    <a:pt x="228" y="332"/>
                  </a:lnTo>
                  <a:lnTo>
                    <a:pt x="222" y="360"/>
                  </a:lnTo>
                  <a:lnTo>
                    <a:pt x="218" y="364"/>
                  </a:lnTo>
                  <a:lnTo>
                    <a:pt x="214" y="366"/>
                  </a:lnTo>
                  <a:lnTo>
                    <a:pt x="206" y="364"/>
                  </a:lnTo>
                  <a:lnTo>
                    <a:pt x="198" y="356"/>
                  </a:lnTo>
                  <a:lnTo>
                    <a:pt x="190" y="358"/>
                  </a:lnTo>
                  <a:lnTo>
                    <a:pt x="180" y="370"/>
                  </a:lnTo>
                  <a:lnTo>
                    <a:pt x="168" y="402"/>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8" y="562"/>
                  </a:lnTo>
                  <a:lnTo>
                    <a:pt x="262" y="562"/>
                  </a:lnTo>
                  <a:lnTo>
                    <a:pt x="266" y="564"/>
                  </a:lnTo>
                  <a:lnTo>
                    <a:pt x="274" y="560"/>
                  </a:lnTo>
                  <a:lnTo>
                    <a:pt x="282" y="558"/>
                  </a:lnTo>
                  <a:lnTo>
                    <a:pt x="292" y="554"/>
                  </a:lnTo>
                  <a:lnTo>
                    <a:pt x="296" y="552"/>
                  </a:lnTo>
                  <a:lnTo>
                    <a:pt x="308" y="552"/>
                  </a:lnTo>
                  <a:lnTo>
                    <a:pt x="312" y="552"/>
                  </a:lnTo>
                  <a:lnTo>
                    <a:pt x="316" y="554"/>
                  </a:lnTo>
                  <a:lnTo>
                    <a:pt x="332" y="544"/>
                  </a:lnTo>
                  <a:lnTo>
                    <a:pt x="334" y="544"/>
                  </a:lnTo>
                  <a:lnTo>
                    <a:pt x="334" y="546"/>
                  </a:lnTo>
                  <a:lnTo>
                    <a:pt x="336" y="544"/>
                  </a:lnTo>
                  <a:lnTo>
                    <a:pt x="338" y="546"/>
                  </a:lnTo>
                  <a:lnTo>
                    <a:pt x="344" y="556"/>
                  </a:lnTo>
                  <a:lnTo>
                    <a:pt x="346" y="562"/>
                  </a:lnTo>
                  <a:lnTo>
                    <a:pt x="354" y="574"/>
                  </a:lnTo>
                  <a:lnTo>
                    <a:pt x="360" y="576"/>
                  </a:lnTo>
                  <a:lnTo>
                    <a:pt x="362" y="576"/>
                  </a:lnTo>
                  <a:lnTo>
                    <a:pt x="360" y="574"/>
                  </a:lnTo>
                  <a:lnTo>
                    <a:pt x="360" y="570"/>
                  </a:lnTo>
                  <a:lnTo>
                    <a:pt x="360" y="566"/>
                  </a:lnTo>
                  <a:lnTo>
                    <a:pt x="364" y="564"/>
                  </a:lnTo>
                  <a:lnTo>
                    <a:pt x="370" y="562"/>
                  </a:lnTo>
                  <a:lnTo>
                    <a:pt x="398" y="562"/>
                  </a:lnTo>
                  <a:lnTo>
                    <a:pt x="400" y="562"/>
                  </a:lnTo>
                  <a:lnTo>
                    <a:pt x="402" y="562"/>
                  </a:lnTo>
                  <a:lnTo>
                    <a:pt x="412" y="580"/>
                  </a:lnTo>
                  <a:lnTo>
                    <a:pt x="410" y="588"/>
                  </a:lnTo>
                  <a:lnTo>
                    <a:pt x="422" y="590"/>
                  </a:lnTo>
                  <a:lnTo>
                    <a:pt x="422" y="588"/>
                  </a:lnTo>
                  <a:lnTo>
                    <a:pt x="422" y="586"/>
                  </a:lnTo>
                  <a:lnTo>
                    <a:pt x="426" y="584"/>
                  </a:lnTo>
                  <a:lnTo>
                    <a:pt x="454" y="602"/>
                  </a:lnTo>
                  <a:lnTo>
                    <a:pt x="456" y="608"/>
                  </a:lnTo>
                  <a:lnTo>
                    <a:pt x="458" y="612"/>
                  </a:lnTo>
                  <a:lnTo>
                    <a:pt x="458" y="624"/>
                  </a:lnTo>
                  <a:lnTo>
                    <a:pt x="468" y="626"/>
                  </a:lnTo>
                  <a:lnTo>
                    <a:pt x="474" y="616"/>
                  </a:lnTo>
                  <a:lnTo>
                    <a:pt x="470" y="608"/>
                  </a:lnTo>
                  <a:lnTo>
                    <a:pt x="470" y="602"/>
                  </a:lnTo>
                  <a:lnTo>
                    <a:pt x="472" y="598"/>
                  </a:lnTo>
                  <a:lnTo>
                    <a:pt x="474" y="596"/>
                  </a:lnTo>
                  <a:lnTo>
                    <a:pt x="478" y="594"/>
                  </a:lnTo>
                  <a:lnTo>
                    <a:pt x="478" y="592"/>
                  </a:lnTo>
                  <a:lnTo>
                    <a:pt x="480" y="590"/>
                  </a:lnTo>
                  <a:lnTo>
                    <a:pt x="486" y="590"/>
                  </a:lnTo>
                  <a:lnTo>
                    <a:pt x="490" y="594"/>
                  </a:lnTo>
                  <a:lnTo>
                    <a:pt x="492" y="598"/>
                  </a:lnTo>
                  <a:lnTo>
                    <a:pt x="496" y="614"/>
                  </a:lnTo>
                  <a:lnTo>
                    <a:pt x="496" y="616"/>
                  </a:lnTo>
                  <a:lnTo>
                    <a:pt x="498" y="618"/>
                  </a:lnTo>
                  <a:lnTo>
                    <a:pt x="502" y="622"/>
                  </a:lnTo>
                  <a:lnTo>
                    <a:pt x="510" y="626"/>
                  </a:lnTo>
                  <a:lnTo>
                    <a:pt x="512" y="626"/>
                  </a:lnTo>
                  <a:lnTo>
                    <a:pt x="538" y="652"/>
                  </a:lnTo>
                  <a:lnTo>
                    <a:pt x="550" y="648"/>
                  </a:lnTo>
                  <a:lnTo>
                    <a:pt x="548" y="644"/>
                  </a:lnTo>
                  <a:lnTo>
                    <a:pt x="544" y="638"/>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10" y="600"/>
                  </a:lnTo>
                  <a:lnTo>
                    <a:pt x="612" y="606"/>
                  </a:lnTo>
                  <a:lnTo>
                    <a:pt x="610" y="610"/>
                  </a:lnTo>
                  <a:lnTo>
                    <a:pt x="606" y="616"/>
                  </a:lnTo>
                  <a:lnTo>
                    <a:pt x="610" y="618"/>
                  </a:lnTo>
                  <a:lnTo>
                    <a:pt x="620" y="622"/>
                  </a:lnTo>
                  <a:lnTo>
                    <a:pt x="628" y="626"/>
                  </a:lnTo>
                  <a:lnTo>
                    <a:pt x="630" y="626"/>
                  </a:lnTo>
                  <a:lnTo>
                    <a:pt x="640" y="630"/>
                  </a:lnTo>
                  <a:lnTo>
                    <a:pt x="648" y="630"/>
                  </a:lnTo>
                  <a:lnTo>
                    <a:pt x="636" y="572"/>
                  </a:lnTo>
                  <a:lnTo>
                    <a:pt x="630" y="568"/>
                  </a:lnTo>
                  <a:lnTo>
                    <a:pt x="624" y="562"/>
                  </a:lnTo>
                  <a:lnTo>
                    <a:pt x="614" y="546"/>
                  </a:lnTo>
                  <a:lnTo>
                    <a:pt x="610" y="538"/>
                  </a:lnTo>
                  <a:lnTo>
                    <a:pt x="612" y="528"/>
                  </a:lnTo>
                  <a:lnTo>
                    <a:pt x="616" y="518"/>
                  </a:lnTo>
                  <a:lnTo>
                    <a:pt x="624" y="506"/>
                  </a:lnTo>
                  <a:lnTo>
                    <a:pt x="636" y="494"/>
                  </a:lnTo>
                  <a:lnTo>
                    <a:pt x="650" y="482"/>
                  </a:lnTo>
                  <a:lnTo>
                    <a:pt x="662" y="482"/>
                  </a:lnTo>
                  <a:lnTo>
                    <a:pt x="672" y="486"/>
                  </a:lnTo>
                  <a:lnTo>
                    <a:pt x="692" y="486"/>
                  </a:lnTo>
                  <a:lnTo>
                    <a:pt x="698" y="482"/>
                  </a:lnTo>
                  <a:lnTo>
                    <a:pt x="704" y="476"/>
                  </a:lnTo>
                  <a:lnTo>
                    <a:pt x="714" y="452"/>
                  </a:lnTo>
                  <a:lnTo>
                    <a:pt x="718" y="442"/>
                  </a:lnTo>
                  <a:lnTo>
                    <a:pt x="718" y="426"/>
                  </a:lnTo>
                  <a:lnTo>
                    <a:pt x="716" y="382"/>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28708" name="Freeform 30"/>
            <p:cNvSpPr>
              <a:spLocks/>
            </p:cNvSpPr>
            <p:nvPr/>
          </p:nvSpPr>
          <p:spPr bwMode="auto">
            <a:xfrm>
              <a:off x="4293029" y="2094597"/>
              <a:ext cx="776970" cy="486949"/>
            </a:xfrm>
            <a:custGeom>
              <a:avLst/>
              <a:gdLst>
                <a:gd name="T0" fmla="*/ 708940 w 434"/>
                <a:gd name="T1" fmla="*/ 14322 h 272"/>
                <a:gd name="T2" fmla="*/ 694618 w 434"/>
                <a:gd name="T3" fmla="*/ 25064 h 272"/>
                <a:gd name="T4" fmla="*/ 590784 w 434"/>
                <a:gd name="T5" fmla="*/ 10742 h 272"/>
                <a:gd name="T6" fmla="*/ 483368 w 434"/>
                <a:gd name="T7" fmla="*/ 75191 h 272"/>
                <a:gd name="T8" fmla="*/ 479788 w 434"/>
                <a:gd name="T9" fmla="*/ 110996 h 272"/>
                <a:gd name="T10" fmla="*/ 408178 w 434"/>
                <a:gd name="T11" fmla="*/ 110996 h 272"/>
                <a:gd name="T12" fmla="*/ 390275 w 434"/>
                <a:gd name="T13" fmla="*/ 107415 h 272"/>
                <a:gd name="T14" fmla="*/ 379534 w 434"/>
                <a:gd name="T15" fmla="*/ 93093 h 272"/>
                <a:gd name="T16" fmla="*/ 300763 w 434"/>
                <a:gd name="T17" fmla="*/ 0 h 272"/>
                <a:gd name="T18" fmla="*/ 268538 w 434"/>
                <a:gd name="T19" fmla="*/ 35805 h 272"/>
                <a:gd name="T20" fmla="*/ 257796 w 434"/>
                <a:gd name="T21" fmla="*/ 0 h 272"/>
                <a:gd name="T22" fmla="*/ 214830 w 434"/>
                <a:gd name="T23" fmla="*/ 32225 h 272"/>
                <a:gd name="T24" fmla="*/ 182606 w 434"/>
                <a:gd name="T25" fmla="*/ 42966 h 272"/>
                <a:gd name="T26" fmla="*/ 100254 w 434"/>
                <a:gd name="T27" fmla="*/ 125318 h 272"/>
                <a:gd name="T28" fmla="*/ 39386 w 434"/>
                <a:gd name="T29" fmla="*/ 264958 h 272"/>
                <a:gd name="T30" fmla="*/ 35805 w 434"/>
                <a:gd name="T31" fmla="*/ 272119 h 272"/>
                <a:gd name="T32" fmla="*/ 35805 w 434"/>
                <a:gd name="T33" fmla="*/ 286441 h 272"/>
                <a:gd name="T34" fmla="*/ 57288 w 434"/>
                <a:gd name="T35" fmla="*/ 336568 h 272"/>
                <a:gd name="T36" fmla="*/ 60869 w 434"/>
                <a:gd name="T37" fmla="*/ 368792 h 272"/>
                <a:gd name="T38" fmla="*/ 0 w 434"/>
                <a:gd name="T39" fmla="*/ 408178 h 272"/>
                <a:gd name="T40" fmla="*/ 28644 w 434"/>
                <a:gd name="T41" fmla="*/ 436822 h 272"/>
                <a:gd name="T42" fmla="*/ 32225 w 434"/>
                <a:gd name="T43" fmla="*/ 451144 h 272"/>
                <a:gd name="T44" fmla="*/ 64449 w 434"/>
                <a:gd name="T45" fmla="*/ 472627 h 272"/>
                <a:gd name="T46" fmla="*/ 132479 w 434"/>
                <a:gd name="T47" fmla="*/ 476207 h 272"/>
                <a:gd name="T48" fmla="*/ 164703 w 434"/>
                <a:gd name="T49" fmla="*/ 411758 h 272"/>
                <a:gd name="T50" fmla="*/ 211250 w 434"/>
                <a:gd name="T51" fmla="*/ 429661 h 272"/>
                <a:gd name="T52" fmla="*/ 211250 w 434"/>
                <a:gd name="T53" fmla="*/ 436822 h 272"/>
                <a:gd name="T54" fmla="*/ 207669 w 434"/>
                <a:gd name="T55" fmla="*/ 458305 h 272"/>
                <a:gd name="T56" fmla="*/ 221991 w 434"/>
                <a:gd name="T57" fmla="*/ 472627 h 272"/>
                <a:gd name="T58" fmla="*/ 286441 w 434"/>
                <a:gd name="T59" fmla="*/ 465466 h 272"/>
                <a:gd name="T60" fmla="*/ 307924 w 434"/>
                <a:gd name="T61" fmla="*/ 451144 h 272"/>
                <a:gd name="T62" fmla="*/ 329407 w 434"/>
                <a:gd name="T63" fmla="*/ 451144 h 272"/>
                <a:gd name="T64" fmla="*/ 361631 w 434"/>
                <a:gd name="T65" fmla="*/ 461885 h 272"/>
                <a:gd name="T66" fmla="*/ 379534 w 434"/>
                <a:gd name="T67" fmla="*/ 447563 h 272"/>
                <a:gd name="T68" fmla="*/ 386695 w 434"/>
                <a:gd name="T69" fmla="*/ 443983 h 272"/>
                <a:gd name="T70" fmla="*/ 401017 w 434"/>
                <a:gd name="T71" fmla="*/ 422500 h 272"/>
                <a:gd name="T72" fmla="*/ 426080 w 434"/>
                <a:gd name="T73" fmla="*/ 393856 h 272"/>
                <a:gd name="T74" fmla="*/ 447563 w 434"/>
                <a:gd name="T75" fmla="*/ 379534 h 272"/>
                <a:gd name="T76" fmla="*/ 451144 w 434"/>
                <a:gd name="T77" fmla="*/ 383114 h 272"/>
                <a:gd name="T78" fmla="*/ 465466 w 434"/>
                <a:gd name="T79" fmla="*/ 386695 h 272"/>
                <a:gd name="T80" fmla="*/ 501271 w 434"/>
                <a:gd name="T81" fmla="*/ 307924 h 272"/>
                <a:gd name="T82" fmla="*/ 529915 w 434"/>
                <a:gd name="T83" fmla="*/ 286441 h 272"/>
                <a:gd name="T84" fmla="*/ 537076 w 434"/>
                <a:gd name="T85" fmla="*/ 268538 h 272"/>
                <a:gd name="T86" fmla="*/ 526335 w 434"/>
                <a:gd name="T87" fmla="*/ 229152 h 272"/>
                <a:gd name="T88" fmla="*/ 533496 w 434"/>
                <a:gd name="T89" fmla="*/ 214830 h 272"/>
                <a:gd name="T90" fmla="*/ 554979 w 434"/>
                <a:gd name="T91" fmla="*/ 214830 h 272"/>
                <a:gd name="T92" fmla="*/ 576462 w 434"/>
                <a:gd name="T93" fmla="*/ 200508 h 272"/>
                <a:gd name="T94" fmla="*/ 576462 w 434"/>
                <a:gd name="T95" fmla="*/ 193347 h 272"/>
                <a:gd name="T96" fmla="*/ 605106 w 434"/>
                <a:gd name="T97" fmla="*/ 171864 h 272"/>
                <a:gd name="T98" fmla="*/ 587203 w 434"/>
                <a:gd name="T99" fmla="*/ 168284 h 272"/>
                <a:gd name="T100" fmla="*/ 587203 w 434"/>
                <a:gd name="T101" fmla="*/ 157542 h 272"/>
                <a:gd name="T102" fmla="*/ 594364 w 434"/>
                <a:gd name="T103" fmla="*/ 153962 h 272"/>
                <a:gd name="T104" fmla="*/ 612267 w 434"/>
                <a:gd name="T105" fmla="*/ 150381 h 272"/>
                <a:gd name="T106" fmla="*/ 723262 w 434"/>
                <a:gd name="T107" fmla="*/ 71610 h 272"/>
                <a:gd name="T108" fmla="*/ 766228 w 434"/>
                <a:gd name="T109" fmla="*/ 85932 h 272"/>
                <a:gd name="T110" fmla="*/ 759067 w 434"/>
                <a:gd name="T111" fmla="*/ 50127 h 272"/>
                <a:gd name="T112" fmla="*/ 773389 w 434"/>
                <a:gd name="T113" fmla="*/ 21483 h 272"/>
                <a:gd name="T114" fmla="*/ 762648 w 434"/>
                <a:gd name="T115" fmla="*/ 25064 h 272"/>
                <a:gd name="T116" fmla="*/ 730423 w 434"/>
                <a:gd name="T117" fmla="*/ 28644 h 272"/>
                <a:gd name="T118" fmla="*/ 723262 w 434"/>
                <a:gd name="T119" fmla="*/ 21483 h 272"/>
                <a:gd name="T120" fmla="*/ 708940 w 434"/>
                <a:gd name="T121" fmla="*/ 14322 h 27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434" h="272">
                  <a:moveTo>
                    <a:pt x="396" y="8"/>
                  </a:moveTo>
                  <a:lnTo>
                    <a:pt x="396" y="8"/>
                  </a:lnTo>
                  <a:lnTo>
                    <a:pt x="394" y="12"/>
                  </a:lnTo>
                  <a:lnTo>
                    <a:pt x="388" y="14"/>
                  </a:lnTo>
                  <a:lnTo>
                    <a:pt x="358" y="12"/>
                  </a:lnTo>
                  <a:lnTo>
                    <a:pt x="330" y="6"/>
                  </a:lnTo>
                  <a:lnTo>
                    <a:pt x="314" y="0"/>
                  </a:lnTo>
                  <a:lnTo>
                    <a:pt x="270" y="42"/>
                  </a:lnTo>
                  <a:lnTo>
                    <a:pt x="272" y="60"/>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48" y="6"/>
                  </a:lnTo>
                  <a:lnTo>
                    <a:pt x="144" y="0"/>
                  </a:lnTo>
                  <a:lnTo>
                    <a:pt x="128" y="8"/>
                  </a:lnTo>
                  <a:lnTo>
                    <a:pt x="120" y="18"/>
                  </a:lnTo>
                  <a:lnTo>
                    <a:pt x="118" y="20"/>
                  </a:lnTo>
                  <a:lnTo>
                    <a:pt x="102" y="24"/>
                  </a:lnTo>
                  <a:lnTo>
                    <a:pt x="78" y="48"/>
                  </a:lnTo>
                  <a:lnTo>
                    <a:pt x="56" y="70"/>
                  </a:lnTo>
                  <a:lnTo>
                    <a:pt x="12" y="128"/>
                  </a:lnTo>
                  <a:lnTo>
                    <a:pt x="22" y="148"/>
                  </a:lnTo>
                  <a:lnTo>
                    <a:pt x="22" y="152"/>
                  </a:lnTo>
                  <a:lnTo>
                    <a:pt x="20" y="152"/>
                  </a:lnTo>
                  <a:lnTo>
                    <a:pt x="20" y="156"/>
                  </a:lnTo>
                  <a:lnTo>
                    <a:pt x="20" y="160"/>
                  </a:lnTo>
                  <a:lnTo>
                    <a:pt x="24" y="172"/>
                  </a:lnTo>
                  <a:lnTo>
                    <a:pt x="32" y="188"/>
                  </a:lnTo>
                  <a:lnTo>
                    <a:pt x="34" y="198"/>
                  </a:lnTo>
                  <a:lnTo>
                    <a:pt x="34" y="206"/>
                  </a:lnTo>
                  <a:lnTo>
                    <a:pt x="34" y="208"/>
                  </a:lnTo>
                  <a:lnTo>
                    <a:pt x="0" y="228"/>
                  </a:lnTo>
                  <a:lnTo>
                    <a:pt x="0" y="236"/>
                  </a:lnTo>
                  <a:lnTo>
                    <a:pt x="16" y="244"/>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4"/>
                  </a:lnTo>
                  <a:lnTo>
                    <a:pt x="116" y="250"/>
                  </a:lnTo>
                  <a:lnTo>
                    <a:pt x="116" y="256"/>
                  </a:lnTo>
                  <a:lnTo>
                    <a:pt x="118" y="260"/>
                  </a:lnTo>
                  <a:lnTo>
                    <a:pt x="124" y="264"/>
                  </a:lnTo>
                  <a:lnTo>
                    <a:pt x="148" y="264"/>
                  </a:lnTo>
                  <a:lnTo>
                    <a:pt x="160" y="260"/>
                  </a:lnTo>
                  <a:lnTo>
                    <a:pt x="170" y="256"/>
                  </a:lnTo>
                  <a:lnTo>
                    <a:pt x="172" y="252"/>
                  </a:lnTo>
                  <a:lnTo>
                    <a:pt x="176" y="252"/>
                  </a:lnTo>
                  <a:lnTo>
                    <a:pt x="184" y="252"/>
                  </a:lnTo>
                  <a:lnTo>
                    <a:pt x="198" y="256"/>
                  </a:lnTo>
                  <a:lnTo>
                    <a:pt x="202" y="258"/>
                  </a:lnTo>
                  <a:lnTo>
                    <a:pt x="208" y="264"/>
                  </a:lnTo>
                  <a:lnTo>
                    <a:pt x="212" y="250"/>
                  </a:lnTo>
                  <a:lnTo>
                    <a:pt x="214" y="248"/>
                  </a:lnTo>
                  <a:lnTo>
                    <a:pt x="216" y="248"/>
                  </a:lnTo>
                  <a:lnTo>
                    <a:pt x="220" y="242"/>
                  </a:lnTo>
                  <a:lnTo>
                    <a:pt x="224" y="236"/>
                  </a:lnTo>
                  <a:lnTo>
                    <a:pt x="230" y="228"/>
                  </a:lnTo>
                  <a:lnTo>
                    <a:pt x="238" y="220"/>
                  </a:lnTo>
                  <a:lnTo>
                    <a:pt x="248" y="214"/>
                  </a:lnTo>
                  <a:lnTo>
                    <a:pt x="250" y="212"/>
                  </a:lnTo>
                  <a:lnTo>
                    <a:pt x="250" y="214"/>
                  </a:lnTo>
                  <a:lnTo>
                    <a:pt x="252" y="214"/>
                  </a:lnTo>
                  <a:lnTo>
                    <a:pt x="258" y="216"/>
                  </a:lnTo>
                  <a:lnTo>
                    <a:pt x="260" y="216"/>
                  </a:lnTo>
                  <a:lnTo>
                    <a:pt x="268" y="176"/>
                  </a:lnTo>
                  <a:lnTo>
                    <a:pt x="280" y="172"/>
                  </a:lnTo>
                  <a:lnTo>
                    <a:pt x="290" y="166"/>
                  </a:lnTo>
                  <a:lnTo>
                    <a:pt x="296" y="160"/>
                  </a:lnTo>
                  <a:lnTo>
                    <a:pt x="298" y="156"/>
                  </a:lnTo>
                  <a:lnTo>
                    <a:pt x="300" y="150"/>
                  </a:lnTo>
                  <a:lnTo>
                    <a:pt x="296" y="138"/>
                  </a:lnTo>
                  <a:lnTo>
                    <a:pt x="294" y="128"/>
                  </a:lnTo>
                  <a:lnTo>
                    <a:pt x="296" y="122"/>
                  </a:lnTo>
                  <a:lnTo>
                    <a:pt x="298"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42" y="84"/>
                  </a:lnTo>
                  <a:lnTo>
                    <a:pt x="352" y="76"/>
                  </a:lnTo>
                  <a:lnTo>
                    <a:pt x="404" y="40"/>
                  </a:lnTo>
                  <a:lnTo>
                    <a:pt x="420" y="48"/>
                  </a:lnTo>
                  <a:lnTo>
                    <a:pt x="428" y="48"/>
                  </a:lnTo>
                  <a:lnTo>
                    <a:pt x="424" y="30"/>
                  </a:lnTo>
                  <a:lnTo>
                    <a:pt x="424" y="28"/>
                  </a:lnTo>
                  <a:lnTo>
                    <a:pt x="434" y="12"/>
                  </a:lnTo>
                  <a:lnTo>
                    <a:pt x="432" y="12"/>
                  </a:lnTo>
                  <a:lnTo>
                    <a:pt x="426" y="12"/>
                  </a:lnTo>
                  <a:lnTo>
                    <a:pt x="426" y="14"/>
                  </a:lnTo>
                  <a:lnTo>
                    <a:pt x="424" y="14"/>
                  </a:lnTo>
                  <a:lnTo>
                    <a:pt x="408" y="16"/>
                  </a:lnTo>
                  <a:lnTo>
                    <a:pt x="404" y="16"/>
                  </a:lnTo>
                  <a:lnTo>
                    <a:pt x="404" y="12"/>
                  </a:lnTo>
                  <a:lnTo>
                    <a:pt x="400" y="8"/>
                  </a:lnTo>
                  <a:lnTo>
                    <a:pt x="396" y="8"/>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28709" name="Freeform 31"/>
            <p:cNvSpPr>
              <a:spLocks/>
            </p:cNvSpPr>
            <p:nvPr/>
          </p:nvSpPr>
          <p:spPr bwMode="auto">
            <a:xfrm>
              <a:off x="5019872" y="2903792"/>
              <a:ext cx="121737" cy="107415"/>
            </a:xfrm>
            <a:custGeom>
              <a:avLst/>
              <a:gdLst>
                <a:gd name="T0" fmla="*/ 110996 w 68"/>
                <a:gd name="T1" fmla="*/ 57288 h 60"/>
                <a:gd name="T2" fmla="*/ 121737 w 68"/>
                <a:gd name="T3" fmla="*/ 42966 h 60"/>
                <a:gd name="T4" fmla="*/ 85932 w 68"/>
                <a:gd name="T5" fmla="*/ 14322 h 60"/>
                <a:gd name="T6" fmla="*/ 71610 w 68"/>
                <a:gd name="T7" fmla="*/ 7161 h 60"/>
                <a:gd name="T8" fmla="*/ 60869 w 68"/>
                <a:gd name="T9" fmla="*/ 0 h 60"/>
                <a:gd name="T10" fmla="*/ 50127 w 68"/>
                <a:gd name="T11" fmla="*/ 0 h 60"/>
                <a:gd name="T12" fmla="*/ 39386 w 68"/>
                <a:gd name="T13" fmla="*/ 0 h 60"/>
                <a:gd name="T14" fmla="*/ 25064 w 68"/>
                <a:gd name="T15" fmla="*/ 3581 h 60"/>
                <a:gd name="T16" fmla="*/ 25064 w 68"/>
                <a:gd name="T17" fmla="*/ 35805 h 60"/>
                <a:gd name="T18" fmla="*/ 17903 w 68"/>
                <a:gd name="T19" fmla="*/ 50127 h 60"/>
                <a:gd name="T20" fmla="*/ 7161 w 68"/>
                <a:gd name="T21" fmla="*/ 64449 h 60"/>
                <a:gd name="T22" fmla="*/ 0 w 68"/>
                <a:gd name="T23" fmla="*/ 71610 h 60"/>
                <a:gd name="T24" fmla="*/ 14322 w 68"/>
                <a:gd name="T25" fmla="*/ 85932 h 60"/>
                <a:gd name="T26" fmla="*/ 17903 w 68"/>
                <a:gd name="T27" fmla="*/ 85932 h 60"/>
                <a:gd name="T28" fmla="*/ 21483 w 68"/>
                <a:gd name="T29" fmla="*/ 100254 h 60"/>
                <a:gd name="T30" fmla="*/ 39386 w 68"/>
                <a:gd name="T31" fmla="*/ 107415 h 60"/>
                <a:gd name="T32" fmla="*/ 50127 w 68"/>
                <a:gd name="T33" fmla="*/ 100254 h 60"/>
                <a:gd name="T34" fmla="*/ 60869 w 68"/>
                <a:gd name="T35" fmla="*/ 96674 h 60"/>
                <a:gd name="T36" fmla="*/ 93093 w 68"/>
                <a:gd name="T37" fmla="*/ 103835 h 60"/>
                <a:gd name="T38" fmla="*/ 93093 w 68"/>
                <a:gd name="T39" fmla="*/ 93093 h 60"/>
                <a:gd name="T40" fmla="*/ 96674 w 68"/>
                <a:gd name="T41" fmla="*/ 78771 h 60"/>
                <a:gd name="T42" fmla="*/ 100254 w 68"/>
                <a:gd name="T43" fmla="*/ 68030 h 60"/>
                <a:gd name="T44" fmla="*/ 103835 w 68"/>
                <a:gd name="T45" fmla="*/ 60869 h 60"/>
                <a:gd name="T46" fmla="*/ 110996 w 68"/>
                <a:gd name="T47" fmla="*/ 57288 h 6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68" h="60">
                  <a:moveTo>
                    <a:pt x="62" y="32"/>
                  </a:moveTo>
                  <a:lnTo>
                    <a:pt x="68" y="24"/>
                  </a:lnTo>
                  <a:lnTo>
                    <a:pt x="48" y="8"/>
                  </a:lnTo>
                  <a:lnTo>
                    <a:pt x="40" y="4"/>
                  </a:lnTo>
                  <a:lnTo>
                    <a:pt x="34" y="0"/>
                  </a:lnTo>
                  <a:lnTo>
                    <a:pt x="28" y="0"/>
                  </a:lnTo>
                  <a:lnTo>
                    <a:pt x="22" y="0"/>
                  </a:lnTo>
                  <a:lnTo>
                    <a:pt x="14" y="2"/>
                  </a:lnTo>
                  <a:lnTo>
                    <a:pt x="14" y="20"/>
                  </a:lnTo>
                  <a:lnTo>
                    <a:pt x="10" y="28"/>
                  </a:lnTo>
                  <a:lnTo>
                    <a:pt x="4" y="36"/>
                  </a:lnTo>
                  <a:lnTo>
                    <a:pt x="0" y="40"/>
                  </a:lnTo>
                  <a:lnTo>
                    <a:pt x="8" y="48"/>
                  </a:lnTo>
                  <a:lnTo>
                    <a:pt x="10" y="48"/>
                  </a:lnTo>
                  <a:lnTo>
                    <a:pt x="12" y="56"/>
                  </a:lnTo>
                  <a:lnTo>
                    <a:pt x="22" y="60"/>
                  </a:lnTo>
                  <a:lnTo>
                    <a:pt x="28" y="56"/>
                  </a:lnTo>
                  <a:lnTo>
                    <a:pt x="34" y="54"/>
                  </a:lnTo>
                  <a:lnTo>
                    <a:pt x="52" y="58"/>
                  </a:lnTo>
                  <a:lnTo>
                    <a:pt x="52" y="52"/>
                  </a:lnTo>
                  <a:lnTo>
                    <a:pt x="54" y="44"/>
                  </a:lnTo>
                  <a:lnTo>
                    <a:pt x="56" y="38"/>
                  </a:lnTo>
                  <a:lnTo>
                    <a:pt x="58" y="34"/>
                  </a:lnTo>
                  <a:lnTo>
                    <a:pt x="62" y="32"/>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28710" name="Freeform 32"/>
            <p:cNvSpPr>
              <a:spLocks/>
            </p:cNvSpPr>
            <p:nvPr/>
          </p:nvSpPr>
          <p:spPr bwMode="auto">
            <a:xfrm>
              <a:off x="4450571" y="2492033"/>
              <a:ext cx="676716" cy="522754"/>
            </a:xfrm>
            <a:custGeom>
              <a:avLst/>
              <a:gdLst>
                <a:gd name="T0" fmla="*/ 472627 w 378"/>
                <a:gd name="T1" fmla="*/ 153962 h 292"/>
                <a:gd name="T2" fmla="*/ 451144 w 378"/>
                <a:gd name="T3" fmla="*/ 125318 h 292"/>
                <a:gd name="T4" fmla="*/ 404597 w 378"/>
                <a:gd name="T5" fmla="*/ 78771 h 292"/>
                <a:gd name="T6" fmla="*/ 365212 w 378"/>
                <a:gd name="T7" fmla="*/ 68030 h 292"/>
                <a:gd name="T8" fmla="*/ 347309 w 378"/>
                <a:gd name="T9" fmla="*/ 50127 h 292"/>
                <a:gd name="T10" fmla="*/ 304343 w 378"/>
                <a:gd name="T11" fmla="*/ 32225 h 292"/>
                <a:gd name="T12" fmla="*/ 304343 w 378"/>
                <a:gd name="T13" fmla="*/ 3581 h 292"/>
                <a:gd name="T14" fmla="*/ 293602 w 378"/>
                <a:gd name="T15" fmla="*/ 0 h 292"/>
                <a:gd name="T16" fmla="*/ 264958 w 378"/>
                <a:gd name="T17" fmla="*/ 21483 h 292"/>
                <a:gd name="T18" fmla="*/ 250636 w 378"/>
                <a:gd name="T19" fmla="*/ 46547 h 292"/>
                <a:gd name="T20" fmla="*/ 225572 w 378"/>
                <a:gd name="T21" fmla="*/ 82352 h 292"/>
                <a:gd name="T22" fmla="*/ 214830 w 378"/>
                <a:gd name="T23" fmla="*/ 93093 h 292"/>
                <a:gd name="T24" fmla="*/ 207669 w 378"/>
                <a:gd name="T25" fmla="*/ 85932 h 292"/>
                <a:gd name="T26" fmla="*/ 182606 w 378"/>
                <a:gd name="T27" fmla="*/ 71610 h 292"/>
                <a:gd name="T28" fmla="*/ 157542 w 378"/>
                <a:gd name="T29" fmla="*/ 71610 h 292"/>
                <a:gd name="T30" fmla="*/ 110996 w 378"/>
                <a:gd name="T31" fmla="*/ 89513 h 292"/>
                <a:gd name="T32" fmla="*/ 46547 w 378"/>
                <a:gd name="T33" fmla="*/ 78771 h 292"/>
                <a:gd name="T34" fmla="*/ 35805 w 378"/>
                <a:gd name="T35" fmla="*/ 57288 h 292"/>
                <a:gd name="T36" fmla="*/ 14322 w 378"/>
                <a:gd name="T37" fmla="*/ 32225 h 292"/>
                <a:gd name="T38" fmla="*/ 7161 w 378"/>
                <a:gd name="T39" fmla="*/ 64449 h 292"/>
                <a:gd name="T40" fmla="*/ 0 w 378"/>
                <a:gd name="T41" fmla="*/ 71610 h 292"/>
                <a:gd name="T42" fmla="*/ 17903 w 378"/>
                <a:gd name="T43" fmla="*/ 75191 h 292"/>
                <a:gd name="T44" fmla="*/ 71610 w 378"/>
                <a:gd name="T45" fmla="*/ 136059 h 292"/>
                <a:gd name="T46" fmla="*/ 175445 w 378"/>
                <a:gd name="T47" fmla="*/ 171864 h 292"/>
                <a:gd name="T48" fmla="*/ 200508 w 378"/>
                <a:gd name="T49" fmla="*/ 200508 h 292"/>
                <a:gd name="T50" fmla="*/ 221991 w 378"/>
                <a:gd name="T51" fmla="*/ 268538 h 292"/>
                <a:gd name="T52" fmla="*/ 261377 w 378"/>
                <a:gd name="T53" fmla="*/ 290021 h 292"/>
                <a:gd name="T54" fmla="*/ 322246 w 378"/>
                <a:gd name="T55" fmla="*/ 257796 h 292"/>
                <a:gd name="T56" fmla="*/ 329407 w 378"/>
                <a:gd name="T57" fmla="*/ 257796 h 292"/>
                <a:gd name="T58" fmla="*/ 358051 w 378"/>
                <a:gd name="T59" fmla="*/ 261377 h 292"/>
                <a:gd name="T60" fmla="*/ 354470 w 378"/>
                <a:gd name="T61" fmla="*/ 272119 h 292"/>
                <a:gd name="T62" fmla="*/ 332987 w 378"/>
                <a:gd name="T63" fmla="*/ 332987 h 292"/>
                <a:gd name="T64" fmla="*/ 297182 w 378"/>
                <a:gd name="T65" fmla="*/ 347309 h 292"/>
                <a:gd name="T66" fmla="*/ 272119 w 378"/>
                <a:gd name="T67" fmla="*/ 397436 h 292"/>
                <a:gd name="T68" fmla="*/ 264958 w 378"/>
                <a:gd name="T69" fmla="*/ 418919 h 292"/>
                <a:gd name="T70" fmla="*/ 307924 w 378"/>
                <a:gd name="T71" fmla="*/ 451144 h 292"/>
                <a:gd name="T72" fmla="*/ 325826 w 378"/>
                <a:gd name="T73" fmla="*/ 454724 h 292"/>
                <a:gd name="T74" fmla="*/ 347309 w 378"/>
                <a:gd name="T75" fmla="*/ 483368 h 292"/>
                <a:gd name="T76" fmla="*/ 365212 w 378"/>
                <a:gd name="T77" fmla="*/ 469046 h 292"/>
                <a:gd name="T78" fmla="*/ 383114 w 378"/>
                <a:gd name="T79" fmla="*/ 472627 h 292"/>
                <a:gd name="T80" fmla="*/ 401017 w 378"/>
                <a:gd name="T81" fmla="*/ 483368 h 292"/>
                <a:gd name="T82" fmla="*/ 422500 w 378"/>
                <a:gd name="T83" fmla="*/ 512012 h 292"/>
                <a:gd name="T84" fmla="*/ 433241 w 378"/>
                <a:gd name="T85" fmla="*/ 508432 h 292"/>
                <a:gd name="T86" fmla="*/ 472627 w 378"/>
                <a:gd name="T87" fmla="*/ 515593 h 292"/>
                <a:gd name="T88" fmla="*/ 544237 w 378"/>
                <a:gd name="T89" fmla="*/ 512012 h 292"/>
                <a:gd name="T90" fmla="*/ 569301 w 378"/>
                <a:gd name="T91" fmla="*/ 497690 h 292"/>
                <a:gd name="T92" fmla="*/ 558559 w 378"/>
                <a:gd name="T93" fmla="*/ 479788 h 292"/>
                <a:gd name="T94" fmla="*/ 576462 w 378"/>
                <a:gd name="T95" fmla="*/ 458305 h 292"/>
                <a:gd name="T96" fmla="*/ 580042 w 378"/>
                <a:gd name="T97" fmla="*/ 426080 h 292"/>
                <a:gd name="T98" fmla="*/ 583623 w 378"/>
                <a:gd name="T99" fmla="*/ 411758 h 292"/>
                <a:gd name="T100" fmla="*/ 608686 w 378"/>
                <a:gd name="T101" fmla="*/ 397436 h 292"/>
                <a:gd name="T102" fmla="*/ 637330 w 378"/>
                <a:gd name="T103" fmla="*/ 404597 h 292"/>
                <a:gd name="T104" fmla="*/ 676716 w 378"/>
                <a:gd name="T105" fmla="*/ 426080 h 292"/>
                <a:gd name="T106" fmla="*/ 651652 w 378"/>
                <a:gd name="T107" fmla="*/ 375953 h 292"/>
                <a:gd name="T108" fmla="*/ 623008 w 378"/>
                <a:gd name="T109" fmla="*/ 347309 h 292"/>
                <a:gd name="T110" fmla="*/ 526335 w 378"/>
                <a:gd name="T111" fmla="*/ 304343 h 292"/>
                <a:gd name="T112" fmla="*/ 522754 w 378"/>
                <a:gd name="T113" fmla="*/ 261377 h 292"/>
                <a:gd name="T114" fmla="*/ 483369 w 378"/>
                <a:gd name="T115" fmla="*/ 168284 h 29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78" h="292">
                  <a:moveTo>
                    <a:pt x="264" y="86"/>
                  </a:moveTo>
                  <a:lnTo>
                    <a:pt x="264" y="86"/>
                  </a:lnTo>
                  <a:lnTo>
                    <a:pt x="258" y="78"/>
                  </a:lnTo>
                  <a:lnTo>
                    <a:pt x="252" y="70"/>
                  </a:lnTo>
                  <a:lnTo>
                    <a:pt x="240" y="46"/>
                  </a:lnTo>
                  <a:lnTo>
                    <a:pt x="226" y="44"/>
                  </a:lnTo>
                  <a:lnTo>
                    <a:pt x="214" y="42"/>
                  </a:lnTo>
                  <a:lnTo>
                    <a:pt x="204" y="38"/>
                  </a:lnTo>
                  <a:lnTo>
                    <a:pt x="198" y="34"/>
                  </a:lnTo>
                  <a:lnTo>
                    <a:pt x="194" y="28"/>
                  </a:lnTo>
                  <a:lnTo>
                    <a:pt x="188" y="24"/>
                  </a:lnTo>
                  <a:lnTo>
                    <a:pt x="170" y="18"/>
                  </a:lnTo>
                  <a:lnTo>
                    <a:pt x="166" y="16"/>
                  </a:lnTo>
                  <a:lnTo>
                    <a:pt x="170" y="2"/>
                  </a:lnTo>
                  <a:lnTo>
                    <a:pt x="168" y="2"/>
                  </a:lnTo>
                  <a:lnTo>
                    <a:pt x="164" y="0"/>
                  </a:lnTo>
                  <a:lnTo>
                    <a:pt x="152" y="8"/>
                  </a:lnTo>
                  <a:lnTo>
                    <a:pt x="148" y="12"/>
                  </a:lnTo>
                  <a:lnTo>
                    <a:pt x="144" y="16"/>
                  </a:lnTo>
                  <a:lnTo>
                    <a:pt x="140" y="26"/>
                  </a:lnTo>
                  <a:lnTo>
                    <a:pt x="132" y="32"/>
                  </a:lnTo>
                  <a:lnTo>
                    <a:pt x="126" y="46"/>
                  </a:lnTo>
                  <a:lnTo>
                    <a:pt x="124" y="50"/>
                  </a:lnTo>
                  <a:lnTo>
                    <a:pt x="120" y="52"/>
                  </a:lnTo>
                  <a:lnTo>
                    <a:pt x="118" y="52"/>
                  </a:lnTo>
                  <a:lnTo>
                    <a:pt x="116" y="48"/>
                  </a:lnTo>
                  <a:lnTo>
                    <a:pt x="108" y="42"/>
                  </a:lnTo>
                  <a:lnTo>
                    <a:pt x="102" y="40"/>
                  </a:lnTo>
                  <a:lnTo>
                    <a:pt x="96" y="38"/>
                  </a:lnTo>
                  <a:lnTo>
                    <a:pt x="88" y="40"/>
                  </a:lnTo>
                  <a:lnTo>
                    <a:pt x="76" y="46"/>
                  </a:lnTo>
                  <a:lnTo>
                    <a:pt x="62" y="50"/>
                  </a:lnTo>
                  <a:lnTo>
                    <a:pt x="32" y="50"/>
                  </a:lnTo>
                  <a:lnTo>
                    <a:pt x="26" y="44"/>
                  </a:lnTo>
                  <a:lnTo>
                    <a:pt x="22" y="38"/>
                  </a:lnTo>
                  <a:lnTo>
                    <a:pt x="20" y="32"/>
                  </a:lnTo>
                  <a:lnTo>
                    <a:pt x="20" y="22"/>
                  </a:lnTo>
                  <a:lnTo>
                    <a:pt x="8" y="18"/>
                  </a:lnTo>
                  <a:lnTo>
                    <a:pt x="4" y="34"/>
                  </a:lnTo>
                  <a:lnTo>
                    <a:pt x="4" y="36"/>
                  </a:lnTo>
                  <a:lnTo>
                    <a:pt x="2" y="36"/>
                  </a:lnTo>
                  <a:lnTo>
                    <a:pt x="0" y="40"/>
                  </a:lnTo>
                  <a:lnTo>
                    <a:pt x="8" y="42"/>
                  </a:lnTo>
                  <a:lnTo>
                    <a:pt x="10" y="42"/>
                  </a:lnTo>
                  <a:lnTo>
                    <a:pt x="28" y="66"/>
                  </a:lnTo>
                  <a:lnTo>
                    <a:pt x="40" y="76"/>
                  </a:lnTo>
                  <a:lnTo>
                    <a:pt x="68" y="86"/>
                  </a:lnTo>
                  <a:lnTo>
                    <a:pt x="98" y="96"/>
                  </a:lnTo>
                  <a:lnTo>
                    <a:pt x="104" y="102"/>
                  </a:lnTo>
                  <a:lnTo>
                    <a:pt x="112" y="112"/>
                  </a:lnTo>
                  <a:lnTo>
                    <a:pt x="118" y="128"/>
                  </a:lnTo>
                  <a:lnTo>
                    <a:pt x="124" y="150"/>
                  </a:lnTo>
                  <a:lnTo>
                    <a:pt x="140" y="158"/>
                  </a:lnTo>
                  <a:lnTo>
                    <a:pt x="146" y="162"/>
                  </a:lnTo>
                  <a:lnTo>
                    <a:pt x="152" y="162"/>
                  </a:lnTo>
                  <a:lnTo>
                    <a:pt x="180" y="144"/>
                  </a:lnTo>
                  <a:lnTo>
                    <a:pt x="182" y="142"/>
                  </a:lnTo>
                  <a:lnTo>
                    <a:pt x="184" y="144"/>
                  </a:lnTo>
                  <a:lnTo>
                    <a:pt x="198" y="146"/>
                  </a:lnTo>
                  <a:lnTo>
                    <a:pt x="200" y="146"/>
                  </a:lnTo>
                  <a:lnTo>
                    <a:pt x="200" y="150"/>
                  </a:lnTo>
                  <a:lnTo>
                    <a:pt x="198" y="152"/>
                  </a:lnTo>
                  <a:lnTo>
                    <a:pt x="192" y="174"/>
                  </a:lnTo>
                  <a:lnTo>
                    <a:pt x="186" y="186"/>
                  </a:lnTo>
                  <a:lnTo>
                    <a:pt x="168" y="186"/>
                  </a:lnTo>
                  <a:lnTo>
                    <a:pt x="166" y="194"/>
                  </a:lnTo>
                  <a:lnTo>
                    <a:pt x="164" y="202"/>
                  </a:lnTo>
                  <a:lnTo>
                    <a:pt x="152" y="222"/>
                  </a:lnTo>
                  <a:lnTo>
                    <a:pt x="148" y="228"/>
                  </a:lnTo>
                  <a:lnTo>
                    <a:pt x="148" y="234"/>
                  </a:lnTo>
                  <a:lnTo>
                    <a:pt x="166" y="246"/>
                  </a:lnTo>
                  <a:lnTo>
                    <a:pt x="172" y="252"/>
                  </a:lnTo>
                  <a:lnTo>
                    <a:pt x="178" y="254"/>
                  </a:lnTo>
                  <a:lnTo>
                    <a:pt x="182" y="254"/>
                  </a:lnTo>
                  <a:lnTo>
                    <a:pt x="186" y="266"/>
                  </a:lnTo>
                  <a:lnTo>
                    <a:pt x="194" y="270"/>
                  </a:lnTo>
                  <a:lnTo>
                    <a:pt x="200" y="266"/>
                  </a:lnTo>
                  <a:lnTo>
                    <a:pt x="204" y="262"/>
                  </a:lnTo>
                  <a:lnTo>
                    <a:pt x="208" y="262"/>
                  </a:lnTo>
                  <a:lnTo>
                    <a:pt x="214" y="264"/>
                  </a:lnTo>
                  <a:lnTo>
                    <a:pt x="218" y="266"/>
                  </a:lnTo>
                  <a:lnTo>
                    <a:pt x="224" y="270"/>
                  </a:lnTo>
                  <a:lnTo>
                    <a:pt x="230" y="278"/>
                  </a:lnTo>
                  <a:lnTo>
                    <a:pt x="236" y="286"/>
                  </a:lnTo>
                  <a:lnTo>
                    <a:pt x="238" y="286"/>
                  </a:lnTo>
                  <a:lnTo>
                    <a:pt x="242" y="284"/>
                  </a:lnTo>
                  <a:lnTo>
                    <a:pt x="248" y="284"/>
                  </a:lnTo>
                  <a:lnTo>
                    <a:pt x="264" y="288"/>
                  </a:lnTo>
                  <a:lnTo>
                    <a:pt x="284" y="292"/>
                  </a:lnTo>
                  <a:lnTo>
                    <a:pt x="304" y="286"/>
                  </a:lnTo>
                  <a:lnTo>
                    <a:pt x="312" y="282"/>
                  </a:lnTo>
                  <a:lnTo>
                    <a:pt x="318" y="278"/>
                  </a:lnTo>
                  <a:lnTo>
                    <a:pt x="312" y="272"/>
                  </a:lnTo>
                  <a:lnTo>
                    <a:pt x="312" y="268"/>
                  </a:lnTo>
                  <a:lnTo>
                    <a:pt x="316" y="262"/>
                  </a:lnTo>
                  <a:lnTo>
                    <a:pt x="322" y="256"/>
                  </a:lnTo>
                  <a:lnTo>
                    <a:pt x="324" y="248"/>
                  </a:lnTo>
                  <a:lnTo>
                    <a:pt x="324" y="238"/>
                  </a:lnTo>
                  <a:lnTo>
                    <a:pt x="324" y="232"/>
                  </a:lnTo>
                  <a:lnTo>
                    <a:pt x="326" y="230"/>
                  </a:lnTo>
                  <a:lnTo>
                    <a:pt x="330" y="226"/>
                  </a:lnTo>
                  <a:lnTo>
                    <a:pt x="340" y="222"/>
                  </a:lnTo>
                  <a:lnTo>
                    <a:pt x="348" y="222"/>
                  </a:lnTo>
                  <a:lnTo>
                    <a:pt x="356" y="226"/>
                  </a:lnTo>
                  <a:lnTo>
                    <a:pt x="366" y="230"/>
                  </a:lnTo>
                  <a:lnTo>
                    <a:pt x="378" y="238"/>
                  </a:lnTo>
                  <a:lnTo>
                    <a:pt x="372" y="222"/>
                  </a:lnTo>
                  <a:lnTo>
                    <a:pt x="364" y="210"/>
                  </a:lnTo>
                  <a:lnTo>
                    <a:pt x="362" y="196"/>
                  </a:lnTo>
                  <a:lnTo>
                    <a:pt x="348" y="194"/>
                  </a:lnTo>
                  <a:lnTo>
                    <a:pt x="312" y="172"/>
                  </a:lnTo>
                  <a:lnTo>
                    <a:pt x="294" y="170"/>
                  </a:lnTo>
                  <a:lnTo>
                    <a:pt x="294" y="166"/>
                  </a:lnTo>
                  <a:lnTo>
                    <a:pt x="292" y="146"/>
                  </a:lnTo>
                  <a:lnTo>
                    <a:pt x="276" y="106"/>
                  </a:lnTo>
                  <a:lnTo>
                    <a:pt x="270" y="94"/>
                  </a:lnTo>
                  <a:lnTo>
                    <a:pt x="264" y="86"/>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28711" name="Freeform 33"/>
            <p:cNvSpPr>
              <a:spLocks/>
            </p:cNvSpPr>
            <p:nvPr/>
          </p:nvSpPr>
          <p:spPr bwMode="auto">
            <a:xfrm>
              <a:off x="4096101" y="1493072"/>
              <a:ext cx="630169" cy="898707"/>
            </a:xfrm>
            <a:custGeom>
              <a:avLst/>
              <a:gdLst>
                <a:gd name="T0" fmla="*/ 558559 w 352"/>
                <a:gd name="T1" fmla="*/ 257796 h 502"/>
                <a:gd name="T2" fmla="*/ 483368 w 352"/>
                <a:gd name="T3" fmla="*/ 218411 h 502"/>
                <a:gd name="T4" fmla="*/ 497690 w 352"/>
                <a:gd name="T5" fmla="*/ 182606 h 502"/>
                <a:gd name="T6" fmla="*/ 440402 w 352"/>
                <a:gd name="T7" fmla="*/ 157542 h 502"/>
                <a:gd name="T8" fmla="*/ 418919 w 352"/>
                <a:gd name="T9" fmla="*/ 85932 h 502"/>
                <a:gd name="T10" fmla="*/ 404597 w 352"/>
                <a:gd name="T11" fmla="*/ 71610 h 502"/>
                <a:gd name="T12" fmla="*/ 375953 w 352"/>
                <a:gd name="T13" fmla="*/ 53708 h 502"/>
                <a:gd name="T14" fmla="*/ 358051 w 352"/>
                <a:gd name="T15" fmla="*/ 0 h 502"/>
                <a:gd name="T16" fmla="*/ 318665 w 352"/>
                <a:gd name="T17" fmla="*/ 28644 h 502"/>
                <a:gd name="T18" fmla="*/ 261377 w 352"/>
                <a:gd name="T19" fmla="*/ 114576 h 502"/>
                <a:gd name="T20" fmla="*/ 232733 w 352"/>
                <a:gd name="T21" fmla="*/ 121737 h 502"/>
                <a:gd name="T22" fmla="*/ 204089 w 352"/>
                <a:gd name="T23" fmla="*/ 139640 h 502"/>
                <a:gd name="T24" fmla="*/ 143220 w 352"/>
                <a:gd name="T25" fmla="*/ 171864 h 502"/>
                <a:gd name="T26" fmla="*/ 89513 w 352"/>
                <a:gd name="T27" fmla="*/ 168284 h 502"/>
                <a:gd name="T28" fmla="*/ 75191 w 352"/>
                <a:gd name="T29" fmla="*/ 100254 h 502"/>
                <a:gd name="T30" fmla="*/ 28644 w 352"/>
                <a:gd name="T31" fmla="*/ 171864 h 502"/>
                <a:gd name="T32" fmla="*/ 0 w 352"/>
                <a:gd name="T33" fmla="*/ 218411 h 502"/>
                <a:gd name="T34" fmla="*/ 68030 w 352"/>
                <a:gd name="T35" fmla="*/ 332987 h 502"/>
                <a:gd name="T36" fmla="*/ 21483 w 352"/>
                <a:gd name="T37" fmla="*/ 358051 h 502"/>
                <a:gd name="T38" fmla="*/ 85932 w 352"/>
                <a:gd name="T39" fmla="*/ 429661 h 502"/>
                <a:gd name="T40" fmla="*/ 64449 w 352"/>
                <a:gd name="T41" fmla="*/ 508432 h 502"/>
                <a:gd name="T42" fmla="*/ 14322 w 352"/>
                <a:gd name="T43" fmla="*/ 594364 h 502"/>
                <a:gd name="T44" fmla="*/ 85932 w 352"/>
                <a:gd name="T45" fmla="*/ 673135 h 502"/>
                <a:gd name="T46" fmla="*/ 57288 w 352"/>
                <a:gd name="T47" fmla="*/ 744745 h 502"/>
                <a:gd name="T48" fmla="*/ 25064 w 352"/>
                <a:gd name="T49" fmla="*/ 816355 h 502"/>
                <a:gd name="T50" fmla="*/ 25064 w 352"/>
                <a:gd name="T51" fmla="*/ 837838 h 502"/>
                <a:gd name="T52" fmla="*/ 50127 w 352"/>
                <a:gd name="T53" fmla="*/ 873643 h 502"/>
                <a:gd name="T54" fmla="*/ 143220 w 352"/>
                <a:gd name="T55" fmla="*/ 895126 h 502"/>
                <a:gd name="T56" fmla="*/ 218411 w 352"/>
                <a:gd name="T57" fmla="*/ 870063 h 502"/>
                <a:gd name="T58" fmla="*/ 282860 w 352"/>
                <a:gd name="T59" fmla="*/ 716101 h 502"/>
                <a:gd name="T60" fmla="*/ 429661 w 352"/>
                <a:gd name="T61" fmla="*/ 594364 h 502"/>
                <a:gd name="T62" fmla="*/ 404597 w 352"/>
                <a:gd name="T63" fmla="*/ 540656 h 502"/>
                <a:gd name="T64" fmla="*/ 350890 w 352"/>
                <a:gd name="T65" fmla="*/ 522754 h 502"/>
                <a:gd name="T66" fmla="*/ 315085 w 352"/>
                <a:gd name="T67" fmla="*/ 458305 h 502"/>
                <a:gd name="T68" fmla="*/ 261377 w 352"/>
                <a:gd name="T69" fmla="*/ 429661 h 502"/>
                <a:gd name="T70" fmla="*/ 196928 w 352"/>
                <a:gd name="T71" fmla="*/ 404597 h 502"/>
                <a:gd name="T72" fmla="*/ 171864 w 352"/>
                <a:gd name="T73" fmla="*/ 375953 h 502"/>
                <a:gd name="T74" fmla="*/ 196928 w 352"/>
                <a:gd name="T75" fmla="*/ 343729 h 502"/>
                <a:gd name="T76" fmla="*/ 200508 w 352"/>
                <a:gd name="T77" fmla="*/ 293601 h 502"/>
                <a:gd name="T78" fmla="*/ 214830 w 352"/>
                <a:gd name="T79" fmla="*/ 272118 h 502"/>
                <a:gd name="T80" fmla="*/ 268538 w 352"/>
                <a:gd name="T81" fmla="*/ 250635 h 502"/>
                <a:gd name="T82" fmla="*/ 250635 w 352"/>
                <a:gd name="T83" fmla="*/ 229152 h 502"/>
                <a:gd name="T84" fmla="*/ 286440 w 352"/>
                <a:gd name="T85" fmla="*/ 207669 h 502"/>
                <a:gd name="T86" fmla="*/ 372373 w 352"/>
                <a:gd name="T87" fmla="*/ 239894 h 502"/>
                <a:gd name="T88" fmla="*/ 375953 w 352"/>
                <a:gd name="T89" fmla="*/ 272118 h 502"/>
                <a:gd name="T90" fmla="*/ 375953 w 352"/>
                <a:gd name="T91" fmla="*/ 322246 h 502"/>
                <a:gd name="T92" fmla="*/ 418919 w 352"/>
                <a:gd name="T93" fmla="*/ 307924 h 502"/>
                <a:gd name="T94" fmla="*/ 440402 w 352"/>
                <a:gd name="T95" fmla="*/ 375953 h 502"/>
                <a:gd name="T96" fmla="*/ 537076 w 352"/>
                <a:gd name="T97" fmla="*/ 436822 h 502"/>
                <a:gd name="T98" fmla="*/ 601525 w 352"/>
                <a:gd name="T99" fmla="*/ 336568 h 502"/>
                <a:gd name="T100" fmla="*/ 626588 w 352"/>
                <a:gd name="T101" fmla="*/ 315085 h 502"/>
                <a:gd name="T102" fmla="*/ 583622 w 352"/>
                <a:gd name="T103" fmla="*/ 279279 h 502"/>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352" h="502">
                  <a:moveTo>
                    <a:pt x="324" y="152"/>
                  </a:move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46" y="88"/>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46" y="64"/>
                  </a:lnTo>
                  <a:lnTo>
                    <a:pt x="146" y="66"/>
                  </a:lnTo>
                  <a:lnTo>
                    <a:pt x="144" y="66"/>
                  </a:lnTo>
                  <a:lnTo>
                    <a:pt x="142" y="66"/>
                  </a:lnTo>
                  <a:lnTo>
                    <a:pt x="130" y="68"/>
                  </a:lnTo>
                  <a:lnTo>
                    <a:pt x="118" y="76"/>
                  </a:lnTo>
                  <a:lnTo>
                    <a:pt x="118" y="78"/>
                  </a:lnTo>
                  <a:lnTo>
                    <a:pt x="116" y="78"/>
                  </a:lnTo>
                  <a:lnTo>
                    <a:pt x="114" y="78"/>
                  </a:lnTo>
                  <a:lnTo>
                    <a:pt x="92" y="70"/>
                  </a:lnTo>
                  <a:lnTo>
                    <a:pt x="90" y="78"/>
                  </a:lnTo>
                  <a:lnTo>
                    <a:pt x="90" y="80"/>
                  </a:lnTo>
                  <a:lnTo>
                    <a:pt x="80" y="96"/>
                  </a:lnTo>
                  <a:lnTo>
                    <a:pt x="76" y="100"/>
                  </a:lnTo>
                  <a:lnTo>
                    <a:pt x="74" y="100"/>
                  </a:lnTo>
                  <a:lnTo>
                    <a:pt x="64" y="100"/>
                  </a:lnTo>
                  <a:lnTo>
                    <a:pt x="50" y="94"/>
                  </a:lnTo>
                  <a:lnTo>
                    <a:pt x="48" y="92"/>
                  </a:lnTo>
                  <a:lnTo>
                    <a:pt x="48" y="90"/>
                  </a:lnTo>
                  <a:lnTo>
                    <a:pt x="46" y="72"/>
                  </a:lnTo>
                  <a:lnTo>
                    <a:pt x="42" y="56"/>
                  </a:lnTo>
                  <a:lnTo>
                    <a:pt x="38" y="52"/>
                  </a:lnTo>
                  <a:lnTo>
                    <a:pt x="34" y="64"/>
                  </a:lnTo>
                  <a:lnTo>
                    <a:pt x="24" y="76"/>
                  </a:lnTo>
                  <a:lnTo>
                    <a:pt x="16" y="96"/>
                  </a:lnTo>
                  <a:lnTo>
                    <a:pt x="14" y="96"/>
                  </a:lnTo>
                  <a:lnTo>
                    <a:pt x="8" y="108"/>
                  </a:lnTo>
                  <a:lnTo>
                    <a:pt x="6" y="114"/>
                  </a:lnTo>
                  <a:lnTo>
                    <a:pt x="0" y="122"/>
                  </a:lnTo>
                  <a:lnTo>
                    <a:pt x="6" y="140"/>
                  </a:lnTo>
                  <a:lnTo>
                    <a:pt x="30" y="168"/>
                  </a:lnTo>
                  <a:lnTo>
                    <a:pt x="38" y="184"/>
                  </a:lnTo>
                  <a:lnTo>
                    <a:pt x="38" y="186"/>
                  </a:lnTo>
                  <a:lnTo>
                    <a:pt x="36" y="188"/>
                  </a:lnTo>
                  <a:lnTo>
                    <a:pt x="30" y="196"/>
                  </a:lnTo>
                  <a:lnTo>
                    <a:pt x="28" y="196"/>
                  </a:lnTo>
                  <a:lnTo>
                    <a:pt x="12" y="200"/>
                  </a:lnTo>
                  <a:lnTo>
                    <a:pt x="14" y="212"/>
                  </a:lnTo>
                  <a:lnTo>
                    <a:pt x="26" y="220"/>
                  </a:lnTo>
                  <a:lnTo>
                    <a:pt x="42" y="224"/>
                  </a:lnTo>
                  <a:lnTo>
                    <a:pt x="48" y="240"/>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80"/>
                  </a:lnTo>
                  <a:lnTo>
                    <a:pt x="34" y="408"/>
                  </a:lnTo>
                  <a:lnTo>
                    <a:pt x="32" y="416"/>
                  </a:lnTo>
                  <a:lnTo>
                    <a:pt x="24" y="434"/>
                  </a:lnTo>
                  <a:lnTo>
                    <a:pt x="20" y="448"/>
                  </a:lnTo>
                  <a:lnTo>
                    <a:pt x="20" y="450"/>
                  </a:lnTo>
                  <a:lnTo>
                    <a:pt x="14" y="456"/>
                  </a:lnTo>
                  <a:lnTo>
                    <a:pt x="12" y="462"/>
                  </a:lnTo>
                  <a:lnTo>
                    <a:pt x="12" y="464"/>
                  </a:lnTo>
                  <a:lnTo>
                    <a:pt x="12" y="466"/>
                  </a:lnTo>
                  <a:lnTo>
                    <a:pt x="14" y="468"/>
                  </a:lnTo>
                  <a:lnTo>
                    <a:pt x="22" y="476"/>
                  </a:lnTo>
                  <a:lnTo>
                    <a:pt x="26" y="482"/>
                  </a:lnTo>
                  <a:lnTo>
                    <a:pt x="28" y="484"/>
                  </a:lnTo>
                  <a:lnTo>
                    <a:pt x="28" y="488"/>
                  </a:lnTo>
                  <a:lnTo>
                    <a:pt x="30" y="492"/>
                  </a:lnTo>
                  <a:lnTo>
                    <a:pt x="36" y="496"/>
                  </a:lnTo>
                  <a:lnTo>
                    <a:pt x="66" y="502"/>
                  </a:lnTo>
                  <a:lnTo>
                    <a:pt x="80" y="500"/>
                  </a:lnTo>
                  <a:lnTo>
                    <a:pt x="94" y="496"/>
                  </a:lnTo>
                  <a:lnTo>
                    <a:pt x="108" y="492"/>
                  </a:lnTo>
                  <a:lnTo>
                    <a:pt x="122" y="492"/>
                  </a:lnTo>
                  <a:lnTo>
                    <a:pt x="122" y="486"/>
                  </a:lnTo>
                  <a:lnTo>
                    <a:pt x="114" y="464"/>
                  </a:lnTo>
                  <a:lnTo>
                    <a:pt x="112" y="464"/>
                  </a:lnTo>
                  <a:lnTo>
                    <a:pt x="114" y="464"/>
                  </a:lnTo>
                  <a:lnTo>
                    <a:pt x="158" y="400"/>
                  </a:lnTo>
                  <a:lnTo>
                    <a:pt x="208" y="352"/>
                  </a:lnTo>
                  <a:lnTo>
                    <a:pt x="224" y="348"/>
                  </a:lnTo>
                  <a:lnTo>
                    <a:pt x="232" y="338"/>
                  </a:lnTo>
                  <a:lnTo>
                    <a:pt x="240" y="332"/>
                  </a:lnTo>
                  <a:lnTo>
                    <a:pt x="250" y="328"/>
                  </a:lnTo>
                  <a:lnTo>
                    <a:pt x="246" y="324"/>
                  </a:lnTo>
                  <a:lnTo>
                    <a:pt x="234" y="312"/>
                  </a:lnTo>
                  <a:lnTo>
                    <a:pt x="226" y="302"/>
                  </a:lnTo>
                  <a:lnTo>
                    <a:pt x="226" y="300"/>
                  </a:lnTo>
                  <a:lnTo>
                    <a:pt x="230" y="294"/>
                  </a:lnTo>
                  <a:lnTo>
                    <a:pt x="218" y="296"/>
                  </a:lnTo>
                  <a:lnTo>
                    <a:pt x="196" y="292"/>
                  </a:lnTo>
                  <a:lnTo>
                    <a:pt x="186" y="284"/>
                  </a:lnTo>
                  <a:lnTo>
                    <a:pt x="182" y="280"/>
                  </a:lnTo>
                  <a:lnTo>
                    <a:pt x="180" y="276"/>
                  </a:lnTo>
                  <a:lnTo>
                    <a:pt x="176" y="256"/>
                  </a:lnTo>
                  <a:lnTo>
                    <a:pt x="174" y="238"/>
                  </a:lnTo>
                  <a:lnTo>
                    <a:pt x="170" y="242"/>
                  </a:lnTo>
                  <a:lnTo>
                    <a:pt x="164" y="244"/>
                  </a:lnTo>
                  <a:lnTo>
                    <a:pt x="146" y="240"/>
                  </a:lnTo>
                  <a:lnTo>
                    <a:pt x="136" y="232"/>
                  </a:lnTo>
                  <a:lnTo>
                    <a:pt x="122" y="228"/>
                  </a:lnTo>
                  <a:lnTo>
                    <a:pt x="116" y="228"/>
                  </a:lnTo>
                  <a:lnTo>
                    <a:pt x="110" y="226"/>
                  </a:lnTo>
                  <a:lnTo>
                    <a:pt x="104" y="224"/>
                  </a:lnTo>
                  <a:lnTo>
                    <a:pt x="98" y="218"/>
                  </a:lnTo>
                  <a:lnTo>
                    <a:pt x="96" y="214"/>
                  </a:lnTo>
                  <a:lnTo>
                    <a:pt x="96" y="210"/>
                  </a:lnTo>
                  <a:lnTo>
                    <a:pt x="96" y="206"/>
                  </a:lnTo>
                  <a:lnTo>
                    <a:pt x="98" y="202"/>
                  </a:lnTo>
                  <a:lnTo>
                    <a:pt x="102" y="200"/>
                  </a:lnTo>
                  <a:lnTo>
                    <a:pt x="110" y="192"/>
                  </a:lnTo>
                  <a:lnTo>
                    <a:pt x="118" y="180"/>
                  </a:lnTo>
                  <a:lnTo>
                    <a:pt x="116" y="176"/>
                  </a:lnTo>
                  <a:lnTo>
                    <a:pt x="114" y="170"/>
                  </a:lnTo>
                  <a:lnTo>
                    <a:pt x="112" y="164"/>
                  </a:lnTo>
                  <a:lnTo>
                    <a:pt x="114" y="160"/>
                  </a:lnTo>
                  <a:lnTo>
                    <a:pt x="114" y="158"/>
                  </a:lnTo>
                  <a:lnTo>
                    <a:pt x="116" y="156"/>
                  </a:lnTo>
                  <a:lnTo>
                    <a:pt x="120" y="152"/>
                  </a:lnTo>
                  <a:lnTo>
                    <a:pt x="134" y="148"/>
                  </a:lnTo>
                  <a:lnTo>
                    <a:pt x="136" y="142"/>
                  </a:lnTo>
                  <a:lnTo>
                    <a:pt x="138" y="140"/>
                  </a:lnTo>
                  <a:lnTo>
                    <a:pt x="150" y="140"/>
                  </a:lnTo>
                  <a:lnTo>
                    <a:pt x="148" y="140"/>
                  </a:lnTo>
                  <a:lnTo>
                    <a:pt x="142" y="136"/>
                  </a:lnTo>
                  <a:lnTo>
                    <a:pt x="140" y="132"/>
                  </a:lnTo>
                  <a:lnTo>
                    <a:pt x="140" y="128"/>
                  </a:lnTo>
                  <a:lnTo>
                    <a:pt x="142" y="122"/>
                  </a:lnTo>
                  <a:lnTo>
                    <a:pt x="148" y="118"/>
                  </a:lnTo>
                  <a:lnTo>
                    <a:pt x="154" y="116"/>
                  </a:lnTo>
                  <a:lnTo>
                    <a:pt x="160" y="116"/>
                  </a:lnTo>
                  <a:lnTo>
                    <a:pt x="166" y="118"/>
                  </a:lnTo>
                  <a:lnTo>
                    <a:pt x="172" y="120"/>
                  </a:lnTo>
                  <a:lnTo>
                    <a:pt x="190" y="134"/>
                  </a:lnTo>
                  <a:lnTo>
                    <a:pt x="208" y="134"/>
                  </a:lnTo>
                  <a:lnTo>
                    <a:pt x="214" y="138"/>
                  </a:lnTo>
                  <a:lnTo>
                    <a:pt x="214" y="144"/>
                  </a:lnTo>
                  <a:lnTo>
                    <a:pt x="214" y="150"/>
                  </a:lnTo>
                  <a:lnTo>
                    <a:pt x="210" y="152"/>
                  </a:lnTo>
                  <a:lnTo>
                    <a:pt x="206" y="152"/>
                  </a:lnTo>
                  <a:lnTo>
                    <a:pt x="204" y="154"/>
                  </a:lnTo>
                  <a:lnTo>
                    <a:pt x="202" y="160"/>
                  </a:lnTo>
                  <a:lnTo>
                    <a:pt x="210" y="180"/>
                  </a:lnTo>
                  <a:lnTo>
                    <a:pt x="218" y="170"/>
                  </a:lnTo>
                  <a:lnTo>
                    <a:pt x="226" y="168"/>
                  </a:lnTo>
                  <a:lnTo>
                    <a:pt x="230" y="168"/>
                  </a:lnTo>
                  <a:lnTo>
                    <a:pt x="234" y="172"/>
                  </a:lnTo>
                  <a:lnTo>
                    <a:pt x="236" y="180"/>
                  </a:lnTo>
                  <a:lnTo>
                    <a:pt x="240" y="190"/>
                  </a:lnTo>
                  <a:lnTo>
                    <a:pt x="242" y="202"/>
                  </a:lnTo>
                  <a:lnTo>
                    <a:pt x="246" y="210"/>
                  </a:lnTo>
                  <a:lnTo>
                    <a:pt x="252" y="220"/>
                  </a:lnTo>
                  <a:lnTo>
                    <a:pt x="264" y="236"/>
                  </a:lnTo>
                  <a:lnTo>
                    <a:pt x="268" y="248"/>
                  </a:lnTo>
                  <a:lnTo>
                    <a:pt x="300" y="244"/>
                  </a:lnTo>
                  <a:lnTo>
                    <a:pt x="314" y="236"/>
                  </a:lnTo>
                  <a:lnTo>
                    <a:pt x="326" y="220"/>
                  </a:lnTo>
                  <a:lnTo>
                    <a:pt x="332" y="204"/>
                  </a:lnTo>
                  <a:lnTo>
                    <a:pt x="336" y="188"/>
                  </a:lnTo>
                  <a:lnTo>
                    <a:pt x="336" y="186"/>
                  </a:lnTo>
                  <a:lnTo>
                    <a:pt x="336" y="184"/>
                  </a:lnTo>
                  <a:lnTo>
                    <a:pt x="338" y="184"/>
                  </a:lnTo>
                  <a:lnTo>
                    <a:pt x="350" y="176"/>
                  </a:lnTo>
                  <a:lnTo>
                    <a:pt x="352" y="176"/>
                  </a:lnTo>
                  <a:lnTo>
                    <a:pt x="350" y="174"/>
                  </a:lnTo>
                  <a:lnTo>
                    <a:pt x="330" y="168"/>
                  </a:lnTo>
                  <a:lnTo>
                    <a:pt x="326" y="156"/>
                  </a:lnTo>
                  <a:lnTo>
                    <a:pt x="324" y="152"/>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28712" name="Freeform 34"/>
            <p:cNvSpPr>
              <a:spLocks/>
            </p:cNvSpPr>
            <p:nvPr/>
          </p:nvSpPr>
          <p:spPr bwMode="auto">
            <a:xfrm>
              <a:off x="3809660" y="2355974"/>
              <a:ext cx="662394" cy="655233"/>
            </a:xfrm>
            <a:custGeom>
              <a:avLst/>
              <a:gdLst>
                <a:gd name="T0" fmla="*/ 143220 w 370"/>
                <a:gd name="T1" fmla="*/ 214830 h 366"/>
                <a:gd name="T2" fmla="*/ 3581 w 370"/>
                <a:gd name="T3" fmla="*/ 290021 h 366"/>
                <a:gd name="T4" fmla="*/ 3581 w 370"/>
                <a:gd name="T5" fmla="*/ 350890 h 366"/>
                <a:gd name="T6" fmla="*/ 17903 w 370"/>
                <a:gd name="T7" fmla="*/ 375953 h 366"/>
                <a:gd name="T8" fmla="*/ 53708 w 370"/>
                <a:gd name="T9" fmla="*/ 397436 h 366"/>
                <a:gd name="T10" fmla="*/ 96674 w 370"/>
                <a:gd name="T11" fmla="*/ 494110 h 366"/>
                <a:gd name="T12" fmla="*/ 118157 w 370"/>
                <a:gd name="T13" fmla="*/ 512013 h 366"/>
                <a:gd name="T14" fmla="*/ 153962 w 370"/>
                <a:gd name="T15" fmla="*/ 519174 h 366"/>
                <a:gd name="T16" fmla="*/ 186186 w 370"/>
                <a:gd name="T17" fmla="*/ 537076 h 366"/>
                <a:gd name="T18" fmla="*/ 347309 w 370"/>
                <a:gd name="T19" fmla="*/ 544237 h 366"/>
                <a:gd name="T20" fmla="*/ 375953 w 370"/>
                <a:gd name="T21" fmla="*/ 554979 h 366"/>
                <a:gd name="T22" fmla="*/ 383114 w 370"/>
                <a:gd name="T23" fmla="*/ 569301 h 366"/>
                <a:gd name="T24" fmla="*/ 383114 w 370"/>
                <a:gd name="T25" fmla="*/ 612267 h 366"/>
                <a:gd name="T26" fmla="*/ 418919 w 370"/>
                <a:gd name="T27" fmla="*/ 612267 h 366"/>
                <a:gd name="T28" fmla="*/ 447564 w 370"/>
                <a:gd name="T29" fmla="*/ 605106 h 366"/>
                <a:gd name="T30" fmla="*/ 461886 w 370"/>
                <a:gd name="T31" fmla="*/ 612267 h 366"/>
                <a:gd name="T32" fmla="*/ 497691 w 370"/>
                <a:gd name="T33" fmla="*/ 648072 h 366"/>
                <a:gd name="T34" fmla="*/ 504852 w 370"/>
                <a:gd name="T35" fmla="*/ 655233 h 366"/>
                <a:gd name="T36" fmla="*/ 533496 w 370"/>
                <a:gd name="T37" fmla="*/ 626589 h 366"/>
                <a:gd name="T38" fmla="*/ 562140 w 370"/>
                <a:gd name="T39" fmla="*/ 640911 h 366"/>
                <a:gd name="T40" fmla="*/ 583623 w 370"/>
                <a:gd name="T41" fmla="*/ 612267 h 366"/>
                <a:gd name="T42" fmla="*/ 597945 w 370"/>
                <a:gd name="T43" fmla="*/ 597945 h 366"/>
                <a:gd name="T44" fmla="*/ 619428 w 370"/>
                <a:gd name="T45" fmla="*/ 590784 h 366"/>
                <a:gd name="T46" fmla="*/ 612267 w 370"/>
                <a:gd name="T47" fmla="*/ 583623 h 366"/>
                <a:gd name="T48" fmla="*/ 605106 w 370"/>
                <a:gd name="T49" fmla="*/ 537076 h 366"/>
                <a:gd name="T50" fmla="*/ 587203 w 370"/>
                <a:gd name="T51" fmla="*/ 526335 h 366"/>
                <a:gd name="T52" fmla="*/ 554979 w 370"/>
                <a:gd name="T53" fmla="*/ 529915 h 366"/>
                <a:gd name="T54" fmla="*/ 540657 w 370"/>
                <a:gd name="T55" fmla="*/ 526335 h 366"/>
                <a:gd name="T56" fmla="*/ 540657 w 370"/>
                <a:gd name="T57" fmla="*/ 512013 h 366"/>
                <a:gd name="T58" fmla="*/ 504852 w 370"/>
                <a:gd name="T59" fmla="*/ 469047 h 366"/>
                <a:gd name="T60" fmla="*/ 490530 w 370"/>
                <a:gd name="T61" fmla="*/ 447564 h 366"/>
                <a:gd name="T62" fmla="*/ 490530 w 370"/>
                <a:gd name="T63" fmla="*/ 426080 h 366"/>
                <a:gd name="T64" fmla="*/ 533496 w 370"/>
                <a:gd name="T65" fmla="*/ 429661 h 366"/>
                <a:gd name="T66" fmla="*/ 529915 w 370"/>
                <a:gd name="T67" fmla="*/ 386695 h 366"/>
                <a:gd name="T68" fmla="*/ 537076 w 370"/>
                <a:gd name="T69" fmla="*/ 375953 h 366"/>
                <a:gd name="T70" fmla="*/ 554979 w 370"/>
                <a:gd name="T71" fmla="*/ 365212 h 366"/>
                <a:gd name="T72" fmla="*/ 569301 w 370"/>
                <a:gd name="T73" fmla="*/ 350890 h 366"/>
                <a:gd name="T74" fmla="*/ 558559 w 370"/>
                <a:gd name="T75" fmla="*/ 304343 h 366"/>
                <a:gd name="T76" fmla="*/ 569301 w 370"/>
                <a:gd name="T77" fmla="*/ 290021 h 366"/>
                <a:gd name="T78" fmla="*/ 605106 w 370"/>
                <a:gd name="T79" fmla="*/ 297182 h 366"/>
                <a:gd name="T80" fmla="*/ 608686 w 370"/>
                <a:gd name="T81" fmla="*/ 300763 h 366"/>
                <a:gd name="T82" fmla="*/ 662394 w 370"/>
                <a:gd name="T83" fmla="*/ 290021 h 366"/>
                <a:gd name="T84" fmla="*/ 623008 w 370"/>
                <a:gd name="T85" fmla="*/ 229153 h 366"/>
                <a:gd name="T86" fmla="*/ 597945 w 370"/>
                <a:gd name="T87" fmla="*/ 239894 h 366"/>
                <a:gd name="T88" fmla="*/ 522754 w 370"/>
                <a:gd name="T89" fmla="*/ 218411 h 366"/>
                <a:gd name="T90" fmla="*/ 501271 w 370"/>
                <a:gd name="T91" fmla="*/ 196928 h 366"/>
                <a:gd name="T92" fmla="*/ 465466 w 370"/>
                <a:gd name="T93" fmla="*/ 171864 h 366"/>
                <a:gd name="T94" fmla="*/ 526335 w 370"/>
                <a:gd name="T95" fmla="*/ 103835 h 366"/>
                <a:gd name="T96" fmla="*/ 512013 w 370"/>
                <a:gd name="T97" fmla="*/ 53708 h 366"/>
                <a:gd name="T98" fmla="*/ 461886 w 370"/>
                <a:gd name="T99" fmla="*/ 39386 h 366"/>
                <a:gd name="T100" fmla="*/ 404597 w 370"/>
                <a:gd name="T101" fmla="*/ 50127 h 366"/>
                <a:gd name="T102" fmla="*/ 358051 w 370"/>
                <a:gd name="T103" fmla="*/ 25064 h 366"/>
                <a:gd name="T104" fmla="*/ 340148 w 370"/>
                <a:gd name="T105" fmla="*/ 17903 h 366"/>
                <a:gd name="T106" fmla="*/ 332987 w 370"/>
                <a:gd name="T107" fmla="*/ 3581 h 366"/>
                <a:gd name="T108" fmla="*/ 329407 w 370"/>
                <a:gd name="T109" fmla="*/ 39386 h 366"/>
                <a:gd name="T110" fmla="*/ 322246 w 370"/>
                <a:gd name="T111" fmla="*/ 60869 h 366"/>
                <a:gd name="T112" fmla="*/ 329407 w 370"/>
                <a:gd name="T113" fmla="*/ 71610 h 366"/>
                <a:gd name="T114" fmla="*/ 325826 w 370"/>
                <a:gd name="T115" fmla="*/ 89513 h 366"/>
                <a:gd name="T116" fmla="*/ 329407 w 370"/>
                <a:gd name="T117" fmla="*/ 121737 h 366"/>
                <a:gd name="T118" fmla="*/ 325826 w 370"/>
                <a:gd name="T119" fmla="*/ 125318 h 366"/>
                <a:gd name="T120" fmla="*/ 307924 w 370"/>
                <a:gd name="T121" fmla="*/ 171864 h 366"/>
                <a:gd name="T122" fmla="*/ 264958 w 370"/>
                <a:gd name="T123" fmla="*/ 189767 h 366"/>
                <a:gd name="T124" fmla="*/ 175445 w 370"/>
                <a:gd name="T125" fmla="*/ 189767 h 36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70" h="366">
                  <a:moveTo>
                    <a:pt x="82" y="120"/>
                  </a:moveTo>
                  <a:lnTo>
                    <a:pt x="80" y="120"/>
                  </a:lnTo>
                  <a:lnTo>
                    <a:pt x="20" y="146"/>
                  </a:lnTo>
                  <a:lnTo>
                    <a:pt x="2" y="162"/>
                  </a:lnTo>
                  <a:lnTo>
                    <a:pt x="0" y="182"/>
                  </a:lnTo>
                  <a:lnTo>
                    <a:pt x="2" y="196"/>
                  </a:lnTo>
                  <a:lnTo>
                    <a:pt x="4" y="206"/>
                  </a:lnTo>
                  <a:lnTo>
                    <a:pt x="10" y="210"/>
                  </a:lnTo>
                  <a:lnTo>
                    <a:pt x="28" y="222"/>
                  </a:lnTo>
                  <a:lnTo>
                    <a:pt x="30" y="222"/>
                  </a:lnTo>
                  <a:lnTo>
                    <a:pt x="34" y="252"/>
                  </a:lnTo>
                  <a:lnTo>
                    <a:pt x="54" y="276"/>
                  </a:lnTo>
                  <a:lnTo>
                    <a:pt x="60" y="282"/>
                  </a:lnTo>
                  <a:lnTo>
                    <a:pt x="66" y="286"/>
                  </a:lnTo>
                  <a:lnTo>
                    <a:pt x="82" y="290"/>
                  </a:lnTo>
                  <a:lnTo>
                    <a:pt x="86" y="290"/>
                  </a:lnTo>
                  <a:lnTo>
                    <a:pt x="92" y="296"/>
                  </a:lnTo>
                  <a:lnTo>
                    <a:pt x="104" y="300"/>
                  </a:lnTo>
                  <a:lnTo>
                    <a:pt x="152" y="302"/>
                  </a:lnTo>
                  <a:lnTo>
                    <a:pt x="194" y="304"/>
                  </a:lnTo>
                  <a:lnTo>
                    <a:pt x="204" y="306"/>
                  </a:lnTo>
                  <a:lnTo>
                    <a:pt x="210" y="310"/>
                  </a:lnTo>
                  <a:lnTo>
                    <a:pt x="214" y="312"/>
                  </a:lnTo>
                  <a:lnTo>
                    <a:pt x="214" y="318"/>
                  </a:lnTo>
                  <a:lnTo>
                    <a:pt x="214" y="332"/>
                  </a:lnTo>
                  <a:lnTo>
                    <a:pt x="214" y="342"/>
                  </a:lnTo>
                  <a:lnTo>
                    <a:pt x="216" y="346"/>
                  </a:lnTo>
                  <a:lnTo>
                    <a:pt x="234" y="342"/>
                  </a:lnTo>
                  <a:lnTo>
                    <a:pt x="242" y="340"/>
                  </a:lnTo>
                  <a:lnTo>
                    <a:pt x="250" y="338"/>
                  </a:lnTo>
                  <a:lnTo>
                    <a:pt x="256" y="340"/>
                  </a:lnTo>
                  <a:lnTo>
                    <a:pt x="258" y="342"/>
                  </a:lnTo>
                  <a:lnTo>
                    <a:pt x="266" y="350"/>
                  </a:lnTo>
                  <a:lnTo>
                    <a:pt x="278" y="362"/>
                  </a:lnTo>
                  <a:lnTo>
                    <a:pt x="280" y="364"/>
                  </a:lnTo>
                  <a:lnTo>
                    <a:pt x="282" y="366"/>
                  </a:lnTo>
                  <a:lnTo>
                    <a:pt x="290" y="360"/>
                  </a:lnTo>
                  <a:lnTo>
                    <a:pt x="298" y="350"/>
                  </a:lnTo>
                  <a:lnTo>
                    <a:pt x="300" y="348"/>
                  </a:lnTo>
                  <a:lnTo>
                    <a:pt x="314" y="358"/>
                  </a:lnTo>
                  <a:lnTo>
                    <a:pt x="324" y="350"/>
                  </a:lnTo>
                  <a:lnTo>
                    <a:pt x="326" y="342"/>
                  </a:lnTo>
                  <a:lnTo>
                    <a:pt x="330" y="338"/>
                  </a:lnTo>
                  <a:lnTo>
                    <a:pt x="334" y="334"/>
                  </a:lnTo>
                  <a:lnTo>
                    <a:pt x="342" y="332"/>
                  </a:lnTo>
                  <a:lnTo>
                    <a:pt x="346" y="330"/>
                  </a:lnTo>
                  <a:lnTo>
                    <a:pt x="344" y="328"/>
                  </a:lnTo>
                  <a:lnTo>
                    <a:pt x="342" y="326"/>
                  </a:lnTo>
                  <a:lnTo>
                    <a:pt x="344" y="306"/>
                  </a:lnTo>
                  <a:lnTo>
                    <a:pt x="338" y="300"/>
                  </a:lnTo>
                  <a:lnTo>
                    <a:pt x="334" y="296"/>
                  </a:lnTo>
                  <a:lnTo>
                    <a:pt x="328" y="294"/>
                  </a:lnTo>
                  <a:lnTo>
                    <a:pt x="320" y="294"/>
                  </a:lnTo>
                  <a:lnTo>
                    <a:pt x="310" y="296"/>
                  </a:lnTo>
                  <a:lnTo>
                    <a:pt x="306" y="296"/>
                  </a:lnTo>
                  <a:lnTo>
                    <a:pt x="302" y="294"/>
                  </a:lnTo>
                  <a:lnTo>
                    <a:pt x="302" y="290"/>
                  </a:lnTo>
                  <a:lnTo>
                    <a:pt x="302" y="286"/>
                  </a:lnTo>
                  <a:lnTo>
                    <a:pt x="292" y="272"/>
                  </a:lnTo>
                  <a:lnTo>
                    <a:pt x="282" y="262"/>
                  </a:lnTo>
                  <a:lnTo>
                    <a:pt x="278" y="256"/>
                  </a:lnTo>
                  <a:lnTo>
                    <a:pt x="274" y="250"/>
                  </a:lnTo>
                  <a:lnTo>
                    <a:pt x="272" y="244"/>
                  </a:lnTo>
                  <a:lnTo>
                    <a:pt x="274" y="238"/>
                  </a:lnTo>
                  <a:lnTo>
                    <a:pt x="274" y="236"/>
                  </a:lnTo>
                  <a:lnTo>
                    <a:pt x="298" y="240"/>
                  </a:lnTo>
                  <a:lnTo>
                    <a:pt x="296" y="226"/>
                  </a:lnTo>
                  <a:lnTo>
                    <a:pt x="296" y="216"/>
                  </a:lnTo>
                  <a:lnTo>
                    <a:pt x="298" y="212"/>
                  </a:lnTo>
                  <a:lnTo>
                    <a:pt x="300" y="210"/>
                  </a:lnTo>
                  <a:lnTo>
                    <a:pt x="304" y="206"/>
                  </a:lnTo>
                  <a:lnTo>
                    <a:pt x="310" y="204"/>
                  </a:lnTo>
                  <a:lnTo>
                    <a:pt x="318" y="200"/>
                  </a:lnTo>
                  <a:lnTo>
                    <a:pt x="318" y="196"/>
                  </a:lnTo>
                  <a:lnTo>
                    <a:pt x="312" y="178"/>
                  </a:lnTo>
                  <a:lnTo>
                    <a:pt x="312" y="170"/>
                  </a:lnTo>
                  <a:lnTo>
                    <a:pt x="312" y="166"/>
                  </a:lnTo>
                  <a:lnTo>
                    <a:pt x="318" y="162"/>
                  </a:lnTo>
                  <a:lnTo>
                    <a:pt x="324" y="162"/>
                  </a:lnTo>
                  <a:lnTo>
                    <a:pt x="338" y="166"/>
                  </a:lnTo>
                  <a:lnTo>
                    <a:pt x="340" y="166"/>
                  </a:lnTo>
                  <a:lnTo>
                    <a:pt x="340" y="168"/>
                  </a:lnTo>
                  <a:lnTo>
                    <a:pt x="356" y="186"/>
                  </a:lnTo>
                  <a:lnTo>
                    <a:pt x="370" y="162"/>
                  </a:lnTo>
                  <a:lnTo>
                    <a:pt x="356" y="140"/>
                  </a:lnTo>
                  <a:lnTo>
                    <a:pt x="348" y="128"/>
                  </a:lnTo>
                  <a:lnTo>
                    <a:pt x="336" y="136"/>
                  </a:lnTo>
                  <a:lnTo>
                    <a:pt x="334" y="134"/>
                  </a:lnTo>
                  <a:lnTo>
                    <a:pt x="302" y="126"/>
                  </a:lnTo>
                  <a:lnTo>
                    <a:pt x="292" y="122"/>
                  </a:lnTo>
                  <a:lnTo>
                    <a:pt x="286" y="116"/>
                  </a:lnTo>
                  <a:lnTo>
                    <a:pt x="280" y="110"/>
                  </a:lnTo>
                  <a:lnTo>
                    <a:pt x="278" y="106"/>
                  </a:lnTo>
                  <a:lnTo>
                    <a:pt x="260" y="96"/>
                  </a:lnTo>
                  <a:lnTo>
                    <a:pt x="260" y="78"/>
                  </a:lnTo>
                  <a:lnTo>
                    <a:pt x="294" y="58"/>
                  </a:lnTo>
                  <a:lnTo>
                    <a:pt x="292" y="44"/>
                  </a:lnTo>
                  <a:lnTo>
                    <a:pt x="286" y="30"/>
                  </a:lnTo>
                  <a:lnTo>
                    <a:pt x="282" y="18"/>
                  </a:lnTo>
                  <a:lnTo>
                    <a:pt x="258" y="22"/>
                  </a:lnTo>
                  <a:lnTo>
                    <a:pt x="242" y="26"/>
                  </a:lnTo>
                  <a:lnTo>
                    <a:pt x="226" y="28"/>
                  </a:lnTo>
                  <a:lnTo>
                    <a:pt x="200" y="22"/>
                  </a:lnTo>
                  <a:lnTo>
                    <a:pt x="200" y="14"/>
                  </a:lnTo>
                  <a:lnTo>
                    <a:pt x="196" y="14"/>
                  </a:lnTo>
                  <a:lnTo>
                    <a:pt x="190" y="10"/>
                  </a:lnTo>
                  <a:lnTo>
                    <a:pt x="188" y="6"/>
                  </a:lnTo>
                  <a:lnTo>
                    <a:pt x="186" y="2"/>
                  </a:lnTo>
                  <a:lnTo>
                    <a:pt x="186" y="0"/>
                  </a:lnTo>
                  <a:lnTo>
                    <a:pt x="184" y="22"/>
                  </a:lnTo>
                  <a:lnTo>
                    <a:pt x="182" y="28"/>
                  </a:lnTo>
                  <a:lnTo>
                    <a:pt x="180" y="34"/>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48" y="106"/>
                  </a:lnTo>
                  <a:lnTo>
                    <a:pt x="132" y="110"/>
                  </a:lnTo>
                  <a:lnTo>
                    <a:pt x="98" y="106"/>
                  </a:lnTo>
                  <a:lnTo>
                    <a:pt x="82" y="120"/>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28713" name="Freeform 35"/>
            <p:cNvSpPr>
              <a:spLocks/>
            </p:cNvSpPr>
            <p:nvPr/>
          </p:nvSpPr>
          <p:spPr bwMode="auto">
            <a:xfrm>
              <a:off x="5055677" y="3755952"/>
              <a:ext cx="189767" cy="458305"/>
            </a:xfrm>
            <a:custGeom>
              <a:avLst/>
              <a:gdLst>
                <a:gd name="T0" fmla="*/ 143220 w 106"/>
                <a:gd name="T1" fmla="*/ 0 h 256"/>
                <a:gd name="T2" fmla="*/ 143220 w 106"/>
                <a:gd name="T3" fmla="*/ 0 h 256"/>
                <a:gd name="T4" fmla="*/ 110996 w 106"/>
                <a:gd name="T5" fmla="*/ 25064 h 256"/>
                <a:gd name="T6" fmla="*/ 82352 w 106"/>
                <a:gd name="T7" fmla="*/ 57288 h 256"/>
                <a:gd name="T8" fmla="*/ 60869 w 106"/>
                <a:gd name="T9" fmla="*/ 89513 h 256"/>
                <a:gd name="T10" fmla="*/ 42966 w 106"/>
                <a:gd name="T11" fmla="*/ 125318 h 256"/>
                <a:gd name="T12" fmla="*/ 17903 w 106"/>
                <a:gd name="T13" fmla="*/ 175445 h 256"/>
                <a:gd name="T14" fmla="*/ 7161 w 106"/>
                <a:gd name="T15" fmla="*/ 186186 h 256"/>
                <a:gd name="T16" fmla="*/ 0 w 106"/>
                <a:gd name="T17" fmla="*/ 193347 h 256"/>
                <a:gd name="T18" fmla="*/ 10742 w 106"/>
                <a:gd name="T19" fmla="*/ 272119 h 256"/>
                <a:gd name="T20" fmla="*/ 10742 w 106"/>
                <a:gd name="T21" fmla="*/ 275699 h 256"/>
                <a:gd name="T22" fmla="*/ 3581 w 106"/>
                <a:gd name="T23" fmla="*/ 329407 h 256"/>
                <a:gd name="T24" fmla="*/ 3581 w 106"/>
                <a:gd name="T25" fmla="*/ 350890 h 256"/>
                <a:gd name="T26" fmla="*/ 3581 w 106"/>
                <a:gd name="T27" fmla="*/ 358051 h 256"/>
                <a:gd name="T28" fmla="*/ 7161 w 106"/>
                <a:gd name="T29" fmla="*/ 361631 h 256"/>
                <a:gd name="T30" fmla="*/ 64449 w 106"/>
                <a:gd name="T31" fmla="*/ 401017 h 256"/>
                <a:gd name="T32" fmla="*/ 68030 w 106"/>
                <a:gd name="T33" fmla="*/ 401017 h 256"/>
                <a:gd name="T34" fmla="*/ 68030 w 106"/>
                <a:gd name="T35" fmla="*/ 404597 h 256"/>
                <a:gd name="T36" fmla="*/ 75191 w 106"/>
                <a:gd name="T37" fmla="*/ 422500 h 256"/>
                <a:gd name="T38" fmla="*/ 89513 w 106"/>
                <a:gd name="T39" fmla="*/ 443983 h 256"/>
                <a:gd name="T40" fmla="*/ 100254 w 106"/>
                <a:gd name="T41" fmla="*/ 451144 h 256"/>
                <a:gd name="T42" fmla="*/ 110996 w 106"/>
                <a:gd name="T43" fmla="*/ 458305 h 256"/>
                <a:gd name="T44" fmla="*/ 118157 w 106"/>
                <a:gd name="T45" fmla="*/ 365212 h 256"/>
                <a:gd name="T46" fmla="*/ 118157 w 106"/>
                <a:gd name="T47" fmla="*/ 361631 h 256"/>
                <a:gd name="T48" fmla="*/ 161123 w 106"/>
                <a:gd name="T49" fmla="*/ 261377 h 256"/>
                <a:gd name="T50" fmla="*/ 175445 w 106"/>
                <a:gd name="T51" fmla="*/ 143220 h 256"/>
                <a:gd name="T52" fmla="*/ 175445 w 106"/>
                <a:gd name="T53" fmla="*/ 139640 h 256"/>
                <a:gd name="T54" fmla="*/ 189767 w 106"/>
                <a:gd name="T55" fmla="*/ 107415 h 256"/>
                <a:gd name="T56" fmla="*/ 179025 w 106"/>
                <a:gd name="T57" fmla="*/ 78771 h 256"/>
                <a:gd name="T58" fmla="*/ 175445 w 106"/>
                <a:gd name="T59" fmla="*/ 78771 h 256"/>
                <a:gd name="T60" fmla="*/ 175445 w 106"/>
                <a:gd name="T61" fmla="*/ 42966 h 256"/>
                <a:gd name="T62" fmla="*/ 175445 w 106"/>
                <a:gd name="T63" fmla="*/ 39386 h 256"/>
                <a:gd name="T64" fmla="*/ 182606 w 106"/>
                <a:gd name="T65" fmla="*/ 28644 h 256"/>
                <a:gd name="T66" fmla="*/ 189767 w 106"/>
                <a:gd name="T67" fmla="*/ 21483 h 256"/>
                <a:gd name="T68" fmla="*/ 143220 w 106"/>
                <a:gd name="T69" fmla="*/ 0 h 25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06" h="256">
                  <a:moveTo>
                    <a:pt x="80" y="0"/>
                  </a:moveTo>
                  <a:lnTo>
                    <a:pt x="80" y="0"/>
                  </a:lnTo>
                  <a:lnTo>
                    <a:pt x="62" y="14"/>
                  </a:lnTo>
                  <a:lnTo>
                    <a:pt x="46" y="32"/>
                  </a:lnTo>
                  <a:lnTo>
                    <a:pt x="34" y="50"/>
                  </a:lnTo>
                  <a:lnTo>
                    <a:pt x="24" y="70"/>
                  </a:lnTo>
                  <a:lnTo>
                    <a:pt x="10" y="98"/>
                  </a:lnTo>
                  <a:lnTo>
                    <a:pt x="4" y="104"/>
                  </a:lnTo>
                  <a:lnTo>
                    <a:pt x="0" y="108"/>
                  </a:lnTo>
                  <a:lnTo>
                    <a:pt x="6" y="152"/>
                  </a:lnTo>
                  <a:lnTo>
                    <a:pt x="6" y="154"/>
                  </a:lnTo>
                  <a:lnTo>
                    <a:pt x="2" y="184"/>
                  </a:lnTo>
                  <a:lnTo>
                    <a:pt x="2" y="196"/>
                  </a:lnTo>
                  <a:lnTo>
                    <a:pt x="2" y="200"/>
                  </a:lnTo>
                  <a:lnTo>
                    <a:pt x="4" y="202"/>
                  </a:lnTo>
                  <a:lnTo>
                    <a:pt x="36" y="224"/>
                  </a:lnTo>
                  <a:lnTo>
                    <a:pt x="38" y="224"/>
                  </a:lnTo>
                  <a:lnTo>
                    <a:pt x="38" y="226"/>
                  </a:lnTo>
                  <a:lnTo>
                    <a:pt x="42" y="236"/>
                  </a:lnTo>
                  <a:lnTo>
                    <a:pt x="50" y="248"/>
                  </a:lnTo>
                  <a:lnTo>
                    <a:pt x="56" y="252"/>
                  </a:lnTo>
                  <a:lnTo>
                    <a:pt x="62" y="256"/>
                  </a:lnTo>
                  <a:lnTo>
                    <a:pt x="66" y="204"/>
                  </a:lnTo>
                  <a:lnTo>
                    <a:pt x="66" y="202"/>
                  </a:lnTo>
                  <a:lnTo>
                    <a:pt x="90" y="146"/>
                  </a:lnTo>
                  <a:lnTo>
                    <a:pt x="98" y="80"/>
                  </a:lnTo>
                  <a:lnTo>
                    <a:pt x="98" y="78"/>
                  </a:lnTo>
                  <a:lnTo>
                    <a:pt x="106" y="60"/>
                  </a:lnTo>
                  <a:lnTo>
                    <a:pt x="100" y="44"/>
                  </a:lnTo>
                  <a:lnTo>
                    <a:pt x="98" y="44"/>
                  </a:lnTo>
                  <a:lnTo>
                    <a:pt x="98" y="24"/>
                  </a:lnTo>
                  <a:lnTo>
                    <a:pt x="98" y="22"/>
                  </a:lnTo>
                  <a:lnTo>
                    <a:pt x="102" y="16"/>
                  </a:lnTo>
                  <a:lnTo>
                    <a:pt x="106" y="12"/>
                  </a:lnTo>
                  <a:lnTo>
                    <a:pt x="80" y="0"/>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28714" name="Freeform 36"/>
            <p:cNvSpPr>
              <a:spLocks/>
            </p:cNvSpPr>
            <p:nvPr/>
          </p:nvSpPr>
          <p:spPr bwMode="auto">
            <a:xfrm>
              <a:off x="3659279" y="4568727"/>
              <a:ext cx="286441" cy="250636"/>
            </a:xfrm>
            <a:custGeom>
              <a:avLst/>
              <a:gdLst>
                <a:gd name="T0" fmla="*/ 128898 w 160"/>
                <a:gd name="T1" fmla="*/ 25064 h 140"/>
                <a:gd name="T2" fmla="*/ 125318 w 160"/>
                <a:gd name="T3" fmla="*/ 32225 h 140"/>
                <a:gd name="T4" fmla="*/ 121737 w 160"/>
                <a:gd name="T5" fmla="*/ 35805 h 140"/>
                <a:gd name="T6" fmla="*/ 64449 w 160"/>
                <a:gd name="T7" fmla="*/ 50127 h 140"/>
                <a:gd name="T8" fmla="*/ 68030 w 160"/>
                <a:gd name="T9" fmla="*/ 57288 h 140"/>
                <a:gd name="T10" fmla="*/ 85932 w 160"/>
                <a:gd name="T11" fmla="*/ 78771 h 140"/>
                <a:gd name="T12" fmla="*/ 78771 w 160"/>
                <a:gd name="T13" fmla="*/ 82352 h 140"/>
                <a:gd name="T14" fmla="*/ 53708 w 160"/>
                <a:gd name="T15" fmla="*/ 96674 h 140"/>
                <a:gd name="T16" fmla="*/ 10742 w 160"/>
                <a:gd name="T17" fmla="*/ 128899 h 140"/>
                <a:gd name="T18" fmla="*/ 3581 w 160"/>
                <a:gd name="T19" fmla="*/ 143221 h 140"/>
                <a:gd name="T20" fmla="*/ 0 w 160"/>
                <a:gd name="T21" fmla="*/ 164704 h 140"/>
                <a:gd name="T22" fmla="*/ 7161 w 160"/>
                <a:gd name="T23" fmla="*/ 193348 h 140"/>
                <a:gd name="T24" fmla="*/ 17903 w 160"/>
                <a:gd name="T25" fmla="*/ 225572 h 140"/>
                <a:gd name="T26" fmla="*/ 60869 w 160"/>
                <a:gd name="T27" fmla="*/ 229153 h 140"/>
                <a:gd name="T28" fmla="*/ 64449 w 160"/>
                <a:gd name="T29" fmla="*/ 229153 h 140"/>
                <a:gd name="T30" fmla="*/ 107415 w 160"/>
                <a:gd name="T31" fmla="*/ 250636 h 140"/>
                <a:gd name="T32" fmla="*/ 153962 w 160"/>
                <a:gd name="T33" fmla="*/ 243475 h 140"/>
                <a:gd name="T34" fmla="*/ 168284 w 160"/>
                <a:gd name="T35" fmla="*/ 236314 h 140"/>
                <a:gd name="T36" fmla="*/ 182606 w 160"/>
                <a:gd name="T37" fmla="*/ 225572 h 140"/>
                <a:gd name="T38" fmla="*/ 200509 w 160"/>
                <a:gd name="T39" fmla="*/ 211250 h 140"/>
                <a:gd name="T40" fmla="*/ 218411 w 160"/>
                <a:gd name="T41" fmla="*/ 189767 h 140"/>
                <a:gd name="T42" fmla="*/ 221992 w 160"/>
                <a:gd name="T43" fmla="*/ 189767 h 140"/>
                <a:gd name="T44" fmla="*/ 225572 w 160"/>
                <a:gd name="T45" fmla="*/ 186187 h 140"/>
                <a:gd name="T46" fmla="*/ 243475 w 160"/>
                <a:gd name="T47" fmla="*/ 179026 h 140"/>
                <a:gd name="T48" fmla="*/ 239894 w 160"/>
                <a:gd name="T49" fmla="*/ 118157 h 140"/>
                <a:gd name="T50" fmla="*/ 264958 w 160"/>
                <a:gd name="T51" fmla="*/ 78771 h 140"/>
                <a:gd name="T52" fmla="*/ 286441 w 160"/>
                <a:gd name="T53" fmla="*/ 60869 h 140"/>
                <a:gd name="T54" fmla="*/ 286441 w 160"/>
                <a:gd name="T55" fmla="*/ 39386 h 140"/>
                <a:gd name="T56" fmla="*/ 282860 w 160"/>
                <a:gd name="T57" fmla="*/ 25064 h 140"/>
                <a:gd name="T58" fmla="*/ 279280 w 160"/>
                <a:gd name="T59" fmla="*/ 17903 h 140"/>
                <a:gd name="T60" fmla="*/ 272119 w 160"/>
                <a:gd name="T61" fmla="*/ 3581 h 140"/>
                <a:gd name="T62" fmla="*/ 261377 w 160"/>
                <a:gd name="T63" fmla="*/ 0 h 140"/>
                <a:gd name="T64" fmla="*/ 261377 w 160"/>
                <a:gd name="T65" fmla="*/ 21483 h 140"/>
                <a:gd name="T66" fmla="*/ 225572 w 160"/>
                <a:gd name="T67" fmla="*/ 14322 h 140"/>
                <a:gd name="T68" fmla="*/ 207670 w 160"/>
                <a:gd name="T69" fmla="*/ 25064 h 140"/>
                <a:gd name="T70" fmla="*/ 204089 w 160"/>
                <a:gd name="T71" fmla="*/ 25064 h 140"/>
                <a:gd name="T72" fmla="*/ 128898 w 160"/>
                <a:gd name="T73" fmla="*/ 25064 h 14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60" h="140">
                  <a:moveTo>
                    <a:pt x="72" y="14"/>
                  </a:moveTo>
                  <a:lnTo>
                    <a:pt x="70" y="18"/>
                  </a:lnTo>
                  <a:lnTo>
                    <a:pt x="68" y="20"/>
                  </a:lnTo>
                  <a:lnTo>
                    <a:pt x="36" y="28"/>
                  </a:lnTo>
                  <a:lnTo>
                    <a:pt x="38" y="32"/>
                  </a:lnTo>
                  <a:lnTo>
                    <a:pt x="48" y="44"/>
                  </a:lnTo>
                  <a:lnTo>
                    <a:pt x="44" y="46"/>
                  </a:lnTo>
                  <a:lnTo>
                    <a:pt x="30" y="54"/>
                  </a:lnTo>
                  <a:lnTo>
                    <a:pt x="6" y="72"/>
                  </a:lnTo>
                  <a:lnTo>
                    <a:pt x="2" y="80"/>
                  </a:lnTo>
                  <a:lnTo>
                    <a:pt x="0" y="92"/>
                  </a:lnTo>
                  <a:lnTo>
                    <a:pt x="4" y="108"/>
                  </a:lnTo>
                  <a:lnTo>
                    <a:pt x="10" y="126"/>
                  </a:lnTo>
                  <a:lnTo>
                    <a:pt x="34" y="128"/>
                  </a:lnTo>
                  <a:lnTo>
                    <a:pt x="36" y="128"/>
                  </a:lnTo>
                  <a:lnTo>
                    <a:pt x="60" y="140"/>
                  </a:lnTo>
                  <a:lnTo>
                    <a:pt x="86" y="136"/>
                  </a:lnTo>
                  <a:lnTo>
                    <a:pt x="94" y="132"/>
                  </a:lnTo>
                  <a:lnTo>
                    <a:pt x="102" y="126"/>
                  </a:lnTo>
                  <a:lnTo>
                    <a:pt x="112" y="118"/>
                  </a:lnTo>
                  <a:lnTo>
                    <a:pt x="122" y="106"/>
                  </a:lnTo>
                  <a:lnTo>
                    <a:pt x="124" y="106"/>
                  </a:lnTo>
                  <a:lnTo>
                    <a:pt x="126" y="104"/>
                  </a:lnTo>
                  <a:lnTo>
                    <a:pt x="136" y="100"/>
                  </a:lnTo>
                  <a:lnTo>
                    <a:pt x="134" y="66"/>
                  </a:lnTo>
                  <a:lnTo>
                    <a:pt x="148" y="44"/>
                  </a:lnTo>
                  <a:lnTo>
                    <a:pt x="160" y="34"/>
                  </a:lnTo>
                  <a:lnTo>
                    <a:pt x="160" y="22"/>
                  </a:lnTo>
                  <a:lnTo>
                    <a:pt x="158" y="14"/>
                  </a:lnTo>
                  <a:lnTo>
                    <a:pt x="156" y="10"/>
                  </a:lnTo>
                  <a:lnTo>
                    <a:pt x="152" y="2"/>
                  </a:lnTo>
                  <a:lnTo>
                    <a:pt x="146" y="0"/>
                  </a:lnTo>
                  <a:lnTo>
                    <a:pt x="146" y="12"/>
                  </a:lnTo>
                  <a:lnTo>
                    <a:pt x="126" y="8"/>
                  </a:lnTo>
                  <a:lnTo>
                    <a:pt x="116" y="14"/>
                  </a:lnTo>
                  <a:lnTo>
                    <a:pt x="114" y="14"/>
                  </a:lnTo>
                  <a:lnTo>
                    <a:pt x="72" y="14"/>
                  </a:lnTo>
                  <a:close/>
                </a:path>
              </a:pathLst>
            </a:custGeom>
            <a:solidFill>
              <a:srgbClr val="EAEAE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grpSp>
      <p:sp>
        <p:nvSpPr>
          <p:cNvPr id="28677" name="AutoShape 37"/>
          <p:cNvSpPr>
            <a:spLocks/>
          </p:cNvSpPr>
          <p:nvPr/>
        </p:nvSpPr>
        <p:spPr bwMode="auto">
          <a:xfrm>
            <a:off x="9767888" y="3371850"/>
            <a:ext cx="1501775" cy="355600"/>
          </a:xfrm>
          <a:prstGeom prst="accentCallout2">
            <a:avLst>
              <a:gd name="adj1" fmla="val 32144"/>
              <a:gd name="adj2" fmla="val -5074"/>
              <a:gd name="adj3" fmla="val 32144"/>
              <a:gd name="adj4" fmla="val -71065"/>
              <a:gd name="adj5" fmla="val 256787"/>
              <a:gd name="adj6" fmla="val -125593"/>
            </a:avLst>
          </a:prstGeom>
          <a:solidFill>
            <a:srgbClr val="FFFF00"/>
          </a:solid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1200" b="1">
                <a:latin typeface="微软雅黑" pitchFamily="34" charset="-122"/>
                <a:ea typeface="微软雅黑" pitchFamily="34" charset="-122"/>
              </a:rPr>
              <a:t>ADD YOUR TEXT</a:t>
            </a:r>
          </a:p>
        </p:txBody>
      </p:sp>
      <p:sp>
        <p:nvSpPr>
          <p:cNvPr id="28678" name="AutoShape 38"/>
          <p:cNvSpPr>
            <a:spLocks/>
          </p:cNvSpPr>
          <p:nvPr/>
        </p:nvSpPr>
        <p:spPr bwMode="auto">
          <a:xfrm>
            <a:off x="9402763" y="5900738"/>
            <a:ext cx="1501775" cy="355600"/>
          </a:xfrm>
          <a:prstGeom prst="accentCallout2">
            <a:avLst>
              <a:gd name="adj1" fmla="val 32144"/>
              <a:gd name="adj2" fmla="val -5074"/>
              <a:gd name="adj3" fmla="val 32144"/>
              <a:gd name="adj4" fmla="val -96023"/>
              <a:gd name="adj5" fmla="val -143394"/>
              <a:gd name="adj6" fmla="val -125593"/>
            </a:avLst>
          </a:prstGeom>
          <a:solidFill>
            <a:srgbClr val="FFFF00"/>
          </a:solid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1200" b="1">
                <a:latin typeface="微软雅黑" pitchFamily="34" charset="-122"/>
                <a:ea typeface="微软雅黑" pitchFamily="34" charset="-122"/>
              </a:rPr>
              <a:t>ADD YOUR TEXT</a:t>
            </a:r>
          </a:p>
        </p:txBody>
      </p:sp>
      <p:sp>
        <p:nvSpPr>
          <p:cNvPr id="28679" name="AutoShape 39"/>
          <p:cNvSpPr>
            <a:spLocks/>
          </p:cNvSpPr>
          <p:nvPr/>
        </p:nvSpPr>
        <p:spPr bwMode="auto">
          <a:xfrm>
            <a:off x="998538" y="5180013"/>
            <a:ext cx="1500187" cy="355600"/>
          </a:xfrm>
          <a:prstGeom prst="accentCallout2">
            <a:avLst>
              <a:gd name="adj1" fmla="val 32144"/>
              <a:gd name="adj2" fmla="val 105074"/>
              <a:gd name="adj3" fmla="val 32144"/>
              <a:gd name="adj4" fmla="val 172037"/>
              <a:gd name="adj5" fmla="val -270000"/>
              <a:gd name="adj6" fmla="val 194037"/>
            </a:avLst>
          </a:prstGeom>
          <a:solidFill>
            <a:srgbClr val="FFFF00"/>
          </a:solid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1200" b="1">
                <a:latin typeface="微软雅黑" pitchFamily="34" charset="-122"/>
                <a:ea typeface="微软雅黑" pitchFamily="34" charset="-122"/>
              </a:rPr>
              <a:t>ADD YOUR TEXT</a:t>
            </a:r>
          </a:p>
        </p:txBody>
      </p:sp>
      <p:sp>
        <p:nvSpPr>
          <p:cNvPr id="28680" name="AutoShape 40"/>
          <p:cNvSpPr>
            <a:spLocks/>
          </p:cNvSpPr>
          <p:nvPr/>
        </p:nvSpPr>
        <p:spPr bwMode="auto">
          <a:xfrm>
            <a:off x="1017588" y="1065213"/>
            <a:ext cx="1500187" cy="355600"/>
          </a:xfrm>
          <a:prstGeom prst="accentCallout2">
            <a:avLst>
              <a:gd name="adj1" fmla="val 32144"/>
              <a:gd name="adj2" fmla="val 105074"/>
              <a:gd name="adj3" fmla="val 32144"/>
              <a:gd name="adj4" fmla="val 135111"/>
              <a:gd name="adj5" fmla="val 516606"/>
              <a:gd name="adj6" fmla="val 172884"/>
            </a:avLst>
          </a:prstGeom>
          <a:solidFill>
            <a:srgbClr val="FFFF00"/>
          </a:solid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1200" b="1">
                <a:latin typeface="微软雅黑" pitchFamily="34" charset="-122"/>
                <a:ea typeface="微软雅黑" pitchFamily="34" charset="-122"/>
              </a:rPr>
              <a:t>ADD YOUR TEXT</a:t>
            </a:r>
          </a:p>
        </p:txBody>
      </p:sp>
      <p:sp>
        <p:nvSpPr>
          <p:cNvPr id="28681" name="AutoShape 41"/>
          <p:cNvSpPr>
            <a:spLocks/>
          </p:cNvSpPr>
          <p:nvPr/>
        </p:nvSpPr>
        <p:spPr bwMode="auto">
          <a:xfrm>
            <a:off x="10028238" y="2162175"/>
            <a:ext cx="1500187" cy="355600"/>
          </a:xfrm>
          <a:prstGeom prst="accentCallout2">
            <a:avLst>
              <a:gd name="adj1" fmla="val 32144"/>
              <a:gd name="adj2" fmla="val -5074"/>
              <a:gd name="adj3" fmla="val 32144"/>
              <a:gd name="adj4" fmla="val -75125"/>
              <a:gd name="adj5" fmla="val 305537"/>
              <a:gd name="adj6" fmla="val -167810"/>
            </a:avLst>
          </a:prstGeom>
          <a:solidFill>
            <a:srgbClr val="FFFF00"/>
          </a:solid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1200" b="1">
                <a:latin typeface="微软雅黑" pitchFamily="34" charset="-122"/>
                <a:ea typeface="微软雅黑" pitchFamily="34" charset="-122"/>
              </a:rPr>
              <a:t>ADD YOUR TEXT</a:t>
            </a:r>
          </a:p>
        </p:txBody>
      </p:sp>
      <p:sp>
        <p:nvSpPr>
          <p:cNvPr id="28682" name="AutoShape 42"/>
          <p:cNvSpPr>
            <a:spLocks/>
          </p:cNvSpPr>
          <p:nvPr/>
        </p:nvSpPr>
        <p:spPr bwMode="auto">
          <a:xfrm>
            <a:off x="9402763" y="5111750"/>
            <a:ext cx="1501775" cy="355600"/>
          </a:xfrm>
          <a:prstGeom prst="accentCallout2">
            <a:avLst>
              <a:gd name="adj1" fmla="val 32144"/>
              <a:gd name="adj2" fmla="val -5074"/>
              <a:gd name="adj3" fmla="val 32144"/>
              <a:gd name="adj4" fmla="val -69838"/>
              <a:gd name="adj5" fmla="val -100181"/>
              <a:gd name="adj6" fmla="val -147926"/>
            </a:avLst>
          </a:prstGeom>
          <a:solidFill>
            <a:srgbClr val="FFFF00"/>
          </a:solid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1200" b="1">
                <a:latin typeface="微软雅黑" pitchFamily="34" charset="-122"/>
                <a:ea typeface="微软雅黑" pitchFamily="34" charset="-122"/>
              </a:rPr>
              <a:t>ADD YOUR TEXT</a:t>
            </a:r>
          </a:p>
        </p:txBody>
      </p:sp>
    </p:spTree>
  </p:cSld>
  <p:clrMapOvr>
    <a:masterClrMapping/>
  </p:clrMapOvr>
  <p:transition>
    <p:fade thruBlk="1"/>
  </p:transition>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9698" name="AutoShape 2"/>
          <p:cNvSpPr>
            <a:spLocks noChangeArrowheads="1"/>
          </p:cNvSpPr>
          <p:nvPr/>
        </p:nvSpPr>
        <p:spPr bwMode="auto">
          <a:xfrm rot="10800000">
            <a:off x="2601913" y="-4763"/>
            <a:ext cx="6834187" cy="3427413"/>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29699" name="AutoShape 3"/>
          <p:cNvSpPr>
            <a:spLocks noChangeArrowheads="1"/>
          </p:cNvSpPr>
          <p:nvPr/>
        </p:nvSpPr>
        <p:spPr bwMode="auto">
          <a:xfrm>
            <a:off x="-4763" y="2335213"/>
            <a:ext cx="6831013" cy="4535487"/>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29700" name="AutoShape 4"/>
          <p:cNvSpPr>
            <a:spLocks noChangeArrowheads="1"/>
          </p:cNvSpPr>
          <p:nvPr/>
        </p:nvSpPr>
        <p:spPr bwMode="auto">
          <a:xfrm rot="-5400000">
            <a:off x="7032625" y="1690688"/>
            <a:ext cx="6837363" cy="3519487"/>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29701"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29702"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sp>
        <p:nvSpPr>
          <p:cNvPr id="29703" name="Text Box 7"/>
          <p:cNvSpPr txBox="1">
            <a:spLocks noChangeArrowheads="1"/>
          </p:cNvSpPr>
          <p:nvPr/>
        </p:nvSpPr>
        <p:spPr bwMode="auto">
          <a:xfrm>
            <a:off x="1190625" y="1657350"/>
            <a:ext cx="2462213" cy="339725"/>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rgbClr val="333333"/>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b="1">
                <a:solidFill>
                  <a:schemeClr val="bg1"/>
                </a:solidFill>
                <a:latin typeface="微软雅黑" pitchFamily="34" charset="-122"/>
                <a:ea typeface="微软雅黑" pitchFamily="34" charset="-122"/>
                <a:sym typeface="Arial" pitchFamily="34" charset="0"/>
              </a:rPr>
              <a:t>ADD YOUR TEXT</a:t>
            </a:r>
          </a:p>
        </p:txBody>
      </p:sp>
      <p:sp>
        <p:nvSpPr>
          <p:cNvPr id="29704" name="Text Box 8"/>
          <p:cNvSpPr txBox="1">
            <a:spLocks noChangeArrowheads="1"/>
          </p:cNvSpPr>
          <p:nvPr/>
        </p:nvSpPr>
        <p:spPr bwMode="auto">
          <a:xfrm>
            <a:off x="1204913" y="2105025"/>
            <a:ext cx="6045200" cy="46037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a:t>
            </a:r>
          </a:p>
        </p:txBody>
      </p:sp>
      <p:sp>
        <p:nvSpPr>
          <p:cNvPr id="29705" name="Text Box 9"/>
          <p:cNvSpPr txBox="1">
            <a:spLocks noChangeArrowheads="1"/>
          </p:cNvSpPr>
          <p:nvPr/>
        </p:nvSpPr>
        <p:spPr bwMode="auto">
          <a:xfrm>
            <a:off x="1190625" y="2822575"/>
            <a:ext cx="2462213" cy="33972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b="1">
                <a:solidFill>
                  <a:schemeClr val="bg1"/>
                </a:solidFill>
                <a:latin typeface="微软雅黑" pitchFamily="34" charset="-122"/>
                <a:ea typeface="微软雅黑" pitchFamily="34" charset="-122"/>
                <a:sym typeface="Arial" pitchFamily="34" charset="0"/>
              </a:rPr>
              <a:t>ADD YOUR TEXT</a:t>
            </a:r>
          </a:p>
        </p:txBody>
      </p:sp>
      <p:sp>
        <p:nvSpPr>
          <p:cNvPr id="29706" name="Text Box 10"/>
          <p:cNvSpPr txBox="1">
            <a:spLocks noChangeArrowheads="1"/>
          </p:cNvSpPr>
          <p:nvPr/>
        </p:nvSpPr>
        <p:spPr bwMode="auto">
          <a:xfrm>
            <a:off x="1204913" y="3270250"/>
            <a:ext cx="6045200" cy="46037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a:t>
            </a:r>
          </a:p>
        </p:txBody>
      </p:sp>
      <p:sp>
        <p:nvSpPr>
          <p:cNvPr id="29707" name="Text Box 11"/>
          <p:cNvSpPr txBox="1">
            <a:spLocks noChangeArrowheads="1"/>
          </p:cNvSpPr>
          <p:nvPr/>
        </p:nvSpPr>
        <p:spPr bwMode="auto">
          <a:xfrm>
            <a:off x="1190625" y="3987800"/>
            <a:ext cx="2462213" cy="339725"/>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rgbClr val="333333"/>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b="1">
                <a:solidFill>
                  <a:schemeClr val="bg1"/>
                </a:solidFill>
                <a:latin typeface="微软雅黑" pitchFamily="34" charset="-122"/>
                <a:ea typeface="微软雅黑" pitchFamily="34" charset="-122"/>
                <a:sym typeface="Arial" pitchFamily="34" charset="0"/>
              </a:rPr>
              <a:t>ADD YOUR TEXT</a:t>
            </a:r>
          </a:p>
        </p:txBody>
      </p:sp>
      <p:sp>
        <p:nvSpPr>
          <p:cNvPr id="29708" name="Text Box 12"/>
          <p:cNvSpPr txBox="1">
            <a:spLocks noChangeArrowheads="1"/>
          </p:cNvSpPr>
          <p:nvPr/>
        </p:nvSpPr>
        <p:spPr bwMode="auto">
          <a:xfrm>
            <a:off x="1204913" y="4435475"/>
            <a:ext cx="6045200" cy="46037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a:t>
            </a:r>
          </a:p>
        </p:txBody>
      </p:sp>
      <p:sp>
        <p:nvSpPr>
          <p:cNvPr id="29709" name="Text Box 13"/>
          <p:cNvSpPr txBox="1">
            <a:spLocks noChangeArrowheads="1"/>
          </p:cNvSpPr>
          <p:nvPr/>
        </p:nvSpPr>
        <p:spPr bwMode="auto">
          <a:xfrm>
            <a:off x="1190625" y="5076825"/>
            <a:ext cx="2462213" cy="33972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b="1">
                <a:solidFill>
                  <a:schemeClr val="bg1"/>
                </a:solidFill>
                <a:latin typeface="微软雅黑" pitchFamily="34" charset="-122"/>
                <a:ea typeface="微软雅黑" pitchFamily="34" charset="-122"/>
                <a:sym typeface="Arial" pitchFamily="34" charset="0"/>
              </a:rPr>
              <a:t>ADD YOUR TEXT</a:t>
            </a:r>
          </a:p>
        </p:txBody>
      </p:sp>
      <p:sp>
        <p:nvSpPr>
          <p:cNvPr id="29710" name="Text Box 14"/>
          <p:cNvSpPr txBox="1">
            <a:spLocks noChangeArrowheads="1"/>
          </p:cNvSpPr>
          <p:nvPr/>
        </p:nvSpPr>
        <p:spPr bwMode="auto">
          <a:xfrm>
            <a:off x="1204913" y="5524500"/>
            <a:ext cx="6045200" cy="46037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a:t>
            </a:r>
          </a:p>
        </p:txBody>
      </p:sp>
      <p:sp>
        <p:nvSpPr>
          <p:cNvPr id="31759" name="Rectangle 15"/>
          <p:cNvSpPr>
            <a:spLocks noChangeArrowheads="1"/>
          </p:cNvSpPr>
          <p:nvPr/>
        </p:nvSpPr>
        <p:spPr bwMode="auto">
          <a:xfrm>
            <a:off x="8174038" y="1657350"/>
            <a:ext cx="1971675" cy="1971675"/>
          </a:xfrm>
          <a:prstGeom prst="rect">
            <a:avLst/>
          </a:prstGeom>
          <a:blipFill dpi="0" rotWithShape="0">
            <a:blip r:embed="rId4"/>
            <a:srcRect/>
            <a:stretch>
              <a:fillRect r="-77778"/>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31760" name="Rectangle 16"/>
          <p:cNvSpPr>
            <a:spLocks noChangeArrowheads="1"/>
          </p:cNvSpPr>
          <p:nvPr/>
        </p:nvSpPr>
        <p:spPr bwMode="auto">
          <a:xfrm>
            <a:off x="9451975" y="4016375"/>
            <a:ext cx="1971675" cy="1968500"/>
          </a:xfrm>
          <a:prstGeom prst="rect">
            <a:avLst/>
          </a:prstGeom>
          <a:blipFill dpi="0" rotWithShape="0">
            <a:blip r:embed="rId4"/>
            <a:srcRect/>
            <a:stretch>
              <a:fillRect r="-77491"/>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29717" name="Rectangle 17"/>
          <p:cNvSpPr>
            <a:spLocks noChangeArrowheads="1"/>
          </p:cNvSpPr>
          <p:nvPr/>
        </p:nvSpPr>
        <p:spPr bwMode="auto">
          <a:xfrm>
            <a:off x="10336213" y="1660525"/>
            <a:ext cx="1087437" cy="197167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29718" name="Rectangle 18"/>
          <p:cNvSpPr>
            <a:spLocks noChangeArrowheads="1"/>
          </p:cNvSpPr>
          <p:nvPr/>
        </p:nvSpPr>
        <p:spPr bwMode="auto">
          <a:xfrm>
            <a:off x="8175625" y="4016375"/>
            <a:ext cx="1087438" cy="1971675"/>
          </a:xfrm>
          <a:prstGeom prst="rect">
            <a:avLst/>
          </a:prstGeom>
          <a:noFill/>
          <a:ln w="12700">
            <a:solidFill>
              <a:schemeClr val="bg1"/>
            </a:solidFill>
            <a:miter lim="800000"/>
            <a:headEnd/>
            <a:tailEnd/>
          </a:ln>
          <a:effectLst/>
          <a:extLst>
            <a:ext uri="{909E8E84-426E-40DD-AFC4-6F175D3DCCD1}">
              <a14:hiddenFill xmlns:a14="http://schemas.microsoft.com/office/drawing/2010/main">
                <a:solidFill>
                  <a:srgbClr val="FF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Tree>
  </p:cSld>
  <p:clrMapOvr>
    <a:masterClrMapping/>
  </p:clrMapOvr>
  <p:transition>
    <p:fade thruBlk="1"/>
  </p:transition>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0722"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30723"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sp>
        <p:nvSpPr>
          <p:cNvPr id="30724" name="矩形 4"/>
          <p:cNvSpPr>
            <a:spLocks noChangeArrowheads="1"/>
          </p:cNvSpPr>
          <p:nvPr/>
        </p:nvSpPr>
        <p:spPr bwMode="auto">
          <a:xfrm>
            <a:off x="3314700" y="2805113"/>
            <a:ext cx="7820025" cy="111442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60000"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just" eaLnBrk="1" hangingPunct="1">
              <a:spcBef>
                <a:spcPct val="0"/>
              </a:spcBef>
              <a:buFontTx/>
              <a:buNone/>
            </a:pPr>
            <a:r>
              <a:rPr lang="zh-CN" altLang="en-US" sz="3600" b="1">
                <a:solidFill>
                  <a:schemeClr val="bg1"/>
                </a:solidFill>
                <a:latin typeface="微软雅黑" pitchFamily="34" charset="-122"/>
                <a:ea typeface="微软雅黑" pitchFamily="34" charset="-122"/>
              </a:rPr>
              <a:t>ADD YOUR TITLE</a:t>
            </a:r>
          </a:p>
        </p:txBody>
      </p:sp>
      <p:sp>
        <p:nvSpPr>
          <p:cNvPr id="30725" name="矩形 5"/>
          <p:cNvSpPr>
            <a:spLocks noChangeArrowheads="1"/>
          </p:cNvSpPr>
          <p:nvPr/>
        </p:nvSpPr>
        <p:spPr bwMode="auto">
          <a:xfrm>
            <a:off x="1990725" y="1685925"/>
            <a:ext cx="550863" cy="2235200"/>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endParaRPr lang="zh-CN" altLang="en-US" sz="1800">
              <a:solidFill>
                <a:srgbClr val="FFFFFF"/>
              </a:solidFill>
              <a:latin typeface="微软雅黑" pitchFamily="34" charset="-122"/>
              <a:ea typeface="微软雅黑" pitchFamily="34" charset="-122"/>
            </a:endParaRPr>
          </a:p>
        </p:txBody>
      </p:sp>
      <p:sp>
        <p:nvSpPr>
          <p:cNvPr id="30726" name="文本占位符 9"/>
          <p:cNvSpPr txBox="1">
            <a:spLocks noChangeArrowheads="1"/>
          </p:cNvSpPr>
          <p:nvPr/>
        </p:nvSpPr>
        <p:spPr bwMode="auto">
          <a:xfrm>
            <a:off x="2541588" y="2805113"/>
            <a:ext cx="773112" cy="1114425"/>
          </a:xfrm>
          <a:prstGeom prst="rect">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lvl1pPr>
              <a:spcBef>
                <a:spcPct val="20000"/>
              </a:spcBef>
              <a:buChar char="•"/>
              <a:defRPr sz="3200">
                <a:solidFill>
                  <a:schemeClr val="tx1"/>
                </a:solidFill>
                <a:latin typeface="Arial" pitchFamily="34" charset="0"/>
                <a:ea typeface="宋体" pitchFamily="2" charset="-122"/>
              </a:defRPr>
            </a:lvl1pPr>
            <a:lvl2pPr marL="357188"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Clr>
                <a:srgbClr val="963B22"/>
              </a:buClr>
              <a:buSzPct val="60000"/>
              <a:buFont typeface="Wingdings" pitchFamily="2" charset="2"/>
              <a:buNone/>
            </a:pPr>
            <a:r>
              <a:rPr lang="zh-CN" altLang="en-US" sz="6000" b="1">
                <a:latin typeface="微软雅黑" pitchFamily="34" charset="-122"/>
                <a:ea typeface="微软雅黑" pitchFamily="34" charset="-122"/>
              </a:rPr>
              <a:t>6</a:t>
            </a:r>
          </a:p>
        </p:txBody>
      </p:sp>
      <p:sp>
        <p:nvSpPr>
          <p:cNvPr id="30727" name="Rectangle 7"/>
          <p:cNvSpPr>
            <a:spLocks noChangeArrowheads="1"/>
          </p:cNvSpPr>
          <p:nvPr/>
        </p:nvSpPr>
        <p:spPr bwMode="auto">
          <a:xfrm>
            <a:off x="1990725" y="3976688"/>
            <a:ext cx="9145588" cy="495300"/>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zh-CN" sz="1600" b="1">
                <a:latin typeface="微软雅黑" pitchFamily="34" charset="-122"/>
                <a:ea typeface="微软雅黑" pitchFamily="34" charset="-122"/>
              </a:rPr>
              <a:t>ADD YOUR TEXT</a:t>
            </a:r>
          </a:p>
        </p:txBody>
      </p:sp>
    </p:spTree>
  </p:cSld>
  <p:clrMapOvr>
    <a:masterClrMapping/>
  </p:clrMapOvr>
  <p:transition>
    <p:fade thruBlk="1"/>
  </p:transition>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1746"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31747"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sp>
        <p:nvSpPr>
          <p:cNvPr id="33796" name="Oval 4"/>
          <p:cNvSpPr>
            <a:spLocks noChangeArrowheads="1"/>
          </p:cNvSpPr>
          <p:nvPr/>
        </p:nvSpPr>
        <p:spPr bwMode="auto">
          <a:xfrm flipH="1">
            <a:off x="1617663" y="1403350"/>
            <a:ext cx="2103437" cy="2084388"/>
          </a:xfrm>
          <a:prstGeom prst="ellipse">
            <a:avLst/>
          </a:prstGeom>
          <a:blipFill dpi="0" rotWithShape="0">
            <a:blip r:embed="rId4"/>
            <a:srcRect/>
            <a:stretch>
              <a:fillRect r="-76168"/>
            </a:stretch>
          </a:bli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31751" name="Oval 5"/>
          <p:cNvSpPr>
            <a:spLocks noChangeArrowheads="1"/>
          </p:cNvSpPr>
          <p:nvPr/>
        </p:nvSpPr>
        <p:spPr bwMode="auto">
          <a:xfrm flipH="1">
            <a:off x="4048125" y="1403350"/>
            <a:ext cx="2106613" cy="2084388"/>
          </a:xfrm>
          <a:prstGeom prst="ellipse">
            <a:avLst/>
          </a:prstGeom>
          <a:solidFill>
            <a:schemeClr val="tx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3798" name="Oval 6"/>
          <p:cNvSpPr>
            <a:spLocks noChangeArrowheads="1"/>
          </p:cNvSpPr>
          <p:nvPr/>
        </p:nvSpPr>
        <p:spPr bwMode="auto">
          <a:xfrm flipH="1">
            <a:off x="6438900" y="1403350"/>
            <a:ext cx="2103438" cy="2084388"/>
          </a:xfrm>
          <a:prstGeom prst="ellipse">
            <a:avLst/>
          </a:prstGeom>
          <a:blipFill dpi="0" rotWithShape="0">
            <a:blip r:embed="rId4"/>
            <a:srcRect/>
            <a:stretch>
              <a:fillRect r="-76168"/>
            </a:stretch>
          </a:bli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33799" name="Oval 7"/>
          <p:cNvSpPr>
            <a:spLocks noChangeArrowheads="1"/>
          </p:cNvSpPr>
          <p:nvPr/>
        </p:nvSpPr>
        <p:spPr bwMode="auto">
          <a:xfrm flipH="1">
            <a:off x="8839200" y="1403350"/>
            <a:ext cx="2106613" cy="2084388"/>
          </a:xfrm>
          <a:prstGeom prst="ellipse">
            <a:avLst/>
          </a:prstGeom>
          <a:blipFill dpi="0" rotWithShape="0">
            <a:blip r:embed="rId4"/>
            <a:srcRect/>
            <a:stretch>
              <a:fillRect r="-75902"/>
            </a:stretch>
          </a:bli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31758" name="Oval 8"/>
          <p:cNvSpPr>
            <a:spLocks noChangeArrowheads="1"/>
          </p:cNvSpPr>
          <p:nvPr/>
        </p:nvSpPr>
        <p:spPr bwMode="auto">
          <a:xfrm flipH="1">
            <a:off x="1617663" y="3838575"/>
            <a:ext cx="2103437" cy="2082800"/>
          </a:xfrm>
          <a:prstGeom prst="ellipse">
            <a:avLst/>
          </a:prstGeom>
          <a:solidFill>
            <a:schemeClr val="tx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6000" b="1">
                <a:solidFill>
                  <a:schemeClr val="bg1"/>
                </a:solidFill>
                <a:latin typeface="微软雅黑" pitchFamily="34" charset="-122"/>
                <a:ea typeface="微软雅黑" pitchFamily="34" charset="-122"/>
              </a:rPr>
              <a:t>1</a:t>
            </a:r>
          </a:p>
        </p:txBody>
      </p:sp>
      <p:sp>
        <p:nvSpPr>
          <p:cNvPr id="33801" name="Oval 9"/>
          <p:cNvSpPr>
            <a:spLocks noChangeArrowheads="1"/>
          </p:cNvSpPr>
          <p:nvPr/>
        </p:nvSpPr>
        <p:spPr bwMode="auto">
          <a:xfrm flipH="1">
            <a:off x="4048125" y="3838575"/>
            <a:ext cx="2106613" cy="2082800"/>
          </a:xfrm>
          <a:prstGeom prst="ellipse">
            <a:avLst/>
          </a:prstGeom>
          <a:blipFill dpi="0" rotWithShape="0">
            <a:blip r:embed="rId4"/>
            <a:srcRect/>
            <a:stretch>
              <a:fillRect r="-75768"/>
            </a:stretch>
          </a:bli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defRPr/>
            </a:pPr>
            <a:endParaRPr lang="zh-CN" altLang="en-US"/>
          </a:p>
        </p:txBody>
      </p:sp>
      <p:sp>
        <p:nvSpPr>
          <p:cNvPr id="31762" name="Oval 10"/>
          <p:cNvSpPr>
            <a:spLocks noChangeArrowheads="1"/>
          </p:cNvSpPr>
          <p:nvPr/>
        </p:nvSpPr>
        <p:spPr bwMode="auto">
          <a:xfrm flipH="1">
            <a:off x="6438900" y="3838575"/>
            <a:ext cx="2103438" cy="2082800"/>
          </a:xfrm>
          <a:prstGeom prst="ellipse">
            <a:avLst/>
          </a:prstGeom>
          <a:solidFill>
            <a:schemeClr val="tx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1763" name="Oval 11"/>
          <p:cNvSpPr>
            <a:spLocks noChangeArrowheads="1"/>
          </p:cNvSpPr>
          <p:nvPr/>
        </p:nvSpPr>
        <p:spPr bwMode="auto">
          <a:xfrm flipH="1">
            <a:off x="8839200" y="3838575"/>
            <a:ext cx="2106613" cy="2082800"/>
          </a:xfrm>
          <a:prstGeom prst="ellipse">
            <a:avLst/>
          </a:prstGeom>
          <a:solidFill>
            <a:schemeClr val="bg2"/>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1764" name="Text Box 12"/>
          <p:cNvSpPr txBox="1">
            <a:spLocks noChangeArrowheads="1"/>
          </p:cNvSpPr>
          <p:nvPr/>
        </p:nvSpPr>
        <p:spPr bwMode="auto">
          <a:xfrm>
            <a:off x="4141788" y="1992313"/>
            <a:ext cx="1957387" cy="844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10000"/>
              </a:lnSpc>
            </a:pPr>
            <a:r>
              <a:rPr lang="zh-CN" altLang="en-US" sz="1000">
                <a:solidFill>
                  <a:schemeClr val="bg1"/>
                </a:solidFill>
                <a:latin typeface="微软雅黑" pitchFamily="34" charset="-122"/>
                <a:ea typeface="微软雅黑" pitchFamily="34" charset="-122"/>
              </a:rPr>
              <a:t>Here you can enter the relevant text you,for to the participants to explain your product or service.</a:t>
            </a:r>
            <a:endParaRPr lang="zh-CN" altLang="en-US" sz="3000"/>
          </a:p>
        </p:txBody>
      </p:sp>
      <p:sp>
        <p:nvSpPr>
          <p:cNvPr id="31765" name="Text Box 13"/>
          <p:cNvSpPr txBox="1">
            <a:spLocks noChangeArrowheads="1"/>
          </p:cNvSpPr>
          <p:nvPr/>
        </p:nvSpPr>
        <p:spPr bwMode="auto">
          <a:xfrm>
            <a:off x="6500813" y="4413250"/>
            <a:ext cx="1968500" cy="844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10000"/>
              </a:lnSpc>
            </a:pPr>
            <a:r>
              <a:rPr lang="zh-CN" altLang="en-US" sz="1000">
                <a:solidFill>
                  <a:schemeClr val="bg1"/>
                </a:solidFill>
                <a:latin typeface="微软雅黑" pitchFamily="34" charset="-122"/>
                <a:ea typeface="微软雅黑" pitchFamily="34" charset="-122"/>
              </a:rPr>
              <a:t>Here you can enter the relevant text you,for to the participants to explain your product or service.</a:t>
            </a:r>
          </a:p>
        </p:txBody>
      </p:sp>
    </p:spTree>
  </p:cSld>
  <p:clrMapOvr>
    <a:masterClrMapping/>
  </p:clrMapOvr>
  <p:transition>
    <p:fade thruBlk="1"/>
  </p:transition>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2770" name="AutoShape 2"/>
          <p:cNvSpPr>
            <a:spLocks noChangeArrowheads="1"/>
          </p:cNvSpPr>
          <p:nvPr/>
        </p:nvSpPr>
        <p:spPr bwMode="auto">
          <a:xfrm rot="10800000">
            <a:off x="2601913" y="-4763"/>
            <a:ext cx="6834187" cy="3427413"/>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2771" name="AutoShape 3"/>
          <p:cNvSpPr>
            <a:spLocks noChangeArrowheads="1"/>
          </p:cNvSpPr>
          <p:nvPr/>
        </p:nvSpPr>
        <p:spPr bwMode="auto">
          <a:xfrm>
            <a:off x="-4763" y="2335213"/>
            <a:ext cx="6831013" cy="4535487"/>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2772" name="AutoShape 4"/>
          <p:cNvSpPr>
            <a:spLocks noChangeArrowheads="1"/>
          </p:cNvSpPr>
          <p:nvPr/>
        </p:nvSpPr>
        <p:spPr bwMode="auto">
          <a:xfrm rot="-5400000">
            <a:off x="7032625" y="1690688"/>
            <a:ext cx="6837363" cy="3519487"/>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2773"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32774"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sp>
        <p:nvSpPr>
          <p:cNvPr id="32775" name="Text Box 7"/>
          <p:cNvSpPr txBox="1">
            <a:spLocks noChangeArrowheads="1"/>
          </p:cNvSpPr>
          <p:nvPr/>
        </p:nvSpPr>
        <p:spPr bwMode="auto">
          <a:xfrm>
            <a:off x="2581275" y="2357438"/>
            <a:ext cx="7686675" cy="700087"/>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service.Here you can enter the relevant text you,for to the participants to explain your product or service.Here you can enter the relevant text you,for to the participants to explain your product or service.</a:t>
            </a:r>
            <a:endParaRPr lang="zh-CN" altLang="zh-CN" sz="1000">
              <a:latin typeface="微软雅黑" pitchFamily="34" charset="-122"/>
              <a:ea typeface="微软雅黑" pitchFamily="34" charset="-122"/>
              <a:sym typeface="Arial" pitchFamily="34" charset="0"/>
            </a:endParaRPr>
          </a:p>
        </p:txBody>
      </p:sp>
      <p:sp>
        <p:nvSpPr>
          <p:cNvPr id="32776" name="Text Box 8"/>
          <p:cNvSpPr txBox="1">
            <a:spLocks noChangeArrowheads="1"/>
          </p:cNvSpPr>
          <p:nvPr/>
        </p:nvSpPr>
        <p:spPr bwMode="auto">
          <a:xfrm>
            <a:off x="2581275" y="3289300"/>
            <a:ext cx="7686675" cy="70167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service.Here you can enter the relevant text you,for to the participants to explain your product or service.Here you can enter the relevant text you,for to the participants to explain your product or service.</a:t>
            </a:r>
            <a:endParaRPr lang="zh-CN" altLang="zh-CN" sz="1000">
              <a:solidFill>
                <a:schemeClr val="bg1"/>
              </a:solidFill>
              <a:latin typeface="微软雅黑" pitchFamily="34" charset="-122"/>
              <a:ea typeface="微软雅黑" pitchFamily="34" charset="-122"/>
              <a:sym typeface="Arial" pitchFamily="34" charset="0"/>
            </a:endParaRPr>
          </a:p>
        </p:txBody>
      </p:sp>
      <p:sp>
        <p:nvSpPr>
          <p:cNvPr id="32777" name="Text Box 9"/>
          <p:cNvSpPr txBox="1">
            <a:spLocks noChangeArrowheads="1"/>
          </p:cNvSpPr>
          <p:nvPr/>
        </p:nvSpPr>
        <p:spPr bwMode="auto">
          <a:xfrm>
            <a:off x="2581275" y="4318000"/>
            <a:ext cx="7686675" cy="701675"/>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service.Here you can enter the relevant text you,for to the participants to explain your product or service.Here you can enter the relevant text you,for to the participants to explain your product or service.</a:t>
            </a:r>
            <a:endParaRPr lang="zh-CN" altLang="zh-CN" sz="1000">
              <a:latin typeface="微软雅黑" pitchFamily="34" charset="-122"/>
              <a:ea typeface="微软雅黑" pitchFamily="34" charset="-122"/>
              <a:sym typeface="Arial" pitchFamily="34" charset="0"/>
            </a:endParaRPr>
          </a:p>
        </p:txBody>
      </p:sp>
      <p:sp>
        <p:nvSpPr>
          <p:cNvPr id="32778" name="Text Box 10"/>
          <p:cNvSpPr txBox="1">
            <a:spLocks noChangeArrowheads="1"/>
          </p:cNvSpPr>
          <p:nvPr/>
        </p:nvSpPr>
        <p:spPr bwMode="auto">
          <a:xfrm>
            <a:off x="2581275" y="5327650"/>
            <a:ext cx="7686675" cy="70167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service.Here you can enter the relevant text you,for to the participants to explain your product or service.Here you can enter the relevant text you,for to the participants to explain your product or service.</a:t>
            </a:r>
            <a:endParaRPr lang="zh-CN" altLang="zh-CN" sz="1000">
              <a:solidFill>
                <a:schemeClr val="bg1"/>
              </a:solidFill>
              <a:latin typeface="微软雅黑" pitchFamily="34" charset="-122"/>
              <a:ea typeface="微软雅黑" pitchFamily="34" charset="-122"/>
              <a:sym typeface="Arial" pitchFamily="34" charset="0"/>
            </a:endParaRPr>
          </a:p>
        </p:txBody>
      </p:sp>
      <p:sp>
        <p:nvSpPr>
          <p:cNvPr id="32779" name="AutoShape 11"/>
          <p:cNvSpPr>
            <a:spLocks noChangeArrowheads="1"/>
          </p:cNvSpPr>
          <p:nvPr/>
        </p:nvSpPr>
        <p:spPr bwMode="auto">
          <a:xfrm>
            <a:off x="2581275" y="1657350"/>
            <a:ext cx="2889250" cy="495300"/>
          </a:xfrm>
          <a:prstGeom prst="flowChartAlternateProcess">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zh-CN" sz="1800" b="1">
                <a:solidFill>
                  <a:schemeClr val="bg1"/>
                </a:solidFill>
                <a:latin typeface="微软雅黑" pitchFamily="34" charset="-122"/>
                <a:ea typeface="微软雅黑" pitchFamily="34" charset="-122"/>
              </a:rPr>
              <a:t>ADD YOUR TEXT</a:t>
            </a:r>
          </a:p>
        </p:txBody>
      </p:sp>
    </p:spTree>
  </p:cSld>
  <p:clrMapOvr>
    <a:masterClrMapping/>
  </p:clrMapOvr>
  <p:transition>
    <p:fade thruBlk="1"/>
  </p:transition>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3794"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33795"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sp>
        <p:nvSpPr>
          <p:cNvPr id="33796" name="Line 4"/>
          <p:cNvSpPr>
            <a:spLocks noChangeShapeType="1"/>
          </p:cNvSpPr>
          <p:nvPr/>
        </p:nvSpPr>
        <p:spPr bwMode="auto">
          <a:xfrm>
            <a:off x="1298575" y="3576638"/>
            <a:ext cx="9717088" cy="0"/>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33797" name="Oval 5"/>
          <p:cNvSpPr>
            <a:spLocks noChangeArrowheads="1"/>
          </p:cNvSpPr>
          <p:nvPr/>
        </p:nvSpPr>
        <p:spPr bwMode="auto">
          <a:xfrm>
            <a:off x="1655763" y="3419475"/>
            <a:ext cx="342900" cy="342900"/>
          </a:xfrm>
          <a:prstGeom prst="ellipse">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3798" name="Oval 6"/>
          <p:cNvSpPr>
            <a:spLocks noChangeArrowheads="1"/>
          </p:cNvSpPr>
          <p:nvPr/>
        </p:nvSpPr>
        <p:spPr bwMode="auto">
          <a:xfrm>
            <a:off x="3078163" y="3419475"/>
            <a:ext cx="342900" cy="342900"/>
          </a:xfrm>
          <a:prstGeom prst="ellipse">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3799" name="Oval 7"/>
          <p:cNvSpPr>
            <a:spLocks noChangeArrowheads="1"/>
          </p:cNvSpPr>
          <p:nvPr/>
        </p:nvSpPr>
        <p:spPr bwMode="auto">
          <a:xfrm>
            <a:off x="4502150" y="3419475"/>
            <a:ext cx="342900" cy="342900"/>
          </a:xfrm>
          <a:prstGeom prst="ellipse">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3800" name="Oval 8"/>
          <p:cNvSpPr>
            <a:spLocks noChangeArrowheads="1"/>
          </p:cNvSpPr>
          <p:nvPr/>
        </p:nvSpPr>
        <p:spPr bwMode="auto">
          <a:xfrm>
            <a:off x="5924550" y="3419475"/>
            <a:ext cx="344488" cy="342900"/>
          </a:xfrm>
          <a:prstGeom prst="ellipse">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3801" name="Oval 9"/>
          <p:cNvSpPr>
            <a:spLocks noChangeArrowheads="1"/>
          </p:cNvSpPr>
          <p:nvPr/>
        </p:nvSpPr>
        <p:spPr bwMode="auto">
          <a:xfrm>
            <a:off x="7346950" y="3419475"/>
            <a:ext cx="341313" cy="342900"/>
          </a:xfrm>
          <a:prstGeom prst="ellipse">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3802" name="Oval 10"/>
          <p:cNvSpPr>
            <a:spLocks noChangeArrowheads="1"/>
          </p:cNvSpPr>
          <p:nvPr/>
        </p:nvSpPr>
        <p:spPr bwMode="auto">
          <a:xfrm>
            <a:off x="8769350" y="3419475"/>
            <a:ext cx="344488" cy="342900"/>
          </a:xfrm>
          <a:prstGeom prst="ellipse">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3803" name="Oval 11"/>
          <p:cNvSpPr>
            <a:spLocks noChangeArrowheads="1"/>
          </p:cNvSpPr>
          <p:nvPr/>
        </p:nvSpPr>
        <p:spPr bwMode="auto">
          <a:xfrm>
            <a:off x="10193338" y="3419475"/>
            <a:ext cx="342900" cy="342900"/>
          </a:xfrm>
          <a:prstGeom prst="ellipse">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3804" name="Line 12"/>
          <p:cNvSpPr>
            <a:spLocks noChangeShapeType="1"/>
          </p:cNvSpPr>
          <p:nvPr/>
        </p:nvSpPr>
        <p:spPr bwMode="auto">
          <a:xfrm>
            <a:off x="1820863" y="2600325"/>
            <a:ext cx="3175" cy="819150"/>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33805" name="Oval 13"/>
          <p:cNvSpPr>
            <a:spLocks noChangeArrowheads="1"/>
          </p:cNvSpPr>
          <p:nvPr/>
        </p:nvSpPr>
        <p:spPr bwMode="auto">
          <a:xfrm>
            <a:off x="1644650" y="2284413"/>
            <a:ext cx="342900" cy="342900"/>
          </a:xfrm>
          <a:prstGeom prst="ellipse">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3806" name="Line 14"/>
          <p:cNvSpPr>
            <a:spLocks noChangeShapeType="1"/>
          </p:cNvSpPr>
          <p:nvPr/>
        </p:nvSpPr>
        <p:spPr bwMode="auto">
          <a:xfrm>
            <a:off x="3233738" y="3762375"/>
            <a:ext cx="3175" cy="822325"/>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33807" name="Line 15"/>
          <p:cNvSpPr>
            <a:spLocks noChangeShapeType="1"/>
          </p:cNvSpPr>
          <p:nvPr/>
        </p:nvSpPr>
        <p:spPr bwMode="auto">
          <a:xfrm>
            <a:off x="4667250" y="2600325"/>
            <a:ext cx="3175" cy="819150"/>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33808" name="Line 16"/>
          <p:cNvSpPr>
            <a:spLocks noChangeShapeType="1"/>
          </p:cNvSpPr>
          <p:nvPr/>
        </p:nvSpPr>
        <p:spPr bwMode="auto">
          <a:xfrm>
            <a:off x="6091238" y="3746500"/>
            <a:ext cx="0" cy="822325"/>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33809" name="Line 17"/>
          <p:cNvSpPr>
            <a:spLocks noChangeShapeType="1"/>
          </p:cNvSpPr>
          <p:nvPr/>
        </p:nvSpPr>
        <p:spPr bwMode="auto">
          <a:xfrm>
            <a:off x="7518400" y="2600325"/>
            <a:ext cx="1588" cy="819150"/>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33810" name="Line 18"/>
          <p:cNvSpPr>
            <a:spLocks noChangeShapeType="1"/>
          </p:cNvSpPr>
          <p:nvPr/>
        </p:nvSpPr>
        <p:spPr bwMode="auto">
          <a:xfrm>
            <a:off x="8934450" y="3746500"/>
            <a:ext cx="0" cy="822325"/>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33811" name="Line 19"/>
          <p:cNvSpPr>
            <a:spLocks noChangeShapeType="1"/>
          </p:cNvSpPr>
          <p:nvPr/>
        </p:nvSpPr>
        <p:spPr bwMode="auto">
          <a:xfrm>
            <a:off x="10344150" y="2600325"/>
            <a:ext cx="0" cy="819150"/>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33812" name="Oval 20"/>
          <p:cNvSpPr>
            <a:spLocks noChangeArrowheads="1"/>
          </p:cNvSpPr>
          <p:nvPr/>
        </p:nvSpPr>
        <p:spPr bwMode="auto">
          <a:xfrm>
            <a:off x="4503738" y="2257425"/>
            <a:ext cx="344487" cy="342900"/>
          </a:xfrm>
          <a:prstGeom prst="ellipse">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3813" name="Oval 21"/>
          <p:cNvSpPr>
            <a:spLocks noChangeArrowheads="1"/>
          </p:cNvSpPr>
          <p:nvPr/>
        </p:nvSpPr>
        <p:spPr bwMode="auto">
          <a:xfrm>
            <a:off x="3070225" y="4568825"/>
            <a:ext cx="342900" cy="342900"/>
          </a:xfrm>
          <a:prstGeom prst="ellipse">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3814" name="Oval 22"/>
          <p:cNvSpPr>
            <a:spLocks noChangeArrowheads="1"/>
          </p:cNvSpPr>
          <p:nvPr/>
        </p:nvSpPr>
        <p:spPr bwMode="auto">
          <a:xfrm>
            <a:off x="5918200" y="4584700"/>
            <a:ext cx="342900" cy="342900"/>
          </a:xfrm>
          <a:prstGeom prst="ellipse">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3815" name="Oval 23"/>
          <p:cNvSpPr>
            <a:spLocks noChangeArrowheads="1"/>
          </p:cNvSpPr>
          <p:nvPr/>
        </p:nvSpPr>
        <p:spPr bwMode="auto">
          <a:xfrm>
            <a:off x="7346950" y="2254250"/>
            <a:ext cx="341313" cy="342900"/>
          </a:xfrm>
          <a:prstGeom prst="ellipse">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3816" name="Oval 24"/>
          <p:cNvSpPr>
            <a:spLocks noChangeArrowheads="1"/>
          </p:cNvSpPr>
          <p:nvPr/>
        </p:nvSpPr>
        <p:spPr bwMode="auto">
          <a:xfrm>
            <a:off x="8772525" y="4551363"/>
            <a:ext cx="342900" cy="342900"/>
          </a:xfrm>
          <a:prstGeom prst="ellipse">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3817" name="Text Box 25"/>
          <p:cNvSpPr txBox="1">
            <a:spLocks noChangeArrowheads="1"/>
          </p:cNvSpPr>
          <p:nvPr/>
        </p:nvSpPr>
        <p:spPr bwMode="auto">
          <a:xfrm>
            <a:off x="1079500" y="1214438"/>
            <a:ext cx="1490663" cy="1069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ea typeface="微软雅黑" pitchFamily="34" charset="-122"/>
              </a:rPr>
              <a:t>Here you can enter the relevant text you,for to the participants to explain your product or service.</a:t>
            </a:r>
          </a:p>
        </p:txBody>
      </p:sp>
      <p:sp>
        <p:nvSpPr>
          <p:cNvPr id="33818" name="AutoShape 26"/>
          <p:cNvSpPr>
            <a:spLocks noChangeArrowheads="1"/>
          </p:cNvSpPr>
          <p:nvPr/>
        </p:nvSpPr>
        <p:spPr bwMode="auto">
          <a:xfrm>
            <a:off x="10182225" y="2270125"/>
            <a:ext cx="327025" cy="330200"/>
          </a:xfrm>
          <a:prstGeom prst="diamond">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3819" name="Text Box 27"/>
          <p:cNvSpPr txBox="1">
            <a:spLocks noChangeArrowheads="1"/>
          </p:cNvSpPr>
          <p:nvPr/>
        </p:nvSpPr>
        <p:spPr bwMode="auto">
          <a:xfrm>
            <a:off x="3924300" y="1214438"/>
            <a:ext cx="1492250" cy="1069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ea typeface="微软雅黑" pitchFamily="34" charset="-122"/>
              </a:rPr>
              <a:t>Here you can enter the relevant text you,for to the participants to explain your product or service.</a:t>
            </a:r>
            <a:endParaRPr lang="zh-CN" altLang="zh-CN"/>
          </a:p>
        </p:txBody>
      </p:sp>
      <p:sp>
        <p:nvSpPr>
          <p:cNvPr id="33820" name="Text Box 28"/>
          <p:cNvSpPr txBox="1">
            <a:spLocks noChangeArrowheads="1"/>
          </p:cNvSpPr>
          <p:nvPr/>
        </p:nvSpPr>
        <p:spPr bwMode="auto">
          <a:xfrm>
            <a:off x="6775450" y="1214438"/>
            <a:ext cx="1490663" cy="1069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ea typeface="微软雅黑" pitchFamily="34" charset="-122"/>
              </a:rPr>
              <a:t>Here you can enter the relevant text you,for to the participants to explain your product or service.</a:t>
            </a:r>
            <a:endParaRPr lang="zh-CN" altLang="zh-CN"/>
          </a:p>
        </p:txBody>
      </p:sp>
      <p:sp>
        <p:nvSpPr>
          <p:cNvPr id="33821" name="Text Box 29"/>
          <p:cNvSpPr txBox="1">
            <a:spLocks noChangeArrowheads="1"/>
          </p:cNvSpPr>
          <p:nvPr/>
        </p:nvSpPr>
        <p:spPr bwMode="auto">
          <a:xfrm>
            <a:off x="9598025" y="1214438"/>
            <a:ext cx="1492250" cy="1069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ea typeface="微软雅黑" pitchFamily="34" charset="-122"/>
              </a:rPr>
              <a:t>Here you can enter the relevant text you,for to the participants to explain your product or service.</a:t>
            </a:r>
            <a:endParaRPr lang="zh-CN" altLang="zh-CN"/>
          </a:p>
        </p:txBody>
      </p:sp>
      <p:sp>
        <p:nvSpPr>
          <p:cNvPr id="33822" name="Text Box 30"/>
          <p:cNvSpPr txBox="1">
            <a:spLocks noChangeArrowheads="1"/>
          </p:cNvSpPr>
          <p:nvPr/>
        </p:nvSpPr>
        <p:spPr bwMode="auto">
          <a:xfrm>
            <a:off x="2492375" y="5014913"/>
            <a:ext cx="1490663" cy="1069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ea typeface="微软雅黑" pitchFamily="34" charset="-122"/>
              </a:rPr>
              <a:t>Here you can enter the relevant text you,for to the participants to explain your product or service.</a:t>
            </a:r>
            <a:endParaRPr lang="zh-CN" altLang="zh-CN"/>
          </a:p>
        </p:txBody>
      </p:sp>
      <p:sp>
        <p:nvSpPr>
          <p:cNvPr id="33823" name="Text Box 31"/>
          <p:cNvSpPr txBox="1">
            <a:spLocks noChangeArrowheads="1"/>
          </p:cNvSpPr>
          <p:nvPr/>
        </p:nvSpPr>
        <p:spPr bwMode="auto">
          <a:xfrm>
            <a:off x="5346700" y="5014913"/>
            <a:ext cx="1490663" cy="1069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ea typeface="微软雅黑" pitchFamily="34" charset="-122"/>
              </a:rPr>
              <a:t>Here you can enter the relevant text you,for to the participants to explain your product or service.</a:t>
            </a:r>
            <a:endParaRPr lang="zh-CN" altLang="zh-CN"/>
          </a:p>
        </p:txBody>
      </p:sp>
      <p:sp>
        <p:nvSpPr>
          <p:cNvPr id="33824" name="Text Box 32"/>
          <p:cNvSpPr txBox="1">
            <a:spLocks noChangeArrowheads="1"/>
          </p:cNvSpPr>
          <p:nvPr/>
        </p:nvSpPr>
        <p:spPr bwMode="auto">
          <a:xfrm>
            <a:off x="8188325" y="5014913"/>
            <a:ext cx="1492250" cy="1069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6803" tIns="78402" rIns="156803" bIns="78402">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ea typeface="微软雅黑" pitchFamily="34" charset="-122"/>
              </a:rPr>
              <a:t>Here you can enter the relevant text you,for to the participants to explain your product or service.</a:t>
            </a:r>
            <a:endParaRPr lang="zh-CN" altLang="zh-CN"/>
          </a:p>
        </p:txBody>
      </p:sp>
    </p:spTree>
  </p:cSld>
  <p:clrMapOvr>
    <a:masterClrMapping/>
  </p:clrMapOvr>
  <p:transition>
    <p:fade thruBlk="1"/>
  </p:transition>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4818" name="AutoShape 2"/>
          <p:cNvSpPr>
            <a:spLocks noChangeArrowheads="1"/>
          </p:cNvSpPr>
          <p:nvPr/>
        </p:nvSpPr>
        <p:spPr bwMode="auto">
          <a:xfrm rot="10800000">
            <a:off x="2601913" y="-4763"/>
            <a:ext cx="6834187" cy="3427413"/>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4819" name="AutoShape 3"/>
          <p:cNvSpPr>
            <a:spLocks noChangeArrowheads="1"/>
          </p:cNvSpPr>
          <p:nvPr/>
        </p:nvSpPr>
        <p:spPr bwMode="auto">
          <a:xfrm>
            <a:off x="-4763" y="2335213"/>
            <a:ext cx="6831013" cy="4535487"/>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4820" name="AutoShape 4"/>
          <p:cNvSpPr>
            <a:spLocks noChangeArrowheads="1"/>
          </p:cNvSpPr>
          <p:nvPr/>
        </p:nvSpPr>
        <p:spPr bwMode="auto">
          <a:xfrm rot="-5400000">
            <a:off x="7032625" y="1690688"/>
            <a:ext cx="6837363" cy="3519487"/>
          </a:xfrm>
          <a:prstGeom prst="rtTriangle">
            <a:avLst/>
          </a:prstGeom>
          <a:solidFill>
            <a:srgbClr val="000000">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4821"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34822"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sp>
        <p:nvSpPr>
          <p:cNvPr id="34823" name="五边形 388"/>
          <p:cNvSpPr>
            <a:spLocks noChangeArrowheads="1"/>
          </p:cNvSpPr>
          <p:nvPr/>
        </p:nvSpPr>
        <p:spPr bwMode="auto">
          <a:xfrm>
            <a:off x="1990725" y="3429000"/>
            <a:ext cx="4189413" cy="1090613"/>
          </a:xfrm>
          <a:prstGeom prst="homePlate">
            <a:avLst>
              <a:gd name="adj" fmla="val 42273"/>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p>
        </p:txBody>
      </p:sp>
      <p:sp>
        <p:nvSpPr>
          <p:cNvPr id="34824" name="五边形 388"/>
          <p:cNvSpPr>
            <a:spLocks noChangeArrowheads="1"/>
          </p:cNvSpPr>
          <p:nvPr/>
        </p:nvSpPr>
        <p:spPr bwMode="auto">
          <a:xfrm>
            <a:off x="1990725" y="4678363"/>
            <a:ext cx="4189413" cy="1090612"/>
          </a:xfrm>
          <a:prstGeom prst="homePlate">
            <a:avLst>
              <a:gd name="adj" fmla="val 42273"/>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p>
        </p:txBody>
      </p:sp>
      <p:sp>
        <p:nvSpPr>
          <p:cNvPr id="34825" name="五边形 388"/>
          <p:cNvSpPr>
            <a:spLocks noChangeArrowheads="1"/>
          </p:cNvSpPr>
          <p:nvPr/>
        </p:nvSpPr>
        <p:spPr bwMode="auto">
          <a:xfrm rot="10800000">
            <a:off x="6697663" y="4678363"/>
            <a:ext cx="4189412" cy="1090612"/>
          </a:xfrm>
          <a:prstGeom prst="homePlate">
            <a:avLst>
              <a:gd name="adj" fmla="val 42273"/>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p>
        </p:txBody>
      </p:sp>
      <p:sp>
        <p:nvSpPr>
          <p:cNvPr id="34826" name="五边形 388"/>
          <p:cNvSpPr>
            <a:spLocks noChangeArrowheads="1"/>
          </p:cNvSpPr>
          <p:nvPr/>
        </p:nvSpPr>
        <p:spPr bwMode="auto">
          <a:xfrm rot="10800000">
            <a:off x="6699250" y="3429000"/>
            <a:ext cx="4189413" cy="1090613"/>
          </a:xfrm>
          <a:prstGeom prst="homePlate">
            <a:avLst>
              <a:gd name="adj" fmla="val 42273"/>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p>
        </p:txBody>
      </p:sp>
      <p:sp>
        <p:nvSpPr>
          <p:cNvPr id="34827" name="正六边形 392"/>
          <p:cNvSpPr>
            <a:spLocks noChangeArrowheads="1"/>
          </p:cNvSpPr>
          <p:nvPr/>
        </p:nvSpPr>
        <p:spPr bwMode="auto">
          <a:xfrm>
            <a:off x="5843588" y="4137025"/>
            <a:ext cx="1192212" cy="917575"/>
          </a:xfrm>
          <a:prstGeom prst="hexagon">
            <a:avLst>
              <a:gd name="adj" fmla="val 40381"/>
              <a:gd name="vf" fmla="val 115470"/>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p>
        </p:txBody>
      </p:sp>
      <p:sp>
        <p:nvSpPr>
          <p:cNvPr id="34828" name="Text Box 12"/>
          <p:cNvSpPr txBox="1">
            <a:spLocks noChangeArrowheads="1"/>
          </p:cNvSpPr>
          <p:nvPr/>
        </p:nvSpPr>
        <p:spPr bwMode="auto">
          <a:xfrm>
            <a:off x="1990725" y="2438400"/>
            <a:ext cx="8896350" cy="70167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a:t>
            </a:r>
          </a:p>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a:t>
            </a:r>
          </a:p>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a:t>
            </a:r>
            <a:endParaRPr lang="zh-CN" altLang="zh-CN"/>
          </a:p>
        </p:txBody>
      </p:sp>
      <p:sp>
        <p:nvSpPr>
          <p:cNvPr id="34829" name="Text Box 13"/>
          <p:cNvSpPr txBox="1">
            <a:spLocks noChangeArrowheads="1"/>
          </p:cNvSpPr>
          <p:nvPr/>
        </p:nvSpPr>
        <p:spPr bwMode="auto">
          <a:xfrm>
            <a:off x="1990725" y="3624263"/>
            <a:ext cx="3733800" cy="701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a:t>
            </a:r>
          </a:p>
        </p:txBody>
      </p:sp>
      <p:sp>
        <p:nvSpPr>
          <p:cNvPr id="34830" name="Text Box 14"/>
          <p:cNvSpPr txBox="1">
            <a:spLocks noChangeArrowheads="1"/>
          </p:cNvSpPr>
          <p:nvPr/>
        </p:nvSpPr>
        <p:spPr bwMode="auto">
          <a:xfrm>
            <a:off x="7154863" y="3459163"/>
            <a:ext cx="3733800" cy="1006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service.Here you can enter the relevant text you,for to the participants to explain your product or service.</a:t>
            </a:r>
            <a:endParaRPr lang="zh-CN" altLang="zh-CN"/>
          </a:p>
        </p:txBody>
      </p:sp>
      <p:sp>
        <p:nvSpPr>
          <p:cNvPr id="34831" name="Text Box 15"/>
          <p:cNvSpPr txBox="1">
            <a:spLocks noChangeArrowheads="1"/>
          </p:cNvSpPr>
          <p:nvPr/>
        </p:nvSpPr>
        <p:spPr bwMode="auto">
          <a:xfrm>
            <a:off x="7154863" y="4865688"/>
            <a:ext cx="3733800" cy="7000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a:t>
            </a:r>
            <a:endParaRPr lang="zh-CN" altLang="zh-CN"/>
          </a:p>
        </p:txBody>
      </p:sp>
      <p:sp>
        <p:nvSpPr>
          <p:cNvPr id="34832" name="Text Box 16"/>
          <p:cNvSpPr txBox="1">
            <a:spLocks noChangeArrowheads="1"/>
          </p:cNvSpPr>
          <p:nvPr/>
        </p:nvSpPr>
        <p:spPr bwMode="auto">
          <a:xfrm>
            <a:off x="1987550" y="4733925"/>
            <a:ext cx="3733800" cy="10048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zh-CN" sz="1000">
                <a:solidFill>
                  <a:schemeClr val="bg1"/>
                </a:solidFill>
                <a:latin typeface="微软雅黑" pitchFamily="34" charset="-122"/>
                <a:ea typeface="微软雅黑" pitchFamily="34" charset="-122"/>
              </a:rPr>
              <a:t>Here you can enter the relevant text you,for to the participants to explain your product or service.Here you can enter the relevant text you,for to the participants to explain your product or service.Here you can enter the relevant text you,for to the participants to explain your product or service.</a:t>
            </a:r>
            <a:endParaRPr lang="zh-CN" altLang="zh-CN"/>
          </a:p>
        </p:txBody>
      </p:sp>
      <p:sp>
        <p:nvSpPr>
          <p:cNvPr id="34833" name="闪电形1 399"/>
          <p:cNvSpPr>
            <a:spLocks/>
          </p:cNvSpPr>
          <p:nvPr/>
        </p:nvSpPr>
        <p:spPr bwMode="auto">
          <a:xfrm>
            <a:off x="6146800" y="4146550"/>
            <a:ext cx="596900" cy="890588"/>
          </a:xfrm>
          <a:custGeom>
            <a:avLst/>
            <a:gdLst>
              <a:gd name="T0" fmla="*/ 596900 w 1491342"/>
              <a:gd name="T1" fmla="*/ 0 h 2231572"/>
              <a:gd name="T2" fmla="*/ 13071 w 1491342"/>
              <a:gd name="T3" fmla="*/ 456155 h 2231572"/>
              <a:gd name="T4" fmla="*/ 274487 w 1491342"/>
              <a:gd name="T5" fmla="*/ 512631 h 2231572"/>
              <a:gd name="T6" fmla="*/ 0 w 1491342"/>
              <a:gd name="T7" fmla="*/ 890588 h 2231572"/>
              <a:gd name="T8" fmla="*/ 562045 w 1491342"/>
              <a:gd name="T9" fmla="*/ 456155 h 2231572"/>
              <a:gd name="T10" fmla="*/ 318056 w 1491342"/>
              <a:gd name="T11" fmla="*/ 395334 h 2231572"/>
              <a:gd name="T12" fmla="*/ 596900 w 1491342"/>
              <a:gd name="T13" fmla="*/ 0 h 223157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91342" h="2231572">
                <a:moveTo>
                  <a:pt x="1491342" y="0"/>
                </a:moveTo>
                <a:cubicBezTo>
                  <a:pt x="1364342" y="25400"/>
                  <a:pt x="166914" y="928914"/>
                  <a:pt x="32657" y="1143000"/>
                </a:cubicBezTo>
                <a:cubicBezTo>
                  <a:pt x="-101600" y="1357086"/>
                  <a:pt x="691243" y="1103086"/>
                  <a:pt x="685800" y="1284515"/>
                </a:cubicBezTo>
                <a:lnTo>
                  <a:pt x="0" y="2231572"/>
                </a:lnTo>
                <a:cubicBezTo>
                  <a:pt x="119743" y="2207986"/>
                  <a:pt x="1271814" y="1349829"/>
                  <a:pt x="1404257" y="1143000"/>
                </a:cubicBezTo>
                <a:cubicBezTo>
                  <a:pt x="1536700" y="936171"/>
                  <a:pt x="780143" y="1181100"/>
                  <a:pt x="794657" y="990600"/>
                </a:cubicBezTo>
                <a:lnTo>
                  <a:pt x="1491342" y="0"/>
                </a:lnTo>
                <a:close/>
              </a:path>
            </a:pathLst>
          </a:cu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34834" name="AutoShape 18"/>
          <p:cNvSpPr>
            <a:spLocks noChangeArrowheads="1"/>
          </p:cNvSpPr>
          <p:nvPr/>
        </p:nvSpPr>
        <p:spPr bwMode="auto">
          <a:xfrm>
            <a:off x="1987550" y="1638300"/>
            <a:ext cx="2889250" cy="495300"/>
          </a:xfrm>
          <a:prstGeom prst="flowChartAlternateProcess">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zh-CN" sz="1800" b="1">
                <a:solidFill>
                  <a:schemeClr val="bg1"/>
                </a:solidFill>
                <a:latin typeface="微软雅黑" pitchFamily="34" charset="-122"/>
                <a:ea typeface="微软雅黑" pitchFamily="34" charset="-122"/>
              </a:rPr>
              <a:t>ADD YOUR TEXT</a:t>
            </a:r>
          </a:p>
        </p:txBody>
      </p:sp>
    </p:spTree>
  </p:cSld>
  <p:clrMapOvr>
    <a:masterClrMapping/>
  </p:clrMapOvr>
  <p:transition>
    <p:fade thruBlk="1"/>
  </p:transition>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5842" name="Text Box 2"/>
          <p:cNvSpPr txBox="1">
            <a:spLocks noChangeArrowheads="1"/>
          </p:cNvSpPr>
          <p:nvPr/>
        </p:nvSpPr>
        <p:spPr bwMode="auto">
          <a:xfrm>
            <a:off x="2933700" y="2922588"/>
            <a:ext cx="6748463" cy="143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dist" eaLnBrk="1" hangingPunct="1"/>
            <a:r>
              <a:rPr lang="zh-CN" altLang="en-US" sz="8800" b="1">
                <a:solidFill>
                  <a:schemeClr val="bg1"/>
                </a:solidFill>
                <a:latin typeface="微软雅黑" pitchFamily="34" charset="-122"/>
                <a:ea typeface="微软雅黑" pitchFamily="34" charset="-122"/>
              </a:rPr>
              <a:t>TH</a:t>
            </a:r>
            <a:r>
              <a:rPr lang="zh-CN" altLang="en-US" sz="8800" b="1">
                <a:latin typeface="微软雅黑" pitchFamily="34" charset="-122"/>
                <a:ea typeface="微软雅黑" pitchFamily="34" charset="-122"/>
              </a:rPr>
              <a:t>ANKS</a:t>
            </a:r>
          </a:p>
        </p:txBody>
      </p:sp>
      <p:sp>
        <p:nvSpPr>
          <p:cNvPr id="35843" name="棒 29"/>
          <p:cNvSpPr>
            <a:spLocks noChangeArrowheads="1"/>
          </p:cNvSpPr>
          <p:nvPr/>
        </p:nvSpPr>
        <p:spPr bwMode="auto">
          <a:xfrm>
            <a:off x="10450513" y="160338"/>
            <a:ext cx="1571625"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WEBSITE</a:t>
            </a:r>
            <a:endParaRPr lang="zh-CN" altLang="zh-CN"/>
          </a:p>
        </p:txBody>
      </p:sp>
      <p:sp>
        <p:nvSpPr>
          <p:cNvPr id="35844" name="棒 29"/>
          <p:cNvSpPr>
            <a:spLocks noChangeArrowheads="1"/>
          </p:cNvSpPr>
          <p:nvPr/>
        </p:nvSpPr>
        <p:spPr bwMode="auto">
          <a:xfrm>
            <a:off x="207963" y="160338"/>
            <a:ext cx="1573212" cy="188912"/>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900">
                <a:latin typeface="微软雅黑" pitchFamily="34" charset="-122"/>
                <a:ea typeface="微软雅黑" pitchFamily="34" charset="-122"/>
              </a:rPr>
              <a:t>ADD YOUR COMPANY</a:t>
            </a:r>
          </a:p>
        </p:txBody>
      </p:sp>
      <p:sp>
        <p:nvSpPr>
          <p:cNvPr id="35845" name="Rectangle 5"/>
          <p:cNvSpPr>
            <a:spLocks noChangeArrowheads="1"/>
          </p:cNvSpPr>
          <p:nvPr/>
        </p:nvSpPr>
        <p:spPr bwMode="auto">
          <a:xfrm>
            <a:off x="2605088" y="4251325"/>
            <a:ext cx="7405687" cy="35242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5846" name="Rectangle 6"/>
          <p:cNvSpPr>
            <a:spLocks noChangeArrowheads="1"/>
          </p:cNvSpPr>
          <p:nvPr/>
        </p:nvSpPr>
        <p:spPr bwMode="auto">
          <a:xfrm>
            <a:off x="2605088" y="2770188"/>
            <a:ext cx="7405687" cy="171450"/>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5847" name="Text Box 7"/>
          <p:cNvSpPr txBox="1">
            <a:spLocks noChangeArrowheads="1"/>
          </p:cNvSpPr>
          <p:nvPr/>
        </p:nvSpPr>
        <p:spPr bwMode="auto">
          <a:xfrm>
            <a:off x="2605088" y="2306638"/>
            <a:ext cx="1973262" cy="3048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1400">
                <a:latin typeface="微软雅黑" pitchFamily="34" charset="-122"/>
                <a:ea typeface="微软雅黑" pitchFamily="34" charset="-122"/>
              </a:rPr>
              <a:t>ADD YOUR TITLE</a:t>
            </a:r>
            <a:endParaRPr lang="zh-CN" altLang="zh-CN"/>
          </a:p>
        </p:txBody>
      </p:sp>
      <p:sp>
        <p:nvSpPr>
          <p:cNvPr id="35848" name="Text Box 8"/>
          <p:cNvSpPr txBox="1">
            <a:spLocks noChangeArrowheads="1"/>
          </p:cNvSpPr>
          <p:nvPr/>
        </p:nvSpPr>
        <p:spPr bwMode="auto">
          <a:xfrm>
            <a:off x="8029575" y="4727575"/>
            <a:ext cx="1982788" cy="304800"/>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zh-CN" sz="1400">
                <a:latin typeface="微软雅黑" pitchFamily="34" charset="-122"/>
                <a:ea typeface="微软雅黑" pitchFamily="34" charset="-122"/>
                <a:sym typeface="Arial" pitchFamily="34" charset="0"/>
              </a:rPr>
              <a:t>ADD YOUR TEXT</a:t>
            </a:r>
            <a:endParaRPr lang="zh-CN" altLang="zh-CN"/>
          </a:p>
        </p:txBody>
      </p:sp>
    </p:spTree>
  </p:cSld>
  <p:clrMapOvr>
    <a:masterClrMapping/>
  </p:clrMapOvr>
  <p:transition>
    <p:fade thruBlk="1"/>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个性黑白商务PPT模板下载"/>
</p:tagLst>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bg1"/>
        </a:soli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bg1"/>
        </a:soli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TotalTime>
  <Pages>0</Pages>
  <Words>4494</Words>
  <Characters>0</Characters>
  <Application>Microsoft Office PowerPoint</Application>
  <DocSecurity>0</DocSecurity>
  <PresentationFormat>自定义</PresentationFormat>
  <Lines>0</Lines>
  <Paragraphs>313</Paragraphs>
  <Slides>33</Slides>
  <Notes>33</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33</vt:i4>
      </vt:variant>
    </vt:vector>
  </HeadingPairs>
  <TitlesOfParts>
    <vt:vector size="39" baseType="lpstr">
      <vt:lpstr>宋体</vt:lpstr>
      <vt:lpstr>微软雅黑</vt:lpstr>
      <vt:lpstr>Arial</vt:lpstr>
      <vt:lpstr>Calibri</vt:lpstr>
      <vt:lpstr>Wingdings</vt:lpstr>
      <vt:lpstr>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CharactersWithSpaces>0</CharactersWithSpaces>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个性黑白商务PPT模板下载</dc:title>
  <dc:creator>Administrator</dc:creator>
  <cp:lastModifiedBy>Administrator</cp:lastModifiedBy>
  <cp:revision>6</cp:revision>
  <dcterms:created xsi:type="dcterms:W3CDTF">2015-04-16T04:54:11Z</dcterms:created>
  <dcterms:modified xsi:type="dcterms:W3CDTF">2020-02-07T01:44:25Z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2052-9.1.0.5060</vt:lpwstr>
  </property>
</Properties>
</file>