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37" autoAdjust="0"/>
    <p:restoredTop sz="94660"/>
  </p:normalViewPr>
  <p:slideViewPr>
    <p:cSldViewPr snapToGrid="0">
      <p:cViewPr varScale="1">
        <p:scale>
          <a:sx n="91" d="100"/>
          <a:sy n="91" d="100"/>
        </p:scale>
        <p:origin x="28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2020/2/5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809373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a:t>
            </a:fld>
            <a:endParaRPr lang="zh-CN" altLang="en-US"/>
          </a:p>
        </p:txBody>
      </p:sp>
    </p:spTree>
    <p:extLst>
      <p:ext uri="{BB962C8B-B14F-4D97-AF65-F5344CB8AC3E}">
        <p14:creationId xmlns:p14="http://schemas.microsoft.com/office/powerpoint/2010/main" val="1212744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515428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2699119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264798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222515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25</a:t>
            </a:fld>
            <a:endParaRPr lang="zh-CN" altLang="en-US"/>
          </a:p>
        </p:txBody>
      </p:sp>
    </p:spTree>
    <p:extLst>
      <p:ext uri="{BB962C8B-B14F-4D97-AF65-F5344CB8AC3E}">
        <p14:creationId xmlns:p14="http://schemas.microsoft.com/office/powerpoint/2010/main" val="1137151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2020/2/5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9.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10.jp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4.jpe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15.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6.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9.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956631" y="2731274"/>
            <a:ext cx="4007828" cy="523220"/>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小学生医疗卫生</a:t>
            </a:r>
            <a:r>
              <a:rPr lang="en-US" altLang="zh-CN" sz="2800" dirty="0" err="1">
                <a:solidFill>
                  <a:schemeClr val="bg1"/>
                </a:solidFill>
                <a:latin typeface="微软雅黑" panose="020B0503020204020204" pitchFamily="34" charset="-122"/>
                <a:ea typeface="微软雅黑" panose="020B0503020204020204" pitchFamily="34" charset="-122"/>
              </a:rPr>
              <a:t>ppt</a:t>
            </a:r>
            <a:r>
              <a:rPr lang="zh-CN" altLang="en-US" sz="2800" dirty="0">
                <a:solidFill>
                  <a:schemeClr val="bg1"/>
                </a:solidFill>
                <a:latin typeface="微软雅黑" panose="020B0503020204020204" pitchFamily="34" charset="-122"/>
                <a:ea typeface="微软雅黑" panose="020B0503020204020204" pitchFamily="34" charset="-122"/>
              </a:rPr>
              <a:t>模板</a:t>
            </a:r>
            <a:endParaRPr lang="zh-CN" altLang="en-US" sz="2800" dirty="0">
              <a:solidFill>
                <a:schemeClr val="bg1"/>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82806289"/>
      </p:ext>
    </p:extLst>
  </p:cSld>
  <p:clrMapOvr>
    <a:masterClrMapping/>
  </p:clrMapOvr>
  <mc:AlternateContent xmlns:mc="http://schemas.openxmlformats.org/markup-compatibility/2006" xmlns:p14="http://schemas.microsoft.com/office/powerpoint/2010/main">
    <mc:Choice Requires="p14">
      <p:transition spd="slow" p14:dur="2000" advTm="7437"/>
    </mc:Choice>
    <mc:Fallback xmlns="">
      <p:transition spd="slow" advTm="7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5276845" y="1132210"/>
            <a:ext cx="1714512" cy="769441"/>
          </a:xfrm>
          <a:prstGeom prst="rect">
            <a:avLst/>
          </a:prstGeom>
        </p:spPr>
        <p:txBody>
          <a:bodyPr wrap="square">
            <a:spAutoFit/>
          </a:bodyPr>
          <a:lstStyle/>
          <a:p>
            <a:pPr marL="0" marR="0" lvl="0" indent="0" defTabSz="934242" eaLnBrk="1" fontAlgn="auto" latinLnBrk="0" hangingPunct="1">
              <a:lnSpc>
                <a:spcPct val="100000"/>
              </a:lnSpc>
              <a:spcBef>
                <a:spcPts val="0"/>
              </a:spcBef>
              <a:spcAft>
                <a:spcPts val="0"/>
              </a:spcAft>
              <a:buClrTx/>
              <a:buSzTx/>
              <a:buFontTx/>
              <a:buNone/>
              <a:tabLst/>
              <a:defRPr/>
            </a:pPr>
            <a:r>
              <a:rPr kumimoji="0" lang="zh-CN" altLang="en-US" sz="4400" b="1" i="0" u="none" strike="noStrike" kern="0" cap="none" spc="0" normalizeH="0" baseline="0" noProof="0" dirty="0">
                <a:ln>
                  <a:noFill/>
                </a:ln>
                <a:solidFill>
                  <a:schemeClr val="bg1"/>
                </a:solidFill>
                <a:effectLst/>
                <a:uLnTx/>
                <a:uFillTx/>
                <a:latin typeface="+mj-ea"/>
                <a:ea typeface="+mj-ea"/>
              </a:rPr>
              <a:t>目  录</a:t>
            </a:r>
          </a:p>
        </p:txBody>
      </p:sp>
      <p:sp>
        <p:nvSpPr>
          <p:cNvPr id="29" name="Rectangle 4"/>
          <p:cNvSpPr txBox="1">
            <a:spLocks noChangeArrowheads="1"/>
          </p:cNvSpPr>
          <p:nvPr/>
        </p:nvSpPr>
        <p:spPr bwMode="auto">
          <a:xfrm>
            <a:off x="5447872" y="1856115"/>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lang="en-US" altLang="zh-CN" b="0" kern="0" dirty="0">
                <a:latin typeface="方正粗倩简体" pitchFamily="65" charset="-122"/>
                <a:ea typeface="方正粗倩简体" pitchFamily="65" charset="-122"/>
              </a:rPr>
              <a:t>CATALOG</a:t>
            </a:r>
            <a:endParaRPr kumimoji="0" lang="zh-CN" altLang="en-US" b="0" i="0" u="none" strike="noStrike" kern="0" cap="none" spc="0" normalizeH="0" baseline="0" noProof="0" dirty="0">
              <a:ln>
                <a:noFill/>
              </a:ln>
              <a:effectLst/>
              <a:uLnTx/>
              <a:uFillTx/>
              <a:latin typeface="方正粗倩简体" pitchFamily="65" charset="-122"/>
              <a:ea typeface="方正粗倩简体" pitchFamily="65" charset="-122"/>
            </a:endParaRPr>
          </a:p>
        </p:txBody>
      </p:sp>
      <p:grpSp>
        <p:nvGrpSpPr>
          <p:cNvPr id="50" name="组合 49"/>
          <p:cNvGrpSpPr/>
          <p:nvPr/>
        </p:nvGrpSpPr>
        <p:grpSpPr>
          <a:xfrm>
            <a:off x="2388614" y="2781910"/>
            <a:ext cx="1893688" cy="1606682"/>
            <a:chOff x="1881842" y="2656049"/>
            <a:chExt cx="2397222" cy="2093640"/>
          </a:xfrm>
          <a:solidFill>
            <a:srgbClr val="223B7E"/>
          </a:solidFill>
        </p:grpSpPr>
        <p:grpSp>
          <p:nvGrpSpPr>
            <p:cNvPr id="51" name="组合 91"/>
            <p:cNvGrpSpPr/>
            <p:nvPr/>
          </p:nvGrpSpPr>
          <p:grpSpPr>
            <a:xfrm>
              <a:off x="1881842" y="265604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5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5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3" name="TextBox 56"/>
            <p:cNvSpPr txBox="1"/>
            <p:nvPr/>
          </p:nvSpPr>
          <p:spPr>
            <a:xfrm>
              <a:off x="2685948" y="3334302"/>
              <a:ext cx="1010287" cy="711423"/>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01</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56" name="组合 55"/>
          <p:cNvGrpSpPr/>
          <p:nvPr/>
        </p:nvGrpSpPr>
        <p:grpSpPr>
          <a:xfrm>
            <a:off x="3870333" y="3602281"/>
            <a:ext cx="1876158" cy="1590921"/>
            <a:chOff x="3721944" y="3702869"/>
            <a:chExt cx="2397222" cy="2093640"/>
          </a:xfrm>
          <a:solidFill>
            <a:schemeClr val="bg1"/>
          </a:solidFill>
        </p:grpSpPr>
        <p:grpSp>
          <p:nvGrpSpPr>
            <p:cNvPr id="57" name="组合 97"/>
            <p:cNvGrpSpPr/>
            <p:nvPr/>
          </p:nvGrpSpPr>
          <p:grpSpPr>
            <a:xfrm>
              <a:off x="3721944" y="3702869"/>
              <a:ext cx="2397222" cy="2093640"/>
              <a:chOff x="3721944" y="3702869"/>
              <a:chExt cx="2397222" cy="2093640"/>
            </a:xfrm>
            <a:grpFill/>
          </p:grpSpPr>
          <p:grpSp>
            <p:nvGrpSpPr>
              <p:cNvPr id="59" name="组合 99"/>
              <p:cNvGrpSpPr/>
              <p:nvPr/>
            </p:nvGrpSpPr>
            <p:grpSpPr>
              <a:xfrm>
                <a:off x="3721944" y="370286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dirty="0">
                    <a:solidFill>
                      <a:srgbClr val="223B7E"/>
                    </a:solidFill>
                  </a:endParaRPr>
                </a:p>
              </p:txBody>
            </p:sp>
            <p:sp>
              <p:nvSpPr>
                <p:cNvPr id="6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60" name="Freeform 7"/>
              <p:cNvSpPr>
                <a:spLocks/>
              </p:cNvSpPr>
              <p:nvPr/>
            </p:nvSpPr>
            <p:spPr bwMode="auto">
              <a:xfrm>
                <a:off x="3984945" y="3946818"/>
                <a:ext cx="1773860"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58" name="TextBox 61"/>
            <p:cNvSpPr txBox="1"/>
            <p:nvPr/>
          </p:nvSpPr>
          <p:spPr>
            <a:xfrm>
              <a:off x="4539137" y="4380484"/>
              <a:ext cx="1010287" cy="761065"/>
            </a:xfrm>
            <a:prstGeom prst="rect">
              <a:avLst/>
            </a:prstGeom>
            <a:grp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02</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43" name="组合 42"/>
          <p:cNvGrpSpPr/>
          <p:nvPr/>
        </p:nvGrpSpPr>
        <p:grpSpPr>
          <a:xfrm>
            <a:off x="5337948" y="2759243"/>
            <a:ext cx="1894291" cy="1615587"/>
            <a:chOff x="5553262" y="2638733"/>
            <a:chExt cx="2397222" cy="2093640"/>
          </a:xfrm>
          <a:solidFill>
            <a:srgbClr val="223B7E"/>
          </a:solidFill>
        </p:grpSpPr>
        <p:grpSp>
          <p:nvGrpSpPr>
            <p:cNvPr id="44" name="组合 84"/>
            <p:cNvGrpSpPr/>
            <p:nvPr/>
          </p:nvGrpSpPr>
          <p:grpSpPr>
            <a:xfrm>
              <a:off x="5553262" y="2638733"/>
              <a:ext cx="2397222" cy="2093640"/>
              <a:chOff x="5553262" y="2638733"/>
              <a:chExt cx="2397222" cy="2093640"/>
            </a:xfrm>
            <a:grpFill/>
          </p:grpSpPr>
          <p:grpSp>
            <p:nvGrpSpPr>
              <p:cNvPr id="46" name="组合 86"/>
              <p:cNvGrpSpPr/>
              <p:nvPr/>
            </p:nvGrpSpPr>
            <p:grpSpPr>
              <a:xfrm>
                <a:off x="5553262" y="263873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5" name="TextBox 48"/>
            <p:cNvSpPr txBox="1"/>
            <p:nvPr/>
          </p:nvSpPr>
          <p:spPr>
            <a:xfrm>
              <a:off x="6282140" y="3328365"/>
              <a:ext cx="1010288" cy="747218"/>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03</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63" name="组合 62"/>
          <p:cNvGrpSpPr/>
          <p:nvPr/>
        </p:nvGrpSpPr>
        <p:grpSpPr>
          <a:xfrm>
            <a:off x="6805629" y="3594746"/>
            <a:ext cx="1882250" cy="1623556"/>
            <a:chOff x="7388330" y="3692384"/>
            <a:chExt cx="2397222" cy="2093640"/>
          </a:xfrm>
          <a:solidFill>
            <a:srgbClr val="223B7E"/>
          </a:solidFill>
        </p:grpSpPr>
        <p:grpSp>
          <p:nvGrpSpPr>
            <p:cNvPr id="64" name="组合 104"/>
            <p:cNvGrpSpPr/>
            <p:nvPr/>
          </p:nvGrpSpPr>
          <p:grpSpPr>
            <a:xfrm>
              <a:off x="7388330" y="3692384"/>
              <a:ext cx="2397222" cy="2093640"/>
              <a:chOff x="7388330" y="3692384"/>
              <a:chExt cx="2397222" cy="2093640"/>
            </a:xfrm>
            <a:grpFill/>
          </p:grpSpPr>
          <p:grpSp>
            <p:nvGrpSpPr>
              <p:cNvPr id="66" name="组合 106"/>
              <p:cNvGrpSpPr/>
              <p:nvPr/>
            </p:nvGrpSpPr>
            <p:grpSpPr>
              <a:xfrm>
                <a:off x="7388330" y="3692384"/>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5" name="TextBox 68"/>
            <p:cNvSpPr txBox="1"/>
            <p:nvPr/>
          </p:nvSpPr>
          <p:spPr>
            <a:xfrm>
              <a:off x="8142973" y="4297055"/>
              <a:ext cx="1010287" cy="753994"/>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04</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70" name="组合 69"/>
          <p:cNvGrpSpPr/>
          <p:nvPr/>
        </p:nvGrpSpPr>
        <p:grpSpPr>
          <a:xfrm>
            <a:off x="2644084" y="4508030"/>
            <a:ext cx="1438549" cy="533109"/>
            <a:chOff x="2317720" y="4927865"/>
            <a:chExt cx="1548434" cy="821054"/>
          </a:xfrm>
        </p:grpSpPr>
        <p:sp>
          <p:nvSpPr>
            <p:cNvPr id="71" name="TextBox 74"/>
            <p:cNvSpPr txBox="1"/>
            <p:nvPr/>
          </p:nvSpPr>
          <p:spPr>
            <a:xfrm>
              <a:off x="2328257" y="4927865"/>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工作汇报</a:t>
              </a:r>
            </a:p>
          </p:txBody>
        </p:sp>
        <p:sp>
          <p:nvSpPr>
            <p:cNvPr id="72" name="TextBox 75"/>
            <p:cNvSpPr txBox="1"/>
            <p:nvPr/>
          </p:nvSpPr>
          <p:spPr>
            <a:xfrm>
              <a:off x="2317720" y="5322306"/>
              <a:ext cx="1469875"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3" name="组合 72"/>
          <p:cNvGrpSpPr/>
          <p:nvPr/>
        </p:nvGrpSpPr>
        <p:grpSpPr>
          <a:xfrm>
            <a:off x="4192810" y="3018120"/>
            <a:ext cx="1546774" cy="543955"/>
            <a:chOff x="4172492" y="2700437"/>
            <a:chExt cx="1612363" cy="837757"/>
          </a:xfrm>
        </p:grpSpPr>
        <p:sp>
          <p:nvSpPr>
            <p:cNvPr id="74" name="TextBox 77"/>
            <p:cNvSpPr txBox="1"/>
            <p:nvPr/>
          </p:nvSpPr>
          <p:spPr>
            <a:xfrm>
              <a:off x="4246958" y="2700437"/>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完成情况</a:t>
              </a:r>
            </a:p>
          </p:txBody>
        </p:sp>
        <p:sp>
          <p:nvSpPr>
            <p:cNvPr id="75" name="TextBox 78"/>
            <p:cNvSpPr txBox="1"/>
            <p:nvPr/>
          </p:nvSpPr>
          <p:spPr>
            <a:xfrm>
              <a:off x="4172492" y="3111581"/>
              <a:ext cx="1448874"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6" name="组合 75"/>
          <p:cNvGrpSpPr/>
          <p:nvPr/>
        </p:nvGrpSpPr>
        <p:grpSpPr>
          <a:xfrm>
            <a:off x="5748681" y="4502784"/>
            <a:ext cx="1375515" cy="543600"/>
            <a:chOff x="5982926" y="4927865"/>
            <a:chExt cx="1558510" cy="837210"/>
          </a:xfrm>
        </p:grpSpPr>
        <p:sp>
          <p:nvSpPr>
            <p:cNvPr id="77" name="TextBox 80"/>
            <p:cNvSpPr txBox="1"/>
            <p:nvPr/>
          </p:nvSpPr>
          <p:spPr>
            <a:xfrm>
              <a:off x="5982926" y="4927865"/>
              <a:ext cx="1537897" cy="521414"/>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成果展示</a:t>
              </a:r>
            </a:p>
          </p:txBody>
        </p:sp>
        <p:sp>
          <p:nvSpPr>
            <p:cNvPr id="78" name="TextBox 81"/>
            <p:cNvSpPr txBox="1"/>
            <p:nvPr/>
          </p:nvSpPr>
          <p:spPr>
            <a:xfrm>
              <a:off x="5982927" y="5338463"/>
              <a:ext cx="1558509"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9" name="组合 78"/>
          <p:cNvGrpSpPr/>
          <p:nvPr/>
        </p:nvGrpSpPr>
        <p:grpSpPr>
          <a:xfrm>
            <a:off x="7142307" y="3028193"/>
            <a:ext cx="1456620" cy="523809"/>
            <a:chOff x="7839376" y="2731463"/>
            <a:chExt cx="1537897" cy="806730"/>
          </a:xfrm>
        </p:grpSpPr>
        <p:sp>
          <p:nvSpPr>
            <p:cNvPr id="80" name="TextBox 83"/>
            <p:cNvSpPr txBox="1"/>
            <p:nvPr/>
          </p:nvSpPr>
          <p:spPr>
            <a:xfrm>
              <a:off x="7839376" y="2731463"/>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工作不足</a:t>
              </a:r>
            </a:p>
          </p:txBody>
        </p:sp>
        <p:sp>
          <p:nvSpPr>
            <p:cNvPr id="81" name="TextBox 84"/>
            <p:cNvSpPr txBox="1"/>
            <p:nvPr/>
          </p:nvSpPr>
          <p:spPr>
            <a:xfrm>
              <a:off x="7868793" y="3111581"/>
              <a:ext cx="1365315"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82" name="组合 81"/>
          <p:cNvGrpSpPr/>
          <p:nvPr/>
        </p:nvGrpSpPr>
        <p:grpSpPr>
          <a:xfrm>
            <a:off x="8752285" y="4519277"/>
            <a:ext cx="1357322" cy="510615"/>
            <a:chOff x="9752962" y="4978665"/>
            <a:chExt cx="1537897" cy="786411"/>
          </a:xfrm>
        </p:grpSpPr>
        <p:sp>
          <p:nvSpPr>
            <p:cNvPr id="83" name="TextBox 86"/>
            <p:cNvSpPr txBox="1"/>
            <p:nvPr/>
          </p:nvSpPr>
          <p:spPr>
            <a:xfrm>
              <a:off x="9752962" y="4978665"/>
              <a:ext cx="1537897" cy="521416"/>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明年计划</a:t>
              </a:r>
            </a:p>
          </p:txBody>
        </p:sp>
        <p:sp>
          <p:nvSpPr>
            <p:cNvPr id="84" name="TextBox 87"/>
            <p:cNvSpPr txBox="1"/>
            <p:nvPr/>
          </p:nvSpPr>
          <p:spPr>
            <a:xfrm>
              <a:off x="9752962" y="5338463"/>
              <a:ext cx="1537896"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30" name="组合 29"/>
          <p:cNvGrpSpPr/>
          <p:nvPr/>
        </p:nvGrpSpPr>
        <p:grpSpPr>
          <a:xfrm>
            <a:off x="8272327" y="2776158"/>
            <a:ext cx="1843959" cy="1598456"/>
            <a:chOff x="9224782" y="2628163"/>
            <a:chExt cx="2397222" cy="2093640"/>
          </a:xfrm>
          <a:solidFill>
            <a:srgbClr val="223B7E"/>
          </a:solidFill>
          <a:effectLst/>
        </p:grpSpPr>
        <p:grpSp>
          <p:nvGrpSpPr>
            <p:cNvPr id="35" name="组合 77"/>
            <p:cNvGrpSpPr/>
            <p:nvPr/>
          </p:nvGrpSpPr>
          <p:grpSpPr>
            <a:xfrm>
              <a:off x="9224782" y="2628163"/>
              <a:ext cx="2397222" cy="2093640"/>
              <a:chOff x="9224782" y="2628163"/>
              <a:chExt cx="2397222" cy="2093640"/>
            </a:xfrm>
            <a:grpFill/>
          </p:grpSpPr>
          <p:grpSp>
            <p:nvGrpSpPr>
              <p:cNvPr id="38" name="组合 79"/>
              <p:cNvGrpSpPr/>
              <p:nvPr/>
            </p:nvGrpSpPr>
            <p:grpSpPr>
              <a:xfrm>
                <a:off x="9224782" y="262816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solidFill>
                    <a:schemeClr val="bg1"/>
                  </a:solid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7"/>
              <p:cNvSpPr>
                <a:spLocks/>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7" name="TextBox 41"/>
            <p:cNvSpPr txBox="1"/>
            <p:nvPr/>
          </p:nvSpPr>
          <p:spPr>
            <a:xfrm>
              <a:off x="9999918" y="3276540"/>
              <a:ext cx="1010288" cy="813969"/>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05</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spTree>
    <p:custDataLst>
      <p:tags r:id="rId1"/>
    </p:custDataLst>
    <p:extLst>
      <p:ext uri="{BB962C8B-B14F-4D97-AF65-F5344CB8AC3E}">
        <p14:creationId xmlns:p14="http://schemas.microsoft.com/office/powerpoint/2010/main" val="4293601151"/>
      </p:ext>
    </p:extLst>
  </p:cSld>
  <p:clrMapOvr>
    <a:masterClrMapping/>
  </p:clrMapOvr>
  <mc:AlternateContent xmlns:mc="http://schemas.openxmlformats.org/markup-compatibility/2006" xmlns:p14="http://schemas.microsoft.com/office/powerpoint/2010/main">
    <mc:Choice Requires="p14">
      <p:transition spd="slow" p14:dur="2000" advTm="7648"/>
    </mc:Choice>
    <mc:Fallback xmlns="">
      <p:transition spd="slow" advTm="76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right)">
                                      <p:cBhvr>
                                        <p:cTn id="7" dur="500"/>
                                        <p:tgtEl>
                                          <p:spTgt spid="86"/>
                                        </p:tgtEl>
                                      </p:cBhvr>
                                    </p:animEffect>
                                  </p:childTnLst>
                                </p:cTn>
                              </p:par>
                              <p:par>
                                <p:cTn id="8" presetID="56" presetClass="entr" presetSubtype="0" fill="hold" grpId="0" nodeType="withEffect">
                                  <p:stCondLst>
                                    <p:cond delay="1000"/>
                                  </p:stCondLst>
                                  <p:iterate type="lt">
                                    <p:tmPct val="10000"/>
                                  </p:iterate>
                                  <p:childTnLst>
                                    <p:set>
                                      <p:cBhvr>
                                        <p:cTn id="9" dur="1" fill="hold">
                                          <p:stCondLst>
                                            <p:cond delay="0"/>
                                          </p:stCondLst>
                                        </p:cTn>
                                        <p:tgtEl>
                                          <p:spTgt spid="28"/>
                                        </p:tgtEl>
                                        <p:attrNameLst>
                                          <p:attrName>style.visibility</p:attrName>
                                        </p:attrNameLst>
                                      </p:cBhvr>
                                      <p:to>
                                        <p:strVal val="visible"/>
                                      </p:to>
                                    </p:set>
                                    <p:anim by="(-#ppt_w*2)" calcmode="lin" valueType="num">
                                      <p:cBhvr rctx="PPT">
                                        <p:cTn id="10" dur="500" autoRev="1" fill="hold">
                                          <p:stCondLst>
                                            <p:cond delay="0"/>
                                          </p:stCondLst>
                                        </p:cTn>
                                        <p:tgtEl>
                                          <p:spTgt spid="28"/>
                                        </p:tgtEl>
                                        <p:attrNameLst>
                                          <p:attrName>ppt_w</p:attrName>
                                        </p:attrNameLst>
                                      </p:cBhvr>
                                    </p:anim>
                                    <p:anim by="(#ppt_w*0.50)" calcmode="lin" valueType="num">
                                      <p:cBhvr>
                                        <p:cTn id="11" dur="500" decel="50000" autoRev="1" fill="hold">
                                          <p:stCondLst>
                                            <p:cond delay="0"/>
                                          </p:stCondLst>
                                        </p:cTn>
                                        <p:tgtEl>
                                          <p:spTgt spid="28"/>
                                        </p:tgtEl>
                                        <p:attrNameLst>
                                          <p:attrName>ppt_x</p:attrName>
                                        </p:attrNameLst>
                                      </p:cBhvr>
                                    </p:anim>
                                    <p:anim from="(-#ppt_h/2)" to="(#ppt_y)" calcmode="lin" valueType="num">
                                      <p:cBhvr>
                                        <p:cTn id="12" dur="1000" fill="hold">
                                          <p:stCondLst>
                                            <p:cond delay="0"/>
                                          </p:stCondLst>
                                        </p:cTn>
                                        <p:tgtEl>
                                          <p:spTgt spid="28"/>
                                        </p:tgtEl>
                                        <p:attrNameLst>
                                          <p:attrName>ppt_y</p:attrName>
                                        </p:attrNameLst>
                                      </p:cBhvr>
                                    </p:anim>
                                    <p:animRot by="21600000">
                                      <p:cBhvr>
                                        <p:cTn id="13" dur="1000" fill="hold">
                                          <p:stCondLst>
                                            <p:cond delay="0"/>
                                          </p:stCondLst>
                                        </p:cTn>
                                        <p:tgtEl>
                                          <p:spTgt spid="28"/>
                                        </p:tgtEl>
                                        <p:attrNameLst>
                                          <p:attrName>r</p:attrName>
                                        </p:attrNameLst>
                                      </p:cBhvr>
                                    </p:animRot>
                                  </p:childTnLst>
                                </p:cTn>
                              </p:par>
                              <p:par>
                                <p:cTn id="14" presetID="22" presetClass="entr" presetSubtype="8" fill="hold" grpId="0" nodeType="withEffect">
                                  <p:stCondLst>
                                    <p:cond delay="150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p:stCondLst>
                              <p:cond delay="2100"/>
                            </p:stCondLst>
                            <p:childTnLst>
                              <p:par>
                                <p:cTn id="18" presetID="2" presetClass="entr" presetSubtype="3" accel="52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2000" fill="hold"/>
                                        <p:tgtEl>
                                          <p:spTgt spid="50"/>
                                        </p:tgtEl>
                                        <p:attrNameLst>
                                          <p:attrName>ppt_x</p:attrName>
                                        </p:attrNameLst>
                                      </p:cBhvr>
                                      <p:tavLst>
                                        <p:tav tm="0">
                                          <p:val>
                                            <p:strVal val="1+#ppt_w/2"/>
                                          </p:val>
                                        </p:tav>
                                        <p:tav tm="100000">
                                          <p:val>
                                            <p:strVal val="#ppt_x"/>
                                          </p:val>
                                        </p:tav>
                                      </p:tavLst>
                                    </p:anim>
                                    <p:anim calcmode="lin" valueType="num">
                                      <p:cBhvr additive="base">
                                        <p:cTn id="21" dur="2000" fill="hold"/>
                                        <p:tgtEl>
                                          <p:spTgt spid="50"/>
                                        </p:tgtEl>
                                        <p:attrNameLst>
                                          <p:attrName>ppt_y</p:attrName>
                                        </p:attrNameLst>
                                      </p:cBhvr>
                                      <p:tavLst>
                                        <p:tav tm="0">
                                          <p:val>
                                            <p:strVal val="0-#ppt_h/2"/>
                                          </p:val>
                                        </p:tav>
                                        <p:tav tm="100000">
                                          <p:val>
                                            <p:strVal val="#ppt_y"/>
                                          </p:val>
                                        </p:tav>
                                      </p:tavLst>
                                    </p:anim>
                                  </p:childTnLst>
                                </p:cTn>
                              </p:par>
                              <p:par>
                                <p:cTn id="22" presetID="2" presetClass="entr" presetSubtype="12" accel="52000" fill="hold" nodeType="with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additive="base">
                                        <p:cTn id="24" dur="2000" fill="hold"/>
                                        <p:tgtEl>
                                          <p:spTgt spid="56"/>
                                        </p:tgtEl>
                                        <p:attrNameLst>
                                          <p:attrName>ppt_x</p:attrName>
                                        </p:attrNameLst>
                                      </p:cBhvr>
                                      <p:tavLst>
                                        <p:tav tm="0">
                                          <p:val>
                                            <p:strVal val="0-#ppt_w/2"/>
                                          </p:val>
                                        </p:tav>
                                        <p:tav tm="100000">
                                          <p:val>
                                            <p:strVal val="#ppt_x"/>
                                          </p:val>
                                        </p:tav>
                                      </p:tavLst>
                                    </p:anim>
                                    <p:anim calcmode="lin" valueType="num">
                                      <p:cBhvr additive="base">
                                        <p:cTn id="25" dur="2000" fill="hold"/>
                                        <p:tgtEl>
                                          <p:spTgt spid="56"/>
                                        </p:tgtEl>
                                        <p:attrNameLst>
                                          <p:attrName>ppt_y</p:attrName>
                                        </p:attrNameLst>
                                      </p:cBhvr>
                                      <p:tavLst>
                                        <p:tav tm="0">
                                          <p:val>
                                            <p:strVal val="1+#ppt_h/2"/>
                                          </p:val>
                                        </p:tav>
                                        <p:tav tm="100000">
                                          <p:val>
                                            <p:strVal val="#ppt_y"/>
                                          </p:val>
                                        </p:tav>
                                      </p:tavLst>
                                    </p:anim>
                                  </p:childTnLst>
                                </p:cTn>
                              </p:par>
                              <p:par>
                                <p:cTn id="26" presetID="2" presetClass="entr" presetSubtype="3" accel="52000" fill="hold" nodeType="with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2000" fill="hold"/>
                                        <p:tgtEl>
                                          <p:spTgt spid="43"/>
                                        </p:tgtEl>
                                        <p:attrNameLst>
                                          <p:attrName>ppt_x</p:attrName>
                                        </p:attrNameLst>
                                      </p:cBhvr>
                                      <p:tavLst>
                                        <p:tav tm="0">
                                          <p:val>
                                            <p:strVal val="1+#ppt_w/2"/>
                                          </p:val>
                                        </p:tav>
                                        <p:tav tm="100000">
                                          <p:val>
                                            <p:strVal val="#ppt_x"/>
                                          </p:val>
                                        </p:tav>
                                      </p:tavLst>
                                    </p:anim>
                                    <p:anim calcmode="lin" valueType="num">
                                      <p:cBhvr additive="base">
                                        <p:cTn id="29" dur="2000" fill="hold"/>
                                        <p:tgtEl>
                                          <p:spTgt spid="43"/>
                                        </p:tgtEl>
                                        <p:attrNameLst>
                                          <p:attrName>ppt_y</p:attrName>
                                        </p:attrNameLst>
                                      </p:cBhvr>
                                      <p:tavLst>
                                        <p:tav tm="0">
                                          <p:val>
                                            <p:strVal val="0-#ppt_h/2"/>
                                          </p:val>
                                        </p:tav>
                                        <p:tav tm="100000">
                                          <p:val>
                                            <p:strVal val="#ppt_y"/>
                                          </p:val>
                                        </p:tav>
                                      </p:tavLst>
                                    </p:anim>
                                  </p:childTnLst>
                                </p:cTn>
                              </p:par>
                              <p:par>
                                <p:cTn id="30" presetID="2" presetClass="entr" presetSubtype="12" accel="52000"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2000" fill="hold"/>
                                        <p:tgtEl>
                                          <p:spTgt spid="63"/>
                                        </p:tgtEl>
                                        <p:attrNameLst>
                                          <p:attrName>ppt_x</p:attrName>
                                        </p:attrNameLst>
                                      </p:cBhvr>
                                      <p:tavLst>
                                        <p:tav tm="0">
                                          <p:val>
                                            <p:strVal val="0-#ppt_w/2"/>
                                          </p:val>
                                        </p:tav>
                                        <p:tav tm="100000">
                                          <p:val>
                                            <p:strVal val="#ppt_x"/>
                                          </p:val>
                                        </p:tav>
                                      </p:tavLst>
                                    </p:anim>
                                    <p:anim calcmode="lin" valueType="num">
                                      <p:cBhvr additive="base">
                                        <p:cTn id="33" dur="2000" fill="hold"/>
                                        <p:tgtEl>
                                          <p:spTgt spid="63"/>
                                        </p:tgtEl>
                                        <p:attrNameLst>
                                          <p:attrName>ppt_y</p:attrName>
                                        </p:attrNameLst>
                                      </p:cBhvr>
                                      <p:tavLst>
                                        <p:tav tm="0">
                                          <p:val>
                                            <p:strVal val="1+#ppt_h/2"/>
                                          </p:val>
                                        </p:tav>
                                        <p:tav tm="100000">
                                          <p:val>
                                            <p:strVal val="#ppt_y"/>
                                          </p:val>
                                        </p:tav>
                                      </p:tavLst>
                                    </p:anim>
                                  </p:childTnLst>
                                </p:cTn>
                              </p:par>
                              <p:par>
                                <p:cTn id="34" presetID="2" presetClass="entr" presetSubtype="3" accel="5200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2000" fill="hold"/>
                                        <p:tgtEl>
                                          <p:spTgt spid="30"/>
                                        </p:tgtEl>
                                        <p:attrNameLst>
                                          <p:attrName>ppt_x</p:attrName>
                                        </p:attrNameLst>
                                      </p:cBhvr>
                                      <p:tavLst>
                                        <p:tav tm="0">
                                          <p:val>
                                            <p:strVal val="1+#ppt_w/2"/>
                                          </p:val>
                                        </p:tav>
                                        <p:tav tm="100000">
                                          <p:val>
                                            <p:strVal val="#ppt_x"/>
                                          </p:val>
                                        </p:tav>
                                      </p:tavLst>
                                    </p:anim>
                                    <p:anim calcmode="lin" valueType="num">
                                      <p:cBhvr additive="base">
                                        <p:cTn id="37" dur="2000" fill="hold"/>
                                        <p:tgtEl>
                                          <p:spTgt spid="30"/>
                                        </p:tgtEl>
                                        <p:attrNameLst>
                                          <p:attrName>ppt_y</p:attrName>
                                        </p:attrNameLst>
                                      </p:cBhvr>
                                      <p:tavLst>
                                        <p:tav tm="0">
                                          <p:val>
                                            <p:strVal val="0-#ppt_h/2"/>
                                          </p:val>
                                        </p:tav>
                                        <p:tav tm="100000">
                                          <p:val>
                                            <p:strVal val="#ppt_y"/>
                                          </p:val>
                                        </p:tav>
                                      </p:tavLst>
                                    </p:anim>
                                  </p:childTnLst>
                                </p:cTn>
                              </p:par>
                              <p:par>
                                <p:cTn id="38" presetID="42" presetClass="entr" presetSubtype="0" fill="hold" nodeType="withEffect">
                                  <p:stCondLst>
                                    <p:cond delay="140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160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1000"/>
                                        <p:tgtEl>
                                          <p:spTgt spid="73"/>
                                        </p:tgtEl>
                                      </p:cBhvr>
                                    </p:animEffect>
                                    <p:anim calcmode="lin" valueType="num">
                                      <p:cBhvr>
                                        <p:cTn id="46" dur="1000" fill="hold"/>
                                        <p:tgtEl>
                                          <p:spTgt spid="73"/>
                                        </p:tgtEl>
                                        <p:attrNameLst>
                                          <p:attrName>ppt_x</p:attrName>
                                        </p:attrNameLst>
                                      </p:cBhvr>
                                      <p:tavLst>
                                        <p:tav tm="0">
                                          <p:val>
                                            <p:strVal val="#ppt_x"/>
                                          </p:val>
                                        </p:tav>
                                        <p:tav tm="100000">
                                          <p:val>
                                            <p:strVal val="#ppt_x"/>
                                          </p:val>
                                        </p:tav>
                                      </p:tavLst>
                                    </p:anim>
                                    <p:anim calcmode="lin" valueType="num">
                                      <p:cBhvr>
                                        <p:cTn id="47" dur="1000" fill="hold"/>
                                        <p:tgtEl>
                                          <p:spTgt spid="73"/>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180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1000"/>
                                        <p:tgtEl>
                                          <p:spTgt spid="76"/>
                                        </p:tgtEl>
                                      </p:cBhvr>
                                    </p:animEffect>
                                    <p:anim calcmode="lin" valueType="num">
                                      <p:cBhvr>
                                        <p:cTn id="51" dur="1000" fill="hold"/>
                                        <p:tgtEl>
                                          <p:spTgt spid="76"/>
                                        </p:tgtEl>
                                        <p:attrNameLst>
                                          <p:attrName>ppt_x</p:attrName>
                                        </p:attrNameLst>
                                      </p:cBhvr>
                                      <p:tavLst>
                                        <p:tav tm="0">
                                          <p:val>
                                            <p:strVal val="#ppt_x"/>
                                          </p:val>
                                        </p:tav>
                                        <p:tav tm="100000">
                                          <p:val>
                                            <p:strVal val="#ppt_x"/>
                                          </p:val>
                                        </p:tav>
                                      </p:tavLst>
                                    </p:anim>
                                    <p:anim calcmode="lin" valueType="num">
                                      <p:cBhvr>
                                        <p:cTn id="52" dur="1000" fill="hold"/>
                                        <p:tgtEl>
                                          <p:spTgt spid="7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220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2000"/>
                                        <p:tgtEl>
                                          <p:spTgt spid="82"/>
                                        </p:tgtEl>
                                      </p:cBhvr>
                                    </p:animEffect>
                                    <p:anim calcmode="lin" valueType="num">
                                      <p:cBhvr>
                                        <p:cTn id="61" dur="2000" fill="hold"/>
                                        <p:tgtEl>
                                          <p:spTgt spid="82"/>
                                        </p:tgtEl>
                                        <p:attrNameLst>
                                          <p:attrName>ppt_x</p:attrName>
                                        </p:attrNameLst>
                                      </p:cBhvr>
                                      <p:tavLst>
                                        <p:tav tm="0">
                                          <p:val>
                                            <p:strVal val="#ppt_x"/>
                                          </p:val>
                                        </p:tav>
                                        <p:tav tm="100000">
                                          <p:val>
                                            <p:strVal val="#ppt_x"/>
                                          </p:val>
                                        </p:tav>
                                      </p:tavLst>
                                    </p:anim>
                                    <p:anim calcmode="lin" valueType="num">
                                      <p:cBhvr>
                                        <p:cTn id="62" dur="2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6" name="直接连接符 5"/>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8805567"/>
      </p:ext>
    </p:extLst>
  </p:cSld>
  <p:clrMapOvr>
    <a:masterClrMapping/>
  </p:clrMapOvr>
  <mc:AlternateContent xmlns:mc="http://schemas.openxmlformats.org/markup-compatibility/2006" xmlns:p14="http://schemas.microsoft.com/office/powerpoint/2010/main">
    <mc:Choice Requires="p14">
      <p:transition spd="slow" p14:dur="2000" advTm="6193"/>
    </mc:Choice>
    <mc:Fallback xmlns="">
      <p:transition spd="slow" advTm="61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strVal val="#ppt_x"/>
                                          </p:val>
                                        </p:tav>
                                        <p:tav tm="100000">
                                          <p:val>
                                            <p:strVal val="#ppt_x"/>
                                          </p:val>
                                        </p:tav>
                                      </p:tavLst>
                                    </p:anim>
                                    <p:anim calcmode="lin" valueType="num">
                                      <p:cBhvr>
                                        <p:cTn id="27" dur="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1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5"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6"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7"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2000" advTm="7393"/>
    </mc:Choice>
    <mc:Fallback xmlns="">
      <p:transition spd="slow" advTm="7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25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p:cBhvr>
                                        <p:cTn id="36" dur="1000"/>
                                        <p:tgtEl>
                                          <p:spTgt spid="19"/>
                                        </p:tgtEl>
                                      </p:cBhvr>
                                    </p:animEffect>
                                  </p:childTnLst>
                                </p:cTn>
                              </p:par>
                            </p:childTnLst>
                          </p:cTn>
                        </p:par>
                        <p:par>
                          <p:cTn id="37" fill="hold">
                            <p:stCondLst>
                              <p:cond delay="2000"/>
                            </p:stCondLst>
                            <p:childTnLst>
                              <p:par>
                                <p:cTn id="38" presetID="2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childTnLst>
                                </p:cTn>
                              </p:par>
                            </p:childTnLst>
                          </p:cTn>
                        </p:par>
                        <p:par>
                          <p:cTn id="50" fill="hold">
                            <p:stCondLst>
                              <p:cond delay="2500"/>
                            </p:stCondLst>
                            <p:childTnLst>
                              <p:par>
                                <p:cTn id="51" presetID="2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p:cBhvr>
                                        <p:cTn id="53" dur="750"/>
                                        <p:tgtEl>
                                          <p:spTgt spid="27"/>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p:cBhvr>
                                        <p:cTn id="56" dur="750"/>
                                        <p:tgtEl>
                                          <p:spTgt spid="25"/>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p:cBhvr>
                                        <p:cTn id="59"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2000" advTm="6720"/>
    </mc:Choice>
    <mc:Fallback xmlns="">
      <p:transition spd="slow" advTm="67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fltVal val="0"/>
                                          </p:val>
                                        </p:tav>
                                        <p:tav tm="100000">
                                          <p:val>
                                            <p:strVal val="#ppt_w"/>
                                          </p:val>
                                        </p:tav>
                                      </p:tavLst>
                                    </p:anim>
                                    <p:anim calcmode="lin" valueType="num">
                                      <p:cBhvr>
                                        <p:cTn id="29" dur="500" fill="hold"/>
                                        <p:tgtEl>
                                          <p:spTgt spid="36"/>
                                        </p:tgtEl>
                                        <p:attrNameLst>
                                          <p:attrName>ppt_h</p:attrName>
                                        </p:attrNameLst>
                                      </p:cBhvr>
                                      <p:tavLst>
                                        <p:tav tm="0">
                                          <p:val>
                                            <p:fltVal val="0"/>
                                          </p:val>
                                        </p:tav>
                                        <p:tav tm="100000">
                                          <p:val>
                                            <p:strVal val="#ppt_h"/>
                                          </p:val>
                                        </p:tav>
                                      </p:tavLst>
                                    </p:anim>
                                    <p:animEffect transition="in" filter="fade">
                                      <p:cBhvr>
                                        <p:cTn id="30" dur="500"/>
                                        <p:tgtEl>
                                          <p:spTgt spid="36"/>
                                        </p:tgtEl>
                                      </p:cBhvr>
                                    </p:animEffect>
                                  </p:childTnLst>
                                </p:cTn>
                              </p:par>
                              <p:par>
                                <p:cTn id="31" presetID="53" presetClass="entr" presetSubtype="16"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Effect transition="in" filter="fade">
                                      <p:cBhvr>
                                        <p:cTn id="35" dur="500"/>
                                        <p:tgtEl>
                                          <p:spTgt spid="39"/>
                                        </p:tgtEl>
                                      </p:cBhvr>
                                    </p:animEffect>
                                  </p:childTnLst>
                                </p:cTn>
                              </p:par>
                              <p:par>
                                <p:cTn id="36" presetID="53" presetClass="entr" presetSubtype="16"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par>
                                <p:cTn id="41" presetID="53" presetClass="entr" presetSubtype="16"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animEffect transition="in" filter="fade">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
                                          </p:val>
                                        </p:tav>
                                        <p:tav tm="100000">
                                          <p:val>
                                            <p:strVal val="#ppt_x"/>
                                          </p:val>
                                        </p:tav>
                                      </p:tavLst>
                                    </p:anim>
                                    <p:anim calcmode="lin" valueType="num">
                                      <p:cBhvr>
                                        <p:cTn id="62" dur="1000" fill="hold"/>
                                        <p:tgtEl>
                                          <p:spTgt spid="1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1000"/>
                                        <p:tgtEl>
                                          <p:spTgt spid="23"/>
                                        </p:tgtEl>
                                      </p:cBhvr>
                                    </p:animEffect>
                                    <p:anim calcmode="lin" valueType="num">
                                      <p:cBhvr>
                                        <p:cTn id="71" dur="1000" fill="hold"/>
                                        <p:tgtEl>
                                          <p:spTgt spid="23"/>
                                        </p:tgtEl>
                                        <p:attrNameLst>
                                          <p:attrName>ppt_x</p:attrName>
                                        </p:attrNameLst>
                                      </p:cBhvr>
                                      <p:tavLst>
                                        <p:tav tm="0">
                                          <p:val>
                                            <p:strVal val="#ppt_x"/>
                                          </p:val>
                                        </p:tav>
                                        <p:tav tm="100000">
                                          <p:val>
                                            <p:strVal val="#ppt_x"/>
                                          </p:val>
                                        </p:tav>
                                      </p:tavLst>
                                    </p:anim>
                                    <p:anim calcmode="lin" valueType="num">
                                      <p:cBhvr>
                                        <p:cTn id="72" dur="1000" fill="hold"/>
                                        <p:tgtEl>
                                          <p:spTgt spid="2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1000"/>
                                        <p:tgtEl>
                                          <p:spTgt spid="51"/>
                                        </p:tgtEl>
                                      </p:cBhvr>
                                    </p:animEffect>
                                    <p:anim calcmode="lin" valueType="num">
                                      <p:cBhvr>
                                        <p:cTn id="76" dur="1000" fill="hold"/>
                                        <p:tgtEl>
                                          <p:spTgt spid="51"/>
                                        </p:tgtEl>
                                        <p:attrNameLst>
                                          <p:attrName>ppt_x</p:attrName>
                                        </p:attrNameLst>
                                      </p:cBhvr>
                                      <p:tavLst>
                                        <p:tav tm="0">
                                          <p:val>
                                            <p:strVal val="#ppt_x"/>
                                          </p:val>
                                        </p:tav>
                                        <p:tav tm="100000">
                                          <p:val>
                                            <p:strVal val="#ppt_x"/>
                                          </p:val>
                                        </p:tav>
                                      </p:tavLst>
                                    </p:anim>
                                    <p:anim calcmode="lin" valueType="num">
                                      <p:cBhvr>
                                        <p:cTn id="77" dur="1000" fill="hold"/>
                                        <p:tgtEl>
                                          <p:spTgt spid="5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fade">
                                      <p:cBhvr>
                                        <p:cTn id="80" dur="1000"/>
                                        <p:tgtEl>
                                          <p:spTgt spid="52"/>
                                        </p:tgtEl>
                                      </p:cBhvr>
                                    </p:animEffect>
                                    <p:anim calcmode="lin" valueType="num">
                                      <p:cBhvr>
                                        <p:cTn id="81" dur="1000" fill="hold"/>
                                        <p:tgtEl>
                                          <p:spTgt spid="52"/>
                                        </p:tgtEl>
                                        <p:attrNameLst>
                                          <p:attrName>ppt_x</p:attrName>
                                        </p:attrNameLst>
                                      </p:cBhvr>
                                      <p:tavLst>
                                        <p:tav tm="0">
                                          <p:val>
                                            <p:strVal val="#ppt_x"/>
                                          </p:val>
                                        </p:tav>
                                        <p:tav tm="100000">
                                          <p:val>
                                            <p:strVal val="#ppt_x"/>
                                          </p:val>
                                        </p:tav>
                                      </p:tavLst>
                                    </p:anim>
                                    <p:anim calcmode="lin" valueType="num">
                                      <p:cBhvr>
                                        <p:cTn id="82" dur="1000" fill="hold"/>
                                        <p:tgtEl>
                                          <p:spTgt spid="5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fade">
                                      <p:cBhvr>
                                        <p:cTn id="85" dur="1000"/>
                                        <p:tgtEl>
                                          <p:spTgt spid="53"/>
                                        </p:tgtEl>
                                      </p:cBhvr>
                                    </p:animEffect>
                                    <p:anim calcmode="lin" valueType="num">
                                      <p:cBhvr>
                                        <p:cTn id="86" dur="1000" fill="hold"/>
                                        <p:tgtEl>
                                          <p:spTgt spid="53"/>
                                        </p:tgtEl>
                                        <p:attrNameLst>
                                          <p:attrName>ppt_x</p:attrName>
                                        </p:attrNameLst>
                                      </p:cBhvr>
                                      <p:tavLst>
                                        <p:tav tm="0">
                                          <p:val>
                                            <p:strVal val="#ppt_x"/>
                                          </p:val>
                                        </p:tav>
                                        <p:tav tm="100000">
                                          <p:val>
                                            <p:strVal val="#ppt_x"/>
                                          </p:val>
                                        </p:tav>
                                      </p:tavLst>
                                    </p:anim>
                                    <p:anim calcmode="lin" valueType="num">
                                      <p:cBhvr>
                                        <p:cTn id="87" dur="1000" fill="hold"/>
                                        <p:tgtEl>
                                          <p:spTgt spid="5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fade">
                                      <p:cBhvr>
                                        <p:cTn id="90" dur="1000"/>
                                        <p:tgtEl>
                                          <p:spTgt spid="54"/>
                                        </p:tgtEl>
                                      </p:cBhvr>
                                    </p:animEffect>
                                    <p:anim calcmode="lin" valueType="num">
                                      <p:cBhvr>
                                        <p:cTn id="91" dur="1000" fill="hold"/>
                                        <p:tgtEl>
                                          <p:spTgt spid="54"/>
                                        </p:tgtEl>
                                        <p:attrNameLst>
                                          <p:attrName>ppt_x</p:attrName>
                                        </p:attrNameLst>
                                      </p:cBhvr>
                                      <p:tavLst>
                                        <p:tav tm="0">
                                          <p:val>
                                            <p:strVal val="#ppt_x"/>
                                          </p:val>
                                        </p:tav>
                                        <p:tav tm="100000">
                                          <p:val>
                                            <p:strVal val="#ppt_x"/>
                                          </p:val>
                                        </p:tav>
                                      </p:tavLst>
                                    </p:anim>
                                    <p:anim calcmode="lin" valueType="num">
                                      <p:cBhvr>
                                        <p:cTn id="92" dur="1000" fill="hold"/>
                                        <p:tgtEl>
                                          <p:spTgt spid="54"/>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1000"/>
                                        <p:tgtEl>
                                          <p:spTgt spid="18"/>
                                        </p:tgtEl>
                                      </p:cBhvr>
                                    </p:animEffect>
                                    <p:anim calcmode="lin" valueType="num">
                                      <p:cBhvr>
                                        <p:cTn id="96" dur="1000" fill="hold"/>
                                        <p:tgtEl>
                                          <p:spTgt spid="18"/>
                                        </p:tgtEl>
                                        <p:attrNameLst>
                                          <p:attrName>ppt_x</p:attrName>
                                        </p:attrNameLst>
                                      </p:cBhvr>
                                      <p:tavLst>
                                        <p:tav tm="0">
                                          <p:val>
                                            <p:strVal val="#ppt_x"/>
                                          </p:val>
                                        </p:tav>
                                        <p:tav tm="100000">
                                          <p:val>
                                            <p:strVal val="#ppt_x"/>
                                          </p:val>
                                        </p:tav>
                                      </p:tavLst>
                                    </p:anim>
                                    <p:anim calcmode="lin" valueType="num">
                                      <p:cBhvr>
                                        <p:cTn id="97" dur="1000" fill="hold"/>
                                        <p:tgtEl>
                                          <p:spTgt spid="1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fade">
                                      <p:cBhvr>
                                        <p:cTn id="100" dur="1000"/>
                                        <p:tgtEl>
                                          <p:spTgt spid="16"/>
                                        </p:tgtEl>
                                      </p:cBhvr>
                                    </p:animEffect>
                                    <p:anim calcmode="lin" valueType="num">
                                      <p:cBhvr>
                                        <p:cTn id="101" dur="1000" fill="hold"/>
                                        <p:tgtEl>
                                          <p:spTgt spid="16"/>
                                        </p:tgtEl>
                                        <p:attrNameLst>
                                          <p:attrName>ppt_x</p:attrName>
                                        </p:attrNameLst>
                                      </p:cBhvr>
                                      <p:tavLst>
                                        <p:tav tm="0">
                                          <p:val>
                                            <p:strVal val="#ppt_x"/>
                                          </p:val>
                                        </p:tav>
                                        <p:tav tm="100000">
                                          <p:val>
                                            <p:strVal val="#ppt_x"/>
                                          </p:val>
                                        </p:tav>
                                      </p:tavLst>
                                    </p:anim>
                                    <p:anim calcmode="lin" valueType="num">
                                      <p:cBhvr>
                                        <p:cTn id="102" dur="1000" fill="hold"/>
                                        <p:tgtEl>
                                          <p:spTgt spid="16"/>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fade">
                                      <p:cBhvr>
                                        <p:cTn id="105" dur="1000"/>
                                        <p:tgtEl>
                                          <p:spTgt spid="20"/>
                                        </p:tgtEl>
                                      </p:cBhvr>
                                    </p:animEffect>
                                    <p:anim calcmode="lin" valueType="num">
                                      <p:cBhvr>
                                        <p:cTn id="106" dur="1000" fill="hold"/>
                                        <p:tgtEl>
                                          <p:spTgt spid="20"/>
                                        </p:tgtEl>
                                        <p:attrNameLst>
                                          <p:attrName>ppt_x</p:attrName>
                                        </p:attrNameLst>
                                      </p:cBhvr>
                                      <p:tavLst>
                                        <p:tav tm="0">
                                          <p:val>
                                            <p:strVal val="#ppt_x"/>
                                          </p:val>
                                        </p:tav>
                                        <p:tav tm="100000">
                                          <p:val>
                                            <p:strVal val="#ppt_x"/>
                                          </p:val>
                                        </p:tav>
                                      </p:tavLst>
                                    </p:anim>
                                    <p:anim calcmode="lin" valueType="num">
                                      <p:cBhvr>
                                        <p:cTn id="107" dur="1000" fill="hold"/>
                                        <p:tgtEl>
                                          <p:spTgt spid="20"/>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1000"/>
                                        <p:tgtEl>
                                          <p:spTgt spid="22"/>
                                        </p:tgtEl>
                                      </p:cBhvr>
                                    </p:animEffect>
                                    <p:anim calcmode="lin" valueType="num">
                                      <p:cBhvr>
                                        <p:cTn id="111" dur="1000" fill="hold"/>
                                        <p:tgtEl>
                                          <p:spTgt spid="22"/>
                                        </p:tgtEl>
                                        <p:attrNameLst>
                                          <p:attrName>ppt_x</p:attrName>
                                        </p:attrNameLst>
                                      </p:cBhvr>
                                      <p:tavLst>
                                        <p:tav tm="0">
                                          <p:val>
                                            <p:strVal val="#ppt_x"/>
                                          </p:val>
                                        </p:tav>
                                        <p:tav tm="100000">
                                          <p:val>
                                            <p:strVal val="#ppt_x"/>
                                          </p:val>
                                        </p:tav>
                                      </p:tavLst>
                                    </p:anim>
                                    <p:anim calcmode="lin" valueType="num">
                                      <p:cBhvr>
                                        <p:cTn id="11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7" presetClass="entr" presetSubtype="0" fill="hold" grpId="0"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1000"/>
                                        <p:tgtEl>
                                          <p:spTgt spid="27"/>
                                        </p:tgtEl>
                                      </p:cBhvr>
                                    </p:animEffect>
                                    <p:anim calcmode="lin" valueType="num">
                                      <p:cBhvr>
                                        <p:cTn id="123" dur="1000" fill="hold"/>
                                        <p:tgtEl>
                                          <p:spTgt spid="27"/>
                                        </p:tgtEl>
                                        <p:attrNameLst>
                                          <p:attrName>ppt_x</p:attrName>
                                        </p:attrNameLst>
                                      </p:cBhvr>
                                      <p:tavLst>
                                        <p:tav tm="0">
                                          <p:val>
                                            <p:strVal val="#ppt_x"/>
                                          </p:val>
                                        </p:tav>
                                        <p:tav tm="100000">
                                          <p:val>
                                            <p:strVal val="#ppt_x"/>
                                          </p:val>
                                        </p:tav>
                                      </p:tavLst>
                                    </p:anim>
                                    <p:anim calcmode="lin" valueType="num">
                                      <p:cBhvr>
                                        <p:cTn id="124" dur="1000" fill="hold"/>
                                        <p:tgtEl>
                                          <p:spTgt spid="27"/>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1000"/>
                                        <p:tgtEl>
                                          <p:spTgt spid="29"/>
                                        </p:tgtEl>
                                      </p:cBhvr>
                                    </p:animEffect>
                                    <p:anim calcmode="lin" valueType="num">
                                      <p:cBhvr>
                                        <p:cTn id="128" dur="1000" fill="hold"/>
                                        <p:tgtEl>
                                          <p:spTgt spid="29"/>
                                        </p:tgtEl>
                                        <p:attrNameLst>
                                          <p:attrName>ppt_x</p:attrName>
                                        </p:attrNameLst>
                                      </p:cBhvr>
                                      <p:tavLst>
                                        <p:tav tm="0">
                                          <p:val>
                                            <p:strVal val="#ppt_x"/>
                                          </p:val>
                                        </p:tav>
                                        <p:tav tm="100000">
                                          <p:val>
                                            <p:strVal val="#ppt_x"/>
                                          </p:val>
                                        </p:tav>
                                      </p:tavLst>
                                    </p:anim>
                                    <p:anim calcmode="lin" valueType="num">
                                      <p:cBhvr>
                                        <p:cTn id="129" dur="1000" fill="hold"/>
                                        <p:tgtEl>
                                          <p:spTgt spid="29"/>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1000"/>
                                        <p:tgtEl>
                                          <p:spTgt spid="55"/>
                                        </p:tgtEl>
                                      </p:cBhvr>
                                    </p:animEffect>
                                    <p:anim calcmode="lin" valueType="num">
                                      <p:cBhvr>
                                        <p:cTn id="133" dur="1000" fill="hold"/>
                                        <p:tgtEl>
                                          <p:spTgt spid="55"/>
                                        </p:tgtEl>
                                        <p:attrNameLst>
                                          <p:attrName>ppt_x</p:attrName>
                                        </p:attrNameLst>
                                      </p:cBhvr>
                                      <p:tavLst>
                                        <p:tav tm="0">
                                          <p:val>
                                            <p:strVal val="#ppt_x"/>
                                          </p:val>
                                        </p:tav>
                                        <p:tav tm="100000">
                                          <p:val>
                                            <p:strVal val="#ppt_x"/>
                                          </p:val>
                                        </p:tav>
                                      </p:tavLst>
                                    </p:anim>
                                    <p:anim calcmode="lin" valueType="num">
                                      <p:cBhvr>
                                        <p:cTn id="134" dur="1000" fill="hold"/>
                                        <p:tgtEl>
                                          <p:spTgt spid="55"/>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56"/>
                                        </p:tgtEl>
                                        <p:attrNameLst>
                                          <p:attrName>style.visibility</p:attrName>
                                        </p:attrNameLst>
                                      </p:cBhvr>
                                      <p:to>
                                        <p:strVal val="visible"/>
                                      </p:to>
                                    </p:set>
                                    <p:animEffect transition="in" filter="fade">
                                      <p:cBhvr>
                                        <p:cTn id="137" dur="1000"/>
                                        <p:tgtEl>
                                          <p:spTgt spid="56"/>
                                        </p:tgtEl>
                                      </p:cBhvr>
                                    </p:animEffect>
                                    <p:anim calcmode="lin" valueType="num">
                                      <p:cBhvr>
                                        <p:cTn id="138" dur="1000" fill="hold"/>
                                        <p:tgtEl>
                                          <p:spTgt spid="56"/>
                                        </p:tgtEl>
                                        <p:attrNameLst>
                                          <p:attrName>ppt_x</p:attrName>
                                        </p:attrNameLst>
                                      </p:cBhvr>
                                      <p:tavLst>
                                        <p:tav tm="0">
                                          <p:val>
                                            <p:strVal val="#ppt_x"/>
                                          </p:val>
                                        </p:tav>
                                        <p:tav tm="100000">
                                          <p:val>
                                            <p:strVal val="#ppt_x"/>
                                          </p:val>
                                        </p:tav>
                                      </p:tavLst>
                                    </p:anim>
                                    <p:anim calcmode="lin" valueType="num">
                                      <p:cBhvr>
                                        <p:cTn id="139" dur="1000" fill="hold"/>
                                        <p:tgtEl>
                                          <p:spTgt spid="56"/>
                                        </p:tgtEl>
                                        <p:attrNameLst>
                                          <p:attrName>ppt_y</p:attrName>
                                        </p:attrNameLst>
                                      </p:cBhvr>
                                      <p:tavLst>
                                        <p:tav tm="0">
                                          <p:val>
                                            <p:strVal val="#ppt_y-.1"/>
                                          </p:val>
                                        </p:tav>
                                        <p:tav tm="100000">
                                          <p:val>
                                            <p:strVal val="#ppt_y"/>
                                          </p:val>
                                        </p:tav>
                                      </p:tavLst>
                                    </p:anim>
                                  </p:childTnLst>
                                </p:cTn>
                              </p:par>
                              <p:par>
                                <p:cTn id="140" presetID="47" presetClass="entr" presetSubtype="0"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Effect transition="in" filter="fade">
                                      <p:cBhvr>
                                        <p:cTn id="142" dur="1000"/>
                                        <p:tgtEl>
                                          <p:spTgt spid="57"/>
                                        </p:tgtEl>
                                      </p:cBhvr>
                                    </p:animEffect>
                                    <p:anim calcmode="lin" valueType="num">
                                      <p:cBhvr>
                                        <p:cTn id="143" dur="1000" fill="hold"/>
                                        <p:tgtEl>
                                          <p:spTgt spid="57"/>
                                        </p:tgtEl>
                                        <p:attrNameLst>
                                          <p:attrName>ppt_x</p:attrName>
                                        </p:attrNameLst>
                                      </p:cBhvr>
                                      <p:tavLst>
                                        <p:tav tm="0">
                                          <p:val>
                                            <p:strVal val="#ppt_x"/>
                                          </p:val>
                                        </p:tav>
                                        <p:tav tm="100000">
                                          <p:val>
                                            <p:strVal val="#ppt_x"/>
                                          </p:val>
                                        </p:tav>
                                      </p:tavLst>
                                    </p:anim>
                                    <p:anim calcmode="lin" valueType="num">
                                      <p:cBhvr>
                                        <p:cTn id="144" dur="1000" fill="hold"/>
                                        <p:tgtEl>
                                          <p:spTgt spid="57"/>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Effect transition="in" filter="fade">
                                      <p:cBhvr>
                                        <p:cTn id="147" dur="1000"/>
                                        <p:tgtEl>
                                          <p:spTgt spid="28"/>
                                        </p:tgtEl>
                                      </p:cBhvr>
                                    </p:animEffect>
                                    <p:anim calcmode="lin" valueType="num">
                                      <p:cBhvr>
                                        <p:cTn id="148" dur="1000" fill="hold"/>
                                        <p:tgtEl>
                                          <p:spTgt spid="28"/>
                                        </p:tgtEl>
                                        <p:attrNameLst>
                                          <p:attrName>ppt_x</p:attrName>
                                        </p:attrNameLst>
                                      </p:cBhvr>
                                      <p:tavLst>
                                        <p:tav tm="0">
                                          <p:val>
                                            <p:strVal val="#ppt_x"/>
                                          </p:val>
                                        </p:tav>
                                        <p:tav tm="100000">
                                          <p:val>
                                            <p:strVal val="#ppt_x"/>
                                          </p:val>
                                        </p:tav>
                                      </p:tavLst>
                                    </p:anim>
                                    <p:anim calcmode="lin" valueType="num">
                                      <p:cBhvr>
                                        <p:cTn id="149" dur="1000" fill="hold"/>
                                        <p:tgtEl>
                                          <p:spTgt spid="2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fade">
                                      <p:cBhvr>
                                        <p:cTn id="152" dur="1000"/>
                                        <p:tgtEl>
                                          <p:spTgt spid="26"/>
                                        </p:tgtEl>
                                      </p:cBhvr>
                                    </p:animEffect>
                                    <p:anim calcmode="lin" valueType="num">
                                      <p:cBhvr>
                                        <p:cTn id="153" dur="1000" fill="hold"/>
                                        <p:tgtEl>
                                          <p:spTgt spid="26"/>
                                        </p:tgtEl>
                                        <p:attrNameLst>
                                          <p:attrName>ppt_x</p:attrName>
                                        </p:attrNameLst>
                                      </p:cBhvr>
                                      <p:tavLst>
                                        <p:tav tm="0">
                                          <p:val>
                                            <p:strVal val="#ppt_x"/>
                                          </p:val>
                                        </p:tav>
                                        <p:tav tm="100000">
                                          <p:val>
                                            <p:strVal val="#ppt_x"/>
                                          </p:val>
                                        </p:tav>
                                      </p:tavLst>
                                    </p:anim>
                                    <p:anim calcmode="lin" valueType="num">
                                      <p:cBhvr>
                                        <p:cTn id="154" dur="1000" fill="hold"/>
                                        <p:tgtEl>
                                          <p:spTgt spid="26"/>
                                        </p:tgtEl>
                                        <p:attrNameLst>
                                          <p:attrName>ppt_y</p:attrName>
                                        </p:attrNameLst>
                                      </p:cBhvr>
                                      <p:tavLst>
                                        <p:tav tm="0">
                                          <p:val>
                                            <p:strVal val="#ppt_y-.1"/>
                                          </p:val>
                                        </p:tav>
                                        <p:tav tm="100000">
                                          <p:val>
                                            <p:strVal val="#ppt_y"/>
                                          </p:val>
                                        </p:tav>
                                      </p:tavLst>
                                    </p:anim>
                                  </p:childTnLst>
                                </p:cTn>
                              </p:par>
                              <p:par>
                                <p:cTn id="155" presetID="47" presetClass="entr" presetSubtype="0" fill="hold" nodeType="with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1000"/>
                                        <p:tgtEl>
                                          <p:spTgt spid="24"/>
                                        </p:tgtEl>
                                      </p:cBhvr>
                                    </p:animEffect>
                                    <p:anim calcmode="lin" valueType="num">
                                      <p:cBhvr>
                                        <p:cTn id="158" dur="1000" fill="hold"/>
                                        <p:tgtEl>
                                          <p:spTgt spid="24"/>
                                        </p:tgtEl>
                                        <p:attrNameLst>
                                          <p:attrName>ppt_x</p:attrName>
                                        </p:attrNameLst>
                                      </p:cBhvr>
                                      <p:tavLst>
                                        <p:tav tm="0">
                                          <p:val>
                                            <p:strVal val="#ppt_x"/>
                                          </p:val>
                                        </p:tav>
                                        <p:tav tm="100000">
                                          <p:val>
                                            <p:strVal val="#ppt_x"/>
                                          </p:val>
                                        </p:tav>
                                      </p:tavLst>
                                    </p:anim>
                                    <p:anim calcmode="lin" valueType="num">
                                      <p:cBhvr>
                                        <p:cTn id="1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2000" advTm="2977"/>
    </mc:Choice>
    <mc:Fallback xmlns="">
      <p:transition spd="slow" advTm="2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p:cBhvr>
                                        <p:cTn id="12" dur="500"/>
                                        <p:tgtEl>
                                          <p:spTgt spid="25"/>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p:cBhvr>
                                        <p:cTn id="17" dur="500"/>
                                        <p:tgtEl>
                                          <p:spTgt spid="2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p:cBhvr>
                                        <p:cTn id="22" dur="500"/>
                                        <p:tgtEl>
                                          <p:spTgt spid="23"/>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p:cBhvr>
                                        <p:cTn id="27" dur="500"/>
                                        <p:tgtEl>
                                          <p:spTgt spid="24"/>
                                        </p:tgtEl>
                                      </p:cBhvr>
                                    </p:animEffect>
                                  </p:childTnLst>
                                </p:cTn>
                              </p:par>
                              <p:par>
                                <p:cTn id="28" presetID="8" presetClass="emph" presetSubtype="0" fill="hold" grpId="1" nodeType="withEffect">
                                  <p:stCondLst>
                                    <p:cond delay="750"/>
                                  </p:stCondLst>
                                  <p:childTnLst>
                                    <p:animRot by="21600000">
                                      <p:cBhvr>
                                        <p:cTn id="29" dur="4000" fill="hold"/>
                                        <p:tgtEl>
                                          <p:spTgt spid="23"/>
                                        </p:tgtEl>
                                        <p:attrNameLst>
                                          <p:attrName>r</p:attrName>
                                        </p:attrNameLst>
                                      </p:cBhvr>
                                    </p:animRot>
                                  </p:childTnLst>
                                </p:cTn>
                              </p:par>
                              <p:par>
                                <p:cTn id="30" presetID="8" presetClass="emph" presetSubtype="0" fill="hold" grpId="1" nodeType="withEffect">
                                  <p:stCondLst>
                                    <p:cond delay="500"/>
                                  </p:stCondLst>
                                  <p:childTnLst>
                                    <p:animRot by="-21600000">
                                      <p:cBhvr>
                                        <p:cTn id="31" dur="4000" fill="hold"/>
                                        <p:tgtEl>
                                          <p:spTgt spid="24"/>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22"/>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25"/>
                                        </p:tgtEl>
                                        <p:attrNameLst>
                                          <p:attrName>r</p:attrName>
                                        </p:attrNameLst>
                                      </p:cBhvr>
                                    </p:animRot>
                                  </p:childTnLst>
                                </p:cTn>
                              </p:par>
                              <p:par>
                                <p:cTn id="36" presetID="2" presetClass="entr" presetSubtype="2"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750" fill="hold"/>
                                        <p:tgtEl>
                                          <p:spTgt spid="26"/>
                                        </p:tgtEl>
                                        <p:attrNameLst>
                                          <p:attrName>ppt_x</p:attrName>
                                        </p:attrNameLst>
                                      </p:cBhvr>
                                      <p:tavLst>
                                        <p:tav tm="0">
                                          <p:val>
                                            <p:strVal val="1+#ppt_w/2"/>
                                          </p:val>
                                        </p:tav>
                                        <p:tav tm="100000">
                                          <p:val>
                                            <p:strVal val="#ppt_x"/>
                                          </p:val>
                                        </p:tav>
                                      </p:tavLst>
                                    </p:anim>
                                    <p:anim calcmode="lin" valueType="num">
                                      <p:cBhvr>
                                        <p:cTn id="39" dur="75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4750"/>
                            </p:stCondLst>
                            <p:childTnLst>
                              <p:par>
                                <p:cTn id="41" presetID="22" presetClass="entr" presetSubtype="1"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p:cBhvr>
                                        <p:cTn id="43" dur="750"/>
                                        <p:tgtEl>
                                          <p:spTgt spid="29"/>
                                        </p:tgtEl>
                                      </p:cBhvr>
                                    </p:animEffect>
                                  </p:childTnLst>
                                </p:cTn>
                              </p:par>
                              <p:par>
                                <p:cTn id="44" presetID="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p:cTn id="46" dur="750" fill="hold"/>
                                        <p:tgtEl>
                                          <p:spTgt spid="30"/>
                                        </p:tgtEl>
                                        <p:attrNameLst>
                                          <p:attrName>ppt_x</p:attrName>
                                        </p:attrNameLst>
                                      </p:cBhvr>
                                      <p:tavLst>
                                        <p:tav tm="0">
                                          <p:val>
                                            <p:strVal val="1+#ppt_w/2"/>
                                          </p:val>
                                        </p:tav>
                                        <p:tav tm="100000">
                                          <p:val>
                                            <p:strVal val="#ppt_x"/>
                                          </p:val>
                                        </p:tav>
                                      </p:tavLst>
                                    </p:anim>
                                    <p:anim calcmode="lin" valueType="num">
                                      <p:cBhvr>
                                        <p:cTn id="47" dur="750" fill="hold"/>
                                        <p:tgtEl>
                                          <p:spTgt spid="30"/>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p:cBhvr>
                                        <p:cTn id="51" dur="500"/>
                                        <p:tgtEl>
                                          <p:spTgt spid="33"/>
                                        </p:tgtEl>
                                      </p:cBhvr>
                                    </p:animEffect>
                                  </p:childTnLst>
                                </p:cTn>
                              </p:par>
                              <p:par>
                                <p:cTn id="52" presetID="2" presetClass="entr" presetSubtype="2"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750" fill="hold"/>
                                        <p:tgtEl>
                                          <p:spTgt spid="34"/>
                                        </p:tgtEl>
                                        <p:attrNameLst>
                                          <p:attrName>ppt_x</p:attrName>
                                        </p:attrNameLst>
                                      </p:cBhvr>
                                      <p:tavLst>
                                        <p:tav tm="0">
                                          <p:val>
                                            <p:strVal val="1+#ppt_w/2"/>
                                          </p:val>
                                        </p:tav>
                                        <p:tav tm="100000">
                                          <p:val>
                                            <p:strVal val="#ppt_x"/>
                                          </p:val>
                                        </p:tav>
                                      </p:tavLst>
                                    </p:anim>
                                    <p:anim calcmode="lin" valueType="num">
                                      <p:cBhvr>
                                        <p:cTn id="55" dur="75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6250"/>
                            </p:stCondLst>
                            <p:childTnLst>
                              <p:par>
                                <p:cTn id="57" presetID="22" presetClass="entr" presetSubtype="1"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p:cBhvr>
                                        <p:cTn id="5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2012</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2013</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2014</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2015</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2000" advTm="8673"/>
    </mc:Choice>
    <mc:Fallback xmlns="">
      <p:transition spd="slow" advTm="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anim calcmode="lin" valueType="num">
                                      <p:cBhvr>
                                        <p:cTn id="27" dur="500" fill="hold"/>
                                        <p:tgtEl>
                                          <p:spTgt spid="32"/>
                                        </p:tgtEl>
                                        <p:attrNameLst>
                                          <p:attrName>ppt_x</p:attrName>
                                        </p:attrNameLst>
                                      </p:cBhvr>
                                      <p:tavLst>
                                        <p:tav tm="0">
                                          <p:val>
                                            <p:strVal val="#ppt_x"/>
                                          </p:val>
                                        </p:tav>
                                        <p:tav tm="100000">
                                          <p:val>
                                            <p:strVal val="#ppt_x"/>
                                          </p:val>
                                        </p:tav>
                                      </p:tavLst>
                                    </p:anim>
                                    <p:anim calcmode="lin" valueType="num">
                                      <p:cBhvr>
                                        <p:cTn id="28" dur="500" fill="hold"/>
                                        <p:tgtEl>
                                          <p:spTgt spid="32"/>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47"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anim calcmode="lin" valueType="num">
                                      <p:cBhvr>
                                        <p:cTn id="52" dur="500" fill="hold"/>
                                        <p:tgtEl>
                                          <p:spTgt spid="7"/>
                                        </p:tgtEl>
                                        <p:attrNameLst>
                                          <p:attrName>ppt_x</p:attrName>
                                        </p:attrNameLst>
                                      </p:cBhvr>
                                      <p:tavLst>
                                        <p:tav tm="0">
                                          <p:val>
                                            <p:strVal val="#ppt_x"/>
                                          </p:val>
                                        </p:tav>
                                        <p:tav tm="100000">
                                          <p:val>
                                            <p:strVal val="#ppt_x"/>
                                          </p:val>
                                        </p:tav>
                                      </p:tavLst>
                                    </p:anim>
                                    <p:anim calcmode="lin" valueType="num">
                                      <p:cBhvr>
                                        <p:cTn id="53" dur="500" fill="hold"/>
                                        <p:tgtEl>
                                          <p:spTgt spid="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anim calcmode="lin" valueType="num">
                                      <p:cBhvr>
                                        <p:cTn id="62" dur="500" fill="hold"/>
                                        <p:tgtEl>
                                          <p:spTgt spid="33"/>
                                        </p:tgtEl>
                                        <p:attrNameLst>
                                          <p:attrName>ppt_x</p:attrName>
                                        </p:attrNameLst>
                                      </p:cBhvr>
                                      <p:tavLst>
                                        <p:tav tm="0">
                                          <p:val>
                                            <p:strVal val="#ppt_x"/>
                                          </p:val>
                                        </p:tav>
                                        <p:tav tm="100000">
                                          <p:val>
                                            <p:strVal val="#ppt_x"/>
                                          </p:val>
                                        </p:tav>
                                      </p:tavLst>
                                    </p:anim>
                                    <p:anim calcmode="lin" valueType="num">
                                      <p:cBhvr>
                                        <p:cTn id="63" dur="500" fill="hold"/>
                                        <p:tgtEl>
                                          <p:spTgt spid="3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4000"/>
                            </p:stCondLst>
                            <p:childTnLst>
                              <p:par>
                                <p:cTn id="80" presetID="47"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anim calcmode="lin" valueType="num">
                                      <p:cBhvr>
                                        <p:cTn id="83" dur="500" fill="hold"/>
                                        <p:tgtEl>
                                          <p:spTgt spid="34"/>
                                        </p:tgtEl>
                                        <p:attrNameLst>
                                          <p:attrName>ppt_x</p:attrName>
                                        </p:attrNameLst>
                                      </p:cBhvr>
                                      <p:tavLst>
                                        <p:tav tm="0">
                                          <p:val>
                                            <p:strVal val="#ppt_x"/>
                                          </p:val>
                                        </p:tav>
                                        <p:tav tm="100000">
                                          <p:val>
                                            <p:strVal val="#ppt_x"/>
                                          </p:val>
                                        </p:tav>
                                      </p:tavLst>
                                    </p:anim>
                                    <p:anim calcmode="lin" valueType="num">
                                      <p:cBhvr>
                                        <p:cTn id="84" dur="500" fill="hold"/>
                                        <p:tgtEl>
                                          <p:spTgt spid="3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ppt_x</p:attrName>
                                        </p:attrNameLst>
                                      </p:cBhvr>
                                      <p:tavLst>
                                        <p:tav tm="0">
                                          <p:val>
                                            <p:strVal val="#ppt_x"/>
                                          </p:val>
                                        </p:tav>
                                        <p:tav tm="100000">
                                          <p:val>
                                            <p:strVal val="#ppt_x"/>
                                          </p:val>
                                        </p:tav>
                                      </p:tavLst>
                                    </p:anim>
                                    <p:anim calcmode="lin" valueType="num">
                                      <p:cBhvr>
                                        <p:cTn id="89" dur="500" fill="hold"/>
                                        <p:tgtEl>
                                          <p:spTgt spid="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anim calcmode="lin" valueType="num">
                                      <p:cBhvr>
                                        <p:cTn id="93" dur="500" fill="hold"/>
                                        <p:tgtEl>
                                          <p:spTgt spid="28"/>
                                        </p:tgtEl>
                                        <p:attrNameLst>
                                          <p:attrName>ppt_x</p:attrName>
                                        </p:attrNameLst>
                                      </p:cBhvr>
                                      <p:tavLst>
                                        <p:tav tm="0">
                                          <p:val>
                                            <p:strVal val="#ppt_x"/>
                                          </p:val>
                                        </p:tav>
                                        <p:tav tm="100000">
                                          <p:val>
                                            <p:strVal val="#ppt_x"/>
                                          </p:val>
                                        </p:tav>
                                      </p:tavLst>
                                    </p:anim>
                                    <p:anim calcmode="lin" valueType="num">
                                      <p:cBhvr>
                                        <p:cTn id="94" dur="5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left)">
                                      <p:cBhvr>
                                        <p:cTn id="98" dur="500"/>
                                        <p:tgtEl>
                                          <p:spTgt spid="18"/>
                                        </p:tgtEl>
                                      </p:cBhvr>
                                    </p:animEffect>
                                  </p:childTnLst>
                                </p:cTn>
                              </p:par>
                            </p:childTnLst>
                          </p:cTn>
                        </p:par>
                        <p:par>
                          <p:cTn id="99" fill="hold">
                            <p:stCondLst>
                              <p:cond delay="5000"/>
                            </p:stCondLst>
                            <p:childTnLst>
                              <p:par>
                                <p:cTn id="100" presetID="10"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47"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anim calcmode="lin" valueType="num">
                                      <p:cBhvr>
                                        <p:cTn id="113" dur="500" fill="hold"/>
                                        <p:tgtEl>
                                          <p:spTgt spid="24"/>
                                        </p:tgtEl>
                                        <p:attrNameLst>
                                          <p:attrName>ppt_x</p:attrName>
                                        </p:attrNameLst>
                                      </p:cBhvr>
                                      <p:tavLst>
                                        <p:tav tm="0">
                                          <p:val>
                                            <p:strVal val="#ppt_x"/>
                                          </p:val>
                                        </p:tav>
                                        <p:tav tm="100000">
                                          <p:val>
                                            <p:strVal val="#ppt_x"/>
                                          </p:val>
                                        </p:tav>
                                      </p:tavLst>
                                    </p:anim>
                                    <p:anim calcmode="lin" valueType="num">
                                      <p:cBhvr>
                                        <p:cTn id="114" dur="500" fill="hold"/>
                                        <p:tgtEl>
                                          <p:spTgt spid="2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fade">
                                      <p:cBhvr>
                                        <p:cTn id="117" dur="500"/>
                                        <p:tgtEl>
                                          <p:spTgt spid="30"/>
                                        </p:tgtEl>
                                      </p:cBhvr>
                                    </p:animEffect>
                                    <p:anim calcmode="lin" valueType="num">
                                      <p:cBhvr>
                                        <p:cTn id="118" dur="500" fill="hold"/>
                                        <p:tgtEl>
                                          <p:spTgt spid="30"/>
                                        </p:tgtEl>
                                        <p:attrNameLst>
                                          <p:attrName>ppt_x</p:attrName>
                                        </p:attrNameLst>
                                      </p:cBhvr>
                                      <p:tavLst>
                                        <p:tav tm="0">
                                          <p:val>
                                            <p:strVal val="#ppt_x"/>
                                          </p:val>
                                        </p:tav>
                                        <p:tav tm="100000">
                                          <p:val>
                                            <p:strVal val="#ppt_x"/>
                                          </p:val>
                                        </p:tav>
                                      </p:tavLst>
                                    </p:anim>
                                    <p:anim calcmode="lin" valueType="num">
                                      <p:cBhvr>
                                        <p:cTn id="119" dur="500" fill="hold"/>
                                        <p:tgtEl>
                                          <p:spTgt spid="3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5"/>
                                        </p:tgtEl>
                                        <p:attrNameLst>
                                          <p:attrName>style.visibility</p:attrName>
                                        </p:attrNameLst>
                                      </p:cBhvr>
                                      <p:to>
                                        <p:strVal val="visible"/>
                                      </p:to>
                                    </p:set>
                                    <p:animEffect transition="in" filter="fade">
                                      <p:cBhvr>
                                        <p:cTn id="122" dur="500"/>
                                        <p:tgtEl>
                                          <p:spTgt spid="35"/>
                                        </p:tgtEl>
                                      </p:cBhvr>
                                    </p:animEffect>
                                    <p:anim calcmode="lin" valueType="num">
                                      <p:cBhvr>
                                        <p:cTn id="123" dur="500" fill="hold"/>
                                        <p:tgtEl>
                                          <p:spTgt spid="35"/>
                                        </p:tgtEl>
                                        <p:attrNameLst>
                                          <p:attrName>ppt_x</p:attrName>
                                        </p:attrNameLst>
                                      </p:cBhvr>
                                      <p:tavLst>
                                        <p:tav tm="0">
                                          <p:val>
                                            <p:strVal val="#ppt_x"/>
                                          </p:val>
                                        </p:tav>
                                        <p:tav tm="100000">
                                          <p:val>
                                            <p:strVal val="#ppt_x"/>
                                          </p:val>
                                        </p:tav>
                                      </p:tavLst>
                                    </p:anim>
                                    <p:anim calcmode="lin" valueType="num">
                                      <p:cBhvr>
                                        <p:cTn id="124" dur="500" fill="hold"/>
                                        <p:tgtEl>
                                          <p:spTgt spid="35"/>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22" presetClass="entr" presetSubtype="8"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wipe(left)">
                                      <p:cBhvr>
                                        <p:cTn id="128" dur="500"/>
                                        <p:tgtEl>
                                          <p:spTgt spid="21"/>
                                        </p:tgtEl>
                                      </p:cBhvr>
                                    </p:animEffect>
                                  </p:childTnLst>
                                </p:cTn>
                              </p:par>
                            </p:childTnLst>
                          </p:cTn>
                        </p:par>
                        <p:par>
                          <p:cTn id="129" fill="hold">
                            <p:stCondLst>
                              <p:cond delay="6000"/>
                            </p:stCondLst>
                            <p:childTnLst>
                              <p:par>
                                <p:cTn id="130" presetID="10"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500" fill="hold"/>
                                        <p:tgtEl>
                                          <p:spTgt spid="22"/>
                                        </p:tgtEl>
                                        <p:attrNameLst>
                                          <p:attrName>ppt_w</p:attrName>
                                        </p:attrNameLst>
                                      </p:cBhvr>
                                      <p:tavLst>
                                        <p:tav tm="0">
                                          <p:val>
                                            <p:fltVal val="0"/>
                                          </p:val>
                                        </p:tav>
                                        <p:tav tm="100000">
                                          <p:val>
                                            <p:strVal val="#ppt_w"/>
                                          </p:val>
                                        </p:tav>
                                      </p:tavLst>
                                    </p:anim>
                                    <p:anim calcmode="lin" valueType="num">
                                      <p:cBhvr>
                                        <p:cTn id="133" dur="500" fill="hold"/>
                                        <p:tgtEl>
                                          <p:spTgt spid="22"/>
                                        </p:tgtEl>
                                        <p:attrNameLst>
                                          <p:attrName>ppt_h</p:attrName>
                                        </p:attrNameLst>
                                      </p:cBhvr>
                                      <p:tavLst>
                                        <p:tav tm="0">
                                          <p:val>
                                            <p:fltVal val="0"/>
                                          </p:val>
                                        </p:tav>
                                        <p:tav tm="100000">
                                          <p:val>
                                            <p:strVal val="#ppt_h"/>
                                          </p:val>
                                        </p:tav>
                                      </p:tavLst>
                                    </p:anim>
                                    <p:animEffect transition="in" filter="fade">
                                      <p:cBhvr>
                                        <p:cTn id="134" dur="500"/>
                                        <p:tgtEl>
                                          <p:spTgt spid="2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500" fill="hold"/>
                                        <p:tgtEl>
                                          <p:spTgt spid="23"/>
                                        </p:tgtEl>
                                        <p:attrNameLst>
                                          <p:attrName>ppt_w</p:attrName>
                                        </p:attrNameLst>
                                      </p:cBhvr>
                                      <p:tavLst>
                                        <p:tav tm="0">
                                          <p:val>
                                            <p:fltVal val="0"/>
                                          </p:val>
                                        </p:tav>
                                        <p:tav tm="100000">
                                          <p:val>
                                            <p:strVal val="#ppt_w"/>
                                          </p:val>
                                        </p:tav>
                                      </p:tavLst>
                                    </p:anim>
                                    <p:anim calcmode="lin" valueType="num">
                                      <p:cBhvr>
                                        <p:cTn id="138" dur="500" fill="hold"/>
                                        <p:tgtEl>
                                          <p:spTgt spid="23"/>
                                        </p:tgtEl>
                                        <p:attrNameLst>
                                          <p:attrName>ppt_h</p:attrName>
                                        </p:attrNameLst>
                                      </p:cBhvr>
                                      <p:tavLst>
                                        <p:tav tm="0">
                                          <p:val>
                                            <p:fltVal val="0"/>
                                          </p:val>
                                        </p:tav>
                                        <p:tav tm="100000">
                                          <p:val>
                                            <p:strVal val="#ppt_h"/>
                                          </p:val>
                                        </p:tav>
                                      </p:tavLst>
                                    </p:anim>
                                    <p:animEffect transition="in" filter="fade">
                                      <p:cBhvr>
                                        <p:cTn id="139" dur="500"/>
                                        <p:tgtEl>
                                          <p:spTgt spid="23"/>
                                        </p:tgtEl>
                                      </p:cBhvr>
                                    </p:animEffect>
                                  </p:childTnLst>
                                </p:cTn>
                              </p:par>
                            </p:childTnLst>
                          </p:cTn>
                        </p:par>
                        <p:par>
                          <p:cTn id="140" fill="hold">
                            <p:stCondLst>
                              <p:cond delay="6500"/>
                            </p:stCondLst>
                            <p:childTnLst>
                              <p:par>
                                <p:cTn id="141" presetID="47" presetClass="entr" presetSubtype="0" fill="hold" grpId="0" nodeType="afterEffect">
                                  <p:stCondLst>
                                    <p:cond delay="0"/>
                                  </p:stCondLst>
                                  <p:childTnLst>
                                    <p:set>
                                      <p:cBhvr>
                                        <p:cTn id="142" dur="1" fill="hold">
                                          <p:stCondLst>
                                            <p:cond delay="0"/>
                                          </p:stCondLst>
                                        </p:cTn>
                                        <p:tgtEl>
                                          <p:spTgt spid="36"/>
                                        </p:tgtEl>
                                        <p:attrNameLst>
                                          <p:attrName>style.visibility</p:attrName>
                                        </p:attrNameLst>
                                      </p:cBhvr>
                                      <p:to>
                                        <p:strVal val="visible"/>
                                      </p:to>
                                    </p:set>
                                    <p:animEffect transition="in" filter="fade">
                                      <p:cBhvr>
                                        <p:cTn id="143" dur="500"/>
                                        <p:tgtEl>
                                          <p:spTgt spid="36"/>
                                        </p:tgtEl>
                                      </p:cBhvr>
                                    </p:animEffect>
                                    <p:anim calcmode="lin" valueType="num">
                                      <p:cBhvr>
                                        <p:cTn id="144" dur="500" fill="hold"/>
                                        <p:tgtEl>
                                          <p:spTgt spid="36"/>
                                        </p:tgtEl>
                                        <p:attrNameLst>
                                          <p:attrName>ppt_x</p:attrName>
                                        </p:attrNameLst>
                                      </p:cBhvr>
                                      <p:tavLst>
                                        <p:tav tm="0">
                                          <p:val>
                                            <p:strVal val="#ppt_x"/>
                                          </p:val>
                                        </p:tav>
                                        <p:tav tm="100000">
                                          <p:val>
                                            <p:strVal val="#ppt_x"/>
                                          </p:val>
                                        </p:tav>
                                      </p:tavLst>
                                    </p:anim>
                                    <p:anim calcmode="lin" valueType="num">
                                      <p:cBhvr>
                                        <p:cTn id="145" dur="500" fill="hold"/>
                                        <p:tgtEl>
                                          <p:spTgt spid="36"/>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
                                        <p:tgtEl>
                                          <p:spTgt spid="9"/>
                                        </p:tgtEl>
                                      </p:cBhvr>
                                    </p:animEffect>
                                    <p:anim calcmode="lin" valueType="num">
                                      <p:cBhvr>
                                        <p:cTn id="149" dur="500" fill="hold"/>
                                        <p:tgtEl>
                                          <p:spTgt spid="9"/>
                                        </p:tgtEl>
                                        <p:attrNameLst>
                                          <p:attrName>ppt_x</p:attrName>
                                        </p:attrNameLst>
                                      </p:cBhvr>
                                      <p:tavLst>
                                        <p:tav tm="0">
                                          <p:val>
                                            <p:strVal val="#ppt_x"/>
                                          </p:val>
                                        </p:tav>
                                        <p:tav tm="100000">
                                          <p:val>
                                            <p:strVal val="#ppt_x"/>
                                          </p:val>
                                        </p:tav>
                                      </p:tavLst>
                                    </p:anim>
                                    <p:anim calcmode="lin" valueType="num">
                                      <p:cBhvr>
                                        <p:cTn id="150" dur="500" fill="hold"/>
                                        <p:tgtEl>
                                          <p:spTgt spid="9"/>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29"/>
                                        </p:tgtEl>
                                        <p:attrNameLst>
                                          <p:attrName>style.visibility</p:attrName>
                                        </p:attrNameLst>
                                      </p:cBhvr>
                                      <p:to>
                                        <p:strVal val="visible"/>
                                      </p:to>
                                    </p:set>
                                    <p:animEffect transition="in" filter="fade">
                                      <p:cBhvr>
                                        <p:cTn id="153" dur="500"/>
                                        <p:tgtEl>
                                          <p:spTgt spid="29"/>
                                        </p:tgtEl>
                                      </p:cBhvr>
                                    </p:animEffect>
                                    <p:anim calcmode="lin" valueType="num">
                                      <p:cBhvr>
                                        <p:cTn id="154" dur="500" fill="hold"/>
                                        <p:tgtEl>
                                          <p:spTgt spid="29"/>
                                        </p:tgtEl>
                                        <p:attrNameLst>
                                          <p:attrName>ppt_x</p:attrName>
                                        </p:attrNameLst>
                                      </p:cBhvr>
                                      <p:tavLst>
                                        <p:tav tm="0">
                                          <p:val>
                                            <p:strVal val="#ppt_x"/>
                                          </p:val>
                                        </p:tav>
                                        <p:tav tm="100000">
                                          <p:val>
                                            <p:strVal val="#ppt_x"/>
                                          </p:val>
                                        </p:tav>
                                      </p:tavLst>
                                    </p:anim>
                                    <p:anim calcmode="lin" valueType="num">
                                      <p:cBhvr>
                                        <p:cTn id="155" dur="500" fill="hold"/>
                                        <p:tgtEl>
                                          <p:spTgt spid="29"/>
                                        </p:tgtEl>
                                        <p:attrNameLst>
                                          <p:attrName>ppt_y</p:attrName>
                                        </p:attrNameLst>
                                      </p:cBhvr>
                                      <p:tavLst>
                                        <p:tav tm="0">
                                          <p:val>
                                            <p:strVal val="#ppt_y+.1"/>
                                          </p:val>
                                        </p:tav>
                                        <p:tav tm="100000">
                                          <p:val>
                                            <p:strVal val="#ppt_y"/>
                                          </p:val>
                                        </p:tav>
                                      </p:tavLst>
                                    </p:anim>
                                  </p:childTnLst>
                                </p:cTn>
                              </p:par>
                            </p:childTnLst>
                          </p:cTn>
                        </p:par>
                        <p:par>
                          <p:cTn id="156" fill="hold">
                            <p:stCondLst>
                              <p:cond delay="7000"/>
                            </p:stCondLst>
                            <p:childTnLst>
                              <p:par>
                                <p:cTn id="157" presetID="22" presetClass="entr" presetSubtype="8" fill="hold" grpId="0" nodeType="afterEffect">
                                  <p:stCondLst>
                                    <p:cond delay="0"/>
                                  </p:stCondLst>
                                  <p:childTnLst>
                                    <p:set>
                                      <p:cBhvr>
                                        <p:cTn id="158" dur="1" fill="hold">
                                          <p:stCondLst>
                                            <p:cond delay="0"/>
                                          </p:stCondLst>
                                        </p:cTn>
                                        <p:tgtEl>
                                          <p:spTgt spid="26"/>
                                        </p:tgtEl>
                                        <p:attrNameLst>
                                          <p:attrName>style.visibility</p:attrName>
                                        </p:attrNameLst>
                                      </p:cBhvr>
                                      <p:to>
                                        <p:strVal val="visible"/>
                                      </p:to>
                                    </p:set>
                                    <p:animEffect transition="in" filter="wipe(left)">
                                      <p:cBhvr>
                                        <p:cTn id="159" dur="500"/>
                                        <p:tgtEl>
                                          <p:spTgt spid="26"/>
                                        </p:tgtEl>
                                      </p:cBhvr>
                                    </p:animEffect>
                                  </p:childTnLst>
                                </p:cTn>
                              </p:par>
                              <p:par>
                                <p:cTn id="160" presetID="42" presetClass="entr" presetSubtype="0" fill="hold" grpId="0"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fade">
                                      <p:cBhvr>
                                        <p:cTn id="162" dur="500"/>
                                        <p:tgtEl>
                                          <p:spTgt spid="6"/>
                                        </p:tgtEl>
                                      </p:cBhvr>
                                    </p:animEffect>
                                    <p:anim calcmode="lin" valueType="num">
                                      <p:cBhvr>
                                        <p:cTn id="163" dur="500" fill="hold"/>
                                        <p:tgtEl>
                                          <p:spTgt spid="6"/>
                                        </p:tgtEl>
                                        <p:attrNameLst>
                                          <p:attrName>ppt_x</p:attrName>
                                        </p:attrNameLst>
                                      </p:cBhvr>
                                      <p:tavLst>
                                        <p:tav tm="0">
                                          <p:val>
                                            <p:strVal val="#ppt_x"/>
                                          </p:val>
                                        </p:tav>
                                        <p:tav tm="100000">
                                          <p:val>
                                            <p:strVal val="#ppt_x"/>
                                          </p:val>
                                        </p:tav>
                                      </p:tavLst>
                                    </p:anim>
                                    <p:anim calcmode="lin" valueType="num">
                                      <p:cBhvr>
                                        <p:cTn id="16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2000" advTm="8801"/>
    </mc:Choice>
    <mc:Fallback xmlns="">
      <p:transition spd="slow" advTm="88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anim calcmode="lin" valueType="num">
                                      <p:cBhvr>
                                        <p:cTn id="65" dur="500" fill="hold"/>
                                        <p:tgtEl>
                                          <p:spTgt spid="36"/>
                                        </p:tgtEl>
                                        <p:attrNameLst>
                                          <p:attrName>ppt_x</p:attrName>
                                        </p:attrNameLst>
                                      </p:cBhvr>
                                      <p:tavLst>
                                        <p:tav tm="0">
                                          <p:val>
                                            <p:strVal val="#ppt_x"/>
                                          </p:val>
                                        </p:tav>
                                        <p:tav tm="100000">
                                          <p:val>
                                            <p:strVal val="#ppt_x"/>
                                          </p:val>
                                        </p:tav>
                                      </p:tavLst>
                                    </p:anim>
                                    <p:anim calcmode="lin" valueType="num">
                                      <p:cBhvr>
                                        <p:cTn id="66"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500"/>
                                        <p:tgtEl>
                                          <p:spTgt spid="1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left)">
                                      <p:cBhvr>
                                        <p:cTn id="74" dur="500"/>
                                        <p:tgtEl>
                                          <p:spTgt spid="12"/>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Effect transition="in" filter="fade">
                                      <p:cBhvr>
                                        <p:cTn id="81" dur="500"/>
                                        <p:tgtEl>
                                          <p:spTgt spid="1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500" fill="hold"/>
                                        <p:tgtEl>
                                          <p:spTgt spid="15"/>
                                        </p:tgtEl>
                                        <p:attrNameLst>
                                          <p:attrName>ppt_w</p:attrName>
                                        </p:attrNameLst>
                                      </p:cBhvr>
                                      <p:tavLst>
                                        <p:tav tm="0">
                                          <p:val>
                                            <p:fltVal val="0"/>
                                          </p:val>
                                        </p:tav>
                                        <p:tav tm="100000">
                                          <p:val>
                                            <p:strVal val="#ppt_w"/>
                                          </p:val>
                                        </p:tav>
                                      </p:tavLst>
                                    </p:anim>
                                    <p:anim calcmode="lin" valueType="num">
                                      <p:cBhvr>
                                        <p:cTn id="90" dur="500" fill="hold"/>
                                        <p:tgtEl>
                                          <p:spTgt spid="15"/>
                                        </p:tgtEl>
                                        <p:attrNameLst>
                                          <p:attrName>ppt_h</p:attrName>
                                        </p:attrNameLst>
                                      </p:cBhvr>
                                      <p:tavLst>
                                        <p:tav tm="0">
                                          <p:val>
                                            <p:fltVal val="0"/>
                                          </p:val>
                                        </p:tav>
                                        <p:tav tm="100000">
                                          <p:val>
                                            <p:strVal val="#ppt_h"/>
                                          </p:val>
                                        </p:tav>
                                      </p:tavLst>
                                    </p:anim>
                                    <p:animEffect transition="in" filter="fade">
                                      <p:cBhvr>
                                        <p:cTn id="91" dur="500"/>
                                        <p:tgtEl>
                                          <p:spTgt spid="15"/>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500" fill="hold"/>
                                        <p:tgtEl>
                                          <p:spTgt spid="16"/>
                                        </p:tgtEl>
                                        <p:attrNameLst>
                                          <p:attrName>ppt_w</p:attrName>
                                        </p:attrNameLst>
                                      </p:cBhvr>
                                      <p:tavLst>
                                        <p:tav tm="0">
                                          <p:val>
                                            <p:fltVal val="0"/>
                                          </p:val>
                                        </p:tav>
                                        <p:tav tm="100000">
                                          <p:val>
                                            <p:strVal val="#ppt_w"/>
                                          </p:val>
                                        </p:tav>
                                      </p:tavLst>
                                    </p:anim>
                                    <p:anim calcmode="lin" valueType="num">
                                      <p:cBhvr>
                                        <p:cTn id="95" dur="500" fill="hold"/>
                                        <p:tgtEl>
                                          <p:spTgt spid="16"/>
                                        </p:tgtEl>
                                        <p:attrNameLst>
                                          <p:attrName>ppt_h</p:attrName>
                                        </p:attrNameLst>
                                      </p:cBhvr>
                                      <p:tavLst>
                                        <p:tav tm="0">
                                          <p:val>
                                            <p:fltVal val="0"/>
                                          </p:val>
                                        </p:tav>
                                        <p:tav tm="100000">
                                          <p:val>
                                            <p:strVal val="#ppt_h"/>
                                          </p:val>
                                        </p:tav>
                                      </p:tavLst>
                                    </p:anim>
                                    <p:animEffect transition="in" filter="fade">
                                      <p:cBhvr>
                                        <p:cTn id="96" dur="500"/>
                                        <p:tgtEl>
                                          <p:spTgt spid="1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26"/>
                                        </p:tgtEl>
                                        <p:attrNameLst>
                                          <p:attrName>style.visibility</p:attrName>
                                        </p:attrNameLst>
                                      </p:cBhvr>
                                      <p:to>
                                        <p:strVal val="visible"/>
                                      </p:to>
                                    </p:set>
                                    <p:anim calcmode="lin" valueType="num">
                                      <p:cBhvr>
                                        <p:cTn id="104" dur="500" fill="hold"/>
                                        <p:tgtEl>
                                          <p:spTgt spid="26"/>
                                        </p:tgtEl>
                                        <p:attrNameLst>
                                          <p:attrName>ppt_w</p:attrName>
                                        </p:attrNameLst>
                                      </p:cBhvr>
                                      <p:tavLst>
                                        <p:tav tm="0">
                                          <p:val>
                                            <p:fltVal val="0"/>
                                          </p:val>
                                        </p:tav>
                                        <p:tav tm="100000">
                                          <p:val>
                                            <p:strVal val="#ppt_w"/>
                                          </p:val>
                                        </p:tav>
                                      </p:tavLst>
                                    </p:anim>
                                    <p:anim calcmode="lin" valueType="num">
                                      <p:cBhvr>
                                        <p:cTn id="105" dur="500" fill="hold"/>
                                        <p:tgtEl>
                                          <p:spTgt spid="26"/>
                                        </p:tgtEl>
                                        <p:attrNameLst>
                                          <p:attrName>ppt_h</p:attrName>
                                        </p:attrNameLst>
                                      </p:cBhvr>
                                      <p:tavLst>
                                        <p:tav tm="0">
                                          <p:val>
                                            <p:fltVal val="0"/>
                                          </p:val>
                                        </p:tav>
                                        <p:tav tm="100000">
                                          <p:val>
                                            <p:strVal val="#ppt_h"/>
                                          </p:val>
                                        </p:tav>
                                      </p:tavLst>
                                    </p:anim>
                                    <p:animEffect transition="in" filter="fade">
                                      <p:cBhvr>
                                        <p:cTn id="106" dur="500"/>
                                        <p:tgtEl>
                                          <p:spTgt spid="2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p:cTn id="109" dur="500" fill="hold"/>
                                        <p:tgtEl>
                                          <p:spTgt spid="17"/>
                                        </p:tgtEl>
                                        <p:attrNameLst>
                                          <p:attrName>ppt_w</p:attrName>
                                        </p:attrNameLst>
                                      </p:cBhvr>
                                      <p:tavLst>
                                        <p:tav tm="0">
                                          <p:val>
                                            <p:fltVal val="0"/>
                                          </p:val>
                                        </p:tav>
                                        <p:tav tm="100000">
                                          <p:val>
                                            <p:strVal val="#ppt_w"/>
                                          </p:val>
                                        </p:tav>
                                      </p:tavLst>
                                    </p:anim>
                                    <p:anim calcmode="lin" valueType="num">
                                      <p:cBhvr>
                                        <p:cTn id="110" dur="500" fill="hold"/>
                                        <p:tgtEl>
                                          <p:spTgt spid="17"/>
                                        </p:tgtEl>
                                        <p:attrNameLst>
                                          <p:attrName>ppt_h</p:attrName>
                                        </p:attrNameLst>
                                      </p:cBhvr>
                                      <p:tavLst>
                                        <p:tav tm="0">
                                          <p:val>
                                            <p:fltVal val="0"/>
                                          </p:val>
                                        </p:tav>
                                        <p:tav tm="100000">
                                          <p:val>
                                            <p:strVal val="#ppt_h"/>
                                          </p:val>
                                        </p:tav>
                                      </p:tavLst>
                                    </p:anim>
                                    <p:animEffect transition="in" filter="fade">
                                      <p:cBhvr>
                                        <p:cTn id="111" dur="500"/>
                                        <p:tgtEl>
                                          <p:spTgt spid="17"/>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additive="base">
                                        <p:cTn id="116" dur="500" fill="hold"/>
                                        <p:tgtEl>
                                          <p:spTgt spid="23"/>
                                        </p:tgtEl>
                                        <p:attrNameLst>
                                          <p:attrName>ppt_x</p:attrName>
                                        </p:attrNameLst>
                                      </p:cBhvr>
                                      <p:tavLst>
                                        <p:tav tm="0">
                                          <p:val>
                                            <p:strVal val="#ppt_x"/>
                                          </p:val>
                                        </p:tav>
                                        <p:tav tm="100000">
                                          <p:val>
                                            <p:strVal val="#ppt_x"/>
                                          </p:val>
                                        </p:tav>
                                      </p:tavLst>
                                    </p:anim>
                                    <p:anim calcmode="lin" valueType="num">
                                      <p:cBhvr additive="base">
                                        <p:cTn id="117" dur="500" fill="hold"/>
                                        <p:tgtEl>
                                          <p:spTgt spid="23"/>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2"/>
                                        </p:tgtEl>
                                        <p:attrNameLst>
                                          <p:attrName>style.visibility</p:attrName>
                                        </p:attrNameLst>
                                      </p:cBhvr>
                                      <p:to>
                                        <p:strVal val="visible"/>
                                      </p:to>
                                    </p:set>
                                    <p:anim calcmode="lin" valueType="num">
                                      <p:cBhvr additive="base">
                                        <p:cTn id="120" dur="500" fill="hold"/>
                                        <p:tgtEl>
                                          <p:spTgt spid="32"/>
                                        </p:tgtEl>
                                        <p:attrNameLst>
                                          <p:attrName>ppt_x</p:attrName>
                                        </p:attrNameLst>
                                      </p:cBhvr>
                                      <p:tavLst>
                                        <p:tav tm="0">
                                          <p:val>
                                            <p:strVal val="#ppt_x"/>
                                          </p:val>
                                        </p:tav>
                                        <p:tav tm="100000">
                                          <p:val>
                                            <p:strVal val="#ppt_x"/>
                                          </p:val>
                                        </p:tav>
                                      </p:tavLst>
                                    </p:anim>
                                    <p:anim calcmode="lin" valueType="num">
                                      <p:cBhvr additive="base">
                                        <p:cTn id="12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2" fill="hold" grpId="0"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500" fill="hold"/>
                                        <p:tgtEl>
                                          <p:spTgt spid="24"/>
                                        </p:tgtEl>
                                        <p:attrNameLst>
                                          <p:attrName>ppt_x</p:attrName>
                                        </p:attrNameLst>
                                      </p:cBhvr>
                                      <p:tavLst>
                                        <p:tav tm="0">
                                          <p:val>
                                            <p:strVal val="1+#ppt_w/2"/>
                                          </p:val>
                                        </p:tav>
                                        <p:tav tm="100000">
                                          <p:val>
                                            <p:strVal val="#ppt_x"/>
                                          </p:val>
                                        </p:tav>
                                      </p:tavLst>
                                    </p:anim>
                                    <p:anim calcmode="lin" valueType="num">
                                      <p:cBhvr additive="base">
                                        <p:cTn id="127" dur="500" fill="hold"/>
                                        <p:tgtEl>
                                          <p:spTgt spid="2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500" fill="hold"/>
                                        <p:tgtEl>
                                          <p:spTgt spid="33"/>
                                        </p:tgtEl>
                                        <p:attrNameLst>
                                          <p:attrName>ppt_x</p:attrName>
                                        </p:attrNameLst>
                                      </p:cBhvr>
                                      <p:tavLst>
                                        <p:tav tm="0">
                                          <p:val>
                                            <p:strVal val="1+#ppt_w/2"/>
                                          </p:val>
                                        </p:tav>
                                        <p:tav tm="100000">
                                          <p:val>
                                            <p:strVal val="#ppt_x"/>
                                          </p:val>
                                        </p:tav>
                                      </p:tavLst>
                                    </p:anim>
                                    <p:anim calcmode="lin" valueType="num">
                                      <p:cBhvr additive="base">
                                        <p:cTn id="131"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21"/>
                                        </p:tgtEl>
                                        <p:attrNameLst>
                                          <p:attrName>style.visibility</p:attrName>
                                        </p:attrNameLst>
                                      </p:cBhvr>
                                      <p:to>
                                        <p:strVal val="visible"/>
                                      </p:to>
                                    </p:set>
                                    <p:anim calcmode="lin" valueType="num">
                                      <p:cBhvr additive="base">
                                        <p:cTn id="136" dur="500" fill="hold"/>
                                        <p:tgtEl>
                                          <p:spTgt spid="21"/>
                                        </p:tgtEl>
                                        <p:attrNameLst>
                                          <p:attrName>ppt_x</p:attrName>
                                        </p:attrNameLst>
                                      </p:cBhvr>
                                      <p:tavLst>
                                        <p:tav tm="0">
                                          <p:val>
                                            <p:strVal val="#ppt_x"/>
                                          </p:val>
                                        </p:tav>
                                        <p:tav tm="100000">
                                          <p:val>
                                            <p:strVal val="#ppt_x"/>
                                          </p:val>
                                        </p:tav>
                                      </p:tavLst>
                                    </p:anim>
                                    <p:anim calcmode="lin" valueType="num">
                                      <p:cBhvr additive="base">
                                        <p:cTn id="137" dur="500" fill="hold"/>
                                        <p:tgtEl>
                                          <p:spTgt spid="21"/>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2"/>
                                        </p:tgtEl>
                                        <p:attrNameLst>
                                          <p:attrName>style.visibility</p:attrName>
                                        </p:attrNameLst>
                                      </p:cBhvr>
                                      <p:to>
                                        <p:strVal val="visible"/>
                                      </p:to>
                                    </p:set>
                                    <p:anim calcmode="lin" valueType="num">
                                      <p:cBhvr additive="base">
                                        <p:cTn id="140" dur="500" fill="hold"/>
                                        <p:tgtEl>
                                          <p:spTgt spid="22"/>
                                        </p:tgtEl>
                                        <p:attrNameLst>
                                          <p:attrName>ppt_x</p:attrName>
                                        </p:attrNameLst>
                                      </p:cBhvr>
                                      <p:tavLst>
                                        <p:tav tm="0">
                                          <p:val>
                                            <p:strVal val="#ppt_x"/>
                                          </p:val>
                                        </p:tav>
                                        <p:tav tm="100000">
                                          <p:val>
                                            <p:strVal val="#ppt_x"/>
                                          </p:val>
                                        </p:tav>
                                      </p:tavLst>
                                    </p:anim>
                                    <p:anim calcmode="lin" valueType="num">
                                      <p:cBhvr additive="base">
                                        <p:cTn id="141" dur="500" fill="hold"/>
                                        <p:tgtEl>
                                          <p:spTgt spid="22"/>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 calcmode="lin" valueType="num">
                                      <p:cBhvr additive="base">
                                        <p:cTn id="144" dur="500" fill="hold"/>
                                        <p:tgtEl>
                                          <p:spTgt spid="35"/>
                                        </p:tgtEl>
                                        <p:attrNameLst>
                                          <p:attrName>ppt_x</p:attrName>
                                        </p:attrNameLst>
                                      </p:cBhvr>
                                      <p:tavLst>
                                        <p:tav tm="0">
                                          <p:val>
                                            <p:strVal val="#ppt_x"/>
                                          </p:val>
                                        </p:tav>
                                        <p:tav tm="100000">
                                          <p:val>
                                            <p:strVal val="#ppt_x"/>
                                          </p:val>
                                        </p:tav>
                                      </p:tavLst>
                                    </p:anim>
                                    <p:anim calcmode="lin" valueType="num">
                                      <p:cBhvr additive="base">
                                        <p:cTn id="14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additive="base">
                                        <p:cTn id="150" dur="500" fill="hold"/>
                                        <p:tgtEl>
                                          <p:spTgt spid="18"/>
                                        </p:tgtEl>
                                        <p:attrNameLst>
                                          <p:attrName>ppt_x</p:attrName>
                                        </p:attrNameLst>
                                      </p:cBhvr>
                                      <p:tavLst>
                                        <p:tav tm="0">
                                          <p:val>
                                            <p:strVal val="#ppt_x"/>
                                          </p:val>
                                        </p:tav>
                                        <p:tav tm="100000">
                                          <p:val>
                                            <p:strVal val="#ppt_x"/>
                                          </p:val>
                                        </p:tav>
                                      </p:tavLst>
                                    </p:anim>
                                    <p:anim calcmode="lin" valueType="num">
                                      <p:cBhvr additive="base">
                                        <p:cTn id="151" dur="500" fill="hold"/>
                                        <p:tgtEl>
                                          <p:spTgt spid="1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additive="base">
                                        <p:cTn id="154" dur="500" fill="hold"/>
                                        <p:tgtEl>
                                          <p:spTgt spid="19"/>
                                        </p:tgtEl>
                                        <p:attrNameLst>
                                          <p:attrName>ppt_x</p:attrName>
                                        </p:attrNameLst>
                                      </p:cBhvr>
                                      <p:tavLst>
                                        <p:tav tm="0">
                                          <p:val>
                                            <p:strVal val="#ppt_x"/>
                                          </p:val>
                                        </p:tav>
                                        <p:tav tm="100000">
                                          <p:val>
                                            <p:strVal val="#ppt_x"/>
                                          </p:val>
                                        </p:tav>
                                      </p:tavLst>
                                    </p:anim>
                                    <p:anim calcmode="lin" valueType="num">
                                      <p:cBhvr additive="base">
                                        <p:cTn id="155" dur="500" fill="hold"/>
                                        <p:tgtEl>
                                          <p:spTgt spid="1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500" fill="hold"/>
                                        <p:tgtEl>
                                          <p:spTgt spid="20"/>
                                        </p:tgtEl>
                                        <p:attrNameLst>
                                          <p:attrName>ppt_x</p:attrName>
                                        </p:attrNameLst>
                                      </p:cBhvr>
                                      <p:tavLst>
                                        <p:tav tm="0">
                                          <p:val>
                                            <p:strVal val="#ppt_x"/>
                                          </p:val>
                                        </p:tav>
                                        <p:tav tm="100000">
                                          <p:val>
                                            <p:strVal val="#ppt_x"/>
                                          </p:val>
                                        </p:tav>
                                      </p:tavLst>
                                    </p:anim>
                                    <p:anim calcmode="lin" valueType="num">
                                      <p:cBhvr additive="base">
                                        <p:cTn id="159" dur="5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500" fill="hold"/>
                                        <p:tgtEl>
                                          <p:spTgt spid="34"/>
                                        </p:tgtEl>
                                        <p:attrNameLst>
                                          <p:attrName>ppt_x</p:attrName>
                                        </p:attrNameLst>
                                      </p:cBhvr>
                                      <p:tavLst>
                                        <p:tav tm="0">
                                          <p:val>
                                            <p:strVal val="#ppt_x"/>
                                          </p:val>
                                        </p:tav>
                                        <p:tav tm="100000">
                                          <p:val>
                                            <p:strVal val="#ppt_x"/>
                                          </p:val>
                                        </p:tav>
                                      </p:tavLst>
                                    </p:anim>
                                    <p:anim calcmode="lin" valueType="num">
                                      <p:cBhvr additive="base">
                                        <p:cTn id="1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37173887"/>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pic>
        <p:nvPicPr>
          <p:cNvPr id="19" name="Picture 2" descr="C:\Users\Administrator\Desktop\未标题-1.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21"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2000" advTm="2608"/>
    </mc:Choice>
    <mc:Fallback xmlns="">
      <p:transition spd="slow" advTm="2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right)">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Rectangle 2"/>
          <p:cNvSpPr>
            <a:spLocks noChangeArrowheads="1"/>
          </p:cNvSpPr>
          <p:nvPr/>
        </p:nvSpPr>
        <p:spPr bwMode="auto">
          <a:xfrm>
            <a:off x="5703117" y="2210189"/>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2000" advTm="3576"/>
    </mc:Choice>
    <mc:Fallback xmlns="">
      <p:transition spd="slow" advTm="3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0-#ppt_w/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p:cBhvr>
                                        <p:cTn id="16" dur="500"/>
                                        <p:tgtEl>
                                          <p:spTgt spid="7"/>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9"/>
                                        </p:tgtEl>
                                        <p:attrNameLst>
                                          <p:attrName>style.visibility</p:attrName>
                                        </p:attrNameLst>
                                      </p:cBhvr>
                                      <p:to>
                                        <p:strVal val="visible"/>
                                      </p:to>
                                    </p:set>
                                    <p:animEffect>
                                      <p:cBhvr>
                                        <p:cTn id="19" dur="500"/>
                                        <p:tgtEl>
                                          <p:spTgt spid="49"/>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50"/>
                                        </p:tgtEl>
                                        <p:attrNameLst>
                                          <p:attrName>style.visibility</p:attrName>
                                        </p:attrNameLst>
                                      </p:cBhvr>
                                      <p:to>
                                        <p:strVal val="visible"/>
                                      </p:to>
                                    </p:set>
                                    <p:animEffect>
                                      <p:cBhvr>
                                        <p:cTn id="22" dur="500"/>
                                        <p:tgtEl>
                                          <p:spTgt spid="50"/>
                                        </p:tgtEl>
                                      </p:cBhvr>
                                    </p:animEffect>
                                  </p:childTnLst>
                                </p:cTn>
                              </p:par>
                            </p:childTnLst>
                          </p:cTn>
                        </p:par>
                        <p:par>
                          <p:cTn id="23" fill="hold">
                            <p:stCondLst>
                              <p:cond delay="17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animEffect>
                                      <p:cBhvr>
                                        <p:cTn id="26" dur="400"/>
                                        <p:tgtEl>
                                          <p:spTgt spid="8"/>
                                        </p:tgtEl>
                                      </p:cBhvr>
                                    </p:animEffect>
                                  </p:childTnLst>
                                </p:cTn>
                              </p:par>
                            </p:childTnLst>
                          </p:cTn>
                        </p:par>
                        <p:par>
                          <p:cTn id="27" fill="hold">
                            <p:stCondLst>
                              <p:cond delay="21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animEffect>
                                      <p:cBhvr>
                                        <p:cTn id="30" dur="400"/>
                                        <p:tgtEl>
                                          <p:spTgt spid="9"/>
                                        </p:tgtEl>
                                      </p:cBhvr>
                                    </p:animEffect>
                                  </p:childTnLst>
                                </p:cTn>
                              </p:par>
                            </p:childTnLst>
                          </p:cTn>
                        </p:par>
                        <p:par>
                          <p:cTn id="31" fill="hold">
                            <p:stCondLst>
                              <p:cond delay="25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animEffect>
                                      <p:cBhvr>
                                        <p:cTn id="34" dur="400"/>
                                        <p:tgtEl>
                                          <p:spTgt spid="10"/>
                                        </p:tgtEl>
                                      </p:cBhvr>
                                    </p:animEffect>
                                  </p:childTnLst>
                                </p:cTn>
                              </p:par>
                            </p:childTnLst>
                          </p:cTn>
                        </p:par>
                        <p:par>
                          <p:cTn id="35" fill="hold">
                            <p:stCondLst>
                              <p:cond delay="2950"/>
                            </p:stCondLst>
                            <p:childTnLst>
                              <p:par>
                                <p:cTn id="36" presetID="21" presetClass="entr" presetSubtype="1" fill="hold" grpId="0" nodeType="afterEffect" nodePh="1">
                                  <p:stCondLst>
                                    <p:cond delay="0"/>
                                  </p:stCondLst>
                                  <p:endCondLst>
                                    <p:cond evt="begin" delay="0">
                                      <p:tn val="36"/>
                                    </p:cond>
                                  </p:endCondLst>
                                  <p:childTnLst>
                                    <p:set>
                                      <p:cBhvr>
                                        <p:cTn id="37" dur="1" fill="hold">
                                          <p:stCondLst>
                                            <p:cond delay="0"/>
                                          </p:stCondLst>
                                        </p:cTn>
                                        <p:tgtEl>
                                          <p:spTgt spid="11"/>
                                        </p:tgtEl>
                                        <p:attrNameLst>
                                          <p:attrName>style.visibility</p:attrName>
                                        </p:attrNameLst>
                                      </p:cBhvr>
                                      <p:to>
                                        <p:strVal val="visible"/>
                                      </p:to>
                                    </p:set>
                                    <p:animEffect>
                                      <p:cBhvr>
                                        <p:cTn id="38" dur="400"/>
                                        <p:tgtEl>
                                          <p:spTgt spid="11"/>
                                        </p:tgtEl>
                                      </p:cBhvr>
                                    </p:animEffect>
                                  </p:childTnLst>
                                </p:cTn>
                              </p:par>
                            </p:childTnLst>
                          </p:cTn>
                        </p:par>
                        <p:par>
                          <p:cTn id="39" fill="hold">
                            <p:stCondLst>
                              <p:cond delay="3350"/>
                            </p:stCondLst>
                            <p:childTnLst>
                              <p:par>
                                <p:cTn id="40" presetID="10"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p:cBhvr>
                                        <p:cTn id="42" dur="25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p:cBhvr>
                                        <p:cTn id="45" dur="250"/>
                                        <p:tgtEl>
                                          <p:spTgt spid="15"/>
                                        </p:tgtEl>
                                      </p:cBhvr>
                                    </p:animEffect>
                                  </p:childTnLst>
                                </p:cTn>
                              </p:par>
                              <p:par>
                                <p:cTn id="46" presetID="10" presetClass="entr" presetSubtype="0" fill="hold"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p:cBhvr>
                                        <p:cTn id="48" dur="250"/>
                                        <p:tgtEl>
                                          <p:spTgt spid="46"/>
                                        </p:tgtEl>
                                      </p:cBhvr>
                                    </p:animEffect>
                                  </p:childTnLst>
                                </p:cTn>
                              </p:par>
                              <p:par>
                                <p:cTn id="49" presetID="10" presetClass="entr" presetSubtype="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p:cBhvr>
                                        <p:cTn id="51" dur="250"/>
                                        <p:tgtEl>
                                          <p:spTgt spid="2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500" fill="hold"/>
                                        <p:tgtEl>
                                          <p:spTgt spid="52"/>
                                        </p:tgtEl>
                                        <p:attrNameLst>
                                          <p:attrName>ppt_x</p:attrName>
                                        </p:attrNameLst>
                                      </p:cBhvr>
                                      <p:tavLst>
                                        <p:tav tm="0">
                                          <p:val>
                                            <p:strVal val="#ppt_x"/>
                                          </p:val>
                                        </p:tav>
                                        <p:tav tm="100000">
                                          <p:val>
                                            <p:strVal val="#ppt_x"/>
                                          </p:val>
                                        </p:tav>
                                      </p:tavLst>
                                    </p:anim>
                                    <p:anim calcmode="lin" valueType="num">
                                      <p:cBhvr additive="base">
                                        <p:cTn id="61" dur="500" fill="hold"/>
                                        <p:tgtEl>
                                          <p:spTgt spid="5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additive="base">
                                        <p:cTn id="64" dur="500" fill="hold"/>
                                        <p:tgtEl>
                                          <p:spTgt spid="53"/>
                                        </p:tgtEl>
                                        <p:attrNameLst>
                                          <p:attrName>ppt_x</p:attrName>
                                        </p:attrNameLst>
                                      </p:cBhvr>
                                      <p:tavLst>
                                        <p:tav tm="0">
                                          <p:val>
                                            <p:strVal val="#ppt_x"/>
                                          </p:val>
                                        </p:tav>
                                        <p:tav tm="100000">
                                          <p:val>
                                            <p:strVal val="#ppt_x"/>
                                          </p:val>
                                        </p:tav>
                                      </p:tavLst>
                                    </p:anim>
                                    <p:anim calcmode="lin" valueType="num">
                                      <p:cBhvr additive="base">
                                        <p:cTn id="65" dur="500" fill="hold"/>
                                        <p:tgtEl>
                                          <p:spTgt spid="5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ppt_x"/>
                                          </p:val>
                                        </p:tav>
                                        <p:tav tm="100000">
                                          <p:val>
                                            <p:strVal val="#ppt_x"/>
                                          </p:val>
                                        </p:tav>
                                      </p:tavLst>
                                    </p:anim>
                                    <p:anim calcmode="lin" valueType="num">
                                      <p:cBhvr additive="base">
                                        <p:cTn id="69" dur="500" fill="hold"/>
                                        <p:tgtEl>
                                          <p:spTgt spid="5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fill="hold"/>
                                        <p:tgtEl>
                                          <p:spTgt spid="55"/>
                                        </p:tgtEl>
                                        <p:attrNameLst>
                                          <p:attrName>ppt_x</p:attrName>
                                        </p:attrNameLst>
                                      </p:cBhvr>
                                      <p:tavLst>
                                        <p:tav tm="0">
                                          <p:val>
                                            <p:strVal val="#ppt_x"/>
                                          </p:val>
                                        </p:tav>
                                        <p:tav tm="100000">
                                          <p:val>
                                            <p:strVal val="#ppt_x"/>
                                          </p:val>
                                        </p:tav>
                                      </p:tavLst>
                                    </p:anim>
                                    <p:anim calcmode="lin" valueType="num">
                                      <p:cBhvr additive="base">
                                        <p:cTn id="73" dur="500" fill="hold"/>
                                        <p:tgtEl>
                                          <p:spTgt spid="5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ppt_x"/>
                                          </p:val>
                                        </p:tav>
                                        <p:tav tm="100000">
                                          <p:val>
                                            <p:strVal val="#ppt_x"/>
                                          </p:val>
                                        </p:tav>
                                      </p:tavLst>
                                    </p:anim>
                                    <p:anim calcmode="lin" valueType="num">
                                      <p:cBhvr additive="base">
                                        <p:cTn id="77" dur="500" fill="hold"/>
                                        <p:tgtEl>
                                          <p:spTgt spid="56"/>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57"/>
                                        </p:tgtEl>
                                        <p:attrNameLst>
                                          <p:attrName>style.visibility</p:attrName>
                                        </p:attrNameLst>
                                      </p:cBhvr>
                                      <p:to>
                                        <p:strVal val="visible"/>
                                      </p:to>
                                    </p:set>
                                    <p:anim calcmode="lin" valueType="num">
                                      <p:cBhvr additive="base">
                                        <p:cTn id="80" dur="500" fill="hold"/>
                                        <p:tgtEl>
                                          <p:spTgt spid="57"/>
                                        </p:tgtEl>
                                        <p:attrNameLst>
                                          <p:attrName>ppt_x</p:attrName>
                                        </p:attrNameLst>
                                      </p:cBhvr>
                                      <p:tavLst>
                                        <p:tav tm="0">
                                          <p:val>
                                            <p:strVal val="#ppt_x"/>
                                          </p:val>
                                        </p:tav>
                                        <p:tav tm="100000">
                                          <p:val>
                                            <p:strVal val="#ppt_x"/>
                                          </p:val>
                                        </p:tav>
                                      </p:tavLst>
                                    </p:anim>
                                    <p:anim calcmode="lin" valueType="num">
                                      <p:cBhvr additive="base">
                                        <p:cTn id="81" dur="500" fill="hold"/>
                                        <p:tgtEl>
                                          <p:spTgt spid="57"/>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2000" advTm="8345"/>
    </mc:Choice>
    <mc:Fallback xmlns="">
      <p:transition spd="slow" advTm="83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90">
                                          <p:stCondLst>
                                            <p:cond delay="0"/>
                                          </p:stCondLst>
                                        </p:cTn>
                                        <p:tgtEl>
                                          <p:spTgt spid="6"/>
                                        </p:tgtEl>
                                      </p:cBhvr>
                                    </p:animEffect>
                                    <p:anim calcmode="lin" valueType="num">
                                      <p:cBhvr>
                                        <p:cTn id="12"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7" dur="13">
                                          <p:stCondLst>
                                            <p:cond delay="325"/>
                                          </p:stCondLst>
                                        </p:cTn>
                                        <p:tgtEl>
                                          <p:spTgt spid="6"/>
                                        </p:tgtEl>
                                      </p:cBhvr>
                                      <p:to x="100000" y="60000"/>
                                    </p:animScale>
                                    <p:animScale>
                                      <p:cBhvr>
                                        <p:cTn id="18" dur="83" decel="50000">
                                          <p:stCondLst>
                                            <p:cond delay="338"/>
                                          </p:stCondLst>
                                        </p:cTn>
                                        <p:tgtEl>
                                          <p:spTgt spid="6"/>
                                        </p:tgtEl>
                                      </p:cBhvr>
                                      <p:to x="100000" y="100000"/>
                                    </p:animScale>
                                    <p:animScale>
                                      <p:cBhvr>
                                        <p:cTn id="19" dur="13">
                                          <p:stCondLst>
                                            <p:cond delay="656"/>
                                          </p:stCondLst>
                                        </p:cTn>
                                        <p:tgtEl>
                                          <p:spTgt spid="6"/>
                                        </p:tgtEl>
                                      </p:cBhvr>
                                      <p:to x="100000" y="80000"/>
                                    </p:animScale>
                                    <p:animScale>
                                      <p:cBhvr>
                                        <p:cTn id="20" dur="83" decel="50000">
                                          <p:stCondLst>
                                            <p:cond delay="669"/>
                                          </p:stCondLst>
                                        </p:cTn>
                                        <p:tgtEl>
                                          <p:spTgt spid="6"/>
                                        </p:tgtEl>
                                      </p:cBhvr>
                                      <p:to x="100000" y="100000"/>
                                    </p:animScale>
                                    <p:animScale>
                                      <p:cBhvr>
                                        <p:cTn id="21" dur="13">
                                          <p:stCondLst>
                                            <p:cond delay="821"/>
                                          </p:stCondLst>
                                        </p:cTn>
                                        <p:tgtEl>
                                          <p:spTgt spid="6"/>
                                        </p:tgtEl>
                                      </p:cBhvr>
                                      <p:to x="100000" y="90000"/>
                                    </p:animScale>
                                    <p:animScale>
                                      <p:cBhvr>
                                        <p:cTn id="22" dur="83" decel="50000">
                                          <p:stCondLst>
                                            <p:cond delay="834"/>
                                          </p:stCondLst>
                                        </p:cTn>
                                        <p:tgtEl>
                                          <p:spTgt spid="6"/>
                                        </p:tgtEl>
                                      </p:cBhvr>
                                      <p:to x="100000" y="100000"/>
                                    </p:animScale>
                                    <p:animScale>
                                      <p:cBhvr>
                                        <p:cTn id="23" dur="13">
                                          <p:stCondLst>
                                            <p:cond delay="904"/>
                                          </p:stCondLst>
                                        </p:cTn>
                                        <p:tgtEl>
                                          <p:spTgt spid="6"/>
                                        </p:tgtEl>
                                      </p:cBhvr>
                                      <p:to x="100000" y="95000"/>
                                    </p:animScale>
                                    <p:animScale>
                                      <p:cBhvr>
                                        <p:cTn id="24" dur="83" decel="50000">
                                          <p:stCondLst>
                                            <p:cond delay="917"/>
                                          </p:stCondLst>
                                        </p:cTn>
                                        <p:tgtEl>
                                          <p:spTgt spid="6"/>
                                        </p:tgtEl>
                                      </p:cBhvr>
                                      <p:to x="100000" y="100000"/>
                                    </p:animScale>
                                  </p:childTnLst>
                                </p:cTn>
                              </p:par>
                              <p:par>
                                <p:cTn id="25" presetID="26" presetClass="entr" presetSubtype="0" fill="hold" grpId="0" nodeType="withEffect">
                                  <p:stCondLst>
                                    <p:cond delay="2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290">
                                          <p:stCondLst>
                                            <p:cond delay="0"/>
                                          </p:stCondLst>
                                        </p:cTn>
                                        <p:tgtEl>
                                          <p:spTgt spid="7"/>
                                        </p:tgtEl>
                                      </p:cBhvr>
                                    </p:animEffect>
                                    <p:anim calcmode="lin" valueType="num">
                                      <p:cBhvr>
                                        <p:cTn id="28"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33" dur="13">
                                          <p:stCondLst>
                                            <p:cond delay="325"/>
                                          </p:stCondLst>
                                        </p:cTn>
                                        <p:tgtEl>
                                          <p:spTgt spid="7"/>
                                        </p:tgtEl>
                                      </p:cBhvr>
                                      <p:to x="100000" y="60000"/>
                                    </p:animScale>
                                    <p:animScale>
                                      <p:cBhvr>
                                        <p:cTn id="34" dur="83" decel="50000">
                                          <p:stCondLst>
                                            <p:cond delay="338"/>
                                          </p:stCondLst>
                                        </p:cTn>
                                        <p:tgtEl>
                                          <p:spTgt spid="7"/>
                                        </p:tgtEl>
                                      </p:cBhvr>
                                      <p:to x="100000" y="100000"/>
                                    </p:animScale>
                                    <p:animScale>
                                      <p:cBhvr>
                                        <p:cTn id="35" dur="13">
                                          <p:stCondLst>
                                            <p:cond delay="656"/>
                                          </p:stCondLst>
                                        </p:cTn>
                                        <p:tgtEl>
                                          <p:spTgt spid="7"/>
                                        </p:tgtEl>
                                      </p:cBhvr>
                                      <p:to x="100000" y="80000"/>
                                    </p:animScale>
                                    <p:animScale>
                                      <p:cBhvr>
                                        <p:cTn id="36" dur="83" decel="50000">
                                          <p:stCondLst>
                                            <p:cond delay="669"/>
                                          </p:stCondLst>
                                        </p:cTn>
                                        <p:tgtEl>
                                          <p:spTgt spid="7"/>
                                        </p:tgtEl>
                                      </p:cBhvr>
                                      <p:to x="100000" y="100000"/>
                                    </p:animScale>
                                    <p:animScale>
                                      <p:cBhvr>
                                        <p:cTn id="37" dur="13">
                                          <p:stCondLst>
                                            <p:cond delay="821"/>
                                          </p:stCondLst>
                                        </p:cTn>
                                        <p:tgtEl>
                                          <p:spTgt spid="7"/>
                                        </p:tgtEl>
                                      </p:cBhvr>
                                      <p:to x="100000" y="90000"/>
                                    </p:animScale>
                                    <p:animScale>
                                      <p:cBhvr>
                                        <p:cTn id="38" dur="83" decel="50000">
                                          <p:stCondLst>
                                            <p:cond delay="834"/>
                                          </p:stCondLst>
                                        </p:cTn>
                                        <p:tgtEl>
                                          <p:spTgt spid="7"/>
                                        </p:tgtEl>
                                      </p:cBhvr>
                                      <p:to x="100000" y="100000"/>
                                    </p:animScale>
                                    <p:animScale>
                                      <p:cBhvr>
                                        <p:cTn id="39" dur="13">
                                          <p:stCondLst>
                                            <p:cond delay="904"/>
                                          </p:stCondLst>
                                        </p:cTn>
                                        <p:tgtEl>
                                          <p:spTgt spid="7"/>
                                        </p:tgtEl>
                                      </p:cBhvr>
                                      <p:to x="100000" y="95000"/>
                                    </p:animScale>
                                    <p:animScale>
                                      <p:cBhvr>
                                        <p:cTn id="40" dur="83" decel="50000">
                                          <p:stCondLst>
                                            <p:cond delay="917"/>
                                          </p:stCondLst>
                                        </p:cTn>
                                        <p:tgtEl>
                                          <p:spTgt spid="7"/>
                                        </p:tgtEl>
                                      </p:cBhvr>
                                      <p:to x="100000" y="100000"/>
                                    </p:animScale>
                                  </p:childTnLst>
                                </p:cTn>
                              </p:par>
                              <p:par>
                                <p:cTn id="41" presetID="26" presetClass="entr" presetSubtype="0" fill="hold" grpId="0" nodeType="withEffect">
                                  <p:stCondLst>
                                    <p:cond delay="40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290">
                                          <p:stCondLst>
                                            <p:cond delay="0"/>
                                          </p:stCondLst>
                                        </p:cTn>
                                        <p:tgtEl>
                                          <p:spTgt spid="8"/>
                                        </p:tgtEl>
                                      </p:cBhvr>
                                    </p:animEffect>
                                    <p:anim calcmode="lin" valueType="num">
                                      <p:cBhvr>
                                        <p:cTn id="44"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9" dur="13">
                                          <p:stCondLst>
                                            <p:cond delay="325"/>
                                          </p:stCondLst>
                                        </p:cTn>
                                        <p:tgtEl>
                                          <p:spTgt spid="8"/>
                                        </p:tgtEl>
                                      </p:cBhvr>
                                      <p:to x="100000" y="60000"/>
                                    </p:animScale>
                                    <p:animScale>
                                      <p:cBhvr>
                                        <p:cTn id="50" dur="83" decel="50000">
                                          <p:stCondLst>
                                            <p:cond delay="338"/>
                                          </p:stCondLst>
                                        </p:cTn>
                                        <p:tgtEl>
                                          <p:spTgt spid="8"/>
                                        </p:tgtEl>
                                      </p:cBhvr>
                                      <p:to x="100000" y="100000"/>
                                    </p:animScale>
                                    <p:animScale>
                                      <p:cBhvr>
                                        <p:cTn id="51" dur="13">
                                          <p:stCondLst>
                                            <p:cond delay="656"/>
                                          </p:stCondLst>
                                        </p:cTn>
                                        <p:tgtEl>
                                          <p:spTgt spid="8"/>
                                        </p:tgtEl>
                                      </p:cBhvr>
                                      <p:to x="100000" y="80000"/>
                                    </p:animScale>
                                    <p:animScale>
                                      <p:cBhvr>
                                        <p:cTn id="52" dur="83" decel="50000">
                                          <p:stCondLst>
                                            <p:cond delay="669"/>
                                          </p:stCondLst>
                                        </p:cTn>
                                        <p:tgtEl>
                                          <p:spTgt spid="8"/>
                                        </p:tgtEl>
                                      </p:cBhvr>
                                      <p:to x="100000" y="100000"/>
                                    </p:animScale>
                                    <p:animScale>
                                      <p:cBhvr>
                                        <p:cTn id="53" dur="13">
                                          <p:stCondLst>
                                            <p:cond delay="821"/>
                                          </p:stCondLst>
                                        </p:cTn>
                                        <p:tgtEl>
                                          <p:spTgt spid="8"/>
                                        </p:tgtEl>
                                      </p:cBhvr>
                                      <p:to x="100000" y="90000"/>
                                    </p:animScale>
                                    <p:animScale>
                                      <p:cBhvr>
                                        <p:cTn id="54" dur="83" decel="50000">
                                          <p:stCondLst>
                                            <p:cond delay="834"/>
                                          </p:stCondLst>
                                        </p:cTn>
                                        <p:tgtEl>
                                          <p:spTgt spid="8"/>
                                        </p:tgtEl>
                                      </p:cBhvr>
                                      <p:to x="100000" y="100000"/>
                                    </p:animScale>
                                    <p:animScale>
                                      <p:cBhvr>
                                        <p:cTn id="55" dur="13">
                                          <p:stCondLst>
                                            <p:cond delay="904"/>
                                          </p:stCondLst>
                                        </p:cTn>
                                        <p:tgtEl>
                                          <p:spTgt spid="8"/>
                                        </p:tgtEl>
                                      </p:cBhvr>
                                      <p:to x="100000" y="95000"/>
                                    </p:animScale>
                                    <p:animScale>
                                      <p:cBhvr>
                                        <p:cTn id="56" dur="83" decel="50000">
                                          <p:stCondLst>
                                            <p:cond delay="917"/>
                                          </p:stCondLst>
                                        </p:cTn>
                                        <p:tgtEl>
                                          <p:spTgt spid="8"/>
                                        </p:tgtEl>
                                      </p:cBhvr>
                                      <p:to x="100000" y="100000"/>
                                    </p:animScale>
                                  </p:childTnLst>
                                </p:cTn>
                              </p:par>
                              <p:par>
                                <p:cTn id="57" presetID="26" presetClass="entr" presetSubtype="0" fill="hold" grpId="0" nodeType="withEffect">
                                  <p:stCondLst>
                                    <p:cond delay="60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290">
                                          <p:stCondLst>
                                            <p:cond delay="0"/>
                                          </p:stCondLst>
                                        </p:cTn>
                                        <p:tgtEl>
                                          <p:spTgt spid="9"/>
                                        </p:tgtEl>
                                      </p:cBhvr>
                                    </p:animEffect>
                                    <p:anim calcmode="lin" valueType="num">
                                      <p:cBhvr>
                                        <p:cTn id="60"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5" dur="13">
                                          <p:stCondLst>
                                            <p:cond delay="325"/>
                                          </p:stCondLst>
                                        </p:cTn>
                                        <p:tgtEl>
                                          <p:spTgt spid="9"/>
                                        </p:tgtEl>
                                      </p:cBhvr>
                                      <p:to x="100000" y="60000"/>
                                    </p:animScale>
                                    <p:animScale>
                                      <p:cBhvr>
                                        <p:cTn id="66" dur="83" decel="50000">
                                          <p:stCondLst>
                                            <p:cond delay="338"/>
                                          </p:stCondLst>
                                        </p:cTn>
                                        <p:tgtEl>
                                          <p:spTgt spid="9"/>
                                        </p:tgtEl>
                                      </p:cBhvr>
                                      <p:to x="100000" y="100000"/>
                                    </p:animScale>
                                    <p:animScale>
                                      <p:cBhvr>
                                        <p:cTn id="67" dur="13">
                                          <p:stCondLst>
                                            <p:cond delay="656"/>
                                          </p:stCondLst>
                                        </p:cTn>
                                        <p:tgtEl>
                                          <p:spTgt spid="9"/>
                                        </p:tgtEl>
                                      </p:cBhvr>
                                      <p:to x="100000" y="80000"/>
                                    </p:animScale>
                                    <p:animScale>
                                      <p:cBhvr>
                                        <p:cTn id="68" dur="83" decel="50000">
                                          <p:stCondLst>
                                            <p:cond delay="669"/>
                                          </p:stCondLst>
                                        </p:cTn>
                                        <p:tgtEl>
                                          <p:spTgt spid="9"/>
                                        </p:tgtEl>
                                      </p:cBhvr>
                                      <p:to x="100000" y="100000"/>
                                    </p:animScale>
                                    <p:animScale>
                                      <p:cBhvr>
                                        <p:cTn id="69" dur="13">
                                          <p:stCondLst>
                                            <p:cond delay="821"/>
                                          </p:stCondLst>
                                        </p:cTn>
                                        <p:tgtEl>
                                          <p:spTgt spid="9"/>
                                        </p:tgtEl>
                                      </p:cBhvr>
                                      <p:to x="100000" y="90000"/>
                                    </p:animScale>
                                    <p:animScale>
                                      <p:cBhvr>
                                        <p:cTn id="70" dur="83" decel="50000">
                                          <p:stCondLst>
                                            <p:cond delay="834"/>
                                          </p:stCondLst>
                                        </p:cTn>
                                        <p:tgtEl>
                                          <p:spTgt spid="9"/>
                                        </p:tgtEl>
                                      </p:cBhvr>
                                      <p:to x="100000" y="100000"/>
                                    </p:animScale>
                                    <p:animScale>
                                      <p:cBhvr>
                                        <p:cTn id="71" dur="13">
                                          <p:stCondLst>
                                            <p:cond delay="904"/>
                                          </p:stCondLst>
                                        </p:cTn>
                                        <p:tgtEl>
                                          <p:spTgt spid="9"/>
                                        </p:tgtEl>
                                      </p:cBhvr>
                                      <p:to x="100000" y="95000"/>
                                    </p:animScale>
                                    <p:animScale>
                                      <p:cBhvr>
                                        <p:cTn id="72" dur="83" decel="50000">
                                          <p:stCondLst>
                                            <p:cond delay="917"/>
                                          </p:stCondLst>
                                        </p:cTn>
                                        <p:tgtEl>
                                          <p:spTgt spid="9"/>
                                        </p:tgtEl>
                                      </p:cBhvr>
                                      <p:to x="100000" y="100000"/>
                                    </p:animScale>
                                  </p:childTnLst>
                                </p:cTn>
                              </p:par>
                            </p:childTnLst>
                          </p:cTn>
                        </p:par>
                        <p:par>
                          <p:cTn id="73" fill="hold">
                            <p:stCondLst>
                              <p:cond delay="2100"/>
                            </p:stCondLst>
                            <p:childTnLst>
                              <p:par>
                                <p:cTn id="74" presetID="56" presetClass="entr" presetSubtype="0" fill="hold" grpId="0" nodeType="afterEffect">
                                  <p:stCondLst>
                                    <p:cond delay="0"/>
                                  </p:stCondLst>
                                  <p:iterate type="lt">
                                    <p:tmPct val="10000"/>
                                  </p:iterate>
                                  <p:childTnLst>
                                    <p:set>
                                      <p:cBhvr>
                                        <p:cTn id="75" dur="1" fill="hold">
                                          <p:stCondLst>
                                            <p:cond delay="0"/>
                                          </p:stCondLst>
                                        </p:cTn>
                                        <p:tgtEl>
                                          <p:spTgt spid="16"/>
                                        </p:tgtEl>
                                        <p:attrNameLst>
                                          <p:attrName>style.visibility</p:attrName>
                                        </p:attrNameLst>
                                      </p:cBhvr>
                                      <p:to>
                                        <p:strVal val="visible"/>
                                      </p:to>
                                    </p:set>
                                    <p:anim by="(-#ppt_w*2)" calcmode="lin" valueType="num">
                                      <p:cBhvr rctx="PPT">
                                        <p:cTn id="76" dur="250" autoRev="1" fill="hold">
                                          <p:stCondLst>
                                            <p:cond delay="0"/>
                                          </p:stCondLst>
                                        </p:cTn>
                                        <p:tgtEl>
                                          <p:spTgt spid="16"/>
                                        </p:tgtEl>
                                        <p:attrNameLst>
                                          <p:attrName>ppt_w</p:attrName>
                                        </p:attrNameLst>
                                      </p:cBhvr>
                                    </p:anim>
                                    <p:anim by="(#ppt_w*0.50)" calcmode="lin" valueType="num">
                                      <p:cBhvr>
                                        <p:cTn id="77" dur="250" decel="50000" autoRev="1" fill="hold">
                                          <p:stCondLst>
                                            <p:cond delay="0"/>
                                          </p:stCondLst>
                                        </p:cTn>
                                        <p:tgtEl>
                                          <p:spTgt spid="16"/>
                                        </p:tgtEl>
                                        <p:attrNameLst>
                                          <p:attrName>ppt_x</p:attrName>
                                        </p:attrNameLst>
                                      </p:cBhvr>
                                    </p:anim>
                                    <p:anim from="(-#ppt_h/2)" to="(#ppt_y)" calcmode="lin" valueType="num">
                                      <p:cBhvr>
                                        <p:cTn id="78" dur="500" fill="hold">
                                          <p:stCondLst>
                                            <p:cond delay="0"/>
                                          </p:stCondLst>
                                        </p:cTn>
                                        <p:tgtEl>
                                          <p:spTgt spid="16"/>
                                        </p:tgtEl>
                                        <p:attrNameLst>
                                          <p:attrName>ppt_y</p:attrName>
                                        </p:attrNameLst>
                                      </p:cBhvr>
                                    </p:anim>
                                    <p:animRot by="21600000">
                                      <p:cBhvr>
                                        <p:cTn id="79" dur="500" fill="hold">
                                          <p:stCondLst>
                                            <p:cond delay="0"/>
                                          </p:stCondLst>
                                        </p:cTn>
                                        <p:tgtEl>
                                          <p:spTgt spid="16"/>
                                        </p:tgtEl>
                                        <p:attrNameLst>
                                          <p:attrName>r</p:attrName>
                                        </p:attrNameLst>
                                      </p:cBhvr>
                                    </p:animRot>
                                  </p:childTnLst>
                                </p:cTn>
                              </p:par>
                            </p:childTnLst>
                          </p:cTn>
                        </p:par>
                        <p:par>
                          <p:cTn id="80" fill="hold">
                            <p:stCondLst>
                              <p:cond delay="2650"/>
                            </p:stCondLst>
                            <p:childTnLst>
                              <p:par>
                                <p:cTn id="81" presetID="22" presetClass="entr" presetSubtype="8"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left)">
                                      <p:cBhvr>
                                        <p:cTn id="83" dur="500"/>
                                        <p:tgtEl>
                                          <p:spTgt spid="10"/>
                                        </p:tgtEl>
                                      </p:cBhvr>
                                    </p:animEffect>
                                  </p:childTnLst>
                                </p:cTn>
                              </p:par>
                            </p:childTnLst>
                          </p:cTn>
                        </p:par>
                        <p:par>
                          <p:cTn id="84" fill="hold">
                            <p:stCondLst>
                              <p:cond delay="3150"/>
                            </p:stCondLst>
                            <p:childTnLst>
                              <p:par>
                                <p:cTn id="85" presetID="56" presetClass="entr" presetSubtype="0" fill="hold" grpId="0" nodeType="afterEffect">
                                  <p:stCondLst>
                                    <p:cond delay="0"/>
                                  </p:stCondLst>
                                  <p:iterate type="lt">
                                    <p:tmPct val="10000"/>
                                  </p:iterate>
                                  <p:childTnLst>
                                    <p:set>
                                      <p:cBhvr>
                                        <p:cTn id="86" dur="1" fill="hold">
                                          <p:stCondLst>
                                            <p:cond delay="0"/>
                                          </p:stCondLst>
                                        </p:cTn>
                                        <p:tgtEl>
                                          <p:spTgt spid="15"/>
                                        </p:tgtEl>
                                        <p:attrNameLst>
                                          <p:attrName>style.visibility</p:attrName>
                                        </p:attrNameLst>
                                      </p:cBhvr>
                                      <p:to>
                                        <p:strVal val="visible"/>
                                      </p:to>
                                    </p:set>
                                    <p:anim by="(-#ppt_w*2)" calcmode="lin" valueType="num">
                                      <p:cBhvr rctx="PPT">
                                        <p:cTn id="87" dur="250" autoRev="1" fill="hold">
                                          <p:stCondLst>
                                            <p:cond delay="0"/>
                                          </p:stCondLst>
                                        </p:cTn>
                                        <p:tgtEl>
                                          <p:spTgt spid="15"/>
                                        </p:tgtEl>
                                        <p:attrNameLst>
                                          <p:attrName>ppt_w</p:attrName>
                                        </p:attrNameLst>
                                      </p:cBhvr>
                                    </p:anim>
                                    <p:anim by="(#ppt_w*0.50)" calcmode="lin" valueType="num">
                                      <p:cBhvr>
                                        <p:cTn id="88" dur="250" decel="50000" autoRev="1" fill="hold">
                                          <p:stCondLst>
                                            <p:cond delay="0"/>
                                          </p:stCondLst>
                                        </p:cTn>
                                        <p:tgtEl>
                                          <p:spTgt spid="15"/>
                                        </p:tgtEl>
                                        <p:attrNameLst>
                                          <p:attrName>ppt_x</p:attrName>
                                        </p:attrNameLst>
                                      </p:cBhvr>
                                    </p:anim>
                                    <p:anim from="(-#ppt_h/2)" to="(#ppt_y)" calcmode="lin" valueType="num">
                                      <p:cBhvr>
                                        <p:cTn id="89" dur="500" fill="hold">
                                          <p:stCondLst>
                                            <p:cond delay="0"/>
                                          </p:stCondLst>
                                        </p:cTn>
                                        <p:tgtEl>
                                          <p:spTgt spid="15"/>
                                        </p:tgtEl>
                                        <p:attrNameLst>
                                          <p:attrName>ppt_y</p:attrName>
                                        </p:attrNameLst>
                                      </p:cBhvr>
                                    </p:anim>
                                    <p:animRot by="21600000">
                                      <p:cBhvr>
                                        <p:cTn id="90" dur="500" fill="hold">
                                          <p:stCondLst>
                                            <p:cond delay="0"/>
                                          </p:stCondLst>
                                        </p:cTn>
                                        <p:tgtEl>
                                          <p:spTgt spid="15"/>
                                        </p:tgtEl>
                                        <p:attrNameLst>
                                          <p:attrName>r</p:attrName>
                                        </p:attrNameLst>
                                      </p:cBhvr>
                                    </p:animRot>
                                  </p:childTnLst>
                                </p:cTn>
                              </p:par>
                            </p:childTnLst>
                          </p:cTn>
                        </p:par>
                        <p:par>
                          <p:cTn id="91" fill="hold">
                            <p:stCondLst>
                              <p:cond delay="370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childTnLst>
                          </p:cTn>
                        </p:par>
                        <p:par>
                          <p:cTn id="95" fill="hold">
                            <p:stCondLst>
                              <p:cond delay="42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17"/>
                                        </p:tgtEl>
                                        <p:attrNameLst>
                                          <p:attrName>style.visibility</p:attrName>
                                        </p:attrNameLst>
                                      </p:cBhvr>
                                      <p:to>
                                        <p:strVal val="visible"/>
                                      </p:to>
                                    </p:set>
                                    <p:anim by="(-#ppt_w*2)" calcmode="lin" valueType="num">
                                      <p:cBhvr rctx="PPT">
                                        <p:cTn id="98" dur="250" autoRev="1" fill="hold">
                                          <p:stCondLst>
                                            <p:cond delay="0"/>
                                          </p:stCondLst>
                                        </p:cTn>
                                        <p:tgtEl>
                                          <p:spTgt spid="17"/>
                                        </p:tgtEl>
                                        <p:attrNameLst>
                                          <p:attrName>ppt_w</p:attrName>
                                        </p:attrNameLst>
                                      </p:cBhvr>
                                    </p:anim>
                                    <p:anim by="(#ppt_w*0.50)" calcmode="lin" valueType="num">
                                      <p:cBhvr>
                                        <p:cTn id="99" dur="250" decel="50000" autoRev="1" fill="hold">
                                          <p:stCondLst>
                                            <p:cond delay="0"/>
                                          </p:stCondLst>
                                        </p:cTn>
                                        <p:tgtEl>
                                          <p:spTgt spid="17"/>
                                        </p:tgtEl>
                                        <p:attrNameLst>
                                          <p:attrName>ppt_x</p:attrName>
                                        </p:attrNameLst>
                                      </p:cBhvr>
                                    </p:anim>
                                    <p:anim from="(-#ppt_h/2)" to="(#ppt_y)" calcmode="lin" valueType="num">
                                      <p:cBhvr>
                                        <p:cTn id="100" dur="500" fill="hold">
                                          <p:stCondLst>
                                            <p:cond delay="0"/>
                                          </p:stCondLst>
                                        </p:cTn>
                                        <p:tgtEl>
                                          <p:spTgt spid="17"/>
                                        </p:tgtEl>
                                        <p:attrNameLst>
                                          <p:attrName>ppt_y</p:attrName>
                                        </p:attrNameLst>
                                      </p:cBhvr>
                                    </p:anim>
                                    <p:animRot by="21600000">
                                      <p:cBhvr>
                                        <p:cTn id="101" dur="500" fill="hold">
                                          <p:stCondLst>
                                            <p:cond delay="0"/>
                                          </p:stCondLst>
                                        </p:cTn>
                                        <p:tgtEl>
                                          <p:spTgt spid="17"/>
                                        </p:tgtEl>
                                        <p:attrNameLst>
                                          <p:attrName>r</p:attrName>
                                        </p:attrNameLst>
                                      </p:cBhvr>
                                    </p:animRot>
                                  </p:childTnLst>
                                </p:cTn>
                              </p:par>
                            </p:childTnLst>
                          </p:cTn>
                        </p:par>
                        <p:par>
                          <p:cTn id="102" fill="hold">
                            <p:stCondLst>
                              <p:cond delay="4750"/>
                            </p:stCondLst>
                            <p:childTnLst>
                              <p:par>
                                <p:cTn id="103" presetID="22" presetClass="entr" presetSubtype="8"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5250"/>
                            </p:stCondLst>
                            <p:childTnLst>
                              <p:par>
                                <p:cTn id="107" presetID="56" presetClass="entr" presetSubtype="0" fill="hold" grpId="0" nodeType="afterEffect">
                                  <p:stCondLst>
                                    <p:cond delay="0"/>
                                  </p:stCondLst>
                                  <p:iterate type="lt">
                                    <p:tmPct val="10000"/>
                                  </p:iterate>
                                  <p:childTnLst>
                                    <p:set>
                                      <p:cBhvr>
                                        <p:cTn id="108" dur="1" fill="hold">
                                          <p:stCondLst>
                                            <p:cond delay="0"/>
                                          </p:stCondLst>
                                        </p:cTn>
                                        <p:tgtEl>
                                          <p:spTgt spid="18"/>
                                        </p:tgtEl>
                                        <p:attrNameLst>
                                          <p:attrName>style.visibility</p:attrName>
                                        </p:attrNameLst>
                                      </p:cBhvr>
                                      <p:to>
                                        <p:strVal val="visible"/>
                                      </p:to>
                                    </p:set>
                                    <p:anim by="(-#ppt_w*2)" calcmode="lin" valueType="num">
                                      <p:cBhvr rctx="PPT">
                                        <p:cTn id="109" dur="250" autoRev="1" fill="hold">
                                          <p:stCondLst>
                                            <p:cond delay="0"/>
                                          </p:stCondLst>
                                        </p:cTn>
                                        <p:tgtEl>
                                          <p:spTgt spid="18"/>
                                        </p:tgtEl>
                                        <p:attrNameLst>
                                          <p:attrName>ppt_w</p:attrName>
                                        </p:attrNameLst>
                                      </p:cBhvr>
                                    </p:anim>
                                    <p:anim by="(#ppt_w*0.50)" calcmode="lin" valueType="num">
                                      <p:cBhvr>
                                        <p:cTn id="110" dur="250" decel="50000" autoRev="1" fill="hold">
                                          <p:stCondLst>
                                            <p:cond delay="0"/>
                                          </p:stCondLst>
                                        </p:cTn>
                                        <p:tgtEl>
                                          <p:spTgt spid="18"/>
                                        </p:tgtEl>
                                        <p:attrNameLst>
                                          <p:attrName>ppt_x</p:attrName>
                                        </p:attrNameLst>
                                      </p:cBhvr>
                                    </p:anim>
                                    <p:anim from="(-#ppt_h/2)" to="(#ppt_y)" calcmode="lin" valueType="num">
                                      <p:cBhvr>
                                        <p:cTn id="111" dur="500" fill="hold">
                                          <p:stCondLst>
                                            <p:cond delay="0"/>
                                          </p:stCondLst>
                                        </p:cTn>
                                        <p:tgtEl>
                                          <p:spTgt spid="18"/>
                                        </p:tgtEl>
                                        <p:attrNameLst>
                                          <p:attrName>ppt_y</p:attrName>
                                        </p:attrNameLst>
                                      </p:cBhvr>
                                    </p:anim>
                                    <p:animRot by="21600000">
                                      <p:cBhvr>
                                        <p:cTn id="112" dur="500" fill="hold">
                                          <p:stCondLst>
                                            <p:cond delay="0"/>
                                          </p:stCondLst>
                                        </p:cTn>
                                        <p:tgtEl>
                                          <p:spTgt spid="18"/>
                                        </p:tgtEl>
                                        <p:attrNameLst>
                                          <p:attrName>r</p:attrName>
                                        </p:attrNameLst>
                                      </p:cBhvr>
                                    </p:animRot>
                                  </p:childTnLst>
                                </p:cTn>
                              </p:par>
                            </p:childTnLst>
                          </p:cTn>
                        </p:par>
                        <p:par>
                          <p:cTn id="113" fill="hold">
                            <p:stCondLst>
                              <p:cond delay="5800"/>
                            </p:stCondLst>
                            <p:childTnLst>
                              <p:par>
                                <p:cTn id="114" presetID="31" presetClass="entr" presetSubtype="0" fill="hold" grpId="0" nodeType="after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1000" fill="hold"/>
                                        <p:tgtEl>
                                          <p:spTgt spid="14"/>
                                        </p:tgtEl>
                                        <p:attrNameLst>
                                          <p:attrName>ppt_w</p:attrName>
                                        </p:attrNameLst>
                                      </p:cBhvr>
                                      <p:tavLst>
                                        <p:tav tm="0">
                                          <p:val>
                                            <p:fltVal val="0"/>
                                          </p:val>
                                        </p:tav>
                                        <p:tav tm="100000">
                                          <p:val>
                                            <p:strVal val="#ppt_w"/>
                                          </p:val>
                                        </p:tav>
                                      </p:tavLst>
                                    </p:anim>
                                    <p:anim calcmode="lin" valueType="num">
                                      <p:cBhvr>
                                        <p:cTn id="117" dur="1000" fill="hold"/>
                                        <p:tgtEl>
                                          <p:spTgt spid="14"/>
                                        </p:tgtEl>
                                        <p:attrNameLst>
                                          <p:attrName>ppt_h</p:attrName>
                                        </p:attrNameLst>
                                      </p:cBhvr>
                                      <p:tavLst>
                                        <p:tav tm="0">
                                          <p:val>
                                            <p:fltVal val="0"/>
                                          </p:val>
                                        </p:tav>
                                        <p:tav tm="100000">
                                          <p:val>
                                            <p:strVal val="#ppt_h"/>
                                          </p:val>
                                        </p:tav>
                                      </p:tavLst>
                                    </p:anim>
                                    <p:anim calcmode="lin" valueType="num">
                                      <p:cBhvr>
                                        <p:cTn id="118" dur="1000" fill="hold"/>
                                        <p:tgtEl>
                                          <p:spTgt spid="14"/>
                                        </p:tgtEl>
                                        <p:attrNameLst>
                                          <p:attrName>style.rotation</p:attrName>
                                        </p:attrNameLst>
                                      </p:cBhvr>
                                      <p:tavLst>
                                        <p:tav tm="0">
                                          <p:val>
                                            <p:fltVal val="90"/>
                                          </p:val>
                                        </p:tav>
                                        <p:tav tm="100000">
                                          <p:val>
                                            <p:fltVal val="0"/>
                                          </p:val>
                                        </p:tav>
                                      </p:tavLst>
                                    </p:anim>
                                    <p:animEffect transition="in" filter="fade">
                                      <p:cBhvr>
                                        <p:cTn id="119" dur="1000"/>
                                        <p:tgtEl>
                                          <p:spTgt spid="14"/>
                                        </p:tgtEl>
                                      </p:cBhvr>
                                    </p:animEffect>
                                  </p:childTnLst>
                                </p:cTn>
                              </p:par>
                            </p:childTnLst>
                          </p:cTn>
                        </p:par>
                        <p:par>
                          <p:cTn id="120" fill="hold">
                            <p:stCondLst>
                              <p:cond delay="6800"/>
                            </p:stCondLst>
                            <p:childTnLst>
                              <p:par>
                                <p:cTn id="121" presetID="22" presetClass="entr" presetSubtype="8"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left)">
                                      <p:cBhvr>
                                        <p:cTn id="1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2000" advTm="15706"/>
    </mc:Choice>
    <mc:Fallback xmlns="">
      <p:transition spd="slow" advTm="15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53" presetClass="entr" presetSubtype="1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wipe(up)">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up)">
                                      <p:cBhvr>
                                        <p:cTn id="92" dur="5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animEffect transition="in" filter="fade">
                                      <p:cBhvr>
                                        <p:cTn id="99" dur="500"/>
                                        <p:tgtEl>
                                          <p:spTgt spid="24"/>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ipe(down)">
                                      <p:cBhvr>
                                        <p:cTn id="104" dur="500"/>
                                        <p:tgtEl>
                                          <p:spTgt spid="13"/>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ppt_w</p:attrName>
                                        </p:attrNameLst>
                                      </p:cBhvr>
                                      <p:tavLst>
                                        <p:tav tm="0">
                                          <p:val>
                                            <p:fltVal val="0"/>
                                          </p:val>
                                        </p:tav>
                                        <p:tav tm="100000">
                                          <p:val>
                                            <p:strVal val="#ppt_w"/>
                                          </p:val>
                                        </p:tav>
                                      </p:tavLst>
                                    </p:anim>
                                    <p:anim calcmode="lin" valueType="num">
                                      <p:cBhvr>
                                        <p:cTn id="110" dur="500" fill="hold"/>
                                        <p:tgtEl>
                                          <p:spTgt spid="27"/>
                                        </p:tgtEl>
                                        <p:attrNameLst>
                                          <p:attrName>ppt_h</p:attrName>
                                        </p:attrNameLst>
                                      </p:cBhvr>
                                      <p:tavLst>
                                        <p:tav tm="0">
                                          <p:val>
                                            <p:fltVal val="0"/>
                                          </p:val>
                                        </p:tav>
                                        <p:tav tm="100000">
                                          <p:val>
                                            <p:strVal val="#ppt_h"/>
                                          </p:val>
                                        </p:tav>
                                      </p:tavLst>
                                    </p:anim>
                                    <p:animEffect transition="in" filter="fade">
                                      <p:cBhvr>
                                        <p:cTn id="111" dur="500"/>
                                        <p:tgtEl>
                                          <p:spTgt spid="2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1"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wipe(up)">
                                      <p:cBhvr>
                                        <p:cTn id="116" dur="500"/>
                                        <p:tgtEl>
                                          <p:spTgt spid="14"/>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39"/>
                                        </p:tgtEl>
                                        <p:attrNameLst>
                                          <p:attrName>style.visibility</p:attrName>
                                        </p:attrNameLst>
                                      </p:cBhvr>
                                      <p:to>
                                        <p:strVal val="visible"/>
                                      </p:to>
                                    </p:set>
                                    <p:anim calcmode="lin" valueType="num">
                                      <p:cBhvr>
                                        <p:cTn id="121" dur="500" fill="hold"/>
                                        <p:tgtEl>
                                          <p:spTgt spid="39"/>
                                        </p:tgtEl>
                                        <p:attrNameLst>
                                          <p:attrName>ppt_w</p:attrName>
                                        </p:attrNameLst>
                                      </p:cBhvr>
                                      <p:tavLst>
                                        <p:tav tm="0">
                                          <p:val>
                                            <p:fltVal val="0"/>
                                          </p:val>
                                        </p:tav>
                                        <p:tav tm="100000">
                                          <p:val>
                                            <p:strVal val="#ppt_w"/>
                                          </p:val>
                                        </p:tav>
                                      </p:tavLst>
                                    </p:anim>
                                    <p:anim calcmode="lin" valueType="num">
                                      <p:cBhvr>
                                        <p:cTn id="122" dur="500" fill="hold"/>
                                        <p:tgtEl>
                                          <p:spTgt spid="39"/>
                                        </p:tgtEl>
                                        <p:attrNameLst>
                                          <p:attrName>ppt_h</p:attrName>
                                        </p:attrNameLst>
                                      </p:cBhvr>
                                      <p:tavLst>
                                        <p:tav tm="0">
                                          <p:val>
                                            <p:fltVal val="0"/>
                                          </p:val>
                                        </p:tav>
                                        <p:tav tm="100000">
                                          <p:val>
                                            <p:strVal val="#ppt_h"/>
                                          </p:val>
                                        </p:tav>
                                      </p:tavLst>
                                    </p:anim>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45"/>
                                        </p:tgtEl>
                                        <p:attrNameLst>
                                          <p:attrName>style.visibility</p:attrName>
                                        </p:attrNameLst>
                                      </p:cBhvr>
                                      <p:to>
                                        <p:strVal val="visible"/>
                                      </p:to>
                                    </p:set>
                                    <p:animEffect transition="in" filter="fade">
                                      <p:cBhvr>
                                        <p:cTn id="128" dur="500"/>
                                        <p:tgtEl>
                                          <p:spTgt spid="45"/>
                                        </p:tgtEl>
                                      </p:cBhvr>
                                    </p:animEffect>
                                    <p:anim calcmode="lin" valueType="num">
                                      <p:cBhvr>
                                        <p:cTn id="129" dur="500" fill="hold"/>
                                        <p:tgtEl>
                                          <p:spTgt spid="45"/>
                                        </p:tgtEl>
                                        <p:attrNameLst>
                                          <p:attrName>ppt_x</p:attrName>
                                        </p:attrNameLst>
                                      </p:cBhvr>
                                      <p:tavLst>
                                        <p:tav tm="0">
                                          <p:val>
                                            <p:strVal val="#ppt_x"/>
                                          </p:val>
                                        </p:tav>
                                        <p:tav tm="100000">
                                          <p:val>
                                            <p:strVal val="#ppt_x"/>
                                          </p:val>
                                        </p:tav>
                                      </p:tavLst>
                                    </p:anim>
                                    <p:anim calcmode="lin" valueType="num">
                                      <p:cBhvr>
                                        <p:cTn id="130" dur="500" fill="hold"/>
                                        <p:tgtEl>
                                          <p:spTgt spid="45"/>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fade">
                                      <p:cBhvr>
                                        <p:cTn id="133" dur="500"/>
                                        <p:tgtEl>
                                          <p:spTgt spid="46"/>
                                        </p:tgtEl>
                                      </p:cBhvr>
                                    </p:animEffect>
                                    <p:anim calcmode="lin" valueType="num">
                                      <p:cBhvr>
                                        <p:cTn id="134" dur="500" fill="hold"/>
                                        <p:tgtEl>
                                          <p:spTgt spid="46"/>
                                        </p:tgtEl>
                                        <p:attrNameLst>
                                          <p:attrName>ppt_x</p:attrName>
                                        </p:attrNameLst>
                                      </p:cBhvr>
                                      <p:tavLst>
                                        <p:tav tm="0">
                                          <p:val>
                                            <p:strVal val="#ppt_x"/>
                                          </p:val>
                                        </p:tav>
                                        <p:tav tm="100000">
                                          <p:val>
                                            <p:strVal val="#ppt_x"/>
                                          </p:val>
                                        </p:tav>
                                      </p:tavLst>
                                    </p:anim>
                                    <p:anim calcmode="lin" valueType="num">
                                      <p:cBhvr>
                                        <p:cTn id="135" dur="500" fill="hold"/>
                                        <p:tgtEl>
                                          <p:spTgt spid="46"/>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fade">
                                      <p:cBhvr>
                                        <p:cTn id="138" dur="500"/>
                                        <p:tgtEl>
                                          <p:spTgt spid="47"/>
                                        </p:tgtEl>
                                      </p:cBhvr>
                                    </p:animEffect>
                                    <p:anim calcmode="lin" valueType="num">
                                      <p:cBhvr>
                                        <p:cTn id="139" dur="500" fill="hold"/>
                                        <p:tgtEl>
                                          <p:spTgt spid="47"/>
                                        </p:tgtEl>
                                        <p:attrNameLst>
                                          <p:attrName>ppt_x</p:attrName>
                                        </p:attrNameLst>
                                      </p:cBhvr>
                                      <p:tavLst>
                                        <p:tav tm="0">
                                          <p:val>
                                            <p:strVal val="#ppt_x"/>
                                          </p:val>
                                        </p:tav>
                                        <p:tav tm="100000">
                                          <p:val>
                                            <p:strVal val="#ppt_x"/>
                                          </p:val>
                                        </p:tav>
                                      </p:tavLst>
                                    </p:anim>
                                    <p:anim calcmode="lin" valueType="num">
                                      <p:cBhvr>
                                        <p:cTn id="140" dur="500" fill="hold"/>
                                        <p:tgtEl>
                                          <p:spTgt spid="47"/>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54"/>
                                        </p:tgtEl>
                                        <p:attrNameLst>
                                          <p:attrName>style.visibility</p:attrName>
                                        </p:attrNameLst>
                                      </p:cBhvr>
                                      <p:to>
                                        <p:strVal val="visible"/>
                                      </p:to>
                                    </p:set>
                                    <p:animEffect transition="in" filter="fade">
                                      <p:cBhvr>
                                        <p:cTn id="143" dur="500"/>
                                        <p:tgtEl>
                                          <p:spTgt spid="54"/>
                                        </p:tgtEl>
                                      </p:cBhvr>
                                    </p:animEffect>
                                    <p:anim calcmode="lin" valueType="num">
                                      <p:cBhvr>
                                        <p:cTn id="144" dur="500" fill="hold"/>
                                        <p:tgtEl>
                                          <p:spTgt spid="54"/>
                                        </p:tgtEl>
                                        <p:attrNameLst>
                                          <p:attrName>ppt_x</p:attrName>
                                        </p:attrNameLst>
                                      </p:cBhvr>
                                      <p:tavLst>
                                        <p:tav tm="0">
                                          <p:val>
                                            <p:strVal val="#ppt_x"/>
                                          </p:val>
                                        </p:tav>
                                        <p:tav tm="100000">
                                          <p:val>
                                            <p:strVal val="#ppt_x"/>
                                          </p:val>
                                        </p:tav>
                                      </p:tavLst>
                                    </p:anim>
                                    <p:anim calcmode="lin" valueType="num">
                                      <p:cBhvr>
                                        <p:cTn id="145" dur="500" fill="hold"/>
                                        <p:tgtEl>
                                          <p:spTgt spid="54"/>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55"/>
                                        </p:tgtEl>
                                        <p:attrNameLst>
                                          <p:attrName>style.visibility</p:attrName>
                                        </p:attrNameLst>
                                      </p:cBhvr>
                                      <p:to>
                                        <p:strVal val="visible"/>
                                      </p:to>
                                    </p:set>
                                    <p:animEffect transition="in" filter="fade">
                                      <p:cBhvr>
                                        <p:cTn id="148" dur="500"/>
                                        <p:tgtEl>
                                          <p:spTgt spid="55"/>
                                        </p:tgtEl>
                                      </p:cBhvr>
                                    </p:animEffect>
                                    <p:anim calcmode="lin" valueType="num">
                                      <p:cBhvr>
                                        <p:cTn id="149" dur="500" fill="hold"/>
                                        <p:tgtEl>
                                          <p:spTgt spid="55"/>
                                        </p:tgtEl>
                                        <p:attrNameLst>
                                          <p:attrName>ppt_x</p:attrName>
                                        </p:attrNameLst>
                                      </p:cBhvr>
                                      <p:tavLst>
                                        <p:tav tm="0">
                                          <p:val>
                                            <p:strVal val="#ppt_x"/>
                                          </p:val>
                                        </p:tav>
                                        <p:tav tm="100000">
                                          <p:val>
                                            <p:strVal val="#ppt_x"/>
                                          </p:val>
                                        </p:tav>
                                      </p:tavLst>
                                    </p:anim>
                                    <p:anim calcmode="lin" valueType="num">
                                      <p:cBhvr>
                                        <p:cTn id="150" dur="500" fill="hold"/>
                                        <p:tgtEl>
                                          <p:spTgt spid="55"/>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6"/>
                                        </p:tgtEl>
                                        <p:attrNameLst>
                                          <p:attrName>style.visibility</p:attrName>
                                        </p:attrNameLst>
                                      </p:cBhvr>
                                      <p:to>
                                        <p:strVal val="visible"/>
                                      </p:to>
                                    </p:set>
                                    <p:animEffect transition="in" filter="fade">
                                      <p:cBhvr>
                                        <p:cTn id="153" dur="500"/>
                                        <p:tgtEl>
                                          <p:spTgt spid="56"/>
                                        </p:tgtEl>
                                      </p:cBhvr>
                                    </p:animEffect>
                                    <p:anim calcmode="lin" valueType="num">
                                      <p:cBhvr>
                                        <p:cTn id="154" dur="500" fill="hold"/>
                                        <p:tgtEl>
                                          <p:spTgt spid="56"/>
                                        </p:tgtEl>
                                        <p:attrNameLst>
                                          <p:attrName>ppt_x</p:attrName>
                                        </p:attrNameLst>
                                      </p:cBhvr>
                                      <p:tavLst>
                                        <p:tav tm="0">
                                          <p:val>
                                            <p:strVal val="#ppt_x"/>
                                          </p:val>
                                        </p:tav>
                                        <p:tav tm="100000">
                                          <p:val>
                                            <p:strVal val="#ppt_x"/>
                                          </p:val>
                                        </p:tav>
                                      </p:tavLst>
                                    </p:anim>
                                    <p:anim calcmode="lin" valueType="num">
                                      <p:cBhvr>
                                        <p:cTn id="155" dur="500" fill="hold"/>
                                        <p:tgtEl>
                                          <p:spTgt spid="56"/>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Effect transition="in" filter="fade">
                                      <p:cBhvr>
                                        <p:cTn id="158" dur="500"/>
                                        <p:tgtEl>
                                          <p:spTgt spid="42"/>
                                        </p:tgtEl>
                                      </p:cBhvr>
                                    </p:animEffect>
                                    <p:anim calcmode="lin" valueType="num">
                                      <p:cBhvr>
                                        <p:cTn id="159" dur="500" fill="hold"/>
                                        <p:tgtEl>
                                          <p:spTgt spid="42"/>
                                        </p:tgtEl>
                                        <p:attrNameLst>
                                          <p:attrName>ppt_x</p:attrName>
                                        </p:attrNameLst>
                                      </p:cBhvr>
                                      <p:tavLst>
                                        <p:tav tm="0">
                                          <p:val>
                                            <p:strVal val="#ppt_x"/>
                                          </p:val>
                                        </p:tav>
                                        <p:tav tm="100000">
                                          <p:val>
                                            <p:strVal val="#ppt_x"/>
                                          </p:val>
                                        </p:tav>
                                      </p:tavLst>
                                    </p:anim>
                                    <p:anim calcmode="lin" valueType="num">
                                      <p:cBhvr>
                                        <p:cTn id="160" dur="500" fill="hold"/>
                                        <p:tgtEl>
                                          <p:spTgt spid="4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43"/>
                                        </p:tgtEl>
                                        <p:attrNameLst>
                                          <p:attrName>style.visibility</p:attrName>
                                        </p:attrNameLst>
                                      </p:cBhvr>
                                      <p:to>
                                        <p:strVal val="visible"/>
                                      </p:to>
                                    </p:set>
                                    <p:animEffect transition="in" filter="fade">
                                      <p:cBhvr>
                                        <p:cTn id="163" dur="500"/>
                                        <p:tgtEl>
                                          <p:spTgt spid="43"/>
                                        </p:tgtEl>
                                      </p:cBhvr>
                                    </p:animEffect>
                                    <p:anim calcmode="lin" valueType="num">
                                      <p:cBhvr>
                                        <p:cTn id="164" dur="500" fill="hold"/>
                                        <p:tgtEl>
                                          <p:spTgt spid="43"/>
                                        </p:tgtEl>
                                        <p:attrNameLst>
                                          <p:attrName>ppt_x</p:attrName>
                                        </p:attrNameLst>
                                      </p:cBhvr>
                                      <p:tavLst>
                                        <p:tav tm="0">
                                          <p:val>
                                            <p:strVal val="#ppt_x"/>
                                          </p:val>
                                        </p:tav>
                                        <p:tav tm="100000">
                                          <p:val>
                                            <p:strVal val="#ppt_x"/>
                                          </p:val>
                                        </p:tav>
                                      </p:tavLst>
                                    </p:anim>
                                    <p:anim calcmode="lin" valueType="num">
                                      <p:cBhvr>
                                        <p:cTn id="165" dur="500" fill="hold"/>
                                        <p:tgtEl>
                                          <p:spTgt spid="43"/>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44"/>
                                        </p:tgtEl>
                                        <p:attrNameLst>
                                          <p:attrName>style.visibility</p:attrName>
                                        </p:attrNameLst>
                                      </p:cBhvr>
                                      <p:to>
                                        <p:strVal val="visible"/>
                                      </p:to>
                                    </p:set>
                                    <p:animEffect transition="in" filter="fade">
                                      <p:cBhvr>
                                        <p:cTn id="168" dur="500"/>
                                        <p:tgtEl>
                                          <p:spTgt spid="44"/>
                                        </p:tgtEl>
                                      </p:cBhvr>
                                    </p:animEffect>
                                    <p:anim calcmode="lin" valueType="num">
                                      <p:cBhvr>
                                        <p:cTn id="169" dur="500" fill="hold"/>
                                        <p:tgtEl>
                                          <p:spTgt spid="44"/>
                                        </p:tgtEl>
                                        <p:attrNameLst>
                                          <p:attrName>ppt_x</p:attrName>
                                        </p:attrNameLst>
                                      </p:cBhvr>
                                      <p:tavLst>
                                        <p:tav tm="0">
                                          <p:val>
                                            <p:strVal val="#ppt_x"/>
                                          </p:val>
                                        </p:tav>
                                        <p:tav tm="100000">
                                          <p:val>
                                            <p:strVal val="#ppt_x"/>
                                          </p:val>
                                        </p:tav>
                                      </p:tavLst>
                                    </p:anim>
                                    <p:anim calcmode="lin" valueType="num">
                                      <p:cBhvr>
                                        <p:cTn id="170" dur="500" fill="hold"/>
                                        <p:tgtEl>
                                          <p:spTgt spid="44"/>
                                        </p:tgtEl>
                                        <p:attrNameLst>
                                          <p:attrName>ppt_y</p:attrName>
                                        </p:attrNameLst>
                                      </p:cBhvr>
                                      <p:tavLst>
                                        <p:tav tm="0">
                                          <p:val>
                                            <p:strVal val="#ppt_y+.1"/>
                                          </p:val>
                                        </p:tav>
                                        <p:tav tm="100000">
                                          <p:val>
                                            <p:strVal val="#ppt_y"/>
                                          </p:val>
                                        </p:tav>
                                      </p:tavLst>
                                    </p:anim>
                                  </p:childTnLst>
                                </p:cTn>
                              </p:par>
                              <p:par>
                                <p:cTn id="171" presetID="47" presetClass="entr" presetSubtype="0" fill="hold" grpId="0" nodeType="withEffect">
                                  <p:stCondLst>
                                    <p:cond delay="0"/>
                                  </p:stCondLst>
                                  <p:childTnLst>
                                    <p:set>
                                      <p:cBhvr>
                                        <p:cTn id="172" dur="1" fill="hold">
                                          <p:stCondLst>
                                            <p:cond delay="0"/>
                                          </p:stCondLst>
                                        </p:cTn>
                                        <p:tgtEl>
                                          <p:spTgt spid="51"/>
                                        </p:tgtEl>
                                        <p:attrNameLst>
                                          <p:attrName>style.visibility</p:attrName>
                                        </p:attrNameLst>
                                      </p:cBhvr>
                                      <p:to>
                                        <p:strVal val="visible"/>
                                      </p:to>
                                    </p:set>
                                    <p:animEffect transition="in" filter="fade">
                                      <p:cBhvr>
                                        <p:cTn id="173" dur="500"/>
                                        <p:tgtEl>
                                          <p:spTgt spid="51"/>
                                        </p:tgtEl>
                                      </p:cBhvr>
                                    </p:animEffect>
                                    <p:anim calcmode="lin" valueType="num">
                                      <p:cBhvr>
                                        <p:cTn id="174" dur="500" fill="hold"/>
                                        <p:tgtEl>
                                          <p:spTgt spid="51"/>
                                        </p:tgtEl>
                                        <p:attrNameLst>
                                          <p:attrName>ppt_x</p:attrName>
                                        </p:attrNameLst>
                                      </p:cBhvr>
                                      <p:tavLst>
                                        <p:tav tm="0">
                                          <p:val>
                                            <p:strVal val="#ppt_x"/>
                                          </p:val>
                                        </p:tav>
                                        <p:tav tm="100000">
                                          <p:val>
                                            <p:strVal val="#ppt_x"/>
                                          </p:val>
                                        </p:tav>
                                      </p:tavLst>
                                    </p:anim>
                                    <p:anim calcmode="lin" valueType="num">
                                      <p:cBhvr>
                                        <p:cTn id="175" dur="500" fill="hold"/>
                                        <p:tgtEl>
                                          <p:spTgt spid="51"/>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52"/>
                                        </p:tgtEl>
                                        <p:attrNameLst>
                                          <p:attrName>style.visibility</p:attrName>
                                        </p:attrNameLst>
                                      </p:cBhvr>
                                      <p:to>
                                        <p:strVal val="visible"/>
                                      </p:to>
                                    </p:set>
                                    <p:animEffect transition="in" filter="fade">
                                      <p:cBhvr>
                                        <p:cTn id="178" dur="500"/>
                                        <p:tgtEl>
                                          <p:spTgt spid="52"/>
                                        </p:tgtEl>
                                      </p:cBhvr>
                                    </p:animEffect>
                                    <p:anim calcmode="lin" valueType="num">
                                      <p:cBhvr>
                                        <p:cTn id="179" dur="500" fill="hold"/>
                                        <p:tgtEl>
                                          <p:spTgt spid="52"/>
                                        </p:tgtEl>
                                        <p:attrNameLst>
                                          <p:attrName>ppt_x</p:attrName>
                                        </p:attrNameLst>
                                      </p:cBhvr>
                                      <p:tavLst>
                                        <p:tav tm="0">
                                          <p:val>
                                            <p:strVal val="#ppt_x"/>
                                          </p:val>
                                        </p:tav>
                                        <p:tav tm="100000">
                                          <p:val>
                                            <p:strVal val="#ppt_x"/>
                                          </p:val>
                                        </p:tav>
                                      </p:tavLst>
                                    </p:anim>
                                    <p:anim calcmode="lin" valueType="num">
                                      <p:cBhvr>
                                        <p:cTn id="180" dur="500" fill="hold"/>
                                        <p:tgtEl>
                                          <p:spTgt spid="52"/>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fade">
                                      <p:cBhvr>
                                        <p:cTn id="183" dur="500"/>
                                        <p:tgtEl>
                                          <p:spTgt spid="53"/>
                                        </p:tgtEl>
                                      </p:cBhvr>
                                    </p:animEffect>
                                    <p:anim calcmode="lin" valueType="num">
                                      <p:cBhvr>
                                        <p:cTn id="184" dur="500" fill="hold"/>
                                        <p:tgtEl>
                                          <p:spTgt spid="53"/>
                                        </p:tgtEl>
                                        <p:attrNameLst>
                                          <p:attrName>ppt_x</p:attrName>
                                        </p:attrNameLst>
                                      </p:cBhvr>
                                      <p:tavLst>
                                        <p:tav tm="0">
                                          <p:val>
                                            <p:strVal val="#ppt_x"/>
                                          </p:val>
                                        </p:tav>
                                        <p:tav tm="100000">
                                          <p:val>
                                            <p:strVal val="#ppt_x"/>
                                          </p:val>
                                        </p:tav>
                                      </p:tavLst>
                                    </p:anim>
                                    <p:anim calcmode="lin" valueType="num">
                                      <p:cBhvr>
                                        <p:cTn id="185" dur="500" fill="hold"/>
                                        <p:tgtEl>
                                          <p:spTgt spid="53"/>
                                        </p:tgtEl>
                                        <p:attrNameLst>
                                          <p:attrName>ppt_y</p:attrName>
                                        </p:attrNameLst>
                                      </p:cBhvr>
                                      <p:tavLst>
                                        <p:tav tm="0">
                                          <p:val>
                                            <p:strVal val="#ppt_y-.1"/>
                                          </p:val>
                                        </p:tav>
                                        <p:tav tm="100000">
                                          <p:val>
                                            <p:strVal val="#ppt_y"/>
                                          </p:val>
                                        </p:tav>
                                      </p:tavLst>
                                    </p:anim>
                                  </p:childTnLst>
                                </p:cTn>
                              </p:par>
                              <p:par>
                                <p:cTn id="186" presetID="47" presetClass="entr" presetSubtype="0" fill="hold" grpId="0" nodeType="withEffect">
                                  <p:stCondLst>
                                    <p:cond delay="0"/>
                                  </p:stCondLst>
                                  <p:childTnLst>
                                    <p:set>
                                      <p:cBhvr>
                                        <p:cTn id="187" dur="1" fill="hold">
                                          <p:stCondLst>
                                            <p:cond delay="0"/>
                                          </p:stCondLst>
                                        </p:cTn>
                                        <p:tgtEl>
                                          <p:spTgt spid="48"/>
                                        </p:tgtEl>
                                        <p:attrNameLst>
                                          <p:attrName>style.visibility</p:attrName>
                                        </p:attrNameLst>
                                      </p:cBhvr>
                                      <p:to>
                                        <p:strVal val="visible"/>
                                      </p:to>
                                    </p:set>
                                    <p:animEffect transition="in" filter="fade">
                                      <p:cBhvr>
                                        <p:cTn id="188" dur="500"/>
                                        <p:tgtEl>
                                          <p:spTgt spid="48"/>
                                        </p:tgtEl>
                                      </p:cBhvr>
                                    </p:animEffect>
                                    <p:anim calcmode="lin" valueType="num">
                                      <p:cBhvr>
                                        <p:cTn id="189" dur="500" fill="hold"/>
                                        <p:tgtEl>
                                          <p:spTgt spid="48"/>
                                        </p:tgtEl>
                                        <p:attrNameLst>
                                          <p:attrName>ppt_x</p:attrName>
                                        </p:attrNameLst>
                                      </p:cBhvr>
                                      <p:tavLst>
                                        <p:tav tm="0">
                                          <p:val>
                                            <p:strVal val="#ppt_x"/>
                                          </p:val>
                                        </p:tav>
                                        <p:tav tm="100000">
                                          <p:val>
                                            <p:strVal val="#ppt_x"/>
                                          </p:val>
                                        </p:tav>
                                      </p:tavLst>
                                    </p:anim>
                                    <p:anim calcmode="lin" valueType="num">
                                      <p:cBhvr>
                                        <p:cTn id="190" dur="500" fill="hold"/>
                                        <p:tgtEl>
                                          <p:spTgt spid="48"/>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Effect transition="in" filter="fade">
                                      <p:cBhvr>
                                        <p:cTn id="193" dur="500"/>
                                        <p:tgtEl>
                                          <p:spTgt spid="49"/>
                                        </p:tgtEl>
                                      </p:cBhvr>
                                    </p:animEffect>
                                    <p:anim calcmode="lin" valueType="num">
                                      <p:cBhvr>
                                        <p:cTn id="194" dur="500" fill="hold"/>
                                        <p:tgtEl>
                                          <p:spTgt spid="49"/>
                                        </p:tgtEl>
                                        <p:attrNameLst>
                                          <p:attrName>ppt_x</p:attrName>
                                        </p:attrNameLst>
                                      </p:cBhvr>
                                      <p:tavLst>
                                        <p:tav tm="0">
                                          <p:val>
                                            <p:strVal val="#ppt_x"/>
                                          </p:val>
                                        </p:tav>
                                        <p:tav tm="100000">
                                          <p:val>
                                            <p:strVal val="#ppt_x"/>
                                          </p:val>
                                        </p:tav>
                                      </p:tavLst>
                                    </p:anim>
                                    <p:anim calcmode="lin" valueType="num">
                                      <p:cBhvr>
                                        <p:cTn id="195" dur="500" fill="hold"/>
                                        <p:tgtEl>
                                          <p:spTgt spid="49"/>
                                        </p:tgtEl>
                                        <p:attrNameLst>
                                          <p:attrName>ppt_y</p:attrName>
                                        </p:attrNameLst>
                                      </p:cBhvr>
                                      <p:tavLst>
                                        <p:tav tm="0">
                                          <p:val>
                                            <p:strVal val="#ppt_y-.1"/>
                                          </p:val>
                                        </p:tav>
                                        <p:tav tm="100000">
                                          <p:val>
                                            <p:strVal val="#ppt_y"/>
                                          </p:val>
                                        </p:tav>
                                      </p:tavLst>
                                    </p:anim>
                                  </p:childTnLst>
                                </p:cTn>
                              </p:par>
                              <p:par>
                                <p:cTn id="196" presetID="47" presetClass="entr" presetSubtype="0"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fade">
                                      <p:cBhvr>
                                        <p:cTn id="198" dur="500"/>
                                        <p:tgtEl>
                                          <p:spTgt spid="50"/>
                                        </p:tgtEl>
                                      </p:cBhvr>
                                    </p:animEffect>
                                    <p:anim calcmode="lin" valueType="num">
                                      <p:cBhvr>
                                        <p:cTn id="199" dur="500" fill="hold"/>
                                        <p:tgtEl>
                                          <p:spTgt spid="50"/>
                                        </p:tgtEl>
                                        <p:attrNameLst>
                                          <p:attrName>ppt_x</p:attrName>
                                        </p:attrNameLst>
                                      </p:cBhvr>
                                      <p:tavLst>
                                        <p:tav tm="0">
                                          <p:val>
                                            <p:strVal val="#ppt_x"/>
                                          </p:val>
                                        </p:tav>
                                        <p:tav tm="100000">
                                          <p:val>
                                            <p:strVal val="#ppt_x"/>
                                          </p:val>
                                        </p:tav>
                                      </p:tavLst>
                                    </p:anim>
                                    <p:anim calcmode="lin" valueType="num">
                                      <p:cBhvr>
                                        <p:cTn id="200"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2000" advTm="8760"/>
    </mc:Choice>
    <mc:Fallback xmlns="">
      <p:transition spd="slow" advTm="87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anim calcmode="lin" valueType="num">
                                      <p:cBhvr>
                                        <p:cTn id="24" dur="500" fill="hold"/>
                                        <p:tgtEl>
                                          <p:spTgt spid="55"/>
                                        </p:tgtEl>
                                        <p:attrNameLst>
                                          <p:attrName>ppt_x</p:attrName>
                                        </p:attrNameLst>
                                      </p:cBhvr>
                                      <p:tavLst>
                                        <p:tav tm="0">
                                          <p:val>
                                            <p:strVal val="#ppt_x"/>
                                          </p:val>
                                        </p:tav>
                                        <p:tav tm="100000">
                                          <p:val>
                                            <p:strVal val="#ppt_x"/>
                                          </p:val>
                                        </p:tav>
                                      </p:tavLst>
                                    </p:anim>
                                    <p:anim calcmode="lin" valueType="num">
                                      <p:cBhvr>
                                        <p:cTn id="25" dur="500" fill="hold"/>
                                        <p:tgtEl>
                                          <p:spTgt spid="5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fade">
                                      <p:cBhvr>
                                        <p:cTn id="29" dur="500"/>
                                        <p:tgtEl>
                                          <p:spTgt spid="58"/>
                                        </p:tgtEl>
                                      </p:cBhvr>
                                    </p:animEffect>
                                    <p:anim calcmode="lin" valueType="num">
                                      <p:cBhvr>
                                        <p:cTn id="30" dur="500" fill="hold"/>
                                        <p:tgtEl>
                                          <p:spTgt spid="58"/>
                                        </p:tgtEl>
                                        <p:attrNameLst>
                                          <p:attrName>ppt_x</p:attrName>
                                        </p:attrNameLst>
                                      </p:cBhvr>
                                      <p:tavLst>
                                        <p:tav tm="0">
                                          <p:val>
                                            <p:strVal val="#ppt_x"/>
                                          </p:val>
                                        </p:tav>
                                        <p:tav tm="100000">
                                          <p:val>
                                            <p:strVal val="#ppt_x"/>
                                          </p:val>
                                        </p:tav>
                                      </p:tavLst>
                                    </p:anim>
                                    <p:anim calcmode="lin" valueType="num">
                                      <p:cBhvr>
                                        <p:cTn id="31" dur="500" fill="hold"/>
                                        <p:tgtEl>
                                          <p:spTgt spid="58"/>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anim calcmode="lin" valueType="num">
                                      <p:cBhvr>
                                        <p:cTn id="36" dur="500" fill="hold"/>
                                        <p:tgtEl>
                                          <p:spTgt spid="61"/>
                                        </p:tgtEl>
                                        <p:attrNameLst>
                                          <p:attrName>ppt_x</p:attrName>
                                        </p:attrNameLst>
                                      </p:cBhvr>
                                      <p:tavLst>
                                        <p:tav tm="0">
                                          <p:val>
                                            <p:strVal val="#ppt_x"/>
                                          </p:val>
                                        </p:tav>
                                        <p:tav tm="100000">
                                          <p:val>
                                            <p:strVal val="#ppt_x"/>
                                          </p:val>
                                        </p:tav>
                                      </p:tavLst>
                                    </p:anim>
                                    <p:anim calcmode="lin" valueType="num">
                                      <p:cBhvr>
                                        <p:cTn id="37" dur="500" fill="hold"/>
                                        <p:tgtEl>
                                          <p:spTgt spid="61"/>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down)">
                                      <p:cBhvr>
                                        <p:cTn id="41" dur="500"/>
                                        <p:tgtEl>
                                          <p:spTgt spid="39"/>
                                        </p:tgtEl>
                                      </p:cBhvr>
                                    </p:animEffect>
                                  </p:childTnLst>
                                </p:cTn>
                              </p:par>
                            </p:childTnLst>
                          </p:cTn>
                        </p:par>
                        <p:par>
                          <p:cTn id="42" fill="hold">
                            <p:stCondLst>
                              <p:cond delay="3500"/>
                            </p:stCondLst>
                            <p:childTnLst>
                              <p:par>
                                <p:cTn id="43" presetID="2" presetClass="entr" presetSubtype="2"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2"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500" fill="hold"/>
                                        <p:tgtEl>
                                          <p:spTgt spid="43"/>
                                        </p:tgtEl>
                                        <p:attrNameLst>
                                          <p:attrName>ppt_x</p:attrName>
                                        </p:attrNameLst>
                                      </p:cBhvr>
                                      <p:tavLst>
                                        <p:tav tm="0">
                                          <p:val>
                                            <p:strVal val="1+#ppt_w/2"/>
                                          </p:val>
                                        </p:tav>
                                        <p:tav tm="100000">
                                          <p:val>
                                            <p:strVal val="#ppt_x"/>
                                          </p:val>
                                        </p:tav>
                                      </p:tavLst>
                                    </p:anim>
                                    <p:anim calcmode="lin" valueType="num">
                                      <p:cBhvr additive="base">
                                        <p:cTn id="51" dur="500" fill="hold"/>
                                        <p:tgtEl>
                                          <p:spTgt spid="43"/>
                                        </p:tgtEl>
                                        <p:attrNameLst>
                                          <p:attrName>ppt_y</p:attrName>
                                        </p:attrNameLst>
                                      </p:cBhvr>
                                      <p:tavLst>
                                        <p:tav tm="0">
                                          <p:val>
                                            <p:strVal val="#ppt_y"/>
                                          </p:val>
                                        </p:tav>
                                        <p:tav tm="100000">
                                          <p:val>
                                            <p:strVal val="#ppt_y"/>
                                          </p:val>
                                        </p:tav>
                                      </p:tavLst>
                                    </p:anim>
                                  </p:childTnLst>
                                </p:cTn>
                              </p:par>
                            </p:childTnLst>
                          </p:cTn>
                        </p:par>
                        <p:par>
                          <p:cTn id="52" fill="hold">
                            <p:stCondLst>
                              <p:cond delay="4500"/>
                            </p:stCondLst>
                            <p:childTnLst>
                              <p:par>
                                <p:cTn id="53" presetID="2" presetClass="entr" presetSubtype="2"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1+#ppt_w/2"/>
                                          </p:val>
                                        </p:tav>
                                        <p:tav tm="100000">
                                          <p:val>
                                            <p:strVal val="#ppt_x"/>
                                          </p:val>
                                        </p:tav>
                                      </p:tavLst>
                                    </p:anim>
                                    <p:anim calcmode="lin" valueType="num">
                                      <p:cBhvr additive="base">
                                        <p:cTn id="56" dur="5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2" fill="hold"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fill="hold"/>
                                        <p:tgtEl>
                                          <p:spTgt spid="49"/>
                                        </p:tgtEl>
                                        <p:attrNameLst>
                                          <p:attrName>ppt_x</p:attrName>
                                        </p:attrNameLst>
                                      </p:cBhvr>
                                      <p:tavLst>
                                        <p:tav tm="0">
                                          <p:val>
                                            <p:strVal val="1+#ppt_w/2"/>
                                          </p:val>
                                        </p:tav>
                                        <p:tav tm="100000">
                                          <p:val>
                                            <p:strVal val="#ppt_x"/>
                                          </p:val>
                                        </p:tav>
                                      </p:tavLst>
                                    </p:anim>
                                    <p:anim calcmode="lin" valueType="num">
                                      <p:cBhvr additive="base">
                                        <p:cTn id="6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7626486"/>
      </p:ext>
    </p:extLst>
  </p:cSld>
  <p:clrMapOvr>
    <a:masterClrMapping/>
  </p:clrMapOvr>
  <mc:AlternateContent xmlns:mc="http://schemas.openxmlformats.org/markup-compatibility/2006" xmlns:p14="http://schemas.microsoft.com/office/powerpoint/2010/main">
    <mc:Choice Requires="p14">
      <p:transition spd="slow" p14:dur="2000" advTm="5640"/>
    </mc:Choice>
    <mc:Fallback xmlns="">
      <p:transition spd="slow" advTm="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2012</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2013</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2014</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2015</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2000" advTm="8409"/>
    </mc:Choice>
    <mc:Fallback xmlns="">
      <p:transition spd="slow" advTm="84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par>
                                <p:cTn id="18" presetID="22" presetClass="entr" presetSubtype="4"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down)">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anim calcmode="lin" valueType="num">
                                      <p:cBhvr>
                                        <p:cTn id="51" dur="500" fill="hold"/>
                                        <p:tgtEl>
                                          <p:spTgt spid="11"/>
                                        </p:tgtEl>
                                        <p:attrNameLst>
                                          <p:attrName>ppt_x</p:attrName>
                                        </p:attrNameLst>
                                      </p:cBhvr>
                                      <p:tavLst>
                                        <p:tav tm="0">
                                          <p:val>
                                            <p:strVal val="#ppt_x"/>
                                          </p:val>
                                        </p:tav>
                                        <p:tav tm="100000">
                                          <p:val>
                                            <p:strVal val="#ppt_x"/>
                                          </p:val>
                                        </p:tav>
                                      </p:tavLst>
                                    </p:anim>
                                    <p:anim calcmode="lin" valueType="num">
                                      <p:cBhvr>
                                        <p:cTn id="52" dur="500" fill="hold"/>
                                        <p:tgtEl>
                                          <p:spTgt spid="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anim calcmode="lin" valueType="num">
                                      <p:cBhvr>
                                        <p:cTn id="56" dur="500" fill="hold"/>
                                        <p:tgtEl>
                                          <p:spTgt spid="29"/>
                                        </p:tgtEl>
                                        <p:attrNameLst>
                                          <p:attrName>ppt_x</p:attrName>
                                        </p:attrNameLst>
                                      </p:cBhvr>
                                      <p:tavLst>
                                        <p:tav tm="0">
                                          <p:val>
                                            <p:strVal val="#ppt_x"/>
                                          </p:val>
                                        </p:tav>
                                        <p:tav tm="100000">
                                          <p:val>
                                            <p:strVal val="#ppt_x"/>
                                          </p:val>
                                        </p:tav>
                                      </p:tavLst>
                                    </p:anim>
                                    <p:anim calcmode="lin" valueType="num">
                                      <p:cBhvr>
                                        <p:cTn id="57" dur="5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5"/>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2000" advTm="6737"/>
    </mc:Choice>
    <mc:Fallback xmlns="">
      <p:transition spd="slow" advTm="6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0-#ppt_w/2"/>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p:cBhvr>
                                        <p:cTn id="16" dur="500"/>
                                        <p:tgtEl>
                                          <p:spTgt spid="6"/>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p:cBhvr>
                                        <p:cTn id="20" dur="500"/>
                                        <p:tgtEl>
                                          <p:spTgt spid="8"/>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p:cBhvr>
                                        <p:cTn id="24" dur="500"/>
                                        <p:tgtEl>
                                          <p:spTgt spid="26"/>
                                        </p:tgtEl>
                                      </p:cBhvr>
                                    </p:animEffect>
                                    <p:anim calcmode="lin" valueType="num">
                                      <p:cBhvr>
                                        <p:cTn id="25" dur="500" fill="hold"/>
                                        <p:tgtEl>
                                          <p:spTgt spid="26"/>
                                        </p:tgtEl>
                                        <p:attrNameLst>
                                          <p:attrName>ppt_x</p:attrName>
                                        </p:attrNameLst>
                                      </p:cBhvr>
                                      <p:tavLst>
                                        <p:tav tm="0">
                                          <p:val>
                                            <p:strVal val="#ppt_x"/>
                                          </p:val>
                                        </p:tav>
                                        <p:tav tm="100000">
                                          <p:val>
                                            <p:strVal val="#ppt_x"/>
                                          </p:val>
                                        </p:tav>
                                      </p:tavLst>
                                    </p:anim>
                                    <p:anim calcmode="lin" valueType="num">
                                      <p:cBhvr>
                                        <p:cTn id="26" dur="500" fill="hold"/>
                                        <p:tgtEl>
                                          <p:spTgt spid="2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400"/>
                                  </p:stCondLst>
                                  <p:childTnLst>
                                    <p:set>
                                      <p:cBhvr>
                                        <p:cTn id="28" dur="1" fill="hold">
                                          <p:stCondLst>
                                            <p:cond delay="0"/>
                                          </p:stCondLst>
                                        </p:cTn>
                                        <p:tgtEl>
                                          <p:spTgt spid="35"/>
                                        </p:tgtEl>
                                        <p:attrNameLst>
                                          <p:attrName>style.visibility</p:attrName>
                                        </p:attrNameLst>
                                      </p:cBhvr>
                                      <p:to>
                                        <p:strVal val="visible"/>
                                      </p:to>
                                    </p:set>
                                    <p:animEffect>
                                      <p:cBhvr>
                                        <p:cTn id="29" dur="500"/>
                                        <p:tgtEl>
                                          <p:spTgt spid="35"/>
                                        </p:tgtEl>
                                      </p:cBhvr>
                                    </p:animEffect>
                                    <p:anim calcmode="lin" valueType="num">
                                      <p:cBhvr>
                                        <p:cTn id="30" dur="500" fill="hold"/>
                                        <p:tgtEl>
                                          <p:spTgt spid="35"/>
                                        </p:tgtEl>
                                        <p:attrNameLst>
                                          <p:attrName>ppt_x</p:attrName>
                                        </p:attrNameLst>
                                      </p:cBhvr>
                                      <p:tavLst>
                                        <p:tav tm="0">
                                          <p:val>
                                            <p:strVal val="#ppt_x"/>
                                          </p:val>
                                        </p:tav>
                                        <p:tav tm="100000">
                                          <p:val>
                                            <p:strVal val="#ppt_x"/>
                                          </p:val>
                                        </p:tav>
                                      </p:tavLst>
                                    </p:anim>
                                    <p:anim calcmode="lin" valueType="num">
                                      <p:cBhvr>
                                        <p:cTn id="31" dur="500" fill="hold"/>
                                        <p:tgtEl>
                                          <p:spTgt spid="3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800"/>
                                  </p:stCondLst>
                                  <p:childTnLst>
                                    <p:set>
                                      <p:cBhvr>
                                        <p:cTn id="33" dur="1" fill="hold">
                                          <p:stCondLst>
                                            <p:cond delay="0"/>
                                          </p:stCondLst>
                                        </p:cTn>
                                        <p:tgtEl>
                                          <p:spTgt spid="9"/>
                                        </p:tgtEl>
                                        <p:attrNameLst>
                                          <p:attrName>style.visibility</p:attrName>
                                        </p:attrNameLst>
                                      </p:cBhvr>
                                      <p:to>
                                        <p:strVal val="visible"/>
                                      </p:to>
                                    </p:set>
                                    <p:animEffect>
                                      <p:cBhvr>
                                        <p:cTn id="34" dur="500"/>
                                        <p:tgtEl>
                                          <p:spTgt spid="9"/>
                                        </p:tgtEl>
                                      </p:cBhvr>
                                    </p:animEffect>
                                    <p:anim calcmode="lin" valueType="num">
                                      <p:cBhvr>
                                        <p:cTn id="35" dur="500" fill="hold"/>
                                        <p:tgtEl>
                                          <p:spTgt spid="9"/>
                                        </p:tgtEl>
                                        <p:attrNameLst>
                                          <p:attrName>ppt_x</p:attrName>
                                        </p:attrNameLst>
                                      </p:cBhvr>
                                      <p:tavLst>
                                        <p:tav tm="0">
                                          <p:val>
                                            <p:strVal val="#ppt_x"/>
                                          </p:val>
                                        </p:tav>
                                        <p:tav tm="100000">
                                          <p:val>
                                            <p:strVal val="#ppt_x"/>
                                          </p:val>
                                        </p:tav>
                                      </p:tavLst>
                                    </p:anim>
                                    <p:anim calcmode="lin" valueType="num">
                                      <p:cBhvr>
                                        <p:cTn id="36" dur="500" fill="hold"/>
                                        <p:tgtEl>
                                          <p:spTgt spid="9"/>
                                        </p:tgtEl>
                                        <p:attrNameLst>
                                          <p:attrName>ppt_y</p:attrName>
                                        </p:attrNameLst>
                                      </p:cBhvr>
                                      <p:tavLst>
                                        <p:tav tm="0">
                                          <p:val>
                                            <p:strVal val="#ppt_y-.1"/>
                                          </p:val>
                                        </p:tav>
                                        <p:tav tm="100000">
                                          <p:val>
                                            <p:strVal val="#ppt_y"/>
                                          </p:val>
                                        </p:tav>
                                      </p:tavLst>
                                    </p:anim>
                                  </p:childTnLst>
                                </p:cTn>
                              </p:par>
                            </p:childTnLst>
                          </p:cTn>
                        </p:par>
                        <p:par>
                          <p:cTn id="37" fill="hold">
                            <p:stCondLst>
                              <p:cond delay="3300"/>
                            </p:stCondLst>
                            <p:childTnLst>
                              <p:par>
                                <p:cTn id="38" presetID="14" presetClass="entr" presetSubtype="10" fill="hold" grpId="0" nodeType="afterEffect">
                                  <p:stCondLst>
                                    <p:cond delay="250"/>
                                  </p:stCondLst>
                                  <p:childTnLst>
                                    <p:set>
                                      <p:cBhvr>
                                        <p:cTn id="39" dur="1" fill="hold">
                                          <p:stCondLst>
                                            <p:cond delay="0"/>
                                          </p:stCondLst>
                                        </p:cTn>
                                        <p:tgtEl>
                                          <p:spTgt spid="29"/>
                                        </p:tgtEl>
                                        <p:attrNameLst>
                                          <p:attrName>style.visibility</p:attrName>
                                        </p:attrNameLst>
                                      </p:cBhvr>
                                      <p:to>
                                        <p:strVal val="visible"/>
                                      </p:to>
                                    </p:set>
                                    <p:animEffect>
                                      <p:cBhvr>
                                        <p:cTn id="40" dur="400"/>
                                        <p:tgtEl>
                                          <p:spTgt spid="29"/>
                                        </p:tgtEl>
                                      </p:cBhvr>
                                    </p:animEffect>
                                  </p:childTnLst>
                                </p:cTn>
                              </p:par>
                              <p:par>
                                <p:cTn id="41" presetID="14" presetClass="entr" presetSubtype="10"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Effect>
                                      <p:cBhvr>
                                        <p:cTn id="43" dur="400"/>
                                        <p:tgtEl>
                                          <p:spTgt spid="30"/>
                                        </p:tgtEl>
                                      </p:cBhvr>
                                    </p:animEffect>
                                  </p:childTnLst>
                                </p:cTn>
                              </p:par>
                            </p:childTnLst>
                          </p:cTn>
                        </p:par>
                        <p:par>
                          <p:cTn id="44" fill="hold">
                            <p:stCondLst>
                              <p:cond delay="3950"/>
                            </p:stCondLst>
                            <p:childTnLst>
                              <p:par>
                                <p:cTn id="45" presetID="14" presetClass="entr" presetSubtype="10" fill="hold" grpId="0" nodeType="afterEffect">
                                  <p:stCondLst>
                                    <p:cond delay="250"/>
                                  </p:stCondLst>
                                  <p:childTnLst>
                                    <p:set>
                                      <p:cBhvr>
                                        <p:cTn id="46" dur="1" fill="hold">
                                          <p:stCondLst>
                                            <p:cond delay="0"/>
                                          </p:stCondLst>
                                        </p:cTn>
                                        <p:tgtEl>
                                          <p:spTgt spid="31"/>
                                        </p:tgtEl>
                                        <p:attrNameLst>
                                          <p:attrName>style.visibility</p:attrName>
                                        </p:attrNameLst>
                                      </p:cBhvr>
                                      <p:to>
                                        <p:strVal val="visible"/>
                                      </p:to>
                                    </p:set>
                                    <p:animEffect>
                                      <p:cBhvr>
                                        <p:cTn id="47" dur="400"/>
                                        <p:tgtEl>
                                          <p:spTgt spid="31"/>
                                        </p:tgtEl>
                                      </p:cBhvr>
                                    </p:animEffect>
                                  </p:childTnLst>
                                </p:cTn>
                              </p:par>
                              <p:par>
                                <p:cTn id="48" presetID="14" presetClass="entr" presetSubtype="10" fill="hold" grpId="0" nodeType="withEffect">
                                  <p:stCondLst>
                                    <p:cond delay="250"/>
                                  </p:stCondLst>
                                  <p:childTnLst>
                                    <p:set>
                                      <p:cBhvr>
                                        <p:cTn id="49" dur="1" fill="hold">
                                          <p:stCondLst>
                                            <p:cond delay="0"/>
                                          </p:stCondLst>
                                        </p:cTn>
                                        <p:tgtEl>
                                          <p:spTgt spid="32"/>
                                        </p:tgtEl>
                                        <p:attrNameLst>
                                          <p:attrName>style.visibility</p:attrName>
                                        </p:attrNameLst>
                                      </p:cBhvr>
                                      <p:to>
                                        <p:strVal val="visible"/>
                                      </p:to>
                                    </p:set>
                                    <p:animEffect>
                                      <p:cBhvr>
                                        <p:cTn id="50" dur="400"/>
                                        <p:tgtEl>
                                          <p:spTgt spid="32"/>
                                        </p:tgtEl>
                                      </p:cBhvr>
                                    </p:animEffect>
                                  </p:childTnLst>
                                </p:cTn>
                              </p:par>
                            </p:childTnLst>
                          </p:cTn>
                        </p:par>
                        <p:par>
                          <p:cTn id="51" fill="hold">
                            <p:stCondLst>
                              <p:cond delay="4600"/>
                            </p:stCondLst>
                            <p:childTnLst>
                              <p:par>
                                <p:cTn id="52" presetID="14" presetClass="entr" presetSubtype="10" fill="hold" grpId="0" nodeType="afterEffect">
                                  <p:stCondLst>
                                    <p:cond delay="250"/>
                                  </p:stCondLst>
                                  <p:childTnLst>
                                    <p:set>
                                      <p:cBhvr>
                                        <p:cTn id="53" dur="1" fill="hold">
                                          <p:stCondLst>
                                            <p:cond delay="0"/>
                                          </p:stCondLst>
                                        </p:cTn>
                                        <p:tgtEl>
                                          <p:spTgt spid="33"/>
                                        </p:tgtEl>
                                        <p:attrNameLst>
                                          <p:attrName>style.visibility</p:attrName>
                                        </p:attrNameLst>
                                      </p:cBhvr>
                                      <p:to>
                                        <p:strVal val="visible"/>
                                      </p:to>
                                    </p:set>
                                    <p:animEffect>
                                      <p:cBhvr>
                                        <p:cTn id="54" dur="400"/>
                                        <p:tgtEl>
                                          <p:spTgt spid="33"/>
                                        </p:tgtEl>
                                      </p:cBhvr>
                                    </p:animEffect>
                                  </p:childTnLst>
                                </p:cTn>
                              </p:par>
                              <p:par>
                                <p:cTn id="55" presetID="14" presetClass="entr" presetSubtype="10" fill="hold" grpId="0" nodeType="withEffect">
                                  <p:stCondLst>
                                    <p:cond delay="250"/>
                                  </p:stCondLst>
                                  <p:childTnLst>
                                    <p:set>
                                      <p:cBhvr>
                                        <p:cTn id="56" dur="1" fill="hold">
                                          <p:stCondLst>
                                            <p:cond delay="0"/>
                                          </p:stCondLst>
                                        </p:cTn>
                                        <p:tgtEl>
                                          <p:spTgt spid="34"/>
                                        </p:tgtEl>
                                        <p:attrNameLst>
                                          <p:attrName>style.visibility</p:attrName>
                                        </p:attrNameLst>
                                      </p:cBhvr>
                                      <p:to>
                                        <p:strVal val="visible"/>
                                      </p:to>
                                    </p:set>
                                    <p:animEffect>
                                      <p:cBhvr>
                                        <p:cTn id="5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2000" advTm="3080"/>
    </mc:Choice>
    <mc:Fallback xmlns="">
      <p:transition spd="slow" advTm="3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500" fill="hold"/>
                                        <p:tgtEl>
                                          <p:spTgt spid="21"/>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anim calcmode="lin" valueType="num">
                                      <p:cBhvr>
                                        <p:cTn id="60" dur="500" fill="hold"/>
                                        <p:tgtEl>
                                          <p:spTgt spid="24"/>
                                        </p:tgtEl>
                                        <p:attrNameLst>
                                          <p:attrName>ppt_x</p:attrName>
                                        </p:attrNameLst>
                                      </p:cBhvr>
                                      <p:tavLst>
                                        <p:tav tm="0">
                                          <p:val>
                                            <p:strVal val="#ppt_x"/>
                                          </p:val>
                                        </p:tav>
                                        <p:tav tm="100000">
                                          <p:val>
                                            <p:strVal val="#ppt_x"/>
                                          </p:val>
                                        </p:tav>
                                      </p:tavLst>
                                    </p:anim>
                                    <p:anim calcmode="lin" valueType="num">
                                      <p:cBhvr>
                                        <p:cTn id="61" dur="500" fill="hold"/>
                                        <p:tgtEl>
                                          <p:spTgt spid="2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ppt_x</p:attrName>
                                        </p:attrNameLst>
                                      </p:cBhvr>
                                      <p:tavLst>
                                        <p:tav tm="0">
                                          <p:val>
                                            <p:strVal val="#ppt_x"/>
                                          </p:val>
                                        </p:tav>
                                        <p:tav tm="100000">
                                          <p:val>
                                            <p:strVal val="#ppt_x"/>
                                          </p:val>
                                        </p:tav>
                                      </p:tavLst>
                                    </p:anim>
                                    <p:anim calcmode="lin" valueType="num">
                                      <p:cBhvr>
                                        <p:cTn id="66" dur="500" fill="hold"/>
                                        <p:tgtEl>
                                          <p:spTgt spid="27"/>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anim calcmode="lin" valueType="num">
                                      <p:cBhvr>
                                        <p:cTn id="70" dur="500" fill="hold"/>
                                        <p:tgtEl>
                                          <p:spTgt spid="30"/>
                                        </p:tgtEl>
                                        <p:attrNameLst>
                                          <p:attrName>ppt_x</p:attrName>
                                        </p:attrNameLst>
                                      </p:cBhvr>
                                      <p:tavLst>
                                        <p:tav tm="0">
                                          <p:val>
                                            <p:strVal val="#ppt_x"/>
                                          </p:val>
                                        </p:tav>
                                        <p:tav tm="100000">
                                          <p:val>
                                            <p:strVal val="#ppt_x"/>
                                          </p:val>
                                        </p:tav>
                                      </p:tavLst>
                                    </p:anim>
                                    <p:anim calcmode="lin" valueType="num">
                                      <p:cBhvr>
                                        <p:cTn id="71" dur="5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anim calcmode="lin" valueType="num">
                                      <p:cBhvr>
                                        <p:cTn id="75" dur="500" fill="hold"/>
                                        <p:tgtEl>
                                          <p:spTgt spid="14"/>
                                        </p:tgtEl>
                                        <p:attrNameLst>
                                          <p:attrName>ppt_x</p:attrName>
                                        </p:attrNameLst>
                                      </p:cBhvr>
                                      <p:tavLst>
                                        <p:tav tm="0">
                                          <p:val>
                                            <p:strVal val="#ppt_x"/>
                                          </p:val>
                                        </p:tav>
                                        <p:tav tm="100000">
                                          <p:val>
                                            <p:strVal val="#ppt_x"/>
                                          </p:val>
                                        </p:tav>
                                      </p:tavLst>
                                    </p:anim>
                                    <p:anim calcmode="lin" valueType="num">
                                      <p:cBhvr>
                                        <p:cTn id="76" dur="500" fill="hold"/>
                                        <p:tgtEl>
                                          <p:spTgt spid="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anim calcmode="lin" valueType="num">
                                      <p:cBhvr>
                                        <p:cTn id="80" dur="500" fill="hold"/>
                                        <p:tgtEl>
                                          <p:spTgt spid="15"/>
                                        </p:tgtEl>
                                        <p:attrNameLst>
                                          <p:attrName>ppt_x</p:attrName>
                                        </p:attrNameLst>
                                      </p:cBhvr>
                                      <p:tavLst>
                                        <p:tav tm="0">
                                          <p:val>
                                            <p:strVal val="#ppt_x"/>
                                          </p:val>
                                        </p:tav>
                                        <p:tav tm="100000">
                                          <p:val>
                                            <p:strVal val="#ppt_x"/>
                                          </p:val>
                                        </p:tav>
                                      </p:tavLst>
                                    </p:anim>
                                    <p:anim calcmode="lin" valueType="num">
                                      <p:cBhvr>
                                        <p:cTn id="81" dur="500" fill="hold"/>
                                        <p:tgtEl>
                                          <p:spTgt spid="1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500"/>
                                        <p:tgtEl>
                                          <p:spTgt spid="12"/>
                                        </p:tgtEl>
                                      </p:cBhvr>
                                    </p:animEffect>
                                    <p:anim calcmode="lin" valueType="num">
                                      <p:cBhvr>
                                        <p:cTn id="85" dur="500" fill="hold"/>
                                        <p:tgtEl>
                                          <p:spTgt spid="12"/>
                                        </p:tgtEl>
                                        <p:attrNameLst>
                                          <p:attrName>ppt_x</p:attrName>
                                        </p:attrNameLst>
                                      </p:cBhvr>
                                      <p:tavLst>
                                        <p:tav tm="0">
                                          <p:val>
                                            <p:strVal val="#ppt_x"/>
                                          </p:val>
                                        </p:tav>
                                        <p:tav tm="100000">
                                          <p:val>
                                            <p:strVal val="#ppt_x"/>
                                          </p:val>
                                        </p:tav>
                                      </p:tavLst>
                                    </p:anim>
                                    <p:anim calcmode="lin" valueType="num">
                                      <p:cBhvr>
                                        <p:cTn id="86" dur="500" fill="hold"/>
                                        <p:tgtEl>
                                          <p:spTgt spid="12"/>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anim calcmode="lin" valueType="num">
                                      <p:cBhvr>
                                        <p:cTn id="90" dur="500" fill="hold"/>
                                        <p:tgtEl>
                                          <p:spTgt spid="13"/>
                                        </p:tgtEl>
                                        <p:attrNameLst>
                                          <p:attrName>ppt_x</p:attrName>
                                        </p:attrNameLst>
                                      </p:cBhvr>
                                      <p:tavLst>
                                        <p:tav tm="0">
                                          <p:val>
                                            <p:strVal val="#ppt_x"/>
                                          </p:val>
                                        </p:tav>
                                        <p:tav tm="100000">
                                          <p:val>
                                            <p:strVal val="#ppt_x"/>
                                          </p:val>
                                        </p:tav>
                                      </p:tavLst>
                                    </p:anim>
                                    <p:anim calcmode="lin" valueType="num">
                                      <p:cBhvr>
                                        <p:cTn id="9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104365" y="2003382"/>
            <a:ext cx="1656184" cy="1656184"/>
          </a:xfrm>
          <a:prstGeom prst="rect">
            <a:avLst/>
          </a:prstGeom>
          <a:blipFill>
            <a:blip r:embed="rId5"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6"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7"/>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2000" advTm="2808"/>
    </mc:Choice>
    <mc:Fallback xmlns="">
      <p:transition spd="slow" advTm="28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4"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5" name="直接连接符 4"/>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6"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7"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8"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9"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0"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1"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2" name="组合 11"/>
          <p:cNvGrpSpPr>
            <a:grpSpLocks/>
          </p:cNvGrpSpPr>
          <p:nvPr/>
        </p:nvGrpSpPr>
        <p:grpSpPr bwMode="auto">
          <a:xfrm>
            <a:off x="3934962" y="2106833"/>
            <a:ext cx="1438275" cy="1436687"/>
            <a:chOff x="5675204" y="407884"/>
            <a:chExt cx="1437120" cy="1437120"/>
          </a:xfrm>
        </p:grpSpPr>
        <p:sp useBgFill="1">
          <p:nvSpPr>
            <p:cNvPr id="13" name="椭圆 12"/>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4"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5" name="直接连接符 14"/>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79053581"/>
      </p:ext>
    </p:extLst>
  </p:cSld>
  <p:clrMapOvr>
    <a:masterClrMapping/>
  </p:clrMapOvr>
  <mc:AlternateContent xmlns:mc="http://schemas.openxmlformats.org/markup-compatibility/2006" xmlns:p14="http://schemas.microsoft.com/office/powerpoint/2010/main">
    <mc:Choice Requires="p14">
      <p:transition spd="slow" p14:dur="2000" advTm="5736"/>
    </mc:Choice>
    <mc:Fallback xmlns="">
      <p:transition spd="slow" advTm="57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0-#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ppt_x</p:attrName>
                                        </p:attrNameLst>
                                      </p:cBhvr>
                                      <p:tavLst>
                                        <p:tav tm="0">
                                          <p:val>
                                            <p:strVal val="#ppt_x-#ppt_w*1.125000"/>
                                          </p:val>
                                        </p:tav>
                                        <p:tav tm="100000">
                                          <p:val>
                                            <p:strVal val="#ppt_x"/>
                                          </p:val>
                                        </p:tav>
                                      </p:tavLst>
                                    </p:anim>
                                    <p:animEffect transition="in" filter="wipe(right)">
                                      <p:cBhvr>
                                        <p:cTn id="32" dur="500"/>
                                        <p:tgtEl>
                                          <p:spTgt spid="4"/>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18" name="图片 2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2385" y="2230476"/>
            <a:ext cx="4070747" cy="3294459"/>
          </a:xfrm>
          <a:prstGeom prst="rect">
            <a:avLst/>
          </a:prstGeom>
          <a:noFill/>
          <a:ln w="28575">
            <a:noFill/>
            <a:bevel/>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2000" advTm="6946"/>
    </mc:Choice>
    <mc:Fallback xmlns="">
      <p:transition spd="slow" advTm="69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750" fill="hold"/>
                                        <p:tgtEl>
                                          <p:spTgt spid="18"/>
                                        </p:tgtEl>
                                        <p:attrNameLst>
                                          <p:attrName>ppt_x</p:attrName>
                                        </p:attrNameLst>
                                      </p:cBhvr>
                                      <p:tavLst>
                                        <p:tav tm="0">
                                          <p:val>
                                            <p:strVal val="0-#ppt_w/2"/>
                                          </p:val>
                                        </p:tav>
                                        <p:tav tm="100000">
                                          <p:val>
                                            <p:strVal val="#ppt_x"/>
                                          </p:val>
                                        </p:tav>
                                      </p:tavLst>
                                    </p:anim>
                                    <p:anim calcmode="lin" valueType="num">
                                      <p:cBhvr>
                                        <p:cTn id="12" dur="75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1+#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ppt_x</p:attrName>
                                        </p:attrNameLst>
                                      </p:cBhvr>
                                      <p:tavLst>
                                        <p:tav tm="0">
                                          <p:val>
                                            <p:strVal val="1+#ppt_w/2"/>
                                          </p:val>
                                        </p:tav>
                                        <p:tav tm="100000">
                                          <p:val>
                                            <p:strVal val="#ppt_x"/>
                                          </p:val>
                                        </p:tav>
                                      </p:tavLst>
                                    </p:anim>
                                    <p:anim calcmode="lin" valueType="num">
                                      <p:cBhvr>
                                        <p:cTn id="20" dur="75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750" fill="hold"/>
                                        <p:tgtEl>
                                          <p:spTgt spid="14"/>
                                        </p:tgtEl>
                                        <p:attrNameLst>
                                          <p:attrName>ppt_x</p:attrName>
                                        </p:attrNameLst>
                                      </p:cBhvr>
                                      <p:tavLst>
                                        <p:tav tm="0">
                                          <p:val>
                                            <p:strVal val="1+#ppt_w/2"/>
                                          </p:val>
                                        </p:tav>
                                        <p:tav tm="100000">
                                          <p:val>
                                            <p:strVal val="#ppt_x"/>
                                          </p:val>
                                        </p:tav>
                                      </p:tavLst>
                                    </p:anim>
                                    <p:anim calcmode="lin" valueType="num">
                                      <p:cBhvr>
                                        <p:cTn id="24" dur="75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1" fill="hold" grpId="0" nodeType="afterEffect">
                                  <p:stCondLst>
                                    <p:cond delay="25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childTnLst>
                                </p:cTn>
                              </p:par>
                            </p:childTnLst>
                          </p:cTn>
                        </p:par>
                        <p:par>
                          <p:cTn id="29" fill="hold">
                            <p:stCondLst>
                              <p:cond delay="2250"/>
                            </p:stCondLst>
                            <p:childTnLst>
                              <p:par>
                                <p:cTn id="30" presetID="22" presetClass="entr" presetSubtype="1"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p:cBhvr>
                                        <p:cTn id="32" dur="500"/>
                                        <p:tgtEl>
                                          <p:spTgt spid="13"/>
                                        </p:tgtEl>
                                      </p:cBhvr>
                                    </p:animEffect>
                                  </p:childTnLst>
                                </p:cTn>
                              </p:par>
                            </p:childTnLst>
                          </p:cTn>
                        </p:par>
                        <p:par>
                          <p:cTn id="33" fill="hold">
                            <p:stCondLst>
                              <p:cond delay="2750"/>
                            </p:stCondLst>
                            <p:childTnLst>
                              <p:par>
                                <p:cTn id="34" presetID="22" presetClass="entr" presetSubtype="1"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5"/>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2000" advTm="8680"/>
    </mc:Choice>
    <mc:Fallback xmlns="">
      <p:transition spd="slow" advTm="86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1000"/>
                                        <p:tgtEl>
                                          <p:spTgt spid="13"/>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childTnLst>
                          </p:cTn>
                        </p:par>
                        <p:par>
                          <p:cTn id="22" fill="hold">
                            <p:stCondLst>
                              <p:cond delay="3000"/>
                            </p:stCondLst>
                            <p:childTnLst>
                              <p:par>
                                <p:cTn id="23" presetID="1"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35" presetClass="path" presetSubtype="0" accel="50000" decel="50000" fill="hold" grpId="1" nodeType="withEffect">
                                  <p:stCondLst>
                                    <p:cond delay="0"/>
                                  </p:stCondLst>
                                  <p:childTnLst>
                                    <p:animMotion origin="layout" path="M 0 -4.93827E-7 L -0.23142 0.38735 " pathEditMode="relative" rAng="0" ptsTypes="AA">
                                      <p:cBhvr>
                                        <p:cTn id="34" dur="500" spd="-99800" fill="hold"/>
                                        <p:tgtEl>
                                          <p:spTgt spid="7"/>
                                        </p:tgtEl>
                                        <p:attrNameLst>
                                          <p:attrName>ppt_x,ppt_y</p:attrName>
                                        </p:attrNameLst>
                                      </p:cBhvr>
                                      <p:rCtr x="-11580" y="19352"/>
                                    </p:animMotion>
                                  </p:childTnLst>
                                </p:cTn>
                              </p:par>
                              <p:par>
                                <p:cTn id="35" presetID="35" presetClass="path" presetSubtype="0" accel="50000" decel="50000" fill="hold" grpId="1" nodeType="withEffect">
                                  <p:stCondLst>
                                    <p:cond delay="0"/>
                                  </p:stCondLst>
                                  <p:childTnLst>
                                    <p:animMotion origin="layout" path="M -2.5E-6 2.96296E-6 L -0.30868 0.2074 " pathEditMode="relative" rAng="0" ptsTypes="AA">
                                      <p:cBhvr>
                                        <p:cTn id="36" dur="500" spd="-99800" fill="hold"/>
                                        <p:tgtEl>
                                          <p:spTgt spid="10"/>
                                        </p:tgtEl>
                                        <p:attrNameLst>
                                          <p:attrName>ppt_x,ppt_y</p:attrName>
                                        </p:attrNameLst>
                                      </p:cBhvr>
                                      <p:rCtr x="-15434" y="10370"/>
                                    </p:animMotion>
                                  </p:childTnLst>
                                </p:cTn>
                              </p:par>
                              <p:par>
                                <p:cTn id="37" presetID="35" presetClass="path" presetSubtype="0" accel="50000" decel="50000" fill="hold" grpId="1" nodeType="withEffect">
                                  <p:stCondLst>
                                    <p:cond delay="0"/>
                                  </p:stCondLst>
                                  <p:childTnLst>
                                    <p:animMotion origin="layout" path="M 1.11111E-6 -2.59259E-6 L -0.33351 -2.59259E-6 " pathEditMode="relative" rAng="0" ptsTypes="AA">
                                      <p:cBhvr>
                                        <p:cTn id="38" dur="500" spd="-99800" fill="hold"/>
                                        <p:tgtEl>
                                          <p:spTgt spid="11"/>
                                        </p:tgtEl>
                                        <p:attrNameLst>
                                          <p:attrName>ppt_x,ppt_y</p:attrName>
                                        </p:attrNameLst>
                                      </p:cBhvr>
                                      <p:rCtr x="-16684" y="0"/>
                                    </p:animMotion>
                                  </p:childTnLst>
                                </p:cTn>
                              </p:par>
                              <p:par>
                                <p:cTn id="39" presetID="35" presetClass="path" presetSubtype="0" accel="50000" decel="50000" fill="hold" grpId="1" nodeType="withEffect">
                                  <p:stCondLst>
                                    <p:cond delay="0"/>
                                  </p:stCondLst>
                                  <p:childTnLst>
                                    <p:animMotion origin="layout" path="M -2.5E-6 4.93827E-7 L -0.30868 -0.20741 " pathEditMode="relative" rAng="0" ptsTypes="AA">
                                      <p:cBhvr>
                                        <p:cTn id="40" dur="500" spd="-99800" fill="hold"/>
                                        <p:tgtEl>
                                          <p:spTgt spid="9"/>
                                        </p:tgtEl>
                                        <p:attrNameLst>
                                          <p:attrName>ppt_x,ppt_y</p:attrName>
                                        </p:attrNameLst>
                                      </p:cBhvr>
                                      <p:rCtr x="-15434" y="-10370"/>
                                    </p:animMotion>
                                  </p:childTnLst>
                                </p:cTn>
                              </p:par>
                              <p:par>
                                <p:cTn id="41" presetID="35" presetClass="path" presetSubtype="0" accel="50000" decel="50000" fill="hold" grpId="1" nodeType="withEffect">
                                  <p:stCondLst>
                                    <p:cond delay="0"/>
                                  </p:stCondLst>
                                  <p:childTnLst>
                                    <p:animMotion origin="layout" path="M 0 -4.69136E-6 L -0.23142 -0.38734 " pathEditMode="relative" rAng="0" ptsTypes="AA">
                                      <p:cBhvr>
                                        <p:cTn id="42" dur="500" spd="-99800" fill="hold"/>
                                        <p:tgtEl>
                                          <p:spTgt spid="8"/>
                                        </p:tgtEl>
                                        <p:attrNameLst>
                                          <p:attrName>ppt_x,ppt_y</p:attrName>
                                        </p:attrNameLst>
                                      </p:cBhvr>
                                      <p:rCtr x="-11580" y="-19383"/>
                                    </p:animMotion>
                                  </p:childTnLst>
                                </p:cTn>
                              </p:par>
                            </p:childTnLst>
                          </p:cTn>
                        </p:par>
                        <p:par>
                          <p:cTn id="43" fill="hold">
                            <p:stCondLst>
                              <p:cond delay="3500"/>
                            </p:stCondLst>
                            <p:childTnLst>
                              <p:par>
                                <p:cTn id="44" presetID="52"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Scale>
                                      <p:cBhvr>
                                        <p:cTn id="46"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5"/>
                                        </p:tgtEl>
                                        <p:attrNameLst>
                                          <p:attrName>ppt_x,ppt_y</p:attrName>
                                        </p:attrNameLst>
                                      </p:cBhvr>
                                      <p:rCtr x="0" y="0"/>
                                    </p:animMotion>
                                    <p:animEffect transition="in" filter="fade">
                                      <p:cBhvr>
                                        <p:cTn id="48" dur="1000"/>
                                        <p:tgtEl>
                                          <p:spTgt spid="15"/>
                                        </p:tgtEl>
                                      </p:cBhvr>
                                    </p:animEffect>
                                  </p:childTnLst>
                                </p:cTn>
                              </p:par>
                              <p:par>
                                <p:cTn id="49" presetID="52"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Scale>
                                      <p:cBhvr>
                                        <p:cTn id="51"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16"/>
                                        </p:tgtEl>
                                        <p:attrNameLst>
                                          <p:attrName>ppt_x,ppt_y</p:attrName>
                                        </p:attrNameLst>
                                      </p:cBhvr>
                                      <p:rCtr x="0" y="0"/>
                                    </p:animMotion>
                                    <p:animEffect transition="in" filter="fade">
                                      <p:cBhvr>
                                        <p:cTn id="53" dur="1000"/>
                                        <p:tgtEl>
                                          <p:spTgt spid="16"/>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5000"/>
                            </p:stCondLst>
                            <p:childTnLst>
                              <p:par>
                                <p:cTn id="59" presetID="22" presetClass="entr" presetSubtype="8"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par>
                          <p:cTn id="66" fill="hold">
                            <p:stCondLst>
                              <p:cond delay="600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500"/>
                                        <p:tgtEl>
                                          <p:spTgt spid="19"/>
                                        </p:tgtEl>
                                      </p:cBhvr>
                                    </p:animEffect>
                                  </p:childTnLst>
                                </p:cTn>
                              </p:par>
                            </p:childTnLst>
                          </p:cTn>
                        </p:par>
                        <p:par>
                          <p:cTn id="70" fill="hold">
                            <p:stCondLst>
                              <p:cond delay="6500"/>
                            </p:stCondLst>
                            <p:childTnLst>
                              <p:par>
                                <p:cTn id="71" presetID="22" presetClass="entr" presetSubtype="8"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left)">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5"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2000" advTm="4960"/>
    </mc:Choice>
    <mc:Fallback xmlns="">
      <p:transition spd="slow" advTm="49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5" name="Rectangle 2"/>
          <p:cNvSpPr>
            <a:spLocks noChangeArrowheads="1"/>
          </p:cNvSpPr>
          <p:nvPr/>
        </p:nvSpPr>
        <p:spPr bwMode="auto">
          <a:xfrm>
            <a:off x="6050423" y="2588850"/>
            <a:ext cx="3662363" cy="1750219"/>
          </a:xfrm>
          <a:prstGeom prst="rect">
            <a:avLst/>
          </a:prstGeom>
          <a:blipFill dpi="0" rotWithShape="1">
            <a:blip r:embed="rId5" cstate="print"/>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6" name="Rectangle 3"/>
          <p:cNvSpPr>
            <a:spLocks noChangeArrowheads="1"/>
          </p:cNvSpPr>
          <p:nvPr/>
        </p:nvSpPr>
        <p:spPr bwMode="auto">
          <a:xfrm>
            <a:off x="2392823" y="2588849"/>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47" name="矩形 104"/>
          <p:cNvSpPr>
            <a:spLocks noChangeArrowheads="1"/>
          </p:cNvSpPr>
          <p:nvPr/>
        </p:nvSpPr>
        <p:spPr bwMode="auto">
          <a:xfrm>
            <a:off x="2652380" y="2875790"/>
            <a:ext cx="984871" cy="3231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8" name="矩形 47"/>
          <p:cNvSpPr>
            <a:spLocks noChangeArrowheads="1"/>
          </p:cNvSpPr>
          <p:nvPr/>
        </p:nvSpPr>
        <p:spPr bwMode="auto">
          <a:xfrm>
            <a:off x="2652380" y="3215119"/>
            <a:ext cx="3146822" cy="8448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9" name="矩形 47"/>
          <p:cNvSpPr>
            <a:spLocks noChangeArrowheads="1"/>
          </p:cNvSpPr>
          <p:nvPr/>
        </p:nvSpPr>
        <p:spPr bwMode="auto">
          <a:xfrm>
            <a:off x="2800986" y="4484954"/>
            <a:ext cx="6531021" cy="75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963636286"/>
      </p:ext>
    </p:extLst>
  </p:cSld>
  <p:clrMapOvr>
    <a:masterClrMapping/>
  </p:clrMapOvr>
  <mc:AlternateContent xmlns:mc="http://schemas.openxmlformats.org/markup-compatibility/2006" xmlns:p14="http://schemas.microsoft.com/office/powerpoint/2010/main">
    <mc:Choice Requires="p14">
      <p:transition spd="slow" p14:dur="2000" advTm="3424"/>
    </mc:Choice>
    <mc:Fallback xmlns="">
      <p:transition spd="slow" advTm="34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0-#ppt_w/2"/>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p:cBhvr>
                                        <p:cTn id="16" dur="500"/>
                                        <p:tgtEl>
                                          <p:spTgt spid="46"/>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7"/>
                                        </p:tgtEl>
                                        <p:attrNameLst>
                                          <p:attrName>style.visibility</p:attrName>
                                        </p:attrNameLst>
                                      </p:cBhvr>
                                      <p:to>
                                        <p:strVal val="visible"/>
                                      </p:to>
                                    </p:set>
                                    <p:animEffect>
                                      <p:cBhvr>
                                        <p:cTn id="19" dur="500"/>
                                        <p:tgtEl>
                                          <p:spTgt spid="47"/>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48"/>
                                        </p:tgtEl>
                                        <p:attrNameLst>
                                          <p:attrName>style.visibility</p:attrName>
                                        </p:attrNameLst>
                                      </p:cBhvr>
                                      <p:to>
                                        <p:strVal val="visible"/>
                                      </p:to>
                                    </p:set>
                                    <p:animEffect>
                                      <p:cBhvr>
                                        <p:cTn id="22" dur="500"/>
                                        <p:tgtEl>
                                          <p:spTgt spid="48"/>
                                        </p:tgtEl>
                                      </p:cBhvr>
                                    </p:animEffect>
                                  </p:childTnLst>
                                </p:cTn>
                              </p:par>
                            </p:childTnLst>
                          </p:cTn>
                        </p:par>
                        <p:par>
                          <p:cTn id="23" fill="hold">
                            <p:stCondLst>
                              <p:cond delay="1750"/>
                            </p:stCondLst>
                            <p:childTnLst>
                              <p:par>
                                <p:cTn id="24" presetID="22" presetClass="entr" presetSubtype="8"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Effect>
                                      <p:cBhvr>
                                        <p:cTn id="2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6" grpId="0" bldLvl="0" animBg="1" autoUpdateAnimBg="0"/>
      <p:bldP spid="47" grpId="0" bldLvl="0" autoUpdateAnimBg="0"/>
      <p:bldP spid="48" grpId="0" bldLvl="0" autoUpdateAnimBg="0"/>
      <p:bldP spid="4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4284650" y="2112030"/>
            <a:ext cx="2236510" cy="1323439"/>
          </a:xfrm>
          <a:prstGeom prst="rect">
            <a:avLst/>
          </a:prstGeom>
          <a:noFill/>
          <a:ln>
            <a:noFill/>
          </a:ln>
          <a:effectLst/>
        </p:spPr>
        <p:txBody>
          <a:bodyPr wrap="none" rtlCol="0">
            <a:spAutoFit/>
          </a:bodyPr>
          <a:lstStyle/>
          <a:p>
            <a:r>
              <a:rPr lang="zh-CN" altLang="en-US" sz="8000" b="1" dirty="0">
                <a:solidFill>
                  <a:schemeClr val="bg1"/>
                </a:solidFill>
                <a:latin typeface="微软雅黑" panose="020B0503020204020204" pitchFamily="34" charset="-122"/>
                <a:ea typeface="微软雅黑" panose="020B0503020204020204" pitchFamily="34" charset="-122"/>
              </a:rPr>
              <a:t>谢谢</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41013509"/>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7"/>
                                        </p:tgtEl>
                                        <p:attrNameLst>
                                          <p:attrName>style.visibility</p:attrName>
                                        </p:attrNameLst>
                                      </p:cBhvr>
                                      <p:to>
                                        <p:strVal val="visible"/>
                                      </p:to>
                                    </p:set>
                                    <p:set>
                                      <p:cBhvr>
                                        <p:cTn id="12" dur="455" fill="hold">
                                          <p:stCondLst>
                                            <p:cond delay="0"/>
                                          </p:stCondLst>
                                        </p:cTn>
                                        <p:tgtEl>
                                          <p:spTgt spid="7"/>
                                        </p:tgtEl>
                                        <p:attrNameLst>
                                          <p:attrName>style.rotation</p:attrName>
                                        </p:attrNameLst>
                                      </p:cBhvr>
                                      <p:to>
                                        <p:strVal val="-45.0"/>
                                      </p:to>
                                    </p:set>
                                    <p:anim calcmode="lin" valueType="num">
                                      <p:cBhvr>
                                        <p:cTn id="13"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创意线条极简蓝色通用PPT模板"/>
</p:tagLst>
</file>

<file path=ppt/tags/tag2.xml><?xml version="1.0" encoding="utf-8"?>
<p:tagLst xmlns:a="http://schemas.openxmlformats.org/drawingml/2006/main" xmlns:r="http://schemas.openxmlformats.org/officeDocument/2006/relationships" xmlns:p="http://schemas.openxmlformats.org/presentationml/2006/main">
  <p:tag name="TIMING" val="|0.8|0.9|2.6|0.8|0.7"/>
</p:tagLst>
</file>

<file path=ppt/tags/tag3.xml><?xml version="1.0" encoding="utf-8"?>
<p:tagLst xmlns:a="http://schemas.openxmlformats.org/drawingml/2006/main" xmlns:r="http://schemas.openxmlformats.org/officeDocument/2006/relationships" xmlns:p="http://schemas.openxmlformats.org/presentationml/2006/main">
  <p:tag name="MH" val="20170219200026"/>
  <p:tag name="MH_LIBRARY" val="CONTENTS"/>
  <p:tag name="MH_AUTOCOLOR" val="TRUE"/>
  <p:tag name="MH_TYPE" val="CONTENTS"/>
  <p:tag name="ID" val="545832"/>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1.7"/>
</p:tagLst>
</file>

<file path=ppt/tags/tag5.xml><?xml version="1.0" encoding="utf-8"?>
<p:tagLst xmlns:a="http://schemas.openxmlformats.org/drawingml/2006/main" xmlns:r="http://schemas.openxmlformats.org/officeDocument/2006/relationships" xmlns:p="http://schemas.openxmlformats.org/presentationml/2006/main">
  <p:tag name="TIMING" val="|0.8|1|1.3|0.8|0.9"/>
</p:tagLst>
</file>

<file path=ppt/tags/tag6.xml><?xml version="1.0" encoding="utf-8"?>
<p:tagLst xmlns:a="http://schemas.openxmlformats.org/drawingml/2006/main" xmlns:r="http://schemas.openxmlformats.org/officeDocument/2006/relationships" xmlns:p="http://schemas.openxmlformats.org/presentationml/2006/main">
  <p:tag name="TIMING" val="|0.8|0.8|1|1.5|1.1"/>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7"/>
</p:tagLst>
</file>

<file path=ppt/tags/tag9.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10.xml><?xml version="1.0" encoding="utf-8"?>
<p:tagLst xmlns:a="http://schemas.openxmlformats.org/drawingml/2006/main" xmlns:r="http://schemas.openxmlformats.org/officeDocument/2006/relationships" xmlns:p="http://schemas.openxmlformats.org/presentationml/2006/main">
  <p:tag name="TIMING" val="|0.6|3.5"/>
</p:tagLst>
</file>

<file path=ppt/tags/tag11.xml><?xml version="1.0" encoding="utf-8"?>
<p:tagLst xmlns:a="http://schemas.openxmlformats.org/drawingml/2006/main" xmlns:r="http://schemas.openxmlformats.org/officeDocument/2006/relationships" xmlns:p="http://schemas.openxmlformats.org/presentationml/2006/main">
  <p:tag name="TIMING" val="|1.7"/>
</p:tagLst>
</file>

<file path=ppt/tags/tag12.xml><?xml version="1.0" encoding="utf-8"?>
<p:tagLst xmlns:a="http://schemas.openxmlformats.org/drawingml/2006/main" xmlns:r="http://schemas.openxmlformats.org/officeDocument/2006/relationships" xmlns:p="http://schemas.openxmlformats.org/presentationml/2006/main">
  <p:tag name="TIMING" val="|0.7|1.9"/>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5.xml><?xml version="1.0" encoding="utf-8"?>
<p:tagLst xmlns:a="http://schemas.openxmlformats.org/drawingml/2006/main" xmlns:r="http://schemas.openxmlformats.org/officeDocument/2006/relationships" xmlns:p="http://schemas.openxmlformats.org/presentationml/2006/main">
  <p:tag name="TIMING" val="|2.5"/>
</p:tagLst>
</file>

<file path=ppt/tags/tag16.xml><?xml version="1.0" encoding="utf-8"?>
<p:tagLst xmlns:a="http://schemas.openxmlformats.org/drawingml/2006/main" xmlns:r="http://schemas.openxmlformats.org/officeDocument/2006/relationships" xmlns:p="http://schemas.openxmlformats.org/presentationml/2006/main">
  <p:tag name="TIMING" val="|0.5|1.3"/>
</p:tagLst>
</file>

<file path=ppt/tags/tag17.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6|0.7|0.8"/>
</p:tagLst>
</file>

<file path=ppt/tags/tag20.xml><?xml version="1.0" encoding="utf-8"?>
<p:tagLst xmlns:a="http://schemas.openxmlformats.org/drawingml/2006/main" xmlns:r="http://schemas.openxmlformats.org/officeDocument/2006/relationships" xmlns:p="http://schemas.openxmlformats.org/presentationml/2006/main">
  <p:tag name="TIMING" val="|0.6|1.4"/>
</p:tagLst>
</file>

<file path=ppt/tags/tag21.xml><?xml version="1.0" encoding="utf-8"?>
<p:tagLst xmlns:a="http://schemas.openxmlformats.org/drawingml/2006/main" xmlns:r="http://schemas.openxmlformats.org/officeDocument/2006/relationships" xmlns:p="http://schemas.openxmlformats.org/presentationml/2006/main">
  <p:tag name="TIMING" val="|0.5|1.3"/>
</p:tagLst>
</file>

<file path=ppt/tags/tag22.xml><?xml version="1.0" encoding="utf-8"?>
<p:tagLst xmlns:a="http://schemas.openxmlformats.org/drawingml/2006/main" xmlns:r="http://schemas.openxmlformats.org/officeDocument/2006/relationships" xmlns:p="http://schemas.openxmlformats.org/presentationml/2006/main">
  <p:tag name="TIMING" val="|2.5"/>
</p:tagLst>
</file>

<file path=ppt/tags/tag23.xml><?xml version="1.0" encoding="utf-8"?>
<p:tagLst xmlns:a="http://schemas.openxmlformats.org/drawingml/2006/main" xmlns:r="http://schemas.openxmlformats.org/officeDocument/2006/relationships" xmlns:p="http://schemas.openxmlformats.org/presentationml/2006/main">
  <p:tag name="TIMING" val="|0.5|0.8"/>
</p:tagLst>
</file>

<file path=ppt/tags/tag24.xml><?xml version="1.0" encoding="utf-8"?>
<p:tagLst xmlns:a="http://schemas.openxmlformats.org/drawingml/2006/main" xmlns:r="http://schemas.openxmlformats.org/officeDocument/2006/relationships" xmlns:p="http://schemas.openxmlformats.org/presentationml/2006/main">
  <p:tag name="TIMING" val="|0.5|0.9|2.6"/>
</p:tagLst>
</file>

<file path=ppt/tags/tag25.xml><?xml version="1.0" encoding="utf-8"?>
<p:tagLst xmlns:a="http://schemas.openxmlformats.org/drawingml/2006/main" xmlns:r="http://schemas.openxmlformats.org/officeDocument/2006/relationships" xmlns:p="http://schemas.openxmlformats.org/presentationml/2006/main">
  <p:tag name="TIMING" val="|0.6"/>
</p:tagLst>
</file>

<file path=ppt/tags/tag26.xml><?xml version="1.0" encoding="utf-8"?>
<p:tagLst xmlns:a="http://schemas.openxmlformats.org/drawingml/2006/main" xmlns:r="http://schemas.openxmlformats.org/officeDocument/2006/relationships" xmlns:p="http://schemas.openxmlformats.org/presentationml/2006/main">
  <p:tag name="TIMING" val="|0.9|0.8|1.8|0.8|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TotalTime>
  <Words>1373</Words>
  <Application>Microsoft Office PowerPoint</Application>
  <PresentationFormat>宽屏</PresentationFormat>
  <Paragraphs>260</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DFGothic-EB</vt:lpstr>
      <vt:lpstr>等线</vt:lpstr>
      <vt:lpstr>等线 Light</vt:lpstr>
      <vt:lpstr>方正粗倩简体</vt:lpstr>
      <vt:lpstr>方正兰亭黑_GBK</vt:lpstr>
      <vt:lpstr>方正中等线简体</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创意线条极简蓝色通用PPT模板</dc:title>
  <dc:creator>优品PPT</dc:creator>
  <cp:keywords>http:/www.ypppt.com</cp:keywords>
  <dc:description>http://www.ypppt.com/</dc:description>
  <cp:lastModifiedBy>Administrator</cp:lastModifiedBy>
  <cp:revision>38</cp:revision>
  <dcterms:created xsi:type="dcterms:W3CDTF">2017-02-19T05:52:48Z</dcterms:created>
  <dcterms:modified xsi:type="dcterms:W3CDTF">2020-02-05T02:56:57Z</dcterms:modified>
</cp:coreProperties>
</file>