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1" d="100"/>
          <a:sy n="91" d="100"/>
        </p:scale>
        <p:origin x="21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1673695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665224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r>
              <a:rPr lang="zh-CN" altLang="en-US" sz="4400" spc="300" dirty="0">
                <a:solidFill>
                  <a:schemeClr val="bg1"/>
                </a:solidFill>
                <a:latin typeface="造字工房言宋（非商用）常规体" pitchFamily="50" charset="-122"/>
                <a:ea typeface="造字工房言宋（非商用）常规体" pitchFamily="50" charset="-122"/>
              </a:rPr>
              <a:t>医疗卫生问题现状</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endParaRPr lang="zh-CN" altLang="en-US" sz="4400" spc="300" dirty="0">
              <a:solidFill>
                <a:schemeClr val="bg1"/>
              </a:solidFill>
              <a:latin typeface="造字工房言宋（非商用）常规体" pitchFamily="50" charset="-122"/>
              <a:ea typeface="造字工房言宋（非商用）常规体" pitchFamily="50" charset="-122"/>
            </a:endParaRP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Office 主题​​">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TotalTime>
  <Words>1364</Words>
  <Application>Microsoft Office PowerPoint</Application>
  <PresentationFormat>宽屏</PresentationFormat>
  <Paragraphs>257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优品PPT</dc:creator>
  <cp:keywords>http:/www.ypppt.com</cp:keywords>
  <dc:description>http://www.ypppt.com/</dc:description>
  <cp:lastModifiedBy>Administrator</cp:lastModifiedBy>
  <cp:revision>50</cp:revision>
  <dcterms:created xsi:type="dcterms:W3CDTF">2017-02-19T05:52:48Z</dcterms:created>
  <dcterms:modified xsi:type="dcterms:W3CDTF">2020-02-05T02:46:34Z</dcterms:modified>
</cp:coreProperties>
</file>