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17" autoAdjust="0"/>
  </p:normalViewPr>
  <p:slideViewPr>
    <p:cSldViewPr snapToGrid="0">
      <p:cViewPr varScale="1">
        <p:scale>
          <a:sx n="85" d="100"/>
          <a:sy n="85" d="100"/>
        </p:scale>
        <p:origin x="618" y="78"/>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___.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2020/2/5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2020/2/5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2020/2/5</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2020/2/5</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0"/>
            <a:ext cx="863146" cy="863146"/>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5" y="1011429"/>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4"/>
            <a:ext cx="2311518" cy="2311518"/>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7"/>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0" y="1029718"/>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1" y="80606"/>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09" y="1889067"/>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0" y="612772"/>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1" y="5743715"/>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5" y="5016175"/>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4" y="3193284"/>
            <a:ext cx="7266044" cy="923330"/>
          </a:xfrm>
          <a:prstGeom prst="rect">
            <a:avLst/>
          </a:prstGeom>
          <a:noFill/>
        </p:spPr>
        <p:txBody>
          <a:bodyPr wrap="square" rtlCol="0">
            <a:spAutoFit/>
          </a:bodyPr>
          <a:lstStyle/>
          <a:p>
            <a:pPr algn="ct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医疗卫生讲座</a:t>
            </a:r>
            <a:r>
              <a:rPr lang="en-US" altLang="zh-CN" sz="54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模板</a:t>
            </a:r>
            <a:endParaRPr lang="zh-CN" altLang="en-US" sz="54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17" name="直接连接符 16"/>
          <p:cNvCxnSpPr/>
          <p:nvPr/>
        </p:nvCxnSpPr>
        <p:spPr>
          <a:xfrm>
            <a:off x="5569733" y="4117695"/>
            <a:ext cx="5942326"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4965" y="3116756"/>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3" y="1029721"/>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childTnLst>
                          </p:cTn>
                        </p:par>
                        <p:par>
                          <p:cTn id="65" fill="hold">
                            <p:stCondLst>
                              <p:cond delay="10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6"/>
                                        </p:tgtEl>
                                        <p:attrNameLst>
                                          <p:attrName>style.visibility</p:attrName>
                                        </p:attrNameLst>
                                      </p:cBhvr>
                                      <p:to>
                                        <p:strVal val="visible"/>
                                      </p:to>
                                    </p:set>
                                    <p:anim calcmode="lin" valueType="num">
                                      <p:cBhvr>
                                        <p:cTn id="6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6"/>
                                        </p:tgtEl>
                                        <p:attrNameLst>
                                          <p:attrName>ppt_y</p:attrName>
                                        </p:attrNameLst>
                                      </p:cBhvr>
                                      <p:tavLst>
                                        <p:tav tm="0">
                                          <p:val>
                                            <p:strVal val="#ppt_y"/>
                                          </p:val>
                                        </p:tav>
                                        <p:tav tm="100000">
                                          <p:val>
                                            <p:strVal val="#ppt_y"/>
                                          </p:val>
                                        </p:tav>
                                      </p:tavLst>
                                    </p:anim>
                                    <p:anim calcmode="lin" valueType="num">
                                      <p:cBhvr>
                                        <p:cTn id="7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6"/>
                                        </p:tgtEl>
                                      </p:cBhvr>
                                    </p:animEffect>
                                  </p:childTnLst>
                                </p:cTn>
                              </p:par>
                            </p:childTnLst>
                          </p:cTn>
                        </p:par>
                        <p:par>
                          <p:cTn id="73" fill="hold">
                            <p:stCondLst>
                              <p:cond delay="2000"/>
                            </p:stCondLst>
                            <p:childTnLst>
                              <p:par>
                                <p:cTn id="74" presetID="22" presetClass="entr" presetSubtype="8" fill="hold"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left)">
                                      <p:cBhvr>
                                        <p:cTn id="7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6"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2" y="973633"/>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3"/>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59"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6" y="3740810"/>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39" y="4175437"/>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2" y="3740810"/>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5" y="4175437"/>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79" y="3740809"/>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2" y="4175436"/>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2"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4"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19" y="4222105"/>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6" y="4245132"/>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6" y="4222105"/>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3" y="4245132"/>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6"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29"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29"/>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6" y="1816854"/>
            <a:ext cx="5037801"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5"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6"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4"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2" y="1826379"/>
            <a:ext cx="4124886" cy="4273553"/>
            <a:chOff x="2211699" y="1611264"/>
            <a:chExt cx="4126161" cy="4273553"/>
          </a:xfrm>
        </p:grpSpPr>
        <p:sp>
          <p:nvSpPr>
            <p:cNvPr id="33" name="TextBox 10"/>
            <p:cNvSpPr txBox="1"/>
            <p:nvPr/>
          </p:nvSpPr>
          <p:spPr>
            <a:xfrm>
              <a:off x="2211699" y="1611264"/>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48" y="3099534"/>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48" y="4573276"/>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3"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58"/>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0"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0" y="2866356"/>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8" y="2685381"/>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0"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8" y="3731543"/>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0" y="4957093"/>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8" y="4776118"/>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1" y="2005768"/>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29" y="4238516"/>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2" y="5475272"/>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0" y="3260152"/>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5" y="2836959"/>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2" y="1912235"/>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5" y="4952306"/>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78" y="3883121"/>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1" y="2190967"/>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6" y="3229748"/>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1" y="433432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6" y="537310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58"/>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0"/>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0"/>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5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5"/>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3"/>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1" y="1826772"/>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0" y="2815089"/>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1"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66"/>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58"/>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6" y="3526853"/>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89" y="5709394"/>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5"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8" y="3256138"/>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2" y="2752551"/>
            <a:ext cx="336603" cy="1212002"/>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6" y="2957401"/>
            <a:ext cx="336601" cy="802306"/>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7"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6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5"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4"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5"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2"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2"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49"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0"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6"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2" y="3955010"/>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8" y="3938551"/>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58"/>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1633" y="1981506"/>
            <a:ext cx="3199550"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1180" y="1978723"/>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0"/>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89" y="4819132"/>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7" y="4819132"/>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46"/>
            <a:ext cx="4683856" cy="2667589"/>
            <a:chOff x="3627903" y="1710846"/>
            <a:chExt cx="4683856" cy="2667589"/>
          </a:xfrm>
        </p:grpSpPr>
        <p:pic>
          <p:nvPicPr>
            <p:cNvPr id="11" name="image95.png"/>
            <p:cNvPicPr>
              <a:picLocks noChangeAspect="1" noChangeArrowheads="1"/>
            </p:cNvPicPr>
            <p:nvPr/>
          </p:nvPicPr>
          <p:blipFill>
            <a:blip r:embed="rId5" cstate="print">
              <a:extLst>
                <a:ext uri="{28A0092B-C50C-407E-A947-70E740481C1C}">
                  <a14:useLocalDpi xmlns:a14="http://schemas.microsoft.com/office/drawing/2010/main" val="0"/>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58"/>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3" y="5777145"/>
            <a:ext cx="534742"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0"/>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5"/>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79" y="3639218"/>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1" y="3635539"/>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1"/>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6" y="2467133"/>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6" y="4828570"/>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0" y="3422099"/>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2"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1" y="4485952"/>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1" y="5157820"/>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5"/>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79" y="2103325"/>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4" y="4460203"/>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6"/>
            <a:ext cx="1815186"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58"/>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0" y="1630491"/>
            <a:ext cx="2811446"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6" y="1630491"/>
            <a:ext cx="2809286"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3"/>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2"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4"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3"/>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4" y="2127137"/>
            <a:ext cx="546310"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4"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4" y="2963315"/>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4" y="2969078"/>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79" y="2970887"/>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7"/>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38"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2"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58"/>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5" y="1847349"/>
            <a:ext cx="3586298" cy="3586298"/>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1" y="2875727"/>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58" y="2893048"/>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6" y="98064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6" y="48364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2"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7" y="3209080"/>
            <a:ext cx="807094"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49"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0"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0" y="5272269"/>
            <a:ext cx="519302"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4" y="3319480"/>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3"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0"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3"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0"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58"/>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0"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4"/>
            <a:ext cx="643010"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07" y="2012040"/>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2"/>
            <a:ext cx="643010"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07" y="3065730"/>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1"/>
            <a:ext cx="643010"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07" y="4119419"/>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1"/>
            <a:ext cx="643010"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07" y="5184509"/>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58"/>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7"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79"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0"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5"/>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0" y="2114638"/>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1"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16"/>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3"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5" y="1526696"/>
            <a:ext cx="3167258"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899" y="5030079"/>
            <a:ext cx="3059282"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6" y="2244277"/>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1" y="5825635"/>
            <a:ext cx="3059282"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4" y="2398343"/>
            <a:ext cx="2040025" cy="2376762"/>
          </a:xfrm>
          <a:prstGeom prst="rect">
            <a:avLst/>
          </a:prstGeom>
        </p:spPr>
      </p:pic>
      <p:sp>
        <p:nvSpPr>
          <p:cNvPr id="41" name="矩形 4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58"/>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3"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6" y="3865513"/>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8" y="4570492"/>
            <a:ext cx="1004940" cy="1021529"/>
            <a:chOff x="2810728" y="3427868"/>
            <a:chExt cx="753705" cy="766147"/>
          </a:xfrm>
        </p:grpSpPr>
        <p:pic>
          <p:nvPicPr>
            <p:cNvPr id="24" name="MH_Other_5"/>
            <p:cNvPicPr>
              <a:picLocks noChangeAspect="1"/>
            </p:cNvPicPr>
            <p:nvPr>
              <p:custDataLst>
                <p:tags r:id="rId11"/>
              </p:custDataLst>
            </p:nvPr>
          </p:nvPicPr>
          <p:blipFill>
            <a:blip r:embed="rId16"/>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6" y="3056859"/>
            <a:ext cx="1006323" cy="1022911"/>
            <a:chOff x="3106197" y="2292644"/>
            <a:chExt cx="754742" cy="767183"/>
          </a:xfrm>
        </p:grpSpPr>
        <p:pic>
          <p:nvPicPr>
            <p:cNvPr id="27" name="MH_Other_1"/>
            <p:cNvPicPr>
              <a:picLocks noChangeAspect="1"/>
            </p:cNvPicPr>
            <p:nvPr>
              <p:custDataLst>
                <p:tags r:id="rId10"/>
              </p:custDataLst>
            </p:nvPr>
          </p:nvPicPr>
          <p:blipFill>
            <a:blip r:embed="rId16"/>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5" y="2289677"/>
            <a:ext cx="1004940" cy="1021529"/>
            <a:chOff x="4177143" y="1717257"/>
            <a:chExt cx="753705" cy="766147"/>
          </a:xfrm>
        </p:grpSpPr>
        <p:pic>
          <p:nvPicPr>
            <p:cNvPr id="32" name="MH_Other_2"/>
            <p:cNvPicPr>
              <a:picLocks noChangeAspect="1"/>
            </p:cNvPicPr>
            <p:nvPr>
              <p:custDataLst>
                <p:tags r:id="rId9"/>
              </p:custDataLst>
            </p:nvPr>
          </p:nvPicPr>
          <p:blipFill>
            <a:blip r:embed="rId16"/>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59"/>
            <a:ext cx="1006323" cy="1022911"/>
            <a:chOff x="5311330" y="2292644"/>
            <a:chExt cx="754742" cy="767183"/>
          </a:xfrm>
        </p:grpSpPr>
        <p:pic>
          <p:nvPicPr>
            <p:cNvPr id="40" name="MH_Other_3"/>
            <p:cNvPicPr>
              <a:picLocks noChangeAspect="1"/>
            </p:cNvPicPr>
            <p:nvPr>
              <p:custDataLst>
                <p:tags r:id="rId8"/>
              </p:custDataLst>
            </p:nvPr>
          </p:nvPicPr>
          <p:blipFill>
            <a:blip r:embed="rId16"/>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3" y="4570492"/>
            <a:ext cx="1004941" cy="1021529"/>
            <a:chOff x="5583992" y="3427868"/>
            <a:chExt cx="753706" cy="766147"/>
          </a:xfrm>
        </p:grpSpPr>
        <p:pic>
          <p:nvPicPr>
            <p:cNvPr id="43" name="MH_Other_4"/>
            <p:cNvPicPr>
              <a:picLocks noChangeAspect="1"/>
            </p:cNvPicPr>
            <p:nvPr>
              <p:custDataLst>
                <p:tags r:id="rId7"/>
              </p:custDataLst>
            </p:nvPr>
          </p:nvPicPr>
          <p:blipFill>
            <a:blip r:embed="rId16"/>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58"/>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6" y="2977117"/>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4" y="2499280"/>
            <a:ext cx="1579278"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12566"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2" y="5337175"/>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6" y="2105125"/>
            <a:ext cx="5906975" cy="3830775"/>
            <a:chOff x="662850" y="1443777"/>
            <a:chExt cx="7952752"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0" y="1877164"/>
              <a:ext cx="896076"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1" y="25518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1" y="31741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4" y="38091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4" y="4487016"/>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0" y="5837977"/>
              <a:ext cx="410486"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52770" y="6269778"/>
              <a:ext cx="706155"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5"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1"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89"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89"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58"/>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7" y="1981200"/>
            <a:ext cx="5365933" cy="4029392"/>
            <a:chOff x="802737" y="1981200"/>
            <a:chExt cx="5365933" cy="4029392"/>
          </a:xfrm>
        </p:grpSpPr>
        <p:pic>
          <p:nvPicPr>
            <p:cNvPr id="11" name="imac-mockup.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1784473"/>
            <a:ext cx="2967866" cy="921471"/>
            <a:chOff x="8548025" y="1459078"/>
            <a:chExt cx="2967866" cy="921471"/>
          </a:xfrm>
        </p:grpSpPr>
        <p:sp>
          <p:nvSpPr>
            <p:cNvPr id="33" name="矩形 32"/>
            <p:cNvSpPr/>
            <p:nvPr/>
          </p:nvSpPr>
          <p:spPr>
            <a:xfrm>
              <a:off x="8548025" y="1766855"/>
              <a:ext cx="2967866" cy="613694"/>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4"/>
            <a:ext cx="3066768" cy="857286"/>
            <a:chOff x="8548025" y="1459078"/>
            <a:chExt cx="2854850" cy="857286"/>
          </a:xfrm>
        </p:grpSpPr>
        <p:sp>
          <p:nvSpPr>
            <p:cNvPr id="36" name="矩形 35"/>
            <p:cNvSpPr/>
            <p:nvPr/>
          </p:nvSpPr>
          <p:spPr>
            <a:xfrm>
              <a:off x="8548025" y="1766855"/>
              <a:ext cx="2854850" cy="549509"/>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7"/>
            <a:ext cx="3066768" cy="857286"/>
            <a:chOff x="8548025" y="1459078"/>
            <a:chExt cx="2854850" cy="857286"/>
          </a:xfrm>
        </p:grpSpPr>
        <p:sp>
          <p:nvSpPr>
            <p:cNvPr id="39" name="矩形 38"/>
            <p:cNvSpPr/>
            <p:nvPr/>
          </p:nvSpPr>
          <p:spPr>
            <a:xfrm>
              <a:off x="8548025" y="1766855"/>
              <a:ext cx="2854850" cy="549509"/>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7" y="5310026"/>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1"/>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79" y="3685412"/>
            <a:ext cx="425378"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58"/>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88"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5" y="1398922"/>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5" y="2445086"/>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597"/>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8" y="4121484"/>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2"/>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4"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4"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6"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6" y="3546170"/>
            <a:ext cx="1809346"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2" y="4864754"/>
            <a:ext cx="179633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0"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6" y="4894452"/>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6" y="3274639"/>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5" y="2749175"/>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0" y="4325084"/>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59" y="1833227"/>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3" y="1816627"/>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58"/>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4"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8" y="3034995"/>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5"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2"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5" y="1672746"/>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5" y="3549465"/>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2" y="5381795"/>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58"/>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8" cy="5329451"/>
            <a:chOff x="6260461" y="1529076"/>
            <a:chExt cx="4550938" cy="5329451"/>
          </a:xfrm>
        </p:grpSpPr>
        <p:pic>
          <p:nvPicPr>
            <p:cNvPr id="5" name="图片 4"/>
            <p:cNvPicPr>
              <a:picLocks noChangeAspect="1"/>
            </p:cNvPicPr>
            <p:nvPr/>
          </p:nvPicPr>
          <p:blipFill rotWithShape="1">
            <a:blip r:embed="rId3" cstate="print">
              <a:extLst>
                <a:ext uri="{28A0092B-C50C-407E-A947-70E740481C1C}">
                  <a14:useLocalDpi xmlns:a14="http://schemas.microsoft.com/office/drawing/2010/main" val="0"/>
                </a:ext>
              </a:extLst>
            </a:blip>
            <a:srcRect l="34237" r="19384"/>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a:extLst>
                <a:ext uri="{28A0092B-C50C-407E-A947-70E740481C1C}">
                  <a14:useLocalDpi xmlns:a14="http://schemas.microsoft.com/office/drawing/2010/main" val="0"/>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1"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4" y="3964480"/>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7" y="4193802"/>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18" y="2587582"/>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5"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58"/>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17"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4" y="2627734"/>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2" y="3193934"/>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2" y="3434901"/>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3"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0" y="417721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5"/>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48" y="3428871"/>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6" y="2660698"/>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78" y="367013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1" y="4520962"/>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1" y="3577273"/>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0"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8" y="3705377"/>
            <a:ext cx="480390"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79" y="1533993"/>
            <a:ext cx="3024866"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2" y="1530160"/>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79" y="4712891"/>
            <a:ext cx="3024866"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2" y="4714692"/>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58"/>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89" y="2920259"/>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88" y="3240405"/>
            <a:ext cx="2612894"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8" y="2807214"/>
              <a:ext cx="303822"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6" y="3338181"/>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6"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10" y="2276875"/>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3998" y="2754566"/>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10" y="4558338"/>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3998" y="4968705"/>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4" y="2754566"/>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4" y="2276875"/>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4" y="4968705"/>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4" y="4558338"/>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58"/>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0"/>
            <a:ext cx="863146" cy="863146"/>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5" y="1011429"/>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4"/>
            <a:ext cx="2311518" cy="2311518"/>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7"/>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0" y="1029718"/>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1" y="80606"/>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09" y="1889067"/>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0" y="612772"/>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1" y="5743715"/>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5" y="5016175"/>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4"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3" y="4205620"/>
            <a:ext cx="5942326"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5" y="3116756"/>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3" y="1029721"/>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childTnLst>
                          </p:cTn>
                        </p:par>
                        <p:par>
                          <p:cTn id="65" fill="hold">
                            <p:stCondLst>
                              <p:cond delay="10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36"/>
                                        </p:tgtEl>
                                        <p:attrNameLst>
                                          <p:attrName>style.visibility</p:attrName>
                                        </p:attrNameLst>
                                      </p:cBhvr>
                                      <p:to>
                                        <p:strVal val="visible"/>
                                      </p:to>
                                    </p:set>
                                    <p:anim calcmode="lin" valueType="num">
                                      <p:cBhvr>
                                        <p:cTn id="68"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36"/>
                                        </p:tgtEl>
                                        <p:attrNameLst>
                                          <p:attrName>ppt_y</p:attrName>
                                        </p:attrNameLst>
                                      </p:cBhvr>
                                      <p:tavLst>
                                        <p:tav tm="0">
                                          <p:val>
                                            <p:strVal val="#ppt_y"/>
                                          </p:val>
                                        </p:tav>
                                        <p:tav tm="100000">
                                          <p:val>
                                            <p:strVal val="#ppt_y"/>
                                          </p:val>
                                        </p:tav>
                                      </p:tavLst>
                                    </p:anim>
                                    <p:anim calcmode="lin" valueType="num">
                                      <p:cBhvr>
                                        <p:cTn id="70"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36"/>
                                        </p:tgtEl>
                                      </p:cBhvr>
                                    </p:animEffect>
                                  </p:childTnLst>
                                </p:cTn>
                              </p:par>
                            </p:childTnLst>
                          </p:cTn>
                        </p:par>
                        <p:par>
                          <p:cTn id="73" fill="hold">
                            <p:stCondLst>
                              <p:cond delay="1750"/>
                            </p:stCondLst>
                            <p:childTnLst>
                              <p:par>
                                <p:cTn id="74" presetID="22" presetClass="entr" presetSubtype="8" fill="hold"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left)">
                                      <p:cBhvr>
                                        <p:cTn id="76" dur="500"/>
                                        <p:tgtEl>
                                          <p:spTgt spid="9"/>
                                        </p:tgtEl>
                                      </p:cBhvr>
                                    </p:animEffect>
                                  </p:childTnLst>
                                </p:cTn>
                              </p:par>
                            </p:childTnLst>
                          </p:cTn>
                        </p:par>
                        <p:par>
                          <p:cTn id="77" fill="hold">
                            <p:stCondLst>
                              <p:cond delay="2250"/>
                            </p:stCondLst>
                            <p:childTnLst>
                              <p:par>
                                <p:cTn id="78" presetID="41" presetClass="entr" presetSubtype="0" fill="hold" grpId="0" nodeType="afterEffect">
                                  <p:stCondLst>
                                    <p:cond delay="0"/>
                                  </p:stCondLst>
                                  <p:iterate type="lt">
                                    <p:tmPct val="10000"/>
                                  </p:iterate>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37"/>
                                        </p:tgtEl>
                                        <p:attrNameLst>
                                          <p:attrName>ppt_y</p:attrName>
                                        </p:attrNameLst>
                                      </p:cBhvr>
                                      <p:tavLst>
                                        <p:tav tm="0">
                                          <p:val>
                                            <p:strVal val="#ppt_y"/>
                                          </p:val>
                                        </p:tav>
                                        <p:tav tm="100000">
                                          <p:val>
                                            <p:strVal val="#ppt_y"/>
                                          </p:val>
                                        </p:tav>
                                      </p:tavLst>
                                    </p:anim>
                                    <p:anim calcmode="lin" valueType="num">
                                      <p:cBhvr>
                                        <p:cTn id="82"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4"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年终总结汇报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1354</TotalTime>
  <Words>2240</Words>
  <Application>Microsoft Office PowerPoint</Application>
  <PresentationFormat>宽屏</PresentationFormat>
  <Paragraphs>290</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简约年终总结汇报PPT模板</dc:title>
  <dc:creator>优品PPT</dc:creator>
  <dc:description>http://www.ypppt.com/</dc:description>
  <cp:lastModifiedBy>Administrator</cp:lastModifiedBy>
  <cp:revision>183</cp:revision>
  <dcterms:created xsi:type="dcterms:W3CDTF">2016-06-30T07:01:47Z</dcterms:created>
  <dcterms:modified xsi:type="dcterms:W3CDTF">2020-02-05T02:32:05Z</dcterms:modified>
</cp:coreProperties>
</file>