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381" r:id="rId2"/>
    <p:sldId id="310" r:id="rId3"/>
    <p:sldId id="272" r:id="rId4"/>
    <p:sldId id="267" r:id="rId5"/>
    <p:sldId id="268" r:id="rId6"/>
    <p:sldId id="269" r:id="rId7"/>
    <p:sldId id="287" r:id="rId8"/>
    <p:sldId id="291" r:id="rId9"/>
    <p:sldId id="292" r:id="rId10"/>
    <p:sldId id="294" r:id="rId11"/>
    <p:sldId id="350" r:id="rId12"/>
    <p:sldId id="313" r:id="rId13"/>
    <p:sldId id="314" r:id="rId14"/>
    <p:sldId id="318" r:id="rId15"/>
    <p:sldId id="323" r:id="rId16"/>
    <p:sldId id="325" r:id="rId17"/>
    <p:sldId id="327" r:id="rId18"/>
    <p:sldId id="352" r:id="rId19"/>
    <p:sldId id="328" r:id="rId20"/>
    <p:sldId id="329" r:id="rId21"/>
    <p:sldId id="330" r:id="rId22"/>
    <p:sldId id="331" r:id="rId23"/>
    <p:sldId id="337" r:id="rId24"/>
    <p:sldId id="355" r:id="rId25"/>
    <p:sldId id="357" r:id="rId26"/>
    <p:sldId id="360" r:id="rId27"/>
    <p:sldId id="377" r:id="rId28"/>
    <p:sldId id="379" r:id="rId29"/>
    <p:sldId id="380" r:id="rId30"/>
    <p:sldId id="382" r:id="rId31"/>
  </p:sldIdLst>
  <p:sldSz cx="12192000" cy="6858000"/>
  <p:notesSz cx="6858000" cy="9144000"/>
  <p:custDataLst>
    <p:tags r:id="rId33"/>
  </p:custDataLst>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294B"/>
    <a:srgbClr val="ED1F41"/>
    <a:srgbClr val="EC4B40"/>
    <a:srgbClr val="CBCCCE"/>
    <a:srgbClr val="0099CC"/>
    <a:srgbClr val="00CCFF"/>
    <a:srgbClr val="F8F8F8"/>
    <a:srgbClr val="5F5F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72" autoAdjust="0"/>
    <p:restoredTop sz="94591" autoAdjust="0"/>
  </p:normalViewPr>
  <p:slideViewPr>
    <p:cSldViewPr snapToGrid="0">
      <p:cViewPr varScale="1">
        <p:scale>
          <a:sx n="84" d="100"/>
          <a:sy n="84" d="100"/>
        </p:scale>
        <p:origin x="246" y="90"/>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349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pPr>
              <a:defRPr/>
            </a:pPr>
            <a:endParaRPr lang="zh-CN" altLang="en-US"/>
          </a:p>
        </p:txBody>
      </p:sp>
      <p:sp>
        <p:nvSpPr>
          <p:cNvPr id="6349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pPr>
              <a:defRPr/>
            </a:pPr>
            <a:fld id="{D70C7B29-EBE0-44D6-888E-B17A8F647934}" type="datetimeFigureOut">
              <a:rPr lang="zh-CN" altLang="en-US"/>
              <a:pPr>
                <a:defRPr/>
              </a:pPr>
              <a:t>2020/2/4</a:t>
            </a:fld>
            <a:endParaRPr lang="en-US" altLang="zh-CN"/>
          </a:p>
        </p:txBody>
      </p:sp>
      <p:sp>
        <p:nvSpPr>
          <p:cNvPr id="14340"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p:spPr>
      </p:sp>
      <p:sp>
        <p:nvSpPr>
          <p:cNvPr id="6349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349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pPr>
              <a:defRPr/>
            </a:pPr>
            <a:endParaRPr lang="en-US" altLang="zh-CN"/>
          </a:p>
        </p:txBody>
      </p:sp>
      <p:sp>
        <p:nvSpPr>
          <p:cNvPr id="6349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pPr>
              <a:defRPr/>
            </a:pPr>
            <a:fld id="{BF6D6031-B1C4-4A29-9646-B8F168641DD0}" type="slidenum">
              <a:rPr lang="zh-CN" altLang="en-US"/>
              <a:pPr>
                <a:defRPr/>
              </a:pPr>
              <a:t>‹#›</a:t>
            </a:fld>
            <a:endParaRPr lang="en-US" altLang="zh-CN"/>
          </a:p>
        </p:txBody>
      </p:sp>
    </p:spTree>
    <p:extLst>
      <p:ext uri="{BB962C8B-B14F-4D97-AF65-F5344CB8AC3E}">
        <p14:creationId xmlns:p14="http://schemas.microsoft.com/office/powerpoint/2010/main" val="309101784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宋体" charset="-122"/>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宋体" charset="-122"/>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宋体" charset="-122"/>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宋体" charset="-122"/>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宋体"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2"/>
          <p:cNvSpPr>
            <a:spLocks noGrp="1" noRot="1" noChangeAspect="1" noChangeArrowheads="1" noTextEdit="1"/>
          </p:cNvSpPr>
          <p:nvPr>
            <p:ph type="sldImg"/>
          </p:nvPr>
        </p:nvSpPr>
        <p:spPr>
          <a:ln/>
        </p:spPr>
      </p:sp>
      <p:sp>
        <p:nvSpPr>
          <p:cNvPr id="16386" name="Rectangle 3"/>
          <p:cNvSpPr>
            <a:spLocks noGrp="1" noChangeArrowheads="1"/>
          </p:cNvSpPr>
          <p:nvPr>
            <p:ph type="body" idx="1"/>
          </p:nvPr>
        </p:nvSpPr>
        <p:spPr>
          <a:noFill/>
          <a:ln/>
        </p:spPr>
        <p:txBody>
          <a:bodyPr/>
          <a:lstStyle/>
          <a:p>
            <a:endParaRPr lang="zh-CN" altLang="en-US" smtClean="0"/>
          </a:p>
        </p:txBody>
      </p:sp>
    </p:spTree>
    <p:extLst>
      <p:ext uri="{BB962C8B-B14F-4D97-AF65-F5344CB8AC3E}">
        <p14:creationId xmlns:p14="http://schemas.microsoft.com/office/powerpoint/2010/main" val="23395509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幻灯片图像占位符 1"/>
          <p:cNvSpPr>
            <a:spLocks noGrp="1" noRot="1" noChangeAspect="1" noTextEdit="1"/>
          </p:cNvSpPr>
          <p:nvPr>
            <p:ph type="sldImg"/>
          </p:nvPr>
        </p:nvSpPr>
        <p:spPr>
          <a:xfrm>
            <a:off x="685800" y="1143000"/>
            <a:ext cx="5486400" cy="3086100"/>
          </a:xfrm>
          <a:ln/>
        </p:spPr>
      </p:sp>
      <p:sp>
        <p:nvSpPr>
          <p:cNvPr id="18434" name="备注占位符 2"/>
          <p:cNvSpPr>
            <a:spLocks noGrp="1"/>
          </p:cNvSpPr>
          <p:nvPr>
            <p:ph type="body" idx="1"/>
          </p:nvPr>
        </p:nvSpPr>
        <p:spPr>
          <a:xfrm>
            <a:off x="685800" y="4400550"/>
            <a:ext cx="5486400" cy="3600450"/>
          </a:xfrm>
          <a:noFill/>
          <a:ln/>
        </p:spPr>
        <p:txBody>
          <a:bodyPr/>
          <a:lstStyle/>
          <a:p>
            <a:pPr eaLnBrk="1" hangingPunct="1">
              <a:spcBef>
                <a:spcPct val="0"/>
              </a:spcBef>
            </a:pPr>
            <a:endParaRPr lang="zh-CN" altLang="en-US" smtClean="0"/>
          </a:p>
        </p:txBody>
      </p:sp>
      <p:sp>
        <p:nvSpPr>
          <p:cNvPr id="18435" name="灯片编号占位符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6052BA65-607C-42DF-9CD2-C3364C7677C5}" type="slidenum">
              <a:rPr lang="zh-CN" altLang="en-US" sz="1200">
                <a:latin typeface="Calibri" pitchFamily="34" charset="0"/>
                <a:ea typeface="幼圆"/>
                <a:cs typeface="幼圆"/>
              </a:rPr>
              <a:pPr algn="r"/>
              <a:t>2</a:t>
            </a:fld>
            <a:endParaRPr lang="en-US" altLang="zh-CN" sz="1200">
              <a:latin typeface="Calibri" pitchFamily="34" charset="0"/>
              <a:ea typeface="幼圆"/>
              <a:cs typeface="幼圆"/>
            </a:endParaRPr>
          </a:p>
        </p:txBody>
      </p:sp>
    </p:spTree>
    <p:extLst>
      <p:ext uri="{BB962C8B-B14F-4D97-AF65-F5344CB8AC3E}">
        <p14:creationId xmlns:p14="http://schemas.microsoft.com/office/powerpoint/2010/main" val="35081411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2"/>
          <p:cNvSpPr>
            <a:spLocks noGrp="1" noRot="1" noChangeAspect="1" noChangeArrowheads="1" noTextEdit="1"/>
          </p:cNvSpPr>
          <p:nvPr>
            <p:ph type="sldImg"/>
          </p:nvPr>
        </p:nvSpPr>
        <p:spPr>
          <a:ln/>
        </p:spPr>
      </p:sp>
      <p:sp>
        <p:nvSpPr>
          <p:cNvPr id="20482" name="Rectangle 3"/>
          <p:cNvSpPr>
            <a:spLocks noGrp="1" noChangeArrowheads="1"/>
          </p:cNvSpPr>
          <p:nvPr>
            <p:ph type="body" idx="1"/>
          </p:nvPr>
        </p:nvSpPr>
        <p:spPr>
          <a:noFill/>
          <a:ln/>
        </p:spPr>
        <p:txBody>
          <a:bodyPr/>
          <a:lstStyle/>
          <a:p>
            <a:endParaRPr lang="zh-CN" altLang="en-US" smtClean="0"/>
          </a:p>
        </p:txBody>
      </p:sp>
    </p:spTree>
    <p:extLst>
      <p:ext uri="{BB962C8B-B14F-4D97-AF65-F5344CB8AC3E}">
        <p14:creationId xmlns:p14="http://schemas.microsoft.com/office/powerpoint/2010/main" val="19466568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Rot="1" noChangeAspect="1" noChangeArrowheads="1" noTextEdit="1"/>
          </p:cNvSpPr>
          <p:nvPr>
            <p:ph type="sldImg"/>
          </p:nvPr>
        </p:nvSpPr>
        <p:spPr>
          <a:ln/>
        </p:spPr>
      </p:sp>
      <p:sp>
        <p:nvSpPr>
          <p:cNvPr id="22530" name="Rectangle 3"/>
          <p:cNvSpPr>
            <a:spLocks noGrp="1" noChangeArrowheads="1"/>
          </p:cNvSpPr>
          <p:nvPr>
            <p:ph type="body" idx="1"/>
          </p:nvPr>
        </p:nvSpPr>
        <p:spPr>
          <a:noFill/>
          <a:ln/>
        </p:spPr>
        <p:txBody>
          <a:bodyPr/>
          <a:lstStyle/>
          <a:p>
            <a:endParaRPr lang="zh-CN" altLang="en-US" smtClean="0"/>
          </a:p>
        </p:txBody>
      </p:sp>
    </p:spTree>
    <p:extLst>
      <p:ext uri="{BB962C8B-B14F-4D97-AF65-F5344CB8AC3E}">
        <p14:creationId xmlns:p14="http://schemas.microsoft.com/office/powerpoint/2010/main" val="34074337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Rot="1" noChangeAspect="1" noChangeArrowheads="1" noTextEdit="1"/>
          </p:cNvSpPr>
          <p:nvPr>
            <p:ph type="sldImg"/>
          </p:nvPr>
        </p:nvSpPr>
        <p:spPr>
          <a:ln/>
        </p:spPr>
      </p:sp>
      <p:sp>
        <p:nvSpPr>
          <p:cNvPr id="24578" name="Rectangle 3"/>
          <p:cNvSpPr>
            <a:spLocks noGrp="1" noChangeArrowheads="1"/>
          </p:cNvSpPr>
          <p:nvPr>
            <p:ph type="body" idx="1"/>
          </p:nvPr>
        </p:nvSpPr>
        <p:spPr>
          <a:noFill/>
          <a:ln/>
        </p:spPr>
        <p:txBody>
          <a:bodyPr/>
          <a:lstStyle/>
          <a:p>
            <a:endParaRPr lang="zh-CN" altLang="en-US" smtClean="0"/>
          </a:p>
        </p:txBody>
      </p:sp>
    </p:spTree>
    <p:extLst>
      <p:ext uri="{BB962C8B-B14F-4D97-AF65-F5344CB8AC3E}">
        <p14:creationId xmlns:p14="http://schemas.microsoft.com/office/powerpoint/2010/main" val="8086656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Rot="1" noChangeAspect="1" noChangeArrowheads="1" noTextEdit="1"/>
          </p:cNvSpPr>
          <p:nvPr>
            <p:ph type="sldImg"/>
          </p:nvPr>
        </p:nvSpPr>
        <p:spPr>
          <a:ln/>
        </p:spPr>
      </p:sp>
      <p:sp>
        <p:nvSpPr>
          <p:cNvPr id="26626" name="Rectangle 3"/>
          <p:cNvSpPr>
            <a:spLocks noGrp="1" noChangeArrowheads="1"/>
          </p:cNvSpPr>
          <p:nvPr>
            <p:ph type="body" idx="1"/>
          </p:nvPr>
        </p:nvSpPr>
        <p:spPr>
          <a:noFill/>
          <a:ln/>
        </p:spPr>
        <p:txBody>
          <a:bodyPr/>
          <a:lstStyle/>
          <a:p>
            <a:endParaRPr lang="zh-CN" altLang="en-US" smtClean="0"/>
          </a:p>
        </p:txBody>
      </p:sp>
    </p:spTree>
    <p:extLst>
      <p:ext uri="{BB962C8B-B14F-4D97-AF65-F5344CB8AC3E}">
        <p14:creationId xmlns:p14="http://schemas.microsoft.com/office/powerpoint/2010/main" val="23080602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Rot="1" noChangeAspect="1" noChangeArrowheads="1" noTextEdit="1"/>
          </p:cNvSpPr>
          <p:nvPr>
            <p:ph type="sldImg"/>
          </p:nvPr>
        </p:nvSpPr>
        <p:spPr>
          <a:ln/>
        </p:spPr>
      </p:sp>
      <p:sp>
        <p:nvSpPr>
          <p:cNvPr id="28674" name="Rectangle 3"/>
          <p:cNvSpPr>
            <a:spLocks noGrp="1" noChangeArrowheads="1"/>
          </p:cNvSpPr>
          <p:nvPr>
            <p:ph type="body" idx="1"/>
          </p:nvPr>
        </p:nvSpPr>
        <p:spPr>
          <a:noFill/>
          <a:ln/>
        </p:spPr>
        <p:txBody>
          <a:bodyPr/>
          <a:lstStyle/>
          <a:p>
            <a:endParaRPr lang="zh-CN" altLang="en-US" smtClean="0"/>
          </a:p>
        </p:txBody>
      </p:sp>
    </p:spTree>
    <p:extLst>
      <p:ext uri="{BB962C8B-B14F-4D97-AF65-F5344CB8AC3E}">
        <p14:creationId xmlns:p14="http://schemas.microsoft.com/office/powerpoint/2010/main" val="15126814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Rectangle 2"/>
          <p:cNvSpPr>
            <a:spLocks noGrp="1" noRot="1" noChangeAspect="1" noChangeArrowheads="1" noTextEdit="1"/>
          </p:cNvSpPr>
          <p:nvPr>
            <p:ph type="sldImg"/>
          </p:nvPr>
        </p:nvSpPr>
        <p:spPr>
          <a:ln/>
        </p:spPr>
      </p:sp>
      <p:sp>
        <p:nvSpPr>
          <p:cNvPr id="30722" name="Rectangle 3"/>
          <p:cNvSpPr>
            <a:spLocks noGrp="1" noChangeArrowheads="1"/>
          </p:cNvSpPr>
          <p:nvPr>
            <p:ph type="body" idx="1"/>
          </p:nvPr>
        </p:nvSpPr>
        <p:spPr>
          <a:noFill/>
          <a:ln/>
        </p:spPr>
        <p:txBody>
          <a:bodyPr/>
          <a:lstStyle/>
          <a:p>
            <a:endParaRPr lang="zh-CN" altLang="en-US" smtClean="0"/>
          </a:p>
        </p:txBody>
      </p:sp>
    </p:spTree>
    <p:extLst>
      <p:ext uri="{BB962C8B-B14F-4D97-AF65-F5344CB8AC3E}">
        <p14:creationId xmlns:p14="http://schemas.microsoft.com/office/powerpoint/2010/main" val="24225565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Rectangle 2"/>
          <p:cNvSpPr>
            <a:spLocks noGrp="1" noRot="1" noChangeAspect="1" noChangeArrowheads="1" noTextEdit="1"/>
          </p:cNvSpPr>
          <p:nvPr>
            <p:ph type="sldImg"/>
          </p:nvPr>
        </p:nvSpPr>
        <p:spPr>
          <a:ln/>
        </p:spPr>
      </p:sp>
      <p:sp>
        <p:nvSpPr>
          <p:cNvPr id="32770" name="Rectangle 3"/>
          <p:cNvSpPr>
            <a:spLocks noGrp="1" noChangeArrowheads="1"/>
          </p:cNvSpPr>
          <p:nvPr>
            <p:ph type="body" idx="1"/>
          </p:nvPr>
        </p:nvSpPr>
        <p:spPr>
          <a:noFill/>
          <a:ln/>
        </p:spPr>
        <p:txBody>
          <a:bodyPr/>
          <a:lstStyle/>
          <a:p>
            <a:endParaRPr lang="zh-CN" altLang="en-US" smtClean="0"/>
          </a:p>
        </p:txBody>
      </p:sp>
    </p:spTree>
    <p:extLst>
      <p:ext uri="{BB962C8B-B14F-4D97-AF65-F5344CB8AC3E}">
        <p14:creationId xmlns:p14="http://schemas.microsoft.com/office/powerpoint/2010/main" val="9868827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2"/>
          <p:cNvSpPr>
            <a:spLocks noGrp="1" noRot="1" noChangeAspect="1" noChangeArrowheads="1" noTextEdit="1"/>
          </p:cNvSpPr>
          <p:nvPr>
            <p:ph type="sldImg"/>
          </p:nvPr>
        </p:nvSpPr>
        <p:spPr>
          <a:ln/>
        </p:spPr>
      </p:sp>
      <p:sp>
        <p:nvSpPr>
          <p:cNvPr id="34818" name="Rectangle 3"/>
          <p:cNvSpPr>
            <a:spLocks noGrp="1" noChangeArrowheads="1"/>
          </p:cNvSpPr>
          <p:nvPr>
            <p:ph type="body" idx="1"/>
          </p:nvPr>
        </p:nvSpPr>
        <p:spPr>
          <a:noFill/>
          <a:ln/>
        </p:spPr>
        <p:txBody>
          <a:bodyPr/>
          <a:lstStyle/>
          <a:p>
            <a:endParaRPr lang="zh-CN" altLang="en-US" smtClean="0"/>
          </a:p>
        </p:txBody>
      </p:sp>
    </p:spTree>
    <p:extLst>
      <p:ext uri="{BB962C8B-B14F-4D97-AF65-F5344CB8AC3E}">
        <p14:creationId xmlns:p14="http://schemas.microsoft.com/office/powerpoint/2010/main" val="35792334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Rectangle 2"/>
          <p:cNvSpPr>
            <a:spLocks noGrp="1" noRot="1" noChangeAspect="1" noChangeArrowheads="1" noTextEdit="1"/>
          </p:cNvSpPr>
          <p:nvPr>
            <p:ph type="sldImg"/>
          </p:nvPr>
        </p:nvSpPr>
        <p:spPr>
          <a:ln/>
        </p:spPr>
      </p:sp>
      <p:sp>
        <p:nvSpPr>
          <p:cNvPr id="36866" name="Rectangle 3"/>
          <p:cNvSpPr>
            <a:spLocks noGrp="1" noChangeArrowheads="1"/>
          </p:cNvSpPr>
          <p:nvPr>
            <p:ph type="body" idx="1"/>
          </p:nvPr>
        </p:nvSpPr>
        <p:spPr>
          <a:noFill/>
          <a:ln/>
        </p:spPr>
        <p:txBody>
          <a:bodyPr/>
          <a:lstStyle/>
          <a:p>
            <a:endParaRPr lang="zh-CN" altLang="en-US" smtClean="0"/>
          </a:p>
        </p:txBody>
      </p:sp>
    </p:spTree>
    <p:extLst>
      <p:ext uri="{BB962C8B-B14F-4D97-AF65-F5344CB8AC3E}">
        <p14:creationId xmlns:p14="http://schemas.microsoft.com/office/powerpoint/2010/main" val="30956100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幻灯片图像占位符 1"/>
          <p:cNvSpPr>
            <a:spLocks noGrp="1" noRot="1" noChangeAspect="1" noTextEdit="1"/>
          </p:cNvSpPr>
          <p:nvPr>
            <p:ph type="sldImg"/>
          </p:nvPr>
        </p:nvSpPr>
        <p:spPr>
          <a:xfrm>
            <a:off x="685800" y="1143000"/>
            <a:ext cx="5486400" cy="3086100"/>
          </a:xfrm>
          <a:ln/>
        </p:spPr>
      </p:sp>
      <p:sp>
        <p:nvSpPr>
          <p:cNvPr id="38914" name="备注占位符 2"/>
          <p:cNvSpPr>
            <a:spLocks noGrp="1"/>
          </p:cNvSpPr>
          <p:nvPr>
            <p:ph type="body" idx="1"/>
          </p:nvPr>
        </p:nvSpPr>
        <p:spPr>
          <a:xfrm>
            <a:off x="685800" y="4400550"/>
            <a:ext cx="5486400" cy="3600450"/>
          </a:xfrm>
          <a:noFill/>
          <a:ln/>
        </p:spPr>
        <p:txBody>
          <a:bodyPr/>
          <a:lstStyle/>
          <a:p>
            <a:pPr eaLnBrk="1" hangingPunct="1">
              <a:spcBef>
                <a:spcPct val="0"/>
              </a:spcBef>
            </a:pPr>
            <a:endParaRPr lang="zh-CN" altLang="en-US" smtClean="0"/>
          </a:p>
        </p:txBody>
      </p:sp>
      <p:sp>
        <p:nvSpPr>
          <p:cNvPr id="38915" name="灯片编号占位符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FA63DABB-D561-4FA1-953D-8F656CE32920}" type="slidenum">
              <a:rPr lang="zh-CN" altLang="en-US" sz="1200">
                <a:latin typeface="Calibri" pitchFamily="34" charset="0"/>
                <a:ea typeface="幼圆"/>
                <a:cs typeface="幼圆"/>
              </a:rPr>
              <a:pPr algn="r"/>
              <a:t>12</a:t>
            </a:fld>
            <a:endParaRPr lang="en-US" altLang="zh-CN" sz="1200">
              <a:latin typeface="Calibri" pitchFamily="34" charset="0"/>
              <a:ea typeface="幼圆"/>
              <a:cs typeface="幼圆"/>
            </a:endParaRPr>
          </a:p>
        </p:txBody>
      </p:sp>
    </p:spTree>
    <p:extLst>
      <p:ext uri="{BB962C8B-B14F-4D97-AF65-F5344CB8AC3E}">
        <p14:creationId xmlns:p14="http://schemas.microsoft.com/office/powerpoint/2010/main" val="18427156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幻灯片图像占位符 1"/>
          <p:cNvSpPr>
            <a:spLocks noGrp="1" noRot="1" noChangeAspect="1" noTextEdit="1"/>
          </p:cNvSpPr>
          <p:nvPr>
            <p:ph type="sldImg"/>
          </p:nvPr>
        </p:nvSpPr>
        <p:spPr>
          <a:xfrm>
            <a:off x="685800" y="1143000"/>
            <a:ext cx="5486400" cy="3086100"/>
          </a:xfrm>
          <a:ln/>
        </p:spPr>
      </p:sp>
      <p:sp>
        <p:nvSpPr>
          <p:cNvPr id="40962" name="备注占位符 2"/>
          <p:cNvSpPr>
            <a:spLocks noGrp="1"/>
          </p:cNvSpPr>
          <p:nvPr>
            <p:ph type="body" idx="1"/>
          </p:nvPr>
        </p:nvSpPr>
        <p:spPr>
          <a:xfrm>
            <a:off x="685800" y="4400550"/>
            <a:ext cx="5486400" cy="3600450"/>
          </a:xfrm>
          <a:noFill/>
          <a:ln/>
        </p:spPr>
        <p:txBody>
          <a:bodyPr/>
          <a:lstStyle/>
          <a:p>
            <a:pPr eaLnBrk="1" hangingPunct="1">
              <a:spcBef>
                <a:spcPct val="0"/>
              </a:spcBef>
            </a:pPr>
            <a:endParaRPr lang="zh-CN" altLang="en-US" smtClean="0"/>
          </a:p>
        </p:txBody>
      </p:sp>
      <p:sp>
        <p:nvSpPr>
          <p:cNvPr id="40963" name="灯片编号占位符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B9767A74-2C5D-4B4A-BB6A-EE35747026ED}" type="slidenum">
              <a:rPr lang="zh-CN" altLang="en-US" sz="1200">
                <a:latin typeface="Calibri" pitchFamily="34" charset="0"/>
                <a:ea typeface="幼圆"/>
                <a:cs typeface="幼圆"/>
              </a:rPr>
              <a:pPr algn="r"/>
              <a:t>13</a:t>
            </a:fld>
            <a:endParaRPr lang="en-US" altLang="zh-CN" sz="1200">
              <a:latin typeface="Calibri" pitchFamily="34" charset="0"/>
              <a:ea typeface="幼圆"/>
              <a:cs typeface="幼圆"/>
            </a:endParaRPr>
          </a:p>
        </p:txBody>
      </p:sp>
    </p:spTree>
    <p:extLst>
      <p:ext uri="{BB962C8B-B14F-4D97-AF65-F5344CB8AC3E}">
        <p14:creationId xmlns:p14="http://schemas.microsoft.com/office/powerpoint/2010/main" val="33266086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幻灯片图像占位符 1"/>
          <p:cNvSpPr>
            <a:spLocks noGrp="1" noRot="1" noChangeAspect="1" noTextEdit="1"/>
          </p:cNvSpPr>
          <p:nvPr>
            <p:ph type="sldImg"/>
          </p:nvPr>
        </p:nvSpPr>
        <p:spPr>
          <a:xfrm>
            <a:off x="685800" y="1143000"/>
            <a:ext cx="5486400" cy="3086100"/>
          </a:xfrm>
          <a:ln/>
        </p:spPr>
      </p:sp>
      <p:sp>
        <p:nvSpPr>
          <p:cNvPr id="43010" name="备注占位符 2"/>
          <p:cNvSpPr>
            <a:spLocks noGrp="1"/>
          </p:cNvSpPr>
          <p:nvPr>
            <p:ph type="body" idx="1"/>
          </p:nvPr>
        </p:nvSpPr>
        <p:spPr>
          <a:xfrm>
            <a:off x="685800" y="4400550"/>
            <a:ext cx="5486400" cy="3600450"/>
          </a:xfrm>
          <a:noFill/>
          <a:ln/>
        </p:spPr>
        <p:txBody>
          <a:bodyPr/>
          <a:lstStyle/>
          <a:p>
            <a:pPr eaLnBrk="1" hangingPunct="1">
              <a:spcBef>
                <a:spcPct val="0"/>
              </a:spcBef>
            </a:pPr>
            <a:endParaRPr lang="zh-CN" altLang="en-US" smtClean="0"/>
          </a:p>
        </p:txBody>
      </p:sp>
      <p:sp>
        <p:nvSpPr>
          <p:cNvPr id="43011" name="灯片编号占位符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ABB54856-0584-48DA-A46F-F835C9B03E84}" type="slidenum">
              <a:rPr lang="zh-CN" altLang="en-US" sz="1200">
                <a:latin typeface="Calibri" pitchFamily="34" charset="0"/>
                <a:ea typeface="幼圆"/>
                <a:cs typeface="幼圆"/>
              </a:rPr>
              <a:pPr algn="r"/>
              <a:t>14</a:t>
            </a:fld>
            <a:endParaRPr lang="en-US" altLang="zh-CN" sz="1200">
              <a:latin typeface="Calibri" pitchFamily="34" charset="0"/>
              <a:ea typeface="幼圆"/>
              <a:cs typeface="幼圆"/>
            </a:endParaRPr>
          </a:p>
        </p:txBody>
      </p:sp>
    </p:spTree>
    <p:extLst>
      <p:ext uri="{BB962C8B-B14F-4D97-AF65-F5344CB8AC3E}">
        <p14:creationId xmlns:p14="http://schemas.microsoft.com/office/powerpoint/2010/main" val="35739586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幻灯片图像占位符 1"/>
          <p:cNvSpPr>
            <a:spLocks noGrp="1" noRot="1" noChangeAspect="1" noTextEdit="1"/>
          </p:cNvSpPr>
          <p:nvPr>
            <p:ph type="sldImg"/>
          </p:nvPr>
        </p:nvSpPr>
        <p:spPr>
          <a:xfrm>
            <a:off x="685800" y="1143000"/>
            <a:ext cx="5486400" cy="3086100"/>
          </a:xfrm>
          <a:ln/>
        </p:spPr>
      </p:sp>
      <p:sp>
        <p:nvSpPr>
          <p:cNvPr id="45058" name="备注占位符 2"/>
          <p:cNvSpPr>
            <a:spLocks noGrp="1"/>
          </p:cNvSpPr>
          <p:nvPr>
            <p:ph type="body" idx="1"/>
          </p:nvPr>
        </p:nvSpPr>
        <p:spPr>
          <a:xfrm>
            <a:off x="685800" y="4400550"/>
            <a:ext cx="5486400" cy="3600450"/>
          </a:xfrm>
          <a:noFill/>
          <a:ln/>
        </p:spPr>
        <p:txBody>
          <a:bodyPr/>
          <a:lstStyle/>
          <a:p>
            <a:pPr eaLnBrk="1" hangingPunct="1">
              <a:spcBef>
                <a:spcPct val="0"/>
              </a:spcBef>
            </a:pPr>
            <a:endParaRPr lang="zh-CN" altLang="en-US" smtClean="0"/>
          </a:p>
        </p:txBody>
      </p:sp>
      <p:sp>
        <p:nvSpPr>
          <p:cNvPr id="45059" name="灯片编号占位符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B22A60C4-D387-4D19-9DB0-321DC955FB39}" type="slidenum">
              <a:rPr lang="zh-CN" altLang="en-US" sz="1200">
                <a:latin typeface="Calibri" pitchFamily="34" charset="0"/>
                <a:ea typeface="幼圆"/>
                <a:cs typeface="幼圆"/>
              </a:rPr>
              <a:pPr algn="r"/>
              <a:t>15</a:t>
            </a:fld>
            <a:endParaRPr lang="en-US" altLang="zh-CN" sz="1200">
              <a:latin typeface="Calibri" pitchFamily="34" charset="0"/>
              <a:ea typeface="幼圆"/>
              <a:cs typeface="幼圆"/>
            </a:endParaRPr>
          </a:p>
        </p:txBody>
      </p:sp>
    </p:spTree>
    <p:extLst>
      <p:ext uri="{BB962C8B-B14F-4D97-AF65-F5344CB8AC3E}">
        <p14:creationId xmlns:p14="http://schemas.microsoft.com/office/powerpoint/2010/main" val="37027293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幻灯片图像占位符 1"/>
          <p:cNvSpPr>
            <a:spLocks noGrp="1" noRot="1" noChangeAspect="1" noTextEdit="1"/>
          </p:cNvSpPr>
          <p:nvPr>
            <p:ph type="sldImg"/>
          </p:nvPr>
        </p:nvSpPr>
        <p:spPr>
          <a:xfrm>
            <a:off x="685800" y="1143000"/>
            <a:ext cx="5486400" cy="3086100"/>
          </a:xfrm>
          <a:ln/>
        </p:spPr>
      </p:sp>
      <p:sp>
        <p:nvSpPr>
          <p:cNvPr id="47106" name="备注占位符 2"/>
          <p:cNvSpPr>
            <a:spLocks noGrp="1"/>
          </p:cNvSpPr>
          <p:nvPr>
            <p:ph type="body" idx="1"/>
          </p:nvPr>
        </p:nvSpPr>
        <p:spPr>
          <a:xfrm>
            <a:off x="685800" y="4400550"/>
            <a:ext cx="5486400" cy="3600450"/>
          </a:xfrm>
          <a:noFill/>
          <a:ln/>
        </p:spPr>
        <p:txBody>
          <a:bodyPr/>
          <a:lstStyle/>
          <a:p>
            <a:pPr eaLnBrk="1" hangingPunct="1">
              <a:spcBef>
                <a:spcPct val="0"/>
              </a:spcBef>
            </a:pPr>
            <a:endParaRPr lang="zh-CN" altLang="en-US" smtClean="0"/>
          </a:p>
        </p:txBody>
      </p:sp>
      <p:sp>
        <p:nvSpPr>
          <p:cNvPr id="47107" name="灯片编号占位符 3"/>
          <p:cNvSpPr txBox="1">
            <a:spLocks noGrp="1"/>
          </p:cNvSpPr>
          <p:nvPr/>
        </p:nvSpPr>
        <p:spPr bwMode="auto">
          <a:xfrm>
            <a:off x="3884613" y="8685213"/>
            <a:ext cx="2971800" cy="458787"/>
          </a:xfrm>
          <a:prstGeom prst="rect">
            <a:avLst/>
          </a:prstGeom>
          <a:noFill/>
          <a:ln w="9525">
            <a:noFill/>
            <a:miter lim="800000"/>
            <a:headEnd/>
            <a:tailEnd/>
          </a:ln>
        </p:spPr>
        <p:txBody>
          <a:bodyPr anchor="b"/>
          <a:lstStyle/>
          <a:p>
            <a:pPr algn="r"/>
            <a:fld id="{E17DDA9F-FC11-4625-9AFB-506CA7C8B862}" type="slidenum">
              <a:rPr lang="zh-CN" altLang="en-US" sz="1200">
                <a:latin typeface="Calibri" pitchFamily="34" charset="0"/>
                <a:ea typeface="幼圆"/>
                <a:cs typeface="幼圆"/>
              </a:rPr>
              <a:pPr algn="r"/>
              <a:t>16</a:t>
            </a:fld>
            <a:endParaRPr lang="en-US" altLang="zh-CN" sz="1200">
              <a:latin typeface="Calibri" pitchFamily="34" charset="0"/>
              <a:ea typeface="幼圆"/>
              <a:cs typeface="幼圆"/>
            </a:endParaRPr>
          </a:p>
        </p:txBody>
      </p:sp>
    </p:spTree>
    <p:extLst>
      <p:ext uri="{BB962C8B-B14F-4D97-AF65-F5344CB8AC3E}">
        <p14:creationId xmlns:p14="http://schemas.microsoft.com/office/powerpoint/2010/main" val="12478872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noRot="1" noChangeAspect="1" noChangeArrowheads="1" noTextEdit="1"/>
          </p:cNvSpPr>
          <p:nvPr>
            <p:ph type="sldImg"/>
          </p:nvPr>
        </p:nvSpPr>
        <p:spPr>
          <a:ln/>
        </p:spPr>
      </p:sp>
      <p:sp>
        <p:nvSpPr>
          <p:cNvPr id="49154" name="Rectangle 3"/>
          <p:cNvSpPr>
            <a:spLocks noGrp="1" noChangeArrowheads="1"/>
          </p:cNvSpPr>
          <p:nvPr>
            <p:ph type="body" idx="1"/>
          </p:nvPr>
        </p:nvSpPr>
        <p:spPr>
          <a:noFill/>
          <a:ln/>
        </p:spPr>
        <p:txBody>
          <a:bodyPr/>
          <a:lstStyle/>
          <a:p>
            <a:endParaRPr lang="zh-CN" altLang="en-US" smtClean="0"/>
          </a:p>
        </p:txBody>
      </p:sp>
    </p:spTree>
    <p:extLst>
      <p:ext uri="{BB962C8B-B14F-4D97-AF65-F5344CB8AC3E}">
        <p14:creationId xmlns:p14="http://schemas.microsoft.com/office/powerpoint/2010/main" val="3036558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Rectangle 2"/>
          <p:cNvSpPr>
            <a:spLocks noGrp="1" noRot="1" noChangeAspect="1" noChangeArrowheads="1" noTextEdit="1"/>
          </p:cNvSpPr>
          <p:nvPr>
            <p:ph type="sldImg"/>
          </p:nvPr>
        </p:nvSpPr>
        <p:spPr>
          <a:ln/>
        </p:spPr>
      </p:sp>
      <p:sp>
        <p:nvSpPr>
          <p:cNvPr id="51202" name="Rectangle 3"/>
          <p:cNvSpPr>
            <a:spLocks noGrp="1" noChangeArrowheads="1"/>
          </p:cNvSpPr>
          <p:nvPr>
            <p:ph type="body" idx="1"/>
          </p:nvPr>
        </p:nvSpPr>
        <p:spPr>
          <a:noFill/>
          <a:ln/>
        </p:spPr>
        <p:txBody>
          <a:bodyPr/>
          <a:lstStyle/>
          <a:p>
            <a:endParaRPr lang="zh-CN" altLang="en-US" smtClean="0"/>
          </a:p>
        </p:txBody>
      </p:sp>
    </p:spTree>
    <p:extLst>
      <p:ext uri="{BB962C8B-B14F-4D97-AF65-F5344CB8AC3E}">
        <p14:creationId xmlns:p14="http://schemas.microsoft.com/office/powerpoint/2010/main" val="37293249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Rectangle 2"/>
          <p:cNvSpPr>
            <a:spLocks noGrp="1" noRot="1" noChangeAspect="1" noChangeArrowheads="1" noTextEdit="1"/>
          </p:cNvSpPr>
          <p:nvPr>
            <p:ph type="sldImg"/>
          </p:nvPr>
        </p:nvSpPr>
        <p:spPr>
          <a:ln/>
        </p:spPr>
      </p:sp>
      <p:sp>
        <p:nvSpPr>
          <p:cNvPr id="53250" name="Rectangle 3"/>
          <p:cNvSpPr>
            <a:spLocks noGrp="1" noChangeArrowheads="1"/>
          </p:cNvSpPr>
          <p:nvPr>
            <p:ph type="body" idx="1"/>
          </p:nvPr>
        </p:nvSpPr>
        <p:spPr>
          <a:noFill/>
          <a:ln/>
        </p:spPr>
        <p:txBody>
          <a:bodyPr/>
          <a:lstStyle/>
          <a:p>
            <a:endParaRPr lang="zh-CN" altLang="en-US" smtClean="0"/>
          </a:p>
        </p:txBody>
      </p:sp>
    </p:spTree>
    <p:extLst>
      <p:ext uri="{BB962C8B-B14F-4D97-AF65-F5344CB8AC3E}">
        <p14:creationId xmlns:p14="http://schemas.microsoft.com/office/powerpoint/2010/main" val="6687960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2"/>
          <p:cNvSpPr>
            <a:spLocks noGrp="1" noRot="1" noChangeAspect="1" noChangeArrowheads="1" noTextEdit="1"/>
          </p:cNvSpPr>
          <p:nvPr>
            <p:ph type="sldImg"/>
          </p:nvPr>
        </p:nvSpPr>
        <p:spPr>
          <a:ln/>
        </p:spPr>
      </p:sp>
      <p:sp>
        <p:nvSpPr>
          <p:cNvPr id="55298" name="Rectangle 3"/>
          <p:cNvSpPr>
            <a:spLocks noGrp="1" noChangeArrowheads="1"/>
          </p:cNvSpPr>
          <p:nvPr>
            <p:ph type="body" idx="1"/>
          </p:nvPr>
        </p:nvSpPr>
        <p:spPr>
          <a:noFill/>
          <a:ln/>
        </p:spPr>
        <p:txBody>
          <a:bodyPr/>
          <a:lstStyle/>
          <a:p>
            <a:endParaRPr lang="zh-CN" altLang="en-US" smtClean="0"/>
          </a:p>
        </p:txBody>
      </p:sp>
    </p:spTree>
    <p:extLst>
      <p:ext uri="{BB962C8B-B14F-4D97-AF65-F5344CB8AC3E}">
        <p14:creationId xmlns:p14="http://schemas.microsoft.com/office/powerpoint/2010/main" val="20618379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2"/>
          <p:cNvSpPr>
            <a:spLocks noGrp="1" noRot="1" noChangeAspect="1" noChangeArrowheads="1" noTextEdit="1"/>
          </p:cNvSpPr>
          <p:nvPr>
            <p:ph type="sldImg"/>
          </p:nvPr>
        </p:nvSpPr>
        <p:spPr>
          <a:ln/>
        </p:spPr>
      </p:sp>
      <p:sp>
        <p:nvSpPr>
          <p:cNvPr id="57346" name="Rectangle 3"/>
          <p:cNvSpPr>
            <a:spLocks noGrp="1" noChangeArrowheads="1"/>
          </p:cNvSpPr>
          <p:nvPr>
            <p:ph type="body" idx="1"/>
          </p:nvPr>
        </p:nvSpPr>
        <p:spPr>
          <a:noFill/>
          <a:ln/>
        </p:spPr>
        <p:txBody>
          <a:bodyPr/>
          <a:lstStyle/>
          <a:p>
            <a:endParaRPr lang="zh-CN" altLang="en-US" smtClean="0"/>
          </a:p>
        </p:txBody>
      </p:sp>
    </p:spTree>
    <p:extLst>
      <p:ext uri="{BB962C8B-B14F-4D97-AF65-F5344CB8AC3E}">
        <p14:creationId xmlns:p14="http://schemas.microsoft.com/office/powerpoint/2010/main" val="288933583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2"/>
          <p:cNvSpPr>
            <a:spLocks noGrp="1" noRot="1" noChangeAspect="1" noChangeArrowheads="1" noTextEdit="1"/>
          </p:cNvSpPr>
          <p:nvPr>
            <p:ph type="sldImg"/>
          </p:nvPr>
        </p:nvSpPr>
        <p:spPr>
          <a:ln/>
        </p:spPr>
      </p:sp>
      <p:sp>
        <p:nvSpPr>
          <p:cNvPr id="59394" name="Rectangle 3"/>
          <p:cNvSpPr>
            <a:spLocks noGrp="1" noChangeArrowheads="1"/>
          </p:cNvSpPr>
          <p:nvPr>
            <p:ph type="body" idx="1"/>
          </p:nvPr>
        </p:nvSpPr>
        <p:spPr>
          <a:noFill/>
          <a:ln/>
        </p:spPr>
        <p:txBody>
          <a:bodyPr/>
          <a:lstStyle/>
          <a:p>
            <a:endParaRPr lang="zh-CN" altLang="en-US" smtClean="0"/>
          </a:p>
        </p:txBody>
      </p:sp>
    </p:spTree>
    <p:extLst>
      <p:ext uri="{BB962C8B-B14F-4D97-AF65-F5344CB8AC3E}">
        <p14:creationId xmlns:p14="http://schemas.microsoft.com/office/powerpoint/2010/main" val="53249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noRot="1" noChangeAspect="1" noChangeArrowheads="1" noTextEdit="1"/>
          </p:cNvSpPr>
          <p:nvPr>
            <p:ph type="sldImg"/>
          </p:nvPr>
        </p:nvSpPr>
        <p:spPr>
          <a:ln/>
        </p:spPr>
      </p:sp>
      <p:sp>
        <p:nvSpPr>
          <p:cNvPr id="61442" name="Rectangle 3"/>
          <p:cNvSpPr>
            <a:spLocks noGrp="1" noChangeArrowheads="1"/>
          </p:cNvSpPr>
          <p:nvPr>
            <p:ph type="body" idx="1"/>
          </p:nvPr>
        </p:nvSpPr>
        <p:spPr>
          <a:noFill/>
          <a:ln/>
        </p:spPr>
        <p:txBody>
          <a:bodyPr/>
          <a:lstStyle/>
          <a:p>
            <a:endParaRPr lang="zh-CN" altLang="en-US" smtClean="0"/>
          </a:p>
        </p:txBody>
      </p:sp>
    </p:spTree>
    <p:extLst>
      <p:ext uri="{BB962C8B-B14F-4D97-AF65-F5344CB8AC3E}">
        <p14:creationId xmlns:p14="http://schemas.microsoft.com/office/powerpoint/2010/main" val="425988427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Rectangle 2"/>
          <p:cNvSpPr>
            <a:spLocks noGrp="1" noRot="1" noChangeAspect="1" noChangeArrowheads="1" noTextEdit="1"/>
          </p:cNvSpPr>
          <p:nvPr>
            <p:ph type="sldImg"/>
          </p:nvPr>
        </p:nvSpPr>
        <p:spPr>
          <a:ln/>
        </p:spPr>
      </p:sp>
      <p:sp>
        <p:nvSpPr>
          <p:cNvPr id="63490" name="Rectangle 3"/>
          <p:cNvSpPr>
            <a:spLocks noGrp="1" noChangeArrowheads="1"/>
          </p:cNvSpPr>
          <p:nvPr>
            <p:ph type="body" idx="1"/>
          </p:nvPr>
        </p:nvSpPr>
        <p:spPr>
          <a:noFill/>
          <a:ln/>
        </p:spPr>
        <p:txBody>
          <a:bodyPr/>
          <a:lstStyle/>
          <a:p>
            <a:endParaRPr lang="zh-CN" altLang="en-US" smtClean="0"/>
          </a:p>
        </p:txBody>
      </p:sp>
    </p:spTree>
    <p:extLst>
      <p:ext uri="{BB962C8B-B14F-4D97-AF65-F5344CB8AC3E}">
        <p14:creationId xmlns:p14="http://schemas.microsoft.com/office/powerpoint/2010/main" val="23461428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Rectangle 2"/>
          <p:cNvSpPr>
            <a:spLocks noGrp="1" noRot="1" noChangeAspect="1" noChangeArrowheads="1" noTextEdit="1"/>
          </p:cNvSpPr>
          <p:nvPr>
            <p:ph type="sldImg"/>
          </p:nvPr>
        </p:nvSpPr>
        <p:spPr>
          <a:ln/>
        </p:spPr>
      </p:sp>
      <p:sp>
        <p:nvSpPr>
          <p:cNvPr id="65538" name="Rectangle 3"/>
          <p:cNvSpPr>
            <a:spLocks noGrp="1" noChangeArrowheads="1"/>
          </p:cNvSpPr>
          <p:nvPr>
            <p:ph type="body" idx="1"/>
          </p:nvPr>
        </p:nvSpPr>
        <p:spPr>
          <a:noFill/>
          <a:ln/>
        </p:spPr>
        <p:txBody>
          <a:bodyPr/>
          <a:lstStyle/>
          <a:p>
            <a:endParaRPr lang="zh-CN" altLang="en-US" smtClean="0"/>
          </a:p>
        </p:txBody>
      </p:sp>
    </p:spTree>
    <p:extLst>
      <p:ext uri="{BB962C8B-B14F-4D97-AF65-F5344CB8AC3E}">
        <p14:creationId xmlns:p14="http://schemas.microsoft.com/office/powerpoint/2010/main" val="22082172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2"/>
          <p:cNvSpPr>
            <a:spLocks noGrp="1" noRot="1" noChangeAspect="1" noChangeArrowheads="1" noTextEdit="1"/>
          </p:cNvSpPr>
          <p:nvPr>
            <p:ph type="sldImg"/>
          </p:nvPr>
        </p:nvSpPr>
        <p:spPr>
          <a:ln/>
        </p:spPr>
      </p:sp>
      <p:sp>
        <p:nvSpPr>
          <p:cNvPr id="67586" name="Rectangle 3"/>
          <p:cNvSpPr>
            <a:spLocks noGrp="1" noChangeArrowheads="1"/>
          </p:cNvSpPr>
          <p:nvPr>
            <p:ph type="body" idx="1"/>
          </p:nvPr>
        </p:nvSpPr>
        <p:spPr>
          <a:noFill/>
          <a:ln/>
        </p:spPr>
        <p:txBody>
          <a:bodyPr/>
          <a:lstStyle/>
          <a:p>
            <a:endParaRPr lang="zh-CN" altLang="en-US" smtClean="0"/>
          </a:p>
        </p:txBody>
      </p:sp>
    </p:spTree>
    <p:extLst>
      <p:ext uri="{BB962C8B-B14F-4D97-AF65-F5344CB8AC3E}">
        <p14:creationId xmlns:p14="http://schemas.microsoft.com/office/powerpoint/2010/main" val="14373774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3" name="Rectangle 2"/>
          <p:cNvSpPr>
            <a:spLocks noGrp="1" noRot="1" noChangeAspect="1" noChangeArrowheads="1" noTextEdit="1"/>
          </p:cNvSpPr>
          <p:nvPr>
            <p:ph type="sldImg"/>
          </p:nvPr>
        </p:nvSpPr>
        <p:spPr>
          <a:ln/>
        </p:spPr>
      </p:sp>
      <p:sp>
        <p:nvSpPr>
          <p:cNvPr id="69634" name="Rectangle 3"/>
          <p:cNvSpPr>
            <a:spLocks noGrp="1" noChangeArrowheads="1"/>
          </p:cNvSpPr>
          <p:nvPr>
            <p:ph type="body" idx="1"/>
          </p:nvPr>
        </p:nvSpPr>
        <p:spPr>
          <a:noFill/>
          <a:ln/>
        </p:spPr>
        <p:txBody>
          <a:bodyPr/>
          <a:lstStyle/>
          <a:p>
            <a:endParaRPr lang="zh-CN" altLang="en-US" smtClean="0"/>
          </a:p>
        </p:txBody>
      </p:sp>
    </p:spTree>
    <p:extLst>
      <p:ext uri="{BB962C8B-B14F-4D97-AF65-F5344CB8AC3E}">
        <p14:creationId xmlns:p14="http://schemas.microsoft.com/office/powerpoint/2010/main" val="146948960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1" name="幻灯片图像占位符 1"/>
          <p:cNvSpPr>
            <a:spLocks noGrp="1" noRot="1" noChangeAspect="1" noTextEdit="1"/>
          </p:cNvSpPr>
          <p:nvPr>
            <p:ph type="sldImg"/>
          </p:nvPr>
        </p:nvSpPr>
        <p:spPr>
          <a:ln/>
        </p:spPr>
      </p:sp>
      <p:sp>
        <p:nvSpPr>
          <p:cNvPr id="71682" name="备注占位符 2"/>
          <p:cNvSpPr>
            <a:spLocks noGrp="1"/>
          </p:cNvSpPr>
          <p:nvPr>
            <p:ph type="body" idx="1"/>
          </p:nvPr>
        </p:nvSpPr>
        <p:spPr>
          <a:noFill/>
          <a:ln/>
        </p:spPr>
        <p:txBody>
          <a:bodyPr/>
          <a:lstStyle/>
          <a:p>
            <a:pPr defTabSz="966788" eaLnBrk="1" hangingPunct="1"/>
            <a:endParaRPr lang="zh-CN" altLang="en-US" smtClean="0"/>
          </a:p>
        </p:txBody>
      </p:sp>
      <p:sp>
        <p:nvSpPr>
          <p:cNvPr id="4" name="灯片编号占位符 3"/>
          <p:cNvSpPr txBox="1">
            <a:spLocks noGrp="1"/>
          </p:cNvSpPr>
          <p:nvPr/>
        </p:nvSpPr>
        <p:spPr>
          <a:xfrm>
            <a:off x="3884613" y="8685213"/>
            <a:ext cx="2971800" cy="457200"/>
          </a:xfrm>
          <a:prstGeom prst="rect">
            <a:avLst/>
          </a:prstGeom>
          <a:noFill/>
        </p:spPr>
        <p:txBody>
          <a:bodyPr anchor="b"/>
          <a:lstStyle/>
          <a:p>
            <a:pPr algn="r" defTabSz="967801" fontAlgn="auto">
              <a:spcBef>
                <a:spcPts val="0"/>
              </a:spcBef>
              <a:spcAft>
                <a:spcPts val="0"/>
              </a:spcAft>
              <a:defRPr/>
            </a:pPr>
            <a:fld id="{9000FD3C-1984-4C66-97BA-5658119644C4}" type="slidenum">
              <a:rPr lang="zh-CN" altLang="en-US" sz="1200">
                <a:latin typeface="+mn-lt"/>
                <a:ea typeface="+mn-ea"/>
              </a:rPr>
              <a:pPr algn="r" defTabSz="967801" fontAlgn="auto">
                <a:spcBef>
                  <a:spcPts val="0"/>
                </a:spcBef>
                <a:spcAft>
                  <a:spcPts val="0"/>
                </a:spcAft>
                <a:defRPr/>
              </a:pPr>
              <a:t>28</a:t>
            </a:fld>
            <a:endParaRPr lang="zh-CN" altLang="en-US" sz="1200">
              <a:latin typeface="+mn-lt"/>
              <a:ea typeface="+mn-ea"/>
            </a:endParaRPr>
          </a:p>
        </p:txBody>
      </p:sp>
    </p:spTree>
    <p:extLst>
      <p:ext uri="{BB962C8B-B14F-4D97-AF65-F5344CB8AC3E}">
        <p14:creationId xmlns:p14="http://schemas.microsoft.com/office/powerpoint/2010/main" val="5563980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29" name="幻灯片图像占位符 1"/>
          <p:cNvSpPr>
            <a:spLocks noGrp="1" noRot="1" noChangeAspect="1" noTextEdit="1"/>
          </p:cNvSpPr>
          <p:nvPr>
            <p:ph type="sldImg"/>
          </p:nvPr>
        </p:nvSpPr>
        <p:spPr>
          <a:ln/>
        </p:spPr>
      </p:sp>
      <p:sp>
        <p:nvSpPr>
          <p:cNvPr id="73730" name="备注占位符 2"/>
          <p:cNvSpPr>
            <a:spLocks noGrp="1"/>
          </p:cNvSpPr>
          <p:nvPr>
            <p:ph type="body" idx="1"/>
          </p:nvPr>
        </p:nvSpPr>
        <p:spPr>
          <a:noFill/>
          <a:ln/>
        </p:spPr>
        <p:txBody>
          <a:bodyPr/>
          <a:lstStyle/>
          <a:p>
            <a:pPr defTabSz="966788" eaLnBrk="1" hangingPunct="1"/>
            <a:endParaRPr lang="zh-CN" altLang="en-US" smtClean="0"/>
          </a:p>
        </p:txBody>
      </p:sp>
      <p:sp>
        <p:nvSpPr>
          <p:cNvPr id="4" name="灯片编号占位符 3"/>
          <p:cNvSpPr txBox="1">
            <a:spLocks noGrp="1"/>
          </p:cNvSpPr>
          <p:nvPr/>
        </p:nvSpPr>
        <p:spPr>
          <a:xfrm>
            <a:off x="3884613" y="8685213"/>
            <a:ext cx="2971800" cy="457200"/>
          </a:xfrm>
          <a:prstGeom prst="rect">
            <a:avLst/>
          </a:prstGeom>
          <a:noFill/>
        </p:spPr>
        <p:txBody>
          <a:bodyPr anchor="b"/>
          <a:lstStyle/>
          <a:p>
            <a:pPr algn="r" defTabSz="967801" fontAlgn="auto">
              <a:spcBef>
                <a:spcPts val="0"/>
              </a:spcBef>
              <a:spcAft>
                <a:spcPts val="0"/>
              </a:spcAft>
              <a:defRPr/>
            </a:pPr>
            <a:fld id="{67415919-3F04-4F40-BFB9-FF08AADCB4F4}" type="slidenum">
              <a:rPr lang="zh-CN" altLang="en-US" sz="1200">
                <a:latin typeface="+mn-lt"/>
                <a:ea typeface="+mn-ea"/>
              </a:rPr>
              <a:pPr algn="r" defTabSz="967801" fontAlgn="auto">
                <a:spcBef>
                  <a:spcPts val="0"/>
                </a:spcBef>
                <a:spcAft>
                  <a:spcPts val="0"/>
                </a:spcAft>
                <a:defRPr/>
              </a:pPr>
              <a:t>29</a:t>
            </a:fld>
            <a:endParaRPr lang="zh-CN" altLang="en-US" sz="1200">
              <a:latin typeface="+mn-lt"/>
              <a:ea typeface="+mn-ea"/>
            </a:endParaRPr>
          </a:p>
        </p:txBody>
      </p:sp>
    </p:spTree>
    <p:extLst>
      <p:ext uri="{BB962C8B-B14F-4D97-AF65-F5344CB8AC3E}">
        <p14:creationId xmlns:p14="http://schemas.microsoft.com/office/powerpoint/2010/main" val="42935625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2"/>
          <p:cNvSpPr>
            <a:spLocks noGrp="1" noRot="1" noChangeAspect="1" noChangeArrowheads="1" noTextEdit="1"/>
          </p:cNvSpPr>
          <p:nvPr>
            <p:ph type="sldImg"/>
          </p:nvPr>
        </p:nvSpPr>
        <p:spPr>
          <a:ln/>
        </p:spPr>
      </p:sp>
      <p:sp>
        <p:nvSpPr>
          <p:cNvPr id="75778" name="Rectangle 3"/>
          <p:cNvSpPr>
            <a:spLocks noGrp="1" noChangeArrowheads="1"/>
          </p:cNvSpPr>
          <p:nvPr>
            <p:ph type="body" idx="1"/>
          </p:nvPr>
        </p:nvSpPr>
        <p:spPr>
          <a:noFill/>
          <a:ln/>
        </p:spPr>
        <p:txBody>
          <a:bodyPr/>
          <a:lstStyle/>
          <a:p>
            <a:endParaRPr lang="zh-CN" altLang="en-US" smtClean="0"/>
          </a:p>
        </p:txBody>
      </p:sp>
    </p:spTree>
    <p:extLst>
      <p:ext uri="{BB962C8B-B14F-4D97-AF65-F5344CB8AC3E}">
        <p14:creationId xmlns:p14="http://schemas.microsoft.com/office/powerpoint/2010/main" val="5464963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vert="horz" wrap="square" lIns="91440" tIns="45720" rIns="91440" bIns="45720" numCol="1" rtlCol="0" anchor="t" anchorCtr="0" compatLnSpc="1">
            <a:prstTxWarp prst="textNoShape">
              <a:avLst/>
            </a:prstTxWarp>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lstStyle/>
          <a:p>
            <a:r>
              <a:rPr lang="en-US" altLang="zh-CN"/>
              <a:t>Click to edit Master title style</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2556" name="Group 28"/>
          <p:cNvGrpSpPr>
            <a:grpSpLocks/>
          </p:cNvGrpSpPr>
          <p:nvPr userDrawn="1"/>
        </p:nvGrpSpPr>
        <p:grpSpPr bwMode="auto">
          <a:xfrm>
            <a:off x="841375" y="0"/>
            <a:ext cx="2879725" cy="711200"/>
            <a:chOff x="530" y="0"/>
            <a:chExt cx="1814" cy="448"/>
          </a:xfrm>
        </p:grpSpPr>
        <p:grpSp>
          <p:nvGrpSpPr>
            <p:cNvPr id="1034" name="Group 26"/>
            <p:cNvGrpSpPr>
              <a:grpSpLocks/>
            </p:cNvGrpSpPr>
            <p:nvPr/>
          </p:nvGrpSpPr>
          <p:grpSpPr bwMode="auto">
            <a:xfrm>
              <a:off x="711" y="0"/>
              <a:ext cx="1497" cy="448"/>
              <a:chOff x="711" y="0"/>
              <a:chExt cx="1497" cy="448"/>
            </a:xfrm>
          </p:grpSpPr>
          <p:sp>
            <p:nvSpPr>
              <p:cNvPr id="2" name="Rectangle 8"/>
              <p:cNvSpPr>
                <a:spLocks noChangeArrowheads="1"/>
              </p:cNvSpPr>
              <p:nvPr/>
            </p:nvSpPr>
            <p:spPr bwMode="auto">
              <a:xfrm>
                <a:off x="711" y="0"/>
                <a:ext cx="1497" cy="448"/>
              </a:xfrm>
              <a:prstGeom prst="rect">
                <a:avLst/>
              </a:prstGeom>
              <a:solidFill>
                <a:schemeClr val="accent1"/>
              </a:solidFill>
              <a:ln w="9525" algn="ctr">
                <a:noFill/>
                <a:miter lim="800000"/>
                <a:headEnd/>
                <a:tailEnd/>
              </a:ln>
            </p:spPr>
            <p:txBody>
              <a:bodyPr lIns="91436" tIns="45718" rIns="91436" bIns="45718" anchor="ctr"/>
              <a:lstStyle/>
              <a:p>
                <a:pPr algn="ctr" defTabSz="912813">
                  <a:defRPr/>
                </a:pPr>
                <a:endParaRPr lang="en-US" altLang="zh-CN" sz="2200">
                  <a:solidFill>
                    <a:srgbClr val="0099CC"/>
                  </a:solidFill>
                  <a:latin typeface="Calibri" pitchFamily="34" charset="0"/>
                </a:endParaRPr>
              </a:p>
            </p:txBody>
          </p:sp>
          <p:sp>
            <p:nvSpPr>
              <p:cNvPr id="4" name="Line 25"/>
              <p:cNvSpPr>
                <a:spLocks noChangeShapeType="1"/>
              </p:cNvSpPr>
              <p:nvPr/>
            </p:nvSpPr>
            <p:spPr bwMode="auto">
              <a:xfrm>
                <a:off x="715" y="360"/>
                <a:ext cx="1490" cy="0"/>
              </a:xfrm>
              <a:prstGeom prst="line">
                <a:avLst/>
              </a:prstGeom>
              <a:noFill/>
              <a:ln w="9525">
                <a:solidFill>
                  <a:schemeClr val="bg1"/>
                </a:solidFill>
                <a:round/>
                <a:headEnd/>
                <a:tailEnd/>
              </a:ln>
            </p:spPr>
            <p:txBody>
              <a:bodyPr/>
              <a:lstStyle/>
              <a:p>
                <a:pPr>
                  <a:defRPr/>
                </a:pPr>
                <a:endParaRPr lang="zh-CN" altLang="en-US"/>
              </a:p>
            </p:txBody>
          </p:sp>
        </p:grpSp>
        <p:sp>
          <p:nvSpPr>
            <p:cNvPr id="3" name="TextBox 3"/>
            <p:cNvSpPr txBox="1">
              <a:spLocks noChangeArrowheads="1"/>
            </p:cNvSpPr>
            <p:nvPr/>
          </p:nvSpPr>
          <p:spPr bwMode="auto">
            <a:xfrm>
              <a:off x="530" y="85"/>
              <a:ext cx="1814" cy="250"/>
            </a:xfrm>
            <a:prstGeom prst="rect">
              <a:avLst/>
            </a:prstGeom>
            <a:noFill/>
            <a:ln w="9525">
              <a:noFill/>
              <a:miter lim="800000"/>
              <a:headEnd/>
              <a:tailEnd/>
            </a:ln>
          </p:spPr>
          <p:txBody>
            <a:bodyPr>
              <a:spAutoFit/>
            </a:bodyPr>
            <a:lstStyle/>
            <a:p>
              <a:pPr algn="ctr">
                <a:defRPr/>
              </a:pPr>
              <a:r>
                <a:rPr lang="zh-CN" altLang="en-US" sz="2000" b="1">
                  <a:solidFill>
                    <a:schemeClr val="bg1"/>
                  </a:solidFill>
                  <a:latin typeface="微软雅黑" pitchFamily="34" charset="-122"/>
                  <a:ea typeface="微软雅黑" pitchFamily="34" charset="-122"/>
                </a:rPr>
                <a:t>点击添加文字标题</a:t>
              </a:r>
            </a:p>
          </p:txBody>
        </p:sp>
      </p:grpSp>
      <p:sp>
        <p:nvSpPr>
          <p:cNvPr id="1029" name="矩形 25"/>
          <p:cNvSpPr>
            <a:spLocks noChangeArrowheads="1"/>
          </p:cNvSpPr>
          <p:nvPr userDrawn="1"/>
        </p:nvSpPr>
        <p:spPr bwMode="auto">
          <a:xfrm>
            <a:off x="1128713" y="814388"/>
            <a:ext cx="11066462" cy="42862"/>
          </a:xfrm>
          <a:prstGeom prst="rect">
            <a:avLst/>
          </a:prstGeom>
          <a:solidFill>
            <a:schemeClr val="accent1"/>
          </a:solidFill>
          <a:ln w="9525" algn="ctr">
            <a:solidFill>
              <a:schemeClr val="accent1"/>
            </a:solidFill>
            <a:miter lim="800000"/>
            <a:headEnd/>
            <a:tailEnd/>
          </a:ln>
        </p:spPr>
        <p:txBody>
          <a:bodyPr lIns="91436" tIns="45718" rIns="91436" bIns="45718" anchor="ctr"/>
          <a:lstStyle/>
          <a:p>
            <a:pPr algn="ctr" defTabSz="912813"/>
            <a:endParaRPr lang="zh-CN" altLang="en-US" sz="2200">
              <a:solidFill>
                <a:srgbClr val="0099CC"/>
              </a:solidFill>
              <a:latin typeface="Calibri" pitchFamily="34" charset="0"/>
            </a:endParaRPr>
          </a:p>
        </p:txBody>
      </p:sp>
      <p:sp>
        <p:nvSpPr>
          <p:cNvPr id="5" name="TextBox 3"/>
          <p:cNvSpPr txBox="1">
            <a:spLocks noChangeArrowheads="1"/>
          </p:cNvSpPr>
          <p:nvPr userDrawn="1"/>
        </p:nvSpPr>
        <p:spPr bwMode="auto">
          <a:xfrm>
            <a:off x="10058400" y="431800"/>
            <a:ext cx="2879725" cy="396875"/>
          </a:xfrm>
          <a:prstGeom prst="rect">
            <a:avLst/>
          </a:prstGeom>
          <a:noFill/>
          <a:ln w="9525">
            <a:noFill/>
            <a:miter lim="800000"/>
            <a:headEnd/>
            <a:tailEnd/>
          </a:ln>
        </p:spPr>
        <p:txBody>
          <a:bodyPr>
            <a:spAutoFit/>
          </a:bodyPr>
          <a:lstStyle/>
          <a:p>
            <a:pPr algn="ctr"/>
            <a:r>
              <a:rPr lang="en-US" altLang="zh-CN" sz="2000" b="1">
                <a:solidFill>
                  <a:schemeClr val="accent1"/>
                </a:solidFill>
                <a:latin typeface="微软雅黑" pitchFamily="34" charset="-122"/>
                <a:ea typeface="微软雅黑" pitchFamily="34" charset="-122"/>
              </a:rPr>
              <a:t>LOGO</a:t>
            </a:r>
          </a:p>
        </p:txBody>
      </p:sp>
      <p:grpSp>
        <p:nvGrpSpPr>
          <p:cNvPr id="1031" name="Group 15"/>
          <p:cNvGrpSpPr>
            <a:grpSpLocks/>
          </p:cNvGrpSpPr>
          <p:nvPr userDrawn="1"/>
        </p:nvGrpSpPr>
        <p:grpSpPr bwMode="auto">
          <a:xfrm>
            <a:off x="268288" y="0"/>
            <a:ext cx="584200" cy="898525"/>
            <a:chOff x="169" y="0"/>
            <a:chExt cx="368" cy="566"/>
          </a:xfrm>
        </p:grpSpPr>
        <p:sp>
          <p:nvSpPr>
            <p:cNvPr id="1032" name="AutoShape 10"/>
            <p:cNvSpPr>
              <a:spLocks noChangeArrowheads="1"/>
            </p:cNvSpPr>
            <p:nvPr userDrawn="1"/>
          </p:nvSpPr>
          <p:spPr bwMode="auto">
            <a:xfrm>
              <a:off x="169" y="0"/>
              <a:ext cx="368" cy="566"/>
            </a:xfrm>
            <a:prstGeom prst="flowChartOffpageConnector">
              <a:avLst/>
            </a:prstGeom>
            <a:solidFill>
              <a:schemeClr val="accent1"/>
            </a:solidFill>
            <a:ln w="9525">
              <a:noFill/>
              <a:miter lim="800000"/>
              <a:headEnd/>
              <a:tailEnd/>
            </a:ln>
          </p:spPr>
          <p:txBody>
            <a:bodyPr wrap="none" anchor="ctr"/>
            <a:lstStyle/>
            <a:p>
              <a:endParaRPr lang="zh-CN" altLang="en-US">
                <a:solidFill>
                  <a:srgbClr val="0099CC"/>
                </a:solidFill>
              </a:endParaRPr>
            </a:p>
          </p:txBody>
        </p:sp>
        <p:sp>
          <p:nvSpPr>
            <p:cNvPr id="1033" name="Text Box 24"/>
            <p:cNvSpPr txBox="1">
              <a:spLocks noChangeArrowheads="1"/>
            </p:cNvSpPr>
            <p:nvPr userDrawn="1"/>
          </p:nvSpPr>
          <p:spPr bwMode="auto">
            <a:xfrm>
              <a:off x="219" y="30"/>
              <a:ext cx="270" cy="442"/>
            </a:xfrm>
            <a:prstGeom prst="rect">
              <a:avLst/>
            </a:prstGeom>
            <a:solidFill>
              <a:schemeClr val="accent1"/>
            </a:solidFill>
            <a:ln w="9525">
              <a:noFill/>
              <a:miter lim="800000"/>
              <a:headEnd/>
              <a:tailEnd/>
            </a:ln>
          </p:spPr>
          <p:txBody>
            <a:bodyPr vert="eaVert" wrap="none">
              <a:spAutoFit/>
            </a:bodyPr>
            <a:lstStyle/>
            <a:p>
              <a:r>
                <a:rPr lang="zh-CN" altLang="en-US" sz="1600">
                  <a:solidFill>
                    <a:schemeClr val="bg1"/>
                  </a:solidFill>
                  <a:ea typeface="微软雅黑" pitchFamily="34" charset="-122"/>
                </a:rPr>
                <a:t>第一章</a:t>
              </a:r>
            </a:p>
          </p:txBody>
        </p:sp>
      </p:grpSp>
    </p:spTree>
  </p:cSld>
  <p:clrMap bg1="lt1" tx1="dk1" bg2="lt2" tx2="dk2" accent1="accent1" accent2="accent2" accent3="accent3" accent4="accent4" accent5="accent5" accent6="accent6" hlink="hlink" folHlink="folHlink"/>
  <p:sldLayoutIdLst>
    <p:sldLayoutId id="2147483660" r:id="rId1"/>
    <p:sldLayoutId id="2147483659" r:id="rId2"/>
    <p:sldLayoutId id="2147483658" r:id="rId3"/>
    <p:sldLayoutId id="2147483657" r:id="rId4"/>
    <p:sldLayoutId id="2147483656" r:id="rId5"/>
    <p:sldLayoutId id="2147483655" r:id="rId6"/>
    <p:sldLayoutId id="2147483654" r:id="rId7"/>
    <p:sldLayoutId id="2147483653" r:id="rId8"/>
    <p:sldLayoutId id="2147483652" r:id="rId9"/>
    <p:sldLayoutId id="2147483651" r:id="rId10"/>
    <p:sldLayoutId id="2147483650" r:id="rId11"/>
    <p:sldLayoutId id="2147483649" r:id="rId12"/>
  </p:sldLayoutIdLst>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31"/>
                                        </p:tgtEl>
                                        <p:attrNameLst>
                                          <p:attrName>style.visibility</p:attrName>
                                        </p:attrNameLst>
                                      </p:cBhvr>
                                      <p:to>
                                        <p:strVal val="visible"/>
                                      </p:to>
                                    </p:set>
                                    <p:animEffect transition="in" filter="wipe(up)">
                                      <p:cBhvr>
                                        <p:cTn id="7" dur="500"/>
                                        <p:tgtEl>
                                          <p:spTgt spid="1031"/>
                                        </p:tgtEl>
                                      </p:cBhvr>
                                    </p:animEffect>
                                  </p:childTnLst>
                                </p:cTn>
                              </p:par>
                              <p:par>
                                <p:cTn id="8" presetID="22" presetClass="entr" presetSubtype="8" fill="hold" nodeType="withEffect">
                                  <p:stCondLst>
                                    <p:cond delay="0"/>
                                  </p:stCondLst>
                                  <p:childTnLst>
                                    <p:set>
                                      <p:cBhvr>
                                        <p:cTn id="9" dur="1" fill="hold">
                                          <p:stCondLst>
                                            <p:cond delay="0"/>
                                          </p:stCondLst>
                                        </p:cTn>
                                        <p:tgtEl>
                                          <p:spTgt spid="22556"/>
                                        </p:tgtEl>
                                        <p:attrNameLst>
                                          <p:attrName>style.visibility</p:attrName>
                                        </p:attrNameLst>
                                      </p:cBhvr>
                                      <p:to>
                                        <p:strVal val="visible"/>
                                      </p:to>
                                    </p:set>
                                    <p:animEffect transition="in" filter="wipe(left)">
                                      <p:cBhvr>
                                        <p:cTn id="10" dur="500"/>
                                        <p:tgtEl>
                                          <p:spTgt spid="22556"/>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029"/>
                                        </p:tgtEl>
                                        <p:attrNameLst>
                                          <p:attrName>style.visibility</p:attrName>
                                        </p:attrNameLst>
                                      </p:cBhvr>
                                      <p:to>
                                        <p:strVal val="visible"/>
                                      </p:to>
                                    </p:set>
                                    <p:animEffect transition="in" filter="wipe(left)">
                                      <p:cBhvr>
                                        <p:cTn id="13" dur="500"/>
                                        <p:tgtEl>
                                          <p:spTgt spid="1029"/>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ssolve">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9" grpId="0" animBg="1"/>
      <p:bldP spid="5" grpId="0"/>
    </p:bld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a:ea typeface="宋体" charset="-122"/>
        </a:defRPr>
      </a:lvl2pPr>
      <a:lvl3pPr algn="l" rtl="0" eaLnBrk="0" fontAlgn="base" hangingPunct="0">
        <a:lnSpc>
          <a:spcPct val="90000"/>
        </a:lnSpc>
        <a:spcBef>
          <a:spcPct val="0"/>
        </a:spcBef>
        <a:spcAft>
          <a:spcPct val="0"/>
        </a:spcAft>
        <a:defRPr sz="4400">
          <a:solidFill>
            <a:schemeClr val="tx1"/>
          </a:solidFill>
          <a:latin typeface="Calibri Light"/>
          <a:ea typeface="宋体" charset="-122"/>
        </a:defRPr>
      </a:lvl3pPr>
      <a:lvl4pPr algn="l" rtl="0" eaLnBrk="0" fontAlgn="base" hangingPunct="0">
        <a:lnSpc>
          <a:spcPct val="90000"/>
        </a:lnSpc>
        <a:spcBef>
          <a:spcPct val="0"/>
        </a:spcBef>
        <a:spcAft>
          <a:spcPct val="0"/>
        </a:spcAft>
        <a:defRPr sz="4400">
          <a:solidFill>
            <a:schemeClr val="tx1"/>
          </a:solidFill>
          <a:latin typeface="Calibri Light"/>
          <a:ea typeface="宋体" charset="-122"/>
        </a:defRPr>
      </a:lvl4pPr>
      <a:lvl5pPr algn="l" rtl="0" eaLnBrk="0" fontAlgn="base" hangingPunct="0">
        <a:lnSpc>
          <a:spcPct val="90000"/>
        </a:lnSpc>
        <a:spcBef>
          <a:spcPct val="0"/>
        </a:spcBef>
        <a:spcAft>
          <a:spcPct val="0"/>
        </a:spcAft>
        <a:defRPr sz="4400">
          <a:solidFill>
            <a:schemeClr val="tx1"/>
          </a:solidFill>
          <a:latin typeface="Calibri Light"/>
          <a:ea typeface="宋体" charset="-122"/>
        </a:defRPr>
      </a:lvl5pPr>
      <a:lvl6pPr marL="457200" algn="l" rtl="0" fontAlgn="base">
        <a:lnSpc>
          <a:spcPct val="90000"/>
        </a:lnSpc>
        <a:spcBef>
          <a:spcPct val="0"/>
        </a:spcBef>
        <a:spcAft>
          <a:spcPct val="0"/>
        </a:spcAft>
        <a:defRPr sz="4400">
          <a:solidFill>
            <a:schemeClr val="tx1"/>
          </a:solidFill>
          <a:latin typeface="Calibri Light"/>
          <a:ea typeface="宋体" charset="-122"/>
        </a:defRPr>
      </a:lvl6pPr>
      <a:lvl7pPr marL="914400" algn="l" rtl="0" fontAlgn="base">
        <a:lnSpc>
          <a:spcPct val="90000"/>
        </a:lnSpc>
        <a:spcBef>
          <a:spcPct val="0"/>
        </a:spcBef>
        <a:spcAft>
          <a:spcPct val="0"/>
        </a:spcAft>
        <a:defRPr sz="4400">
          <a:solidFill>
            <a:schemeClr val="tx1"/>
          </a:solidFill>
          <a:latin typeface="Calibri Light"/>
          <a:ea typeface="宋体" charset="-122"/>
        </a:defRPr>
      </a:lvl7pPr>
      <a:lvl8pPr marL="1371600" algn="l" rtl="0" fontAlgn="base">
        <a:lnSpc>
          <a:spcPct val="90000"/>
        </a:lnSpc>
        <a:spcBef>
          <a:spcPct val="0"/>
        </a:spcBef>
        <a:spcAft>
          <a:spcPct val="0"/>
        </a:spcAft>
        <a:defRPr sz="4400">
          <a:solidFill>
            <a:schemeClr val="tx1"/>
          </a:solidFill>
          <a:latin typeface="Calibri Light"/>
          <a:ea typeface="宋体" charset="-122"/>
        </a:defRPr>
      </a:lvl8pPr>
      <a:lvl9pPr marL="1828800" algn="l" rtl="0" fontAlgn="base">
        <a:lnSpc>
          <a:spcPct val="90000"/>
        </a:lnSpc>
        <a:spcBef>
          <a:spcPct val="0"/>
        </a:spcBef>
        <a:spcAft>
          <a:spcPct val="0"/>
        </a:spcAft>
        <a:defRPr sz="4400">
          <a:solidFill>
            <a:schemeClr val="tx1"/>
          </a:solidFill>
          <a:latin typeface="Calibri Light"/>
          <a:ea typeface="宋体" charset="-122"/>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audio" Target="file:///K:\&#24320;&#22330;&#21069;&#21313;&#20998;&#38047;&#37197;%20ppt%20&#32972;&#26223;.mp3" TargetMode="Externa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12.xml"/><Relationship Id="rId5" Type="http://schemas.openxmlformats.org/officeDocument/2006/relationships/image" Target="../media/image9.pn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76" name="Rectangle 16"/>
          <p:cNvSpPr>
            <a:spLocks noChangeArrowheads="1"/>
          </p:cNvSpPr>
          <p:nvPr/>
        </p:nvSpPr>
        <p:spPr bwMode="auto">
          <a:xfrm>
            <a:off x="0" y="0"/>
            <a:ext cx="12192000" cy="6858000"/>
          </a:xfrm>
          <a:prstGeom prst="rect">
            <a:avLst/>
          </a:prstGeom>
          <a:solidFill>
            <a:schemeClr val="accent1"/>
          </a:solidFill>
          <a:ln w="9525">
            <a:noFill/>
            <a:miter lim="800000"/>
            <a:headEnd/>
            <a:tailEnd/>
          </a:ln>
          <a:effectLst/>
        </p:spPr>
        <p:txBody>
          <a:bodyPr wrap="none" anchor="ctr"/>
          <a:lstStyle/>
          <a:p>
            <a:endParaRPr lang="zh-CN" altLang="en-US"/>
          </a:p>
        </p:txBody>
      </p:sp>
      <p:pic>
        <p:nvPicPr>
          <p:cNvPr id="15374" name="Picture 14" descr="1"/>
          <p:cNvPicPr>
            <a:picLocks noChangeAspect="1" noChangeArrowheads="1"/>
          </p:cNvPicPr>
          <p:nvPr/>
        </p:nvPicPr>
        <p:blipFill>
          <a:blip r:embed="rId4"/>
          <a:srcRect/>
          <a:stretch>
            <a:fillRect/>
          </a:stretch>
        </p:blipFill>
        <p:spPr bwMode="auto">
          <a:xfrm>
            <a:off x="0" y="1588"/>
            <a:ext cx="12190413" cy="6856412"/>
          </a:xfrm>
          <a:prstGeom prst="rect">
            <a:avLst/>
          </a:prstGeom>
          <a:noFill/>
        </p:spPr>
      </p:pic>
      <p:pic>
        <p:nvPicPr>
          <p:cNvPr id="53299" name="开场前十分钟配 ppt 背景.mp3">
            <a:hlinkClick r:id="" action="ppaction://media"/>
          </p:cNvPr>
          <p:cNvPicPr>
            <a:picLocks noRot="1" noChangeAspect="1" noChangeArrowheads="1"/>
          </p:cNvPicPr>
          <p:nvPr>
            <a:audioFile r:link="rId1"/>
          </p:nvPr>
        </p:nvPicPr>
        <p:blipFill>
          <a:blip r:embed="rId5"/>
          <a:srcRect/>
          <a:stretch>
            <a:fillRect/>
          </a:stretch>
        </p:blipFill>
        <p:spPr bwMode="auto">
          <a:xfrm>
            <a:off x="-504825" y="0"/>
            <a:ext cx="304800" cy="304800"/>
          </a:xfrm>
          <a:prstGeom prst="rect">
            <a:avLst/>
          </a:prstGeom>
          <a:noFill/>
          <a:ln w="9525">
            <a:noFill/>
            <a:miter lim="800000"/>
            <a:headEnd/>
            <a:tailEnd/>
          </a:ln>
        </p:spPr>
      </p:pic>
      <p:pic>
        <p:nvPicPr>
          <p:cNvPr id="15375" name="Picture 15" descr="2"/>
          <p:cNvPicPr>
            <a:picLocks noChangeAspect="1" noChangeArrowheads="1"/>
          </p:cNvPicPr>
          <p:nvPr/>
        </p:nvPicPr>
        <p:blipFill>
          <a:blip r:embed="rId6"/>
          <a:srcRect l="5040" t="17712" r="5092" b="19078"/>
          <a:stretch>
            <a:fillRect/>
          </a:stretch>
        </p:blipFill>
        <p:spPr bwMode="auto">
          <a:xfrm>
            <a:off x="-344488" y="1169988"/>
            <a:ext cx="12790488" cy="4822825"/>
          </a:xfrm>
          <a:prstGeom prst="rect">
            <a:avLst/>
          </a:prstGeom>
          <a:noFill/>
          <a:effectLst>
            <a:outerShdw dist="107763" dir="18900000" algn="ctr" rotWithShape="0">
              <a:srgbClr val="808080">
                <a:alpha val="50000"/>
              </a:srgbClr>
            </a:outerShdw>
          </a:effectLst>
        </p:spPr>
      </p:pic>
      <p:grpSp>
        <p:nvGrpSpPr>
          <p:cNvPr id="15377" name="Group 17"/>
          <p:cNvGrpSpPr>
            <a:grpSpLocks/>
          </p:cNvGrpSpPr>
          <p:nvPr/>
        </p:nvGrpSpPr>
        <p:grpSpPr bwMode="auto">
          <a:xfrm>
            <a:off x="7485063" y="2032000"/>
            <a:ext cx="4551362" cy="1414463"/>
            <a:chOff x="3990" y="2863"/>
            <a:chExt cx="2867" cy="891"/>
          </a:xfrm>
        </p:grpSpPr>
        <p:sp>
          <p:nvSpPr>
            <p:cNvPr id="15369" name="Text Box 9"/>
            <p:cNvSpPr txBox="1">
              <a:spLocks noChangeArrowheads="1"/>
            </p:cNvSpPr>
            <p:nvPr/>
          </p:nvSpPr>
          <p:spPr bwMode="auto">
            <a:xfrm>
              <a:off x="3990" y="3029"/>
              <a:ext cx="2809" cy="519"/>
            </a:xfrm>
            <a:prstGeom prst="rect">
              <a:avLst/>
            </a:prstGeom>
            <a:noFill/>
            <a:ln w="9525">
              <a:noFill/>
              <a:miter lim="800000"/>
              <a:headEnd/>
              <a:tailEnd/>
            </a:ln>
          </p:spPr>
          <p:txBody>
            <a:bodyPr>
              <a:spAutoFit/>
            </a:bodyPr>
            <a:lstStyle/>
            <a:p>
              <a:pPr>
                <a:spcBef>
                  <a:spcPct val="50000"/>
                </a:spcBef>
              </a:pPr>
              <a:r>
                <a:rPr lang="en-US" altLang="zh-CN" sz="4800">
                  <a:solidFill>
                    <a:schemeClr val="bg1"/>
                  </a:solidFill>
                  <a:latin typeface="方正大黑简体" pitchFamily="2" charset="-122"/>
                  <a:ea typeface="方正大黑简体" pitchFamily="2" charset="-122"/>
                </a:rPr>
                <a:t>POWERPOINT</a:t>
              </a:r>
            </a:p>
          </p:txBody>
        </p:sp>
        <p:sp>
          <p:nvSpPr>
            <p:cNvPr id="15370" name="Text Box 10"/>
            <p:cNvSpPr txBox="1">
              <a:spLocks noChangeArrowheads="1"/>
            </p:cNvSpPr>
            <p:nvPr/>
          </p:nvSpPr>
          <p:spPr bwMode="auto">
            <a:xfrm>
              <a:off x="5020" y="2863"/>
              <a:ext cx="1837" cy="252"/>
            </a:xfrm>
            <a:prstGeom prst="rect">
              <a:avLst/>
            </a:prstGeom>
            <a:noFill/>
            <a:ln w="9525">
              <a:noFill/>
              <a:miter lim="800000"/>
              <a:headEnd/>
              <a:tailEnd/>
            </a:ln>
          </p:spPr>
          <p:txBody>
            <a:bodyPr wrap="none">
              <a:spAutoFit/>
            </a:bodyPr>
            <a:lstStyle/>
            <a:p>
              <a:r>
                <a:rPr lang="zh-CN" altLang="en-US" sz="2000" dirty="0">
                  <a:solidFill>
                    <a:schemeClr val="bg1"/>
                  </a:solidFill>
                  <a:latin typeface="微软雅黑" pitchFamily="34" charset="-122"/>
                  <a:ea typeface="微软雅黑" pitchFamily="34" charset="-122"/>
                </a:rPr>
                <a:t>新生儿肺炎护理</a:t>
              </a:r>
              <a:r>
                <a:rPr lang="en-US" altLang="zh-CN" sz="2000" dirty="0" err="1">
                  <a:solidFill>
                    <a:schemeClr val="bg1"/>
                  </a:solidFill>
                  <a:latin typeface="微软雅黑" pitchFamily="34" charset="-122"/>
                  <a:ea typeface="微软雅黑" pitchFamily="34" charset="-122"/>
                </a:rPr>
                <a:t>ppt</a:t>
              </a:r>
              <a:r>
                <a:rPr lang="zh-CN" altLang="en-US" sz="2000" dirty="0">
                  <a:solidFill>
                    <a:schemeClr val="bg1"/>
                  </a:solidFill>
                  <a:latin typeface="微软雅黑" pitchFamily="34" charset="-122"/>
                  <a:ea typeface="微软雅黑" pitchFamily="34" charset="-122"/>
                </a:rPr>
                <a:t>模板</a:t>
              </a:r>
              <a:endParaRPr lang="zh-CN" altLang="en-US" sz="2000" dirty="0">
                <a:solidFill>
                  <a:schemeClr val="bg1"/>
                </a:solidFill>
                <a:latin typeface="微软雅黑" pitchFamily="34" charset="-122"/>
                <a:ea typeface="微软雅黑" pitchFamily="34" charset="-122"/>
              </a:endParaRPr>
            </a:p>
          </p:txBody>
        </p:sp>
        <p:sp>
          <p:nvSpPr>
            <p:cNvPr id="15371" name="Text Box 11"/>
            <p:cNvSpPr txBox="1">
              <a:spLocks noChangeArrowheads="1"/>
            </p:cNvSpPr>
            <p:nvPr/>
          </p:nvSpPr>
          <p:spPr bwMode="auto">
            <a:xfrm>
              <a:off x="5369" y="3502"/>
              <a:ext cx="1330" cy="252"/>
            </a:xfrm>
            <a:prstGeom prst="rect">
              <a:avLst/>
            </a:prstGeom>
            <a:noFill/>
            <a:ln w="9525">
              <a:noFill/>
              <a:miter lim="800000"/>
              <a:headEnd/>
              <a:tailEnd/>
            </a:ln>
          </p:spPr>
          <p:txBody>
            <a:bodyPr wrap="none">
              <a:spAutoFit/>
            </a:bodyPr>
            <a:lstStyle/>
            <a:p>
              <a:r>
                <a:rPr lang="en-US" altLang="zh-CN" sz="2000" b="1" dirty="0" smtClean="0">
                  <a:solidFill>
                    <a:schemeClr val="bg1"/>
                  </a:solidFill>
                </a:rPr>
                <a:t>CHENYING0907</a:t>
              </a:r>
              <a:endParaRPr lang="zh-CN" altLang="en-US" sz="2000" b="1" dirty="0">
                <a:solidFill>
                  <a:schemeClr val="bg1"/>
                </a:solidFill>
              </a:endParaRPr>
            </a:p>
          </p:txBody>
        </p:sp>
        <p:sp>
          <p:nvSpPr>
            <p:cNvPr id="15372" name="Line 14"/>
            <p:cNvSpPr>
              <a:spLocks noChangeShapeType="1"/>
            </p:cNvSpPr>
            <p:nvPr/>
          </p:nvSpPr>
          <p:spPr bwMode="auto">
            <a:xfrm>
              <a:off x="4055" y="3481"/>
              <a:ext cx="2580" cy="0"/>
            </a:xfrm>
            <a:prstGeom prst="line">
              <a:avLst/>
            </a:prstGeom>
            <a:noFill/>
            <a:ln w="9525">
              <a:solidFill>
                <a:schemeClr val="bg1"/>
              </a:solidFill>
              <a:round/>
              <a:headEnd/>
              <a:tailEnd/>
            </a:ln>
          </p:spPr>
          <p:txBody>
            <a:bodyPr/>
            <a:lstStyle/>
            <a:p>
              <a:endParaRPr lang="zh-CN" altLang="en-US"/>
            </a:p>
          </p:txBody>
        </p:sp>
      </p:gr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53299"/>
                                        </p:tgtEl>
                                      </p:cBhvr>
                                    </p:cmd>
                                  </p:childTnLst>
                                </p:cTn>
                              </p:par>
                            </p:childTnLst>
                          </p:cTn>
                        </p:par>
                        <p:par>
                          <p:cTn id="7" fill="hold">
                            <p:stCondLst>
                              <p:cond delay="0"/>
                            </p:stCondLst>
                            <p:childTnLst>
                              <p:par>
                                <p:cTn id="8" presetID="9" presetClass="entr" presetSubtype="0" fill="hold" nodeType="afterEffect">
                                  <p:stCondLst>
                                    <p:cond delay="0"/>
                                  </p:stCondLst>
                                  <p:childTnLst>
                                    <p:set>
                                      <p:cBhvr>
                                        <p:cTn id="9" dur="1" fill="hold">
                                          <p:stCondLst>
                                            <p:cond delay="0"/>
                                          </p:stCondLst>
                                        </p:cTn>
                                        <p:tgtEl>
                                          <p:spTgt spid="15374"/>
                                        </p:tgtEl>
                                        <p:attrNameLst>
                                          <p:attrName>style.visibility</p:attrName>
                                        </p:attrNameLst>
                                      </p:cBhvr>
                                      <p:to>
                                        <p:strVal val="visible"/>
                                      </p:to>
                                    </p:set>
                                    <p:animEffect transition="in" filter="dissolve">
                                      <p:cBhvr>
                                        <p:cTn id="10" dur="500"/>
                                        <p:tgtEl>
                                          <p:spTgt spid="15374"/>
                                        </p:tgtEl>
                                      </p:cBhvr>
                                    </p:animEffect>
                                  </p:childTnLst>
                                </p:cTn>
                              </p:par>
                            </p:childTnLst>
                          </p:cTn>
                        </p:par>
                        <p:par>
                          <p:cTn id="11" fill="hold">
                            <p:stCondLst>
                              <p:cond delay="500"/>
                            </p:stCondLst>
                            <p:childTnLst>
                              <p:par>
                                <p:cTn id="12" presetID="22" presetClass="entr" presetSubtype="8" fill="hold" nodeType="afterEffect">
                                  <p:stCondLst>
                                    <p:cond delay="0"/>
                                  </p:stCondLst>
                                  <p:childTnLst>
                                    <p:set>
                                      <p:cBhvr>
                                        <p:cTn id="13" dur="1" fill="hold">
                                          <p:stCondLst>
                                            <p:cond delay="0"/>
                                          </p:stCondLst>
                                        </p:cTn>
                                        <p:tgtEl>
                                          <p:spTgt spid="15375"/>
                                        </p:tgtEl>
                                        <p:attrNameLst>
                                          <p:attrName>style.visibility</p:attrName>
                                        </p:attrNameLst>
                                      </p:cBhvr>
                                      <p:to>
                                        <p:strVal val="visible"/>
                                      </p:to>
                                    </p:set>
                                    <p:animEffect transition="in" filter="wipe(left)">
                                      <p:cBhvr>
                                        <p:cTn id="14" dur="1000"/>
                                        <p:tgtEl>
                                          <p:spTgt spid="15375"/>
                                        </p:tgtEl>
                                      </p:cBhvr>
                                    </p:animEffect>
                                  </p:childTnLst>
                                </p:cTn>
                              </p:par>
                            </p:childTnLst>
                          </p:cTn>
                        </p:par>
                        <p:par>
                          <p:cTn id="15" fill="hold">
                            <p:stCondLst>
                              <p:cond delay="1500"/>
                            </p:stCondLst>
                            <p:childTnLst>
                              <p:par>
                                <p:cTn id="16" presetID="42" presetClass="entr" presetSubtype="0" fill="hold" nodeType="afterEffect">
                                  <p:stCondLst>
                                    <p:cond delay="0"/>
                                  </p:stCondLst>
                                  <p:childTnLst>
                                    <p:set>
                                      <p:cBhvr>
                                        <p:cTn id="17" dur="1" fill="hold">
                                          <p:stCondLst>
                                            <p:cond delay="0"/>
                                          </p:stCondLst>
                                        </p:cTn>
                                        <p:tgtEl>
                                          <p:spTgt spid="15377"/>
                                        </p:tgtEl>
                                        <p:attrNameLst>
                                          <p:attrName>style.visibility</p:attrName>
                                        </p:attrNameLst>
                                      </p:cBhvr>
                                      <p:to>
                                        <p:strVal val="visible"/>
                                      </p:to>
                                    </p:set>
                                    <p:animEffect transition="in" filter="fade">
                                      <p:cBhvr>
                                        <p:cTn id="18" dur="1000"/>
                                        <p:tgtEl>
                                          <p:spTgt spid="15377"/>
                                        </p:tgtEl>
                                      </p:cBhvr>
                                    </p:animEffect>
                                    <p:anim calcmode="lin" valueType="num">
                                      <p:cBhvr>
                                        <p:cTn id="19" dur="1000" fill="hold"/>
                                        <p:tgtEl>
                                          <p:spTgt spid="15377"/>
                                        </p:tgtEl>
                                        <p:attrNameLst>
                                          <p:attrName>ppt_x</p:attrName>
                                        </p:attrNameLst>
                                      </p:cBhvr>
                                      <p:tavLst>
                                        <p:tav tm="0">
                                          <p:val>
                                            <p:strVal val="#ppt_x"/>
                                          </p:val>
                                        </p:tav>
                                        <p:tav tm="100000">
                                          <p:val>
                                            <p:strVal val="#ppt_x"/>
                                          </p:val>
                                        </p:tav>
                                      </p:tavLst>
                                    </p:anim>
                                    <p:anim calcmode="lin" valueType="num">
                                      <p:cBhvr>
                                        <p:cTn id="20" dur="1000" fill="hold"/>
                                        <p:tgtEl>
                                          <p:spTgt spid="153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numSld="50" showWhenStopped="0">
                <p:cTn id="21" repeatCount="5000" fill="hold" display="0">
                  <p:stCondLst>
                    <p:cond delay="indefinite"/>
                  </p:stCondLst>
                  <p:endCondLst>
                    <p:cond evt="onPrev" delay="0">
                      <p:tgtEl>
                        <p:sldTgt/>
                      </p:tgtEl>
                    </p:cond>
                    <p:cond evt="onStopAudio" delay="0">
                      <p:tgtEl>
                        <p:sldTgt/>
                      </p:tgtEl>
                    </p:cond>
                  </p:endCondLst>
                </p:cTn>
                <p:tgtEl>
                  <p:spTgt spid="53299"/>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a:spLocks noChangeArrowheads="1"/>
          </p:cNvSpPr>
          <p:nvPr/>
        </p:nvSpPr>
        <p:spPr bwMode="auto">
          <a:xfrm>
            <a:off x="1403350" y="2333625"/>
            <a:ext cx="2954338" cy="2951163"/>
          </a:xfrm>
          <a:prstGeom prst="ellipse">
            <a:avLst/>
          </a:prstGeom>
          <a:noFill/>
          <a:ln w="31750" algn="ctr">
            <a:solidFill>
              <a:schemeClr val="accent1">
                <a:alpha val="45882"/>
              </a:schemeClr>
            </a:solidFill>
            <a:miter lim="800000"/>
            <a:headEnd/>
            <a:tailEnd/>
          </a:ln>
        </p:spPr>
        <p:txBody>
          <a:bodyPr anchor="ctr"/>
          <a:lstStyle/>
          <a:p>
            <a:pPr algn="ctr" fontAlgn="auto">
              <a:spcBef>
                <a:spcPts val="0"/>
              </a:spcBef>
              <a:spcAft>
                <a:spcPts val="0"/>
              </a:spcAft>
              <a:defRPr/>
            </a:pPr>
            <a:endParaRPr lang="zh-CN" altLang="en-US">
              <a:solidFill>
                <a:schemeClr val="lt1"/>
              </a:solidFill>
              <a:latin typeface="+mn-lt"/>
              <a:ea typeface="+mn-ea"/>
            </a:endParaRPr>
          </a:p>
        </p:txBody>
      </p:sp>
      <p:sp>
        <p:nvSpPr>
          <p:cNvPr id="11" name="椭圆 10"/>
          <p:cNvSpPr>
            <a:spLocks noChangeArrowheads="1"/>
          </p:cNvSpPr>
          <p:nvPr/>
        </p:nvSpPr>
        <p:spPr bwMode="auto">
          <a:xfrm>
            <a:off x="1216025" y="2144713"/>
            <a:ext cx="3328988" cy="3328987"/>
          </a:xfrm>
          <a:prstGeom prst="ellipse">
            <a:avLst/>
          </a:prstGeom>
          <a:noFill/>
          <a:ln w="31750" algn="ctr">
            <a:solidFill>
              <a:schemeClr val="accent1"/>
            </a:solidFill>
            <a:miter lim="800000"/>
            <a:headEnd/>
            <a:tailEnd/>
          </a:ln>
        </p:spPr>
        <p:txBody>
          <a:bodyPr anchor="ctr"/>
          <a:lstStyle/>
          <a:p>
            <a:pPr algn="ctr" fontAlgn="auto">
              <a:spcBef>
                <a:spcPts val="0"/>
              </a:spcBef>
              <a:spcAft>
                <a:spcPts val="0"/>
              </a:spcAft>
              <a:defRPr/>
            </a:pPr>
            <a:endParaRPr lang="zh-CN" altLang="en-US">
              <a:solidFill>
                <a:schemeClr val="lt1"/>
              </a:solidFill>
              <a:latin typeface="+mn-lt"/>
              <a:ea typeface="+mn-ea"/>
            </a:endParaRPr>
          </a:p>
        </p:txBody>
      </p:sp>
      <p:sp>
        <p:nvSpPr>
          <p:cNvPr id="16" name="任意多边形 15"/>
          <p:cNvSpPr/>
          <p:nvPr/>
        </p:nvSpPr>
        <p:spPr>
          <a:xfrm>
            <a:off x="5265738" y="1749425"/>
            <a:ext cx="3149600" cy="2212975"/>
          </a:xfrm>
          <a:custGeom>
            <a:avLst/>
            <a:gdLst>
              <a:gd name="connsiteX0" fmla="*/ 0 w 3472549"/>
              <a:gd name="connsiteY0" fmla="*/ 624236 h 2438834"/>
              <a:gd name="connsiteX1" fmla="*/ 653143 w 3472549"/>
              <a:gd name="connsiteY1" fmla="*/ 122 h 2438834"/>
              <a:gd name="connsiteX2" fmla="*/ 3468914 w 3472549"/>
              <a:gd name="connsiteY2" fmla="*/ 667779 h 2438834"/>
              <a:gd name="connsiteX3" fmla="*/ 1219200 w 3472549"/>
              <a:gd name="connsiteY3" fmla="*/ 2438522 h 2438834"/>
              <a:gd name="connsiteX4" fmla="*/ 14514 w 3472549"/>
              <a:gd name="connsiteY4" fmla="*/ 522636 h 2438834"/>
              <a:gd name="connsiteX5" fmla="*/ 14514 w 3472549"/>
              <a:gd name="connsiteY5" fmla="*/ 522636 h 2438834"/>
              <a:gd name="connsiteX6" fmla="*/ 14514 w 3472549"/>
              <a:gd name="connsiteY6" fmla="*/ 522636 h 24388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472549" h="2438834">
                <a:moveTo>
                  <a:pt x="0" y="624236"/>
                </a:moveTo>
                <a:cubicBezTo>
                  <a:pt x="37495" y="308550"/>
                  <a:pt x="74991" y="-7135"/>
                  <a:pt x="653143" y="122"/>
                </a:cubicBezTo>
                <a:cubicBezTo>
                  <a:pt x="1231295" y="7379"/>
                  <a:pt x="3374571" y="261379"/>
                  <a:pt x="3468914" y="667779"/>
                </a:cubicBezTo>
                <a:cubicBezTo>
                  <a:pt x="3563257" y="1074179"/>
                  <a:pt x="1794933" y="2462712"/>
                  <a:pt x="1219200" y="2438522"/>
                </a:cubicBezTo>
                <a:cubicBezTo>
                  <a:pt x="643467" y="2414332"/>
                  <a:pt x="14514" y="522636"/>
                  <a:pt x="14514" y="522636"/>
                </a:cubicBezTo>
                <a:lnTo>
                  <a:pt x="14514" y="522636"/>
                </a:lnTo>
                <a:lnTo>
                  <a:pt x="14514" y="522636"/>
                </a:lnTo>
              </a:path>
            </a:pathLst>
          </a:cu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25" name="直接连接符 24"/>
          <p:cNvCxnSpPr/>
          <p:nvPr/>
        </p:nvCxnSpPr>
        <p:spPr>
          <a:xfrm>
            <a:off x="5173663" y="2603500"/>
            <a:ext cx="5108575" cy="0"/>
          </a:xfrm>
          <a:prstGeom prst="line">
            <a:avLst/>
          </a:prstGeom>
          <a:ln>
            <a:solidFill>
              <a:srgbClr val="403D3C"/>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5614988" y="3813175"/>
            <a:ext cx="4667250" cy="0"/>
          </a:xfrm>
          <a:prstGeom prst="line">
            <a:avLst/>
          </a:prstGeom>
          <a:ln>
            <a:solidFill>
              <a:srgbClr val="403D3C"/>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5614988" y="5033963"/>
            <a:ext cx="4667250" cy="0"/>
          </a:xfrm>
          <a:prstGeom prst="line">
            <a:avLst/>
          </a:prstGeom>
          <a:ln>
            <a:solidFill>
              <a:srgbClr val="403D3C"/>
            </a:solidFill>
          </a:ln>
        </p:spPr>
        <p:style>
          <a:lnRef idx="1">
            <a:schemeClr val="accent1"/>
          </a:lnRef>
          <a:fillRef idx="0">
            <a:schemeClr val="accent1"/>
          </a:fillRef>
          <a:effectRef idx="0">
            <a:schemeClr val="accent1"/>
          </a:effectRef>
          <a:fontRef idx="minor">
            <a:schemeClr val="tx1"/>
          </a:fontRef>
        </p:style>
      </p:cxnSp>
      <p:sp>
        <p:nvSpPr>
          <p:cNvPr id="33" name="空心弧 32"/>
          <p:cNvSpPr>
            <a:spLocks/>
          </p:cNvSpPr>
          <p:nvPr/>
        </p:nvSpPr>
        <p:spPr bwMode="auto">
          <a:xfrm>
            <a:off x="-1804988" y="701675"/>
            <a:ext cx="6951663" cy="6615113"/>
          </a:xfrm>
          <a:custGeom>
            <a:avLst/>
            <a:gdLst>
              <a:gd name="T0" fmla="*/ 2781181 w 7662863"/>
              <a:gd name="T1" fmla="*/ 599934 h 7292975"/>
              <a:gd name="T2" fmla="*/ 2865531 w 7662863"/>
              <a:gd name="T3" fmla="*/ 2322936 h 7292975"/>
              <a:gd name="T4" fmla="*/ 1594561 w 7662863"/>
              <a:gd name="T5" fmla="*/ 1515546 h 7292975"/>
              <a:gd name="T6" fmla="*/ 17694720 60000 65536"/>
              <a:gd name="T7" fmla="*/ 5898240 60000 65536"/>
              <a:gd name="T8" fmla="*/ 11796480 60000 65536"/>
              <a:gd name="T9" fmla="*/ 6559303 w 7662863"/>
              <a:gd name="T10" fmla="*/ 1348164 h 7292975"/>
              <a:gd name="T11" fmla="*/ 7662863 w 7662863"/>
              <a:gd name="T12" fmla="*/ 5672790 h 7292975"/>
            </a:gdLst>
            <a:ahLst/>
            <a:cxnLst>
              <a:cxn ang="T6">
                <a:pos x="T0" y="T1"/>
              </a:cxn>
              <a:cxn ang="T7">
                <a:pos x="T2" y="T3"/>
              </a:cxn>
              <a:cxn ang="T8">
                <a:pos x="T4" y="T5"/>
              </a:cxn>
            </a:cxnLst>
            <a:rect l="T9" t="T10" r="T11" b="T12"/>
            <a:pathLst>
              <a:path w="7662863" h="7292975">
                <a:moveTo>
                  <a:pt x="6806018" y="1348163"/>
                </a:moveTo>
                <a:lnTo>
                  <a:pt x="6806017" y="1348163"/>
                </a:lnTo>
                <a:cubicBezTo>
                  <a:pt x="7360319" y="1997976"/>
                  <a:pt x="7662863" y="2809493"/>
                  <a:pt x="7662863" y="3646488"/>
                </a:cubicBezTo>
                <a:cubicBezTo>
                  <a:pt x="7662863" y="4367870"/>
                  <a:pt x="7438044" y="5073044"/>
                  <a:pt x="7016849" y="5672795"/>
                </a:cubicBezTo>
                <a:lnTo>
                  <a:pt x="6753816" y="5505464"/>
                </a:lnTo>
                <a:cubicBezTo>
                  <a:pt x="7143359" y="4955747"/>
                  <a:pt x="7351380" y="4308610"/>
                  <a:pt x="7351380" y="3646488"/>
                </a:cubicBezTo>
                <a:cubicBezTo>
                  <a:pt x="7351380" y="2878465"/>
                  <a:pt x="7071598" y="2133979"/>
                  <a:pt x="6559295" y="1538782"/>
                </a:cubicBezTo>
                <a:close/>
              </a:path>
            </a:pathLst>
          </a:custGeom>
          <a:noFill/>
          <a:ln w="12700" cap="flat" cmpd="sng" algn="ctr">
            <a:solidFill>
              <a:schemeClr val="accent1">
                <a:alpha val="30980"/>
              </a:schemeClr>
            </a:solidFill>
            <a:prstDash val="solid"/>
            <a:miter lim="800000"/>
            <a:headEnd/>
            <a:tailEnd/>
          </a:ln>
        </p:spPr>
        <p:txBody>
          <a:bodyPr/>
          <a:lstStyle/>
          <a:p>
            <a:endParaRPr lang="zh-CN" altLang="en-US"/>
          </a:p>
        </p:txBody>
      </p:sp>
      <p:sp>
        <p:nvSpPr>
          <p:cNvPr id="20" name="椭圆 19"/>
          <p:cNvSpPr>
            <a:spLocks noChangeArrowheads="1"/>
          </p:cNvSpPr>
          <p:nvPr/>
        </p:nvSpPr>
        <p:spPr bwMode="auto">
          <a:xfrm>
            <a:off x="3806825" y="1709738"/>
            <a:ext cx="750888" cy="750887"/>
          </a:xfrm>
          <a:prstGeom prst="ellipse">
            <a:avLst/>
          </a:prstGeom>
          <a:solidFill>
            <a:schemeClr val="accent1"/>
          </a:solidFill>
          <a:ln w="31750" algn="ctr">
            <a:noFill/>
            <a:miter lim="800000"/>
            <a:headEnd/>
            <a:tailEnd/>
          </a:ln>
        </p:spPr>
        <p:txBody>
          <a:bodyPr anchor="ctr"/>
          <a:lstStyle/>
          <a:p>
            <a:pPr algn="ctr" fontAlgn="auto">
              <a:spcBef>
                <a:spcPts val="0"/>
              </a:spcBef>
              <a:spcAft>
                <a:spcPts val="0"/>
              </a:spcAft>
              <a:defRPr/>
            </a:pPr>
            <a:r>
              <a:rPr lang="en-US" altLang="zh-CN" sz="3600" dirty="0">
                <a:solidFill>
                  <a:schemeClr val="lt1"/>
                </a:solidFill>
                <a:latin typeface="+mn-lt"/>
                <a:ea typeface="+mn-ea"/>
              </a:rPr>
              <a:t>1</a:t>
            </a:r>
            <a:endParaRPr lang="zh-CN" altLang="en-US" sz="3600" dirty="0">
              <a:solidFill>
                <a:schemeClr val="lt1"/>
              </a:solidFill>
              <a:latin typeface="+mn-lt"/>
              <a:ea typeface="+mn-ea"/>
            </a:endParaRPr>
          </a:p>
        </p:txBody>
      </p:sp>
      <p:sp>
        <p:nvSpPr>
          <p:cNvPr id="22" name="椭圆 21"/>
          <p:cNvSpPr>
            <a:spLocks noChangeArrowheads="1"/>
          </p:cNvSpPr>
          <p:nvPr/>
        </p:nvSpPr>
        <p:spPr bwMode="auto">
          <a:xfrm>
            <a:off x="4622800" y="4081463"/>
            <a:ext cx="749300" cy="750887"/>
          </a:xfrm>
          <a:prstGeom prst="ellipse">
            <a:avLst/>
          </a:prstGeom>
          <a:solidFill>
            <a:schemeClr val="accent1"/>
          </a:solidFill>
          <a:ln w="31750" algn="ctr">
            <a:noFill/>
            <a:miter lim="800000"/>
            <a:headEnd/>
            <a:tailEnd/>
          </a:ln>
        </p:spPr>
        <p:txBody>
          <a:bodyPr anchor="ctr"/>
          <a:lstStyle/>
          <a:p>
            <a:pPr algn="ctr" fontAlgn="auto">
              <a:spcBef>
                <a:spcPts val="0"/>
              </a:spcBef>
              <a:spcAft>
                <a:spcPts val="0"/>
              </a:spcAft>
              <a:defRPr/>
            </a:pPr>
            <a:r>
              <a:rPr lang="en-US" altLang="zh-CN" sz="3600" dirty="0">
                <a:solidFill>
                  <a:schemeClr val="lt1"/>
                </a:solidFill>
                <a:latin typeface="+mn-lt"/>
                <a:ea typeface="+mn-ea"/>
              </a:rPr>
              <a:t>3</a:t>
            </a:r>
            <a:endParaRPr lang="zh-CN" altLang="en-US" sz="3600" dirty="0">
              <a:solidFill>
                <a:schemeClr val="lt1"/>
              </a:solidFill>
              <a:latin typeface="+mn-lt"/>
              <a:ea typeface="+mn-ea"/>
            </a:endParaRPr>
          </a:p>
        </p:txBody>
      </p:sp>
      <p:sp>
        <p:nvSpPr>
          <p:cNvPr id="23" name="椭圆 22"/>
          <p:cNvSpPr>
            <a:spLocks noChangeArrowheads="1"/>
          </p:cNvSpPr>
          <p:nvPr/>
        </p:nvSpPr>
        <p:spPr bwMode="auto">
          <a:xfrm>
            <a:off x="3940175" y="5335588"/>
            <a:ext cx="749300" cy="749300"/>
          </a:xfrm>
          <a:prstGeom prst="ellipse">
            <a:avLst/>
          </a:prstGeom>
          <a:solidFill>
            <a:schemeClr val="accent1"/>
          </a:solidFill>
          <a:ln w="31750" algn="ctr">
            <a:noFill/>
            <a:miter lim="800000"/>
            <a:headEnd/>
            <a:tailEnd/>
          </a:ln>
        </p:spPr>
        <p:txBody>
          <a:bodyPr anchor="ctr"/>
          <a:lstStyle/>
          <a:p>
            <a:pPr algn="ctr" fontAlgn="auto">
              <a:spcBef>
                <a:spcPts val="0"/>
              </a:spcBef>
              <a:spcAft>
                <a:spcPts val="0"/>
              </a:spcAft>
              <a:defRPr/>
            </a:pPr>
            <a:r>
              <a:rPr lang="en-US" altLang="zh-CN" sz="3600" dirty="0">
                <a:solidFill>
                  <a:schemeClr val="lt1"/>
                </a:solidFill>
                <a:latin typeface="+mn-lt"/>
                <a:ea typeface="+mn-ea"/>
              </a:rPr>
              <a:t>4</a:t>
            </a:r>
            <a:endParaRPr lang="zh-CN" altLang="en-US" sz="3600" dirty="0">
              <a:solidFill>
                <a:schemeClr val="lt1"/>
              </a:solidFill>
              <a:latin typeface="+mn-lt"/>
              <a:ea typeface="+mn-ea"/>
            </a:endParaRPr>
          </a:p>
        </p:txBody>
      </p:sp>
      <p:sp>
        <p:nvSpPr>
          <p:cNvPr id="25618" name="文本框 39"/>
          <p:cNvSpPr txBox="1">
            <a:spLocks noChangeArrowheads="1"/>
          </p:cNvSpPr>
          <p:nvPr/>
        </p:nvSpPr>
        <p:spPr bwMode="auto">
          <a:xfrm>
            <a:off x="5164138" y="1995488"/>
            <a:ext cx="4546600" cy="568325"/>
          </a:xfrm>
          <a:prstGeom prst="rect">
            <a:avLst/>
          </a:prstGeom>
          <a:noFill/>
          <a:ln w="9525">
            <a:noFill/>
            <a:miter lim="800000"/>
            <a:headEnd/>
            <a:tailEnd/>
          </a:ln>
        </p:spPr>
        <p:txBody>
          <a:bodyPr>
            <a:spAutoFit/>
          </a:bodyPr>
          <a:lstStyle/>
          <a:p>
            <a:pPr>
              <a:lnSpc>
                <a:spcPct val="130000"/>
              </a:lnSpc>
            </a:pPr>
            <a:r>
              <a:rPr lang="zh-CN" altLang="en-US" sz="1200">
                <a:solidFill>
                  <a:srgbClr val="323232"/>
                </a:solidFill>
                <a:latin typeface="微软雅黑" pitchFamily="34" charset="-122"/>
                <a:ea typeface="微软雅黑" pitchFamily="34" charset="-122"/>
              </a:rPr>
              <a:t>请在这里输入您的文字内容请在这里输入您的文字内容请在这里输入您的文字内容 </a:t>
            </a:r>
            <a:endParaRPr lang="en-US" altLang="zh-CN" sz="1200">
              <a:solidFill>
                <a:srgbClr val="323232"/>
              </a:solidFill>
              <a:latin typeface="微软雅黑" pitchFamily="34" charset="-122"/>
              <a:ea typeface="微软雅黑" pitchFamily="34" charset="-122"/>
            </a:endParaRPr>
          </a:p>
        </p:txBody>
      </p:sp>
      <p:sp>
        <p:nvSpPr>
          <p:cNvPr id="25619" name="文本框 40"/>
          <p:cNvSpPr txBox="1">
            <a:spLocks noChangeArrowheads="1"/>
          </p:cNvSpPr>
          <p:nvPr/>
        </p:nvSpPr>
        <p:spPr bwMode="auto">
          <a:xfrm>
            <a:off x="5554663" y="3197225"/>
            <a:ext cx="4546600" cy="568325"/>
          </a:xfrm>
          <a:prstGeom prst="rect">
            <a:avLst/>
          </a:prstGeom>
          <a:noFill/>
          <a:ln w="9525">
            <a:noFill/>
            <a:miter lim="800000"/>
            <a:headEnd/>
            <a:tailEnd/>
          </a:ln>
        </p:spPr>
        <p:txBody>
          <a:bodyPr>
            <a:spAutoFit/>
          </a:bodyPr>
          <a:lstStyle/>
          <a:p>
            <a:pPr>
              <a:lnSpc>
                <a:spcPct val="130000"/>
              </a:lnSpc>
            </a:pPr>
            <a:r>
              <a:rPr lang="zh-CN" altLang="en-US" sz="1200">
                <a:solidFill>
                  <a:srgbClr val="323232"/>
                </a:solidFill>
                <a:latin typeface="微软雅黑" pitchFamily="34" charset="-122"/>
                <a:ea typeface="微软雅黑" pitchFamily="34" charset="-122"/>
              </a:rPr>
              <a:t>请在这里输入您的文字内容请在这里输入您的文字内容请在这里输入您的文字内容</a:t>
            </a:r>
            <a:r>
              <a:rPr lang="zh-CN" altLang="en-US" sz="1200">
                <a:latin typeface="微软雅黑" pitchFamily="34" charset="-122"/>
                <a:ea typeface="微软雅黑" pitchFamily="34" charset="-122"/>
              </a:rPr>
              <a:t> </a:t>
            </a:r>
            <a:endParaRPr lang="en-US" altLang="zh-CN" sz="1200">
              <a:latin typeface="微软雅黑" pitchFamily="34" charset="-122"/>
              <a:ea typeface="微软雅黑" pitchFamily="34" charset="-122"/>
            </a:endParaRPr>
          </a:p>
        </p:txBody>
      </p:sp>
      <p:sp>
        <p:nvSpPr>
          <p:cNvPr id="25620" name="文本框 41"/>
          <p:cNvSpPr txBox="1">
            <a:spLocks noChangeArrowheads="1"/>
          </p:cNvSpPr>
          <p:nvPr/>
        </p:nvSpPr>
        <p:spPr bwMode="auto">
          <a:xfrm>
            <a:off x="5672138" y="4365625"/>
            <a:ext cx="4546600" cy="568325"/>
          </a:xfrm>
          <a:prstGeom prst="rect">
            <a:avLst/>
          </a:prstGeom>
          <a:noFill/>
          <a:ln w="9525">
            <a:noFill/>
            <a:miter lim="800000"/>
            <a:headEnd/>
            <a:tailEnd/>
          </a:ln>
        </p:spPr>
        <p:txBody>
          <a:bodyPr>
            <a:spAutoFit/>
          </a:bodyPr>
          <a:lstStyle/>
          <a:p>
            <a:pPr>
              <a:lnSpc>
                <a:spcPct val="130000"/>
              </a:lnSpc>
            </a:pPr>
            <a:r>
              <a:rPr lang="zh-CN" altLang="en-US" sz="1200">
                <a:solidFill>
                  <a:srgbClr val="323232"/>
                </a:solidFill>
                <a:latin typeface="微软雅黑" pitchFamily="34" charset="-122"/>
                <a:ea typeface="微软雅黑" pitchFamily="34" charset="-122"/>
              </a:rPr>
              <a:t>请在这里输入您的文字内容请在这里输入您的文字内容请在这里输入您的文字内容</a:t>
            </a:r>
            <a:r>
              <a:rPr lang="zh-CN" altLang="en-US" sz="1200">
                <a:latin typeface="微软雅黑" pitchFamily="34" charset="-122"/>
                <a:ea typeface="微软雅黑" pitchFamily="34" charset="-122"/>
              </a:rPr>
              <a:t> </a:t>
            </a:r>
            <a:endParaRPr lang="en-US" altLang="zh-CN" sz="1200">
              <a:latin typeface="微软雅黑" pitchFamily="34" charset="-122"/>
              <a:ea typeface="微软雅黑" pitchFamily="34" charset="-122"/>
            </a:endParaRPr>
          </a:p>
        </p:txBody>
      </p:sp>
      <p:sp>
        <p:nvSpPr>
          <p:cNvPr id="25621" name="文本框 42"/>
          <p:cNvSpPr txBox="1">
            <a:spLocks noChangeArrowheads="1"/>
          </p:cNvSpPr>
          <p:nvPr/>
        </p:nvSpPr>
        <p:spPr bwMode="auto">
          <a:xfrm>
            <a:off x="5175250" y="5637213"/>
            <a:ext cx="4545013" cy="568325"/>
          </a:xfrm>
          <a:prstGeom prst="rect">
            <a:avLst/>
          </a:prstGeom>
          <a:noFill/>
          <a:ln w="9525">
            <a:noFill/>
            <a:miter lim="800000"/>
            <a:headEnd/>
            <a:tailEnd/>
          </a:ln>
        </p:spPr>
        <p:txBody>
          <a:bodyPr>
            <a:spAutoFit/>
          </a:bodyPr>
          <a:lstStyle/>
          <a:p>
            <a:pPr>
              <a:lnSpc>
                <a:spcPct val="130000"/>
              </a:lnSpc>
            </a:pPr>
            <a:r>
              <a:rPr lang="zh-CN" altLang="en-US" sz="1200">
                <a:solidFill>
                  <a:srgbClr val="323232"/>
                </a:solidFill>
                <a:latin typeface="微软雅黑" pitchFamily="34" charset="-122"/>
                <a:ea typeface="微软雅黑" pitchFamily="34" charset="-122"/>
              </a:rPr>
              <a:t>请在这里输入您的文字内容请在这里输入您的文字内容请在这里输入您的文字内容</a:t>
            </a:r>
            <a:r>
              <a:rPr lang="zh-CN" altLang="en-US" sz="1200">
                <a:latin typeface="微软雅黑" pitchFamily="34" charset="-122"/>
                <a:ea typeface="微软雅黑" pitchFamily="34" charset="-122"/>
              </a:rPr>
              <a:t> </a:t>
            </a:r>
            <a:endParaRPr lang="en-US" altLang="zh-CN" sz="1200">
              <a:latin typeface="微软雅黑" pitchFamily="34" charset="-122"/>
              <a:ea typeface="微软雅黑" pitchFamily="34" charset="-122"/>
            </a:endParaRPr>
          </a:p>
        </p:txBody>
      </p:sp>
      <p:grpSp>
        <p:nvGrpSpPr>
          <p:cNvPr id="25632" name="Group 32"/>
          <p:cNvGrpSpPr>
            <a:grpSpLocks/>
          </p:cNvGrpSpPr>
          <p:nvPr/>
        </p:nvGrpSpPr>
        <p:grpSpPr bwMode="auto">
          <a:xfrm>
            <a:off x="1265238" y="3038475"/>
            <a:ext cx="3157537" cy="1508125"/>
            <a:chOff x="797" y="1914"/>
            <a:chExt cx="1989" cy="950"/>
          </a:xfrm>
        </p:grpSpPr>
        <p:sp>
          <p:nvSpPr>
            <p:cNvPr id="17429" name="文本框 43"/>
            <p:cNvSpPr txBox="1">
              <a:spLocks noChangeArrowheads="1"/>
            </p:cNvSpPr>
            <p:nvPr/>
          </p:nvSpPr>
          <p:spPr bwMode="auto">
            <a:xfrm>
              <a:off x="797" y="1914"/>
              <a:ext cx="1989" cy="365"/>
            </a:xfrm>
            <a:prstGeom prst="rect">
              <a:avLst/>
            </a:prstGeom>
            <a:noFill/>
            <a:ln w="9525">
              <a:noFill/>
              <a:miter lim="800000"/>
              <a:headEnd/>
              <a:tailEnd/>
            </a:ln>
          </p:spPr>
          <p:txBody>
            <a:bodyPr>
              <a:spAutoFit/>
            </a:bodyPr>
            <a:lstStyle/>
            <a:p>
              <a:pPr algn="ctr"/>
              <a:r>
                <a:rPr lang="zh-CN" altLang="en-US" sz="3200" b="1">
                  <a:solidFill>
                    <a:srgbClr val="403D3C"/>
                  </a:solidFill>
                  <a:ea typeface="微软雅黑" pitchFamily="34" charset="-122"/>
                  <a:cs typeface="Arial" charset="0"/>
                </a:rPr>
                <a:t>标题内容</a:t>
              </a:r>
            </a:p>
          </p:txBody>
        </p:sp>
        <p:sp>
          <p:nvSpPr>
            <p:cNvPr id="17430" name="文本框 44"/>
            <p:cNvSpPr txBox="1">
              <a:spLocks noChangeArrowheads="1"/>
            </p:cNvSpPr>
            <p:nvPr/>
          </p:nvSpPr>
          <p:spPr bwMode="auto">
            <a:xfrm>
              <a:off x="1050" y="2284"/>
              <a:ext cx="1534" cy="580"/>
            </a:xfrm>
            <a:prstGeom prst="rect">
              <a:avLst/>
            </a:prstGeom>
            <a:noFill/>
            <a:ln w="9525">
              <a:noFill/>
              <a:miter lim="800000"/>
              <a:headEnd/>
              <a:tailEnd/>
            </a:ln>
          </p:spPr>
          <p:txBody>
            <a:bodyPr>
              <a:spAutoFit/>
            </a:bodyPr>
            <a:lstStyle/>
            <a:p>
              <a:pPr>
                <a:lnSpc>
                  <a:spcPct val="130000"/>
                </a:lnSpc>
              </a:pPr>
              <a:r>
                <a:rPr lang="zh-CN" altLang="en-US" sz="1400">
                  <a:solidFill>
                    <a:srgbClr val="323232"/>
                  </a:solidFill>
                  <a:ea typeface="微软雅黑" pitchFamily="34" charset="-122"/>
                </a:rPr>
                <a:t>请在这里输入您的文字内容请在这里输入您的文字内容请在这里输入您的文字内容</a:t>
              </a:r>
              <a:endParaRPr lang="en-US" altLang="zh-CN" sz="1400">
                <a:solidFill>
                  <a:srgbClr val="323232"/>
                </a:solidFill>
                <a:ea typeface="微软雅黑" pitchFamily="34" charset="-122"/>
              </a:endParaRPr>
            </a:p>
          </p:txBody>
        </p:sp>
      </p:grpSp>
      <p:sp>
        <p:nvSpPr>
          <p:cNvPr id="25624" name="文本框 45"/>
          <p:cNvSpPr txBox="1">
            <a:spLocks noChangeArrowheads="1"/>
          </p:cNvSpPr>
          <p:nvPr/>
        </p:nvSpPr>
        <p:spPr bwMode="auto">
          <a:xfrm>
            <a:off x="5164138" y="1592263"/>
            <a:ext cx="3155950" cy="457200"/>
          </a:xfrm>
          <a:prstGeom prst="rect">
            <a:avLst/>
          </a:prstGeom>
          <a:noFill/>
          <a:ln w="9525">
            <a:noFill/>
            <a:miter lim="800000"/>
            <a:headEnd/>
            <a:tailEnd/>
          </a:ln>
        </p:spPr>
        <p:txBody>
          <a:bodyPr>
            <a:spAutoFit/>
          </a:bodyPr>
          <a:lstStyle/>
          <a:p>
            <a:r>
              <a:rPr lang="en-US" altLang="zh-CN" sz="2400" b="1">
                <a:solidFill>
                  <a:schemeClr val="accent1"/>
                </a:solidFill>
                <a:latin typeface="微软雅黑" pitchFamily="34" charset="-122"/>
                <a:ea typeface="微软雅黑" pitchFamily="34" charset="-122"/>
                <a:cs typeface="Arial" charset="0"/>
              </a:rPr>
              <a:t>01. </a:t>
            </a:r>
            <a:r>
              <a:rPr lang="zh-CN" altLang="en-US" sz="2400" b="1">
                <a:solidFill>
                  <a:schemeClr val="accent1"/>
                </a:solidFill>
                <a:latin typeface="微软雅黑" pitchFamily="34" charset="-122"/>
                <a:ea typeface="微软雅黑" pitchFamily="34" charset="-122"/>
                <a:cs typeface="Arial" charset="0"/>
              </a:rPr>
              <a:t>标题内容</a:t>
            </a:r>
          </a:p>
        </p:txBody>
      </p:sp>
      <p:sp>
        <p:nvSpPr>
          <p:cNvPr id="25625" name="文本框 46"/>
          <p:cNvSpPr txBox="1">
            <a:spLocks noChangeArrowheads="1"/>
          </p:cNvSpPr>
          <p:nvPr/>
        </p:nvSpPr>
        <p:spPr bwMode="auto">
          <a:xfrm>
            <a:off x="5614988" y="2847975"/>
            <a:ext cx="3157537" cy="457200"/>
          </a:xfrm>
          <a:prstGeom prst="rect">
            <a:avLst/>
          </a:prstGeom>
          <a:noFill/>
          <a:ln w="9525">
            <a:noFill/>
            <a:miter lim="800000"/>
            <a:headEnd/>
            <a:tailEnd/>
          </a:ln>
        </p:spPr>
        <p:txBody>
          <a:bodyPr>
            <a:spAutoFit/>
          </a:bodyPr>
          <a:lstStyle/>
          <a:p>
            <a:r>
              <a:rPr lang="en-US" altLang="zh-CN" sz="2400" b="1">
                <a:solidFill>
                  <a:schemeClr val="accent1"/>
                </a:solidFill>
                <a:latin typeface="微软雅黑" pitchFamily="34" charset="-122"/>
                <a:ea typeface="微软雅黑" pitchFamily="34" charset="-122"/>
                <a:cs typeface="Arial" charset="0"/>
              </a:rPr>
              <a:t>02.</a:t>
            </a:r>
            <a:r>
              <a:rPr lang="zh-CN" altLang="en-US" sz="2400" b="1">
                <a:solidFill>
                  <a:schemeClr val="accent1"/>
                </a:solidFill>
                <a:latin typeface="微软雅黑" pitchFamily="34" charset="-122"/>
                <a:ea typeface="微软雅黑" pitchFamily="34" charset="-122"/>
                <a:cs typeface="Arial" charset="0"/>
              </a:rPr>
              <a:t>标题内容</a:t>
            </a:r>
            <a:endParaRPr lang="en-US" altLang="zh-CN" sz="2400" b="1">
              <a:solidFill>
                <a:schemeClr val="accent1"/>
              </a:solidFill>
              <a:latin typeface="微软雅黑" pitchFamily="34" charset="-122"/>
              <a:ea typeface="微软雅黑" pitchFamily="34" charset="-122"/>
              <a:cs typeface="Arial" charset="0"/>
            </a:endParaRPr>
          </a:p>
        </p:txBody>
      </p:sp>
      <p:sp>
        <p:nvSpPr>
          <p:cNvPr id="25626" name="文本框 47"/>
          <p:cNvSpPr txBox="1">
            <a:spLocks noChangeArrowheads="1"/>
          </p:cNvSpPr>
          <p:nvPr/>
        </p:nvSpPr>
        <p:spPr bwMode="auto">
          <a:xfrm>
            <a:off x="5672138" y="4005263"/>
            <a:ext cx="3159125" cy="457200"/>
          </a:xfrm>
          <a:prstGeom prst="rect">
            <a:avLst/>
          </a:prstGeom>
          <a:noFill/>
          <a:ln w="9525">
            <a:noFill/>
            <a:miter lim="800000"/>
            <a:headEnd/>
            <a:tailEnd/>
          </a:ln>
        </p:spPr>
        <p:txBody>
          <a:bodyPr>
            <a:spAutoFit/>
          </a:bodyPr>
          <a:lstStyle/>
          <a:p>
            <a:r>
              <a:rPr lang="en-US" altLang="zh-CN" sz="2400" b="1">
                <a:solidFill>
                  <a:schemeClr val="accent1"/>
                </a:solidFill>
                <a:latin typeface="微软雅黑" pitchFamily="34" charset="-122"/>
                <a:ea typeface="微软雅黑" pitchFamily="34" charset="-122"/>
                <a:cs typeface="Arial" charset="0"/>
              </a:rPr>
              <a:t>03.</a:t>
            </a:r>
            <a:r>
              <a:rPr lang="zh-CN" altLang="en-US" sz="2400" b="1">
                <a:solidFill>
                  <a:schemeClr val="accent1"/>
                </a:solidFill>
                <a:latin typeface="微软雅黑" pitchFamily="34" charset="-122"/>
                <a:ea typeface="微软雅黑" pitchFamily="34" charset="-122"/>
                <a:cs typeface="Arial" charset="0"/>
              </a:rPr>
              <a:t>标题内容</a:t>
            </a:r>
            <a:endParaRPr lang="en-US" altLang="zh-CN" sz="2400" b="1">
              <a:solidFill>
                <a:schemeClr val="accent1"/>
              </a:solidFill>
              <a:latin typeface="微软雅黑" pitchFamily="34" charset="-122"/>
              <a:ea typeface="微软雅黑" pitchFamily="34" charset="-122"/>
              <a:cs typeface="Arial" charset="0"/>
            </a:endParaRPr>
          </a:p>
        </p:txBody>
      </p:sp>
      <p:sp>
        <p:nvSpPr>
          <p:cNvPr id="25627" name="文本框 48"/>
          <p:cNvSpPr txBox="1">
            <a:spLocks noChangeArrowheads="1"/>
          </p:cNvSpPr>
          <p:nvPr/>
        </p:nvSpPr>
        <p:spPr bwMode="auto">
          <a:xfrm>
            <a:off x="5265738" y="5278438"/>
            <a:ext cx="3157537" cy="457200"/>
          </a:xfrm>
          <a:prstGeom prst="rect">
            <a:avLst/>
          </a:prstGeom>
          <a:noFill/>
          <a:ln w="9525">
            <a:noFill/>
            <a:miter lim="800000"/>
            <a:headEnd/>
            <a:tailEnd/>
          </a:ln>
        </p:spPr>
        <p:txBody>
          <a:bodyPr>
            <a:spAutoFit/>
          </a:bodyPr>
          <a:lstStyle/>
          <a:p>
            <a:r>
              <a:rPr lang="en-US" altLang="zh-CN" sz="2400" b="1">
                <a:solidFill>
                  <a:schemeClr val="accent1"/>
                </a:solidFill>
                <a:latin typeface="微软雅黑" pitchFamily="34" charset="-122"/>
                <a:ea typeface="微软雅黑" pitchFamily="34" charset="-122"/>
                <a:cs typeface="Arial" charset="0"/>
              </a:rPr>
              <a:t>04.</a:t>
            </a:r>
            <a:r>
              <a:rPr lang="zh-CN" altLang="en-US" sz="2400" b="1">
                <a:solidFill>
                  <a:schemeClr val="accent1"/>
                </a:solidFill>
                <a:latin typeface="微软雅黑" pitchFamily="34" charset="-122"/>
                <a:ea typeface="微软雅黑" pitchFamily="34" charset="-122"/>
                <a:cs typeface="Arial" charset="0"/>
              </a:rPr>
              <a:t>标题内容</a:t>
            </a:r>
            <a:endParaRPr lang="en-US" altLang="zh-CN" sz="2400" b="1">
              <a:solidFill>
                <a:schemeClr val="accent1"/>
              </a:solidFill>
              <a:latin typeface="微软雅黑" pitchFamily="34" charset="-122"/>
              <a:ea typeface="微软雅黑" pitchFamily="34" charset="-122"/>
              <a:cs typeface="Arial" charset="0"/>
            </a:endParaRPr>
          </a:p>
        </p:txBody>
      </p:sp>
      <p:sp>
        <p:nvSpPr>
          <p:cNvPr id="21" name="椭圆 20"/>
          <p:cNvSpPr>
            <a:spLocks noChangeArrowheads="1"/>
          </p:cNvSpPr>
          <p:nvPr/>
        </p:nvSpPr>
        <p:spPr bwMode="auto">
          <a:xfrm>
            <a:off x="4629150" y="2884488"/>
            <a:ext cx="752475" cy="750887"/>
          </a:xfrm>
          <a:prstGeom prst="ellipse">
            <a:avLst/>
          </a:prstGeom>
          <a:solidFill>
            <a:schemeClr val="accent1"/>
          </a:solidFill>
          <a:ln w="31750" algn="ctr">
            <a:noFill/>
            <a:miter lim="800000"/>
            <a:headEnd/>
            <a:tailEnd/>
          </a:ln>
        </p:spPr>
        <p:txBody>
          <a:bodyPr anchor="ctr"/>
          <a:lstStyle/>
          <a:p>
            <a:pPr algn="ctr" fontAlgn="auto">
              <a:spcBef>
                <a:spcPts val="0"/>
              </a:spcBef>
              <a:spcAft>
                <a:spcPts val="0"/>
              </a:spcAft>
              <a:defRPr/>
            </a:pPr>
            <a:r>
              <a:rPr lang="en-US" altLang="zh-CN" sz="3600" dirty="0">
                <a:solidFill>
                  <a:schemeClr val="lt1"/>
                </a:solidFill>
                <a:latin typeface="+mn-lt"/>
                <a:ea typeface="+mn-ea"/>
              </a:rPr>
              <a:t>2</a:t>
            </a:r>
            <a:endParaRPr lang="zh-CN" altLang="en-US" sz="3600" dirty="0">
              <a:solidFill>
                <a:schemeClr val="lt1"/>
              </a:solidFill>
              <a:latin typeface="+mn-lt"/>
              <a:ea typeface="+mn-ea"/>
            </a:endParaRPr>
          </a:p>
        </p:txBody>
      </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 calcmode="lin" valueType="num">
                                      <p:cBhvr>
                                        <p:cTn id="9" dur="500" fill="hold"/>
                                        <p:tgtEl>
                                          <p:spTgt spid="8"/>
                                        </p:tgtEl>
                                        <p:attrNameLst>
                                          <p:attrName>style.rotation</p:attrName>
                                        </p:attrNameLst>
                                      </p:cBhvr>
                                      <p:tavLst>
                                        <p:tav tm="0">
                                          <p:val>
                                            <p:fltVal val="360"/>
                                          </p:val>
                                        </p:tav>
                                        <p:tav tm="100000">
                                          <p:val>
                                            <p:fltVal val="0"/>
                                          </p:val>
                                        </p:tav>
                                      </p:tavLst>
                                    </p:anim>
                                    <p:animEffect transition="in" filter="fade">
                                      <p:cBhvr>
                                        <p:cTn id="10" dur="500"/>
                                        <p:tgtEl>
                                          <p:spTgt spid="8"/>
                                        </p:tgtEl>
                                      </p:cBhvr>
                                    </p:animEffect>
                                  </p:childTnLst>
                                </p:cTn>
                              </p:par>
                            </p:childTnLst>
                          </p:cTn>
                        </p:par>
                        <p:par>
                          <p:cTn id="11" fill="hold">
                            <p:stCondLst>
                              <p:cond delay="500"/>
                            </p:stCondLst>
                            <p:childTnLst>
                              <p:par>
                                <p:cTn id="12" presetID="49" presetClass="entr" presetSubtype="0" decel="100000" fill="hold" grpId="0" nodeType="after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p:cTn id="14" dur="500" fill="hold"/>
                                        <p:tgtEl>
                                          <p:spTgt spid="11"/>
                                        </p:tgtEl>
                                        <p:attrNameLst>
                                          <p:attrName>ppt_w</p:attrName>
                                        </p:attrNameLst>
                                      </p:cBhvr>
                                      <p:tavLst>
                                        <p:tav tm="0">
                                          <p:val>
                                            <p:fltVal val="0"/>
                                          </p:val>
                                        </p:tav>
                                        <p:tav tm="100000">
                                          <p:val>
                                            <p:strVal val="#ppt_w"/>
                                          </p:val>
                                        </p:tav>
                                      </p:tavLst>
                                    </p:anim>
                                    <p:anim calcmode="lin" valueType="num">
                                      <p:cBhvr>
                                        <p:cTn id="15" dur="500" fill="hold"/>
                                        <p:tgtEl>
                                          <p:spTgt spid="11"/>
                                        </p:tgtEl>
                                        <p:attrNameLst>
                                          <p:attrName>ppt_h</p:attrName>
                                        </p:attrNameLst>
                                      </p:cBhvr>
                                      <p:tavLst>
                                        <p:tav tm="0">
                                          <p:val>
                                            <p:fltVal val="0"/>
                                          </p:val>
                                        </p:tav>
                                        <p:tav tm="100000">
                                          <p:val>
                                            <p:strVal val="#ppt_h"/>
                                          </p:val>
                                        </p:tav>
                                      </p:tavLst>
                                    </p:anim>
                                    <p:anim calcmode="lin" valueType="num">
                                      <p:cBhvr>
                                        <p:cTn id="16" dur="500" fill="hold"/>
                                        <p:tgtEl>
                                          <p:spTgt spid="11"/>
                                        </p:tgtEl>
                                        <p:attrNameLst>
                                          <p:attrName>style.rotation</p:attrName>
                                        </p:attrNameLst>
                                      </p:cBhvr>
                                      <p:tavLst>
                                        <p:tav tm="0">
                                          <p:val>
                                            <p:fltVal val="360"/>
                                          </p:val>
                                        </p:tav>
                                        <p:tav tm="100000">
                                          <p:val>
                                            <p:fltVal val="0"/>
                                          </p:val>
                                        </p:tav>
                                      </p:tavLst>
                                    </p:anim>
                                    <p:animEffect transition="in" filter="fade">
                                      <p:cBhvr>
                                        <p:cTn id="17" dur="500"/>
                                        <p:tgtEl>
                                          <p:spTgt spid="11"/>
                                        </p:tgtEl>
                                      </p:cBhvr>
                                    </p:animEffect>
                                  </p:childTnLst>
                                </p:cTn>
                              </p:par>
                            </p:childTnLst>
                          </p:cTn>
                        </p:par>
                        <p:par>
                          <p:cTn id="18" fill="hold">
                            <p:stCondLst>
                              <p:cond delay="1000"/>
                            </p:stCondLst>
                            <p:childTnLst>
                              <p:par>
                                <p:cTn id="19" presetID="23" presetClass="entr" presetSubtype="272" fill="hold" nodeType="afterEffect">
                                  <p:stCondLst>
                                    <p:cond delay="0"/>
                                  </p:stCondLst>
                                  <p:childTnLst>
                                    <p:set>
                                      <p:cBhvr>
                                        <p:cTn id="20" dur="1" fill="hold">
                                          <p:stCondLst>
                                            <p:cond delay="0"/>
                                          </p:stCondLst>
                                        </p:cTn>
                                        <p:tgtEl>
                                          <p:spTgt spid="25632"/>
                                        </p:tgtEl>
                                        <p:attrNameLst>
                                          <p:attrName>style.visibility</p:attrName>
                                        </p:attrNameLst>
                                      </p:cBhvr>
                                      <p:to>
                                        <p:strVal val="visible"/>
                                      </p:to>
                                    </p:set>
                                    <p:anim calcmode="lin" valueType="num">
                                      <p:cBhvr>
                                        <p:cTn id="21" dur="500" fill="hold"/>
                                        <p:tgtEl>
                                          <p:spTgt spid="25632"/>
                                        </p:tgtEl>
                                        <p:attrNameLst>
                                          <p:attrName>ppt_w</p:attrName>
                                        </p:attrNameLst>
                                      </p:cBhvr>
                                      <p:tavLst>
                                        <p:tav tm="0">
                                          <p:val>
                                            <p:strVal val="2/3*#ppt_w"/>
                                          </p:val>
                                        </p:tav>
                                        <p:tav tm="100000">
                                          <p:val>
                                            <p:strVal val="#ppt_w"/>
                                          </p:val>
                                        </p:tav>
                                      </p:tavLst>
                                    </p:anim>
                                    <p:anim calcmode="lin" valueType="num">
                                      <p:cBhvr>
                                        <p:cTn id="22" dur="500" fill="hold"/>
                                        <p:tgtEl>
                                          <p:spTgt spid="25632"/>
                                        </p:tgtEl>
                                        <p:attrNameLst>
                                          <p:attrName>ppt_h</p:attrName>
                                        </p:attrNameLst>
                                      </p:cBhvr>
                                      <p:tavLst>
                                        <p:tav tm="0">
                                          <p:val>
                                            <p:strVal val="2/3*#ppt_h"/>
                                          </p:val>
                                        </p:tav>
                                        <p:tav tm="100000">
                                          <p:val>
                                            <p:strVal val="#ppt_h"/>
                                          </p:val>
                                        </p:tav>
                                      </p:tavLst>
                                    </p:anim>
                                  </p:childTnLst>
                                </p:cTn>
                              </p:par>
                            </p:childTnLst>
                          </p:cTn>
                        </p:par>
                        <p:par>
                          <p:cTn id="23" fill="hold">
                            <p:stCondLst>
                              <p:cond delay="1500"/>
                            </p:stCondLst>
                            <p:childTnLst>
                              <p:par>
                                <p:cTn id="24" presetID="22" presetClass="entr" presetSubtype="1"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wipe(up)">
                                      <p:cBhvr>
                                        <p:cTn id="26" dur="500"/>
                                        <p:tgtEl>
                                          <p:spTgt spid="33"/>
                                        </p:tgtEl>
                                      </p:cBhvr>
                                    </p:animEffect>
                                  </p:childTnLst>
                                </p:cTn>
                              </p:par>
                            </p:childTnLst>
                          </p:cTn>
                        </p:par>
                        <p:par>
                          <p:cTn id="27" fill="hold">
                            <p:stCondLst>
                              <p:cond delay="2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20"/>
                                        </p:tgtEl>
                                        <p:attrNameLst>
                                          <p:attrName>style.visibility</p:attrName>
                                        </p:attrNameLst>
                                      </p:cBhvr>
                                      <p:to>
                                        <p:strVal val="visible"/>
                                      </p:to>
                                    </p:set>
                                    <p:animEffect transition="in" filter="fade">
                                      <p:cBhvr>
                                        <p:cTn id="30" dur="500"/>
                                        <p:tgtEl>
                                          <p:spTgt spid="20"/>
                                        </p:tgtEl>
                                      </p:cBhvr>
                                    </p:animEffect>
                                    <p:anim calcmode="lin" valueType="num">
                                      <p:cBhvr>
                                        <p:cTn id="31" dur="500" fill="hold"/>
                                        <p:tgtEl>
                                          <p:spTgt spid="20"/>
                                        </p:tgtEl>
                                        <p:attrNameLst>
                                          <p:attrName>ppt_x</p:attrName>
                                        </p:attrNameLst>
                                      </p:cBhvr>
                                      <p:tavLst>
                                        <p:tav tm="0">
                                          <p:val>
                                            <p:strVal val="#ppt_x-.1"/>
                                          </p:val>
                                        </p:tav>
                                        <p:tav tm="100000">
                                          <p:val>
                                            <p:strVal val="#ppt_x"/>
                                          </p:val>
                                        </p:tav>
                                      </p:tavLst>
                                    </p:anim>
                                    <p:anim calcmode="lin" valueType="num">
                                      <p:cBhvr>
                                        <p:cTn id="32" dur="500" fill="hold"/>
                                        <p:tgtEl>
                                          <p:spTgt spid="20"/>
                                        </p:tgtEl>
                                        <p:attrNameLst>
                                          <p:attrName>ppt_y</p:attrName>
                                        </p:attrNameLst>
                                      </p:cBhvr>
                                      <p:tavLst>
                                        <p:tav tm="0">
                                          <p:val>
                                            <p:strVal val="#ppt_y"/>
                                          </p:val>
                                        </p:tav>
                                        <p:tav tm="100000">
                                          <p:val>
                                            <p:strVal val="#ppt_y"/>
                                          </p:val>
                                        </p:tav>
                                      </p:tavLst>
                                    </p:anim>
                                  </p:childTnLst>
                                </p:cTn>
                              </p:par>
                              <p:par>
                                <p:cTn id="33" presetID="40" presetClass="entr" presetSubtype="0" fill="hold" grpId="0" nodeType="withEffect">
                                  <p:stCondLst>
                                    <p:cond delay="0"/>
                                  </p:stCondLst>
                                  <p:iterate type="lt">
                                    <p:tmPct val="10000"/>
                                  </p:iterate>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anim calcmode="lin" valueType="num">
                                      <p:cBhvr>
                                        <p:cTn id="36" dur="500" fill="hold"/>
                                        <p:tgtEl>
                                          <p:spTgt spid="21"/>
                                        </p:tgtEl>
                                        <p:attrNameLst>
                                          <p:attrName>ppt_x</p:attrName>
                                        </p:attrNameLst>
                                      </p:cBhvr>
                                      <p:tavLst>
                                        <p:tav tm="0">
                                          <p:val>
                                            <p:strVal val="#ppt_x-.1"/>
                                          </p:val>
                                        </p:tav>
                                        <p:tav tm="100000">
                                          <p:val>
                                            <p:strVal val="#ppt_x"/>
                                          </p:val>
                                        </p:tav>
                                      </p:tavLst>
                                    </p:anim>
                                    <p:anim calcmode="lin" valueType="num">
                                      <p:cBhvr>
                                        <p:cTn id="37" dur="500" fill="hold"/>
                                        <p:tgtEl>
                                          <p:spTgt spid="21"/>
                                        </p:tgtEl>
                                        <p:attrNameLst>
                                          <p:attrName>ppt_y</p:attrName>
                                        </p:attrNameLst>
                                      </p:cBhvr>
                                      <p:tavLst>
                                        <p:tav tm="0">
                                          <p:val>
                                            <p:strVal val="#ppt_y"/>
                                          </p:val>
                                        </p:tav>
                                        <p:tav tm="100000">
                                          <p:val>
                                            <p:strVal val="#ppt_y"/>
                                          </p:val>
                                        </p:tav>
                                      </p:tavLst>
                                    </p:anim>
                                  </p:childTnLst>
                                </p:cTn>
                              </p:par>
                              <p:par>
                                <p:cTn id="38" presetID="40" presetClass="entr" presetSubtype="0" fill="hold" grpId="0" nodeType="withEffect">
                                  <p:stCondLst>
                                    <p:cond delay="0"/>
                                  </p:stCondLst>
                                  <p:iterate type="lt">
                                    <p:tmPct val="10000"/>
                                  </p:iterate>
                                  <p:childTnLst>
                                    <p:set>
                                      <p:cBhvr>
                                        <p:cTn id="39" dur="1" fill="hold">
                                          <p:stCondLst>
                                            <p:cond delay="0"/>
                                          </p:stCondLst>
                                        </p:cTn>
                                        <p:tgtEl>
                                          <p:spTgt spid="22"/>
                                        </p:tgtEl>
                                        <p:attrNameLst>
                                          <p:attrName>style.visibility</p:attrName>
                                        </p:attrNameLst>
                                      </p:cBhvr>
                                      <p:to>
                                        <p:strVal val="visible"/>
                                      </p:to>
                                    </p:set>
                                    <p:animEffect transition="in" filter="fade">
                                      <p:cBhvr>
                                        <p:cTn id="40" dur="500"/>
                                        <p:tgtEl>
                                          <p:spTgt spid="22"/>
                                        </p:tgtEl>
                                      </p:cBhvr>
                                    </p:animEffect>
                                    <p:anim calcmode="lin" valueType="num">
                                      <p:cBhvr>
                                        <p:cTn id="41" dur="500" fill="hold"/>
                                        <p:tgtEl>
                                          <p:spTgt spid="22"/>
                                        </p:tgtEl>
                                        <p:attrNameLst>
                                          <p:attrName>ppt_x</p:attrName>
                                        </p:attrNameLst>
                                      </p:cBhvr>
                                      <p:tavLst>
                                        <p:tav tm="0">
                                          <p:val>
                                            <p:strVal val="#ppt_x-.1"/>
                                          </p:val>
                                        </p:tav>
                                        <p:tav tm="100000">
                                          <p:val>
                                            <p:strVal val="#ppt_x"/>
                                          </p:val>
                                        </p:tav>
                                      </p:tavLst>
                                    </p:anim>
                                    <p:anim calcmode="lin" valueType="num">
                                      <p:cBhvr>
                                        <p:cTn id="42" dur="500" fill="hold"/>
                                        <p:tgtEl>
                                          <p:spTgt spid="22"/>
                                        </p:tgtEl>
                                        <p:attrNameLst>
                                          <p:attrName>ppt_y</p:attrName>
                                        </p:attrNameLst>
                                      </p:cBhvr>
                                      <p:tavLst>
                                        <p:tav tm="0">
                                          <p:val>
                                            <p:strVal val="#ppt_y"/>
                                          </p:val>
                                        </p:tav>
                                        <p:tav tm="100000">
                                          <p:val>
                                            <p:strVal val="#ppt_y"/>
                                          </p:val>
                                        </p:tav>
                                      </p:tavLst>
                                    </p:anim>
                                  </p:childTnLst>
                                </p:cTn>
                              </p:par>
                              <p:par>
                                <p:cTn id="43" presetID="40" presetClass="entr" presetSubtype="0" fill="hold" grpId="0" nodeType="withEffect">
                                  <p:stCondLst>
                                    <p:cond delay="0"/>
                                  </p:stCondLst>
                                  <p:iterate type="lt">
                                    <p:tmPct val="10000"/>
                                  </p:iterate>
                                  <p:childTnLst>
                                    <p:set>
                                      <p:cBhvr>
                                        <p:cTn id="44" dur="1" fill="hold">
                                          <p:stCondLst>
                                            <p:cond delay="0"/>
                                          </p:stCondLst>
                                        </p:cTn>
                                        <p:tgtEl>
                                          <p:spTgt spid="23"/>
                                        </p:tgtEl>
                                        <p:attrNameLst>
                                          <p:attrName>style.visibility</p:attrName>
                                        </p:attrNameLst>
                                      </p:cBhvr>
                                      <p:to>
                                        <p:strVal val="visible"/>
                                      </p:to>
                                    </p:set>
                                    <p:animEffect transition="in" filter="fade">
                                      <p:cBhvr>
                                        <p:cTn id="45" dur="500"/>
                                        <p:tgtEl>
                                          <p:spTgt spid="23"/>
                                        </p:tgtEl>
                                      </p:cBhvr>
                                    </p:animEffect>
                                    <p:anim calcmode="lin" valueType="num">
                                      <p:cBhvr>
                                        <p:cTn id="46" dur="500" fill="hold"/>
                                        <p:tgtEl>
                                          <p:spTgt spid="23"/>
                                        </p:tgtEl>
                                        <p:attrNameLst>
                                          <p:attrName>ppt_x</p:attrName>
                                        </p:attrNameLst>
                                      </p:cBhvr>
                                      <p:tavLst>
                                        <p:tav tm="0">
                                          <p:val>
                                            <p:strVal val="#ppt_x-.1"/>
                                          </p:val>
                                        </p:tav>
                                        <p:tav tm="100000">
                                          <p:val>
                                            <p:strVal val="#ppt_x"/>
                                          </p:val>
                                        </p:tav>
                                      </p:tavLst>
                                    </p:anim>
                                    <p:anim calcmode="lin" valueType="num">
                                      <p:cBhvr>
                                        <p:cTn id="47" dur="500" fill="hold"/>
                                        <p:tgtEl>
                                          <p:spTgt spid="23"/>
                                        </p:tgtEl>
                                        <p:attrNameLst>
                                          <p:attrName>ppt_y</p:attrName>
                                        </p:attrNameLst>
                                      </p:cBhvr>
                                      <p:tavLst>
                                        <p:tav tm="0">
                                          <p:val>
                                            <p:strVal val="#ppt_y"/>
                                          </p:val>
                                        </p:tav>
                                        <p:tav tm="100000">
                                          <p:val>
                                            <p:strVal val="#ppt_y"/>
                                          </p:val>
                                        </p:tav>
                                      </p:tavLst>
                                    </p:anim>
                                  </p:childTnLst>
                                </p:cTn>
                              </p:par>
                            </p:childTnLst>
                          </p:cTn>
                        </p:par>
                        <p:par>
                          <p:cTn id="48" fill="hold">
                            <p:stCondLst>
                              <p:cond delay="2500"/>
                            </p:stCondLst>
                            <p:childTnLst>
                              <p:par>
                                <p:cTn id="49" presetID="42" presetClass="entr" presetSubtype="0" fill="hold" grpId="0" nodeType="afterEffect">
                                  <p:stCondLst>
                                    <p:cond delay="0"/>
                                  </p:stCondLst>
                                  <p:childTnLst>
                                    <p:set>
                                      <p:cBhvr>
                                        <p:cTn id="50" dur="1" fill="hold">
                                          <p:stCondLst>
                                            <p:cond delay="0"/>
                                          </p:stCondLst>
                                        </p:cTn>
                                        <p:tgtEl>
                                          <p:spTgt spid="25624"/>
                                        </p:tgtEl>
                                        <p:attrNameLst>
                                          <p:attrName>style.visibility</p:attrName>
                                        </p:attrNameLst>
                                      </p:cBhvr>
                                      <p:to>
                                        <p:strVal val="visible"/>
                                      </p:to>
                                    </p:set>
                                    <p:animEffect transition="in" filter="fade">
                                      <p:cBhvr>
                                        <p:cTn id="51" dur="500"/>
                                        <p:tgtEl>
                                          <p:spTgt spid="25624"/>
                                        </p:tgtEl>
                                      </p:cBhvr>
                                    </p:animEffect>
                                    <p:anim calcmode="lin" valueType="num">
                                      <p:cBhvr>
                                        <p:cTn id="52" dur="500" fill="hold"/>
                                        <p:tgtEl>
                                          <p:spTgt spid="25624"/>
                                        </p:tgtEl>
                                        <p:attrNameLst>
                                          <p:attrName>ppt_x</p:attrName>
                                        </p:attrNameLst>
                                      </p:cBhvr>
                                      <p:tavLst>
                                        <p:tav tm="0">
                                          <p:val>
                                            <p:strVal val="#ppt_x"/>
                                          </p:val>
                                        </p:tav>
                                        <p:tav tm="100000">
                                          <p:val>
                                            <p:strVal val="#ppt_x"/>
                                          </p:val>
                                        </p:tav>
                                      </p:tavLst>
                                    </p:anim>
                                    <p:anim calcmode="lin" valueType="num">
                                      <p:cBhvr>
                                        <p:cTn id="53" dur="500" fill="hold"/>
                                        <p:tgtEl>
                                          <p:spTgt spid="25624"/>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25618"/>
                                        </p:tgtEl>
                                        <p:attrNameLst>
                                          <p:attrName>style.visibility</p:attrName>
                                        </p:attrNameLst>
                                      </p:cBhvr>
                                      <p:to>
                                        <p:strVal val="visible"/>
                                      </p:to>
                                    </p:set>
                                    <p:animEffect transition="in" filter="fade">
                                      <p:cBhvr>
                                        <p:cTn id="56" dur="500"/>
                                        <p:tgtEl>
                                          <p:spTgt spid="25618"/>
                                        </p:tgtEl>
                                      </p:cBhvr>
                                    </p:animEffect>
                                    <p:anim calcmode="lin" valueType="num">
                                      <p:cBhvr>
                                        <p:cTn id="57" dur="500" fill="hold"/>
                                        <p:tgtEl>
                                          <p:spTgt spid="25618"/>
                                        </p:tgtEl>
                                        <p:attrNameLst>
                                          <p:attrName>ppt_x</p:attrName>
                                        </p:attrNameLst>
                                      </p:cBhvr>
                                      <p:tavLst>
                                        <p:tav tm="0">
                                          <p:val>
                                            <p:strVal val="#ppt_x"/>
                                          </p:val>
                                        </p:tav>
                                        <p:tav tm="100000">
                                          <p:val>
                                            <p:strVal val="#ppt_x"/>
                                          </p:val>
                                        </p:tav>
                                      </p:tavLst>
                                    </p:anim>
                                    <p:anim calcmode="lin" valueType="num">
                                      <p:cBhvr>
                                        <p:cTn id="58" dur="500" fill="hold"/>
                                        <p:tgtEl>
                                          <p:spTgt spid="25618"/>
                                        </p:tgtEl>
                                        <p:attrNameLst>
                                          <p:attrName>ppt_y</p:attrName>
                                        </p:attrNameLst>
                                      </p:cBhvr>
                                      <p:tavLst>
                                        <p:tav tm="0">
                                          <p:val>
                                            <p:strVal val="#ppt_y+.1"/>
                                          </p:val>
                                        </p:tav>
                                        <p:tav tm="100000">
                                          <p:val>
                                            <p:strVal val="#ppt_y"/>
                                          </p:val>
                                        </p:tav>
                                      </p:tavLst>
                                    </p:anim>
                                  </p:childTnLst>
                                </p:cTn>
                              </p:par>
                            </p:childTnLst>
                          </p:cTn>
                        </p:par>
                        <p:par>
                          <p:cTn id="59" fill="hold">
                            <p:stCondLst>
                              <p:cond delay="3000"/>
                            </p:stCondLst>
                            <p:childTnLst>
                              <p:par>
                                <p:cTn id="60" presetID="42" presetClass="entr" presetSubtype="0" fill="hold" grpId="0" nodeType="afterEffect">
                                  <p:stCondLst>
                                    <p:cond delay="0"/>
                                  </p:stCondLst>
                                  <p:childTnLst>
                                    <p:set>
                                      <p:cBhvr>
                                        <p:cTn id="61" dur="1" fill="hold">
                                          <p:stCondLst>
                                            <p:cond delay="0"/>
                                          </p:stCondLst>
                                        </p:cTn>
                                        <p:tgtEl>
                                          <p:spTgt spid="25625"/>
                                        </p:tgtEl>
                                        <p:attrNameLst>
                                          <p:attrName>style.visibility</p:attrName>
                                        </p:attrNameLst>
                                      </p:cBhvr>
                                      <p:to>
                                        <p:strVal val="visible"/>
                                      </p:to>
                                    </p:set>
                                    <p:animEffect transition="in" filter="fade">
                                      <p:cBhvr>
                                        <p:cTn id="62" dur="1000"/>
                                        <p:tgtEl>
                                          <p:spTgt spid="25625"/>
                                        </p:tgtEl>
                                      </p:cBhvr>
                                    </p:animEffect>
                                    <p:anim calcmode="lin" valueType="num">
                                      <p:cBhvr>
                                        <p:cTn id="63" dur="1000" fill="hold"/>
                                        <p:tgtEl>
                                          <p:spTgt spid="25625"/>
                                        </p:tgtEl>
                                        <p:attrNameLst>
                                          <p:attrName>ppt_x</p:attrName>
                                        </p:attrNameLst>
                                      </p:cBhvr>
                                      <p:tavLst>
                                        <p:tav tm="0">
                                          <p:val>
                                            <p:strVal val="#ppt_x"/>
                                          </p:val>
                                        </p:tav>
                                        <p:tav tm="100000">
                                          <p:val>
                                            <p:strVal val="#ppt_x"/>
                                          </p:val>
                                        </p:tav>
                                      </p:tavLst>
                                    </p:anim>
                                    <p:anim calcmode="lin" valueType="num">
                                      <p:cBhvr>
                                        <p:cTn id="64" dur="1000" fill="hold"/>
                                        <p:tgtEl>
                                          <p:spTgt spid="25625"/>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25619"/>
                                        </p:tgtEl>
                                        <p:attrNameLst>
                                          <p:attrName>style.visibility</p:attrName>
                                        </p:attrNameLst>
                                      </p:cBhvr>
                                      <p:to>
                                        <p:strVal val="visible"/>
                                      </p:to>
                                    </p:set>
                                    <p:animEffect transition="in" filter="fade">
                                      <p:cBhvr>
                                        <p:cTn id="67" dur="1000"/>
                                        <p:tgtEl>
                                          <p:spTgt spid="25619"/>
                                        </p:tgtEl>
                                      </p:cBhvr>
                                    </p:animEffect>
                                    <p:anim calcmode="lin" valueType="num">
                                      <p:cBhvr>
                                        <p:cTn id="68" dur="1000" fill="hold"/>
                                        <p:tgtEl>
                                          <p:spTgt spid="25619"/>
                                        </p:tgtEl>
                                        <p:attrNameLst>
                                          <p:attrName>ppt_x</p:attrName>
                                        </p:attrNameLst>
                                      </p:cBhvr>
                                      <p:tavLst>
                                        <p:tav tm="0">
                                          <p:val>
                                            <p:strVal val="#ppt_x"/>
                                          </p:val>
                                        </p:tav>
                                        <p:tav tm="100000">
                                          <p:val>
                                            <p:strVal val="#ppt_x"/>
                                          </p:val>
                                        </p:tav>
                                      </p:tavLst>
                                    </p:anim>
                                    <p:anim calcmode="lin" valueType="num">
                                      <p:cBhvr>
                                        <p:cTn id="69" dur="1000" fill="hold"/>
                                        <p:tgtEl>
                                          <p:spTgt spid="25619"/>
                                        </p:tgtEl>
                                        <p:attrNameLst>
                                          <p:attrName>ppt_y</p:attrName>
                                        </p:attrNameLst>
                                      </p:cBhvr>
                                      <p:tavLst>
                                        <p:tav tm="0">
                                          <p:val>
                                            <p:strVal val="#ppt_y+.1"/>
                                          </p:val>
                                        </p:tav>
                                        <p:tav tm="100000">
                                          <p:val>
                                            <p:strVal val="#ppt_y"/>
                                          </p:val>
                                        </p:tav>
                                      </p:tavLst>
                                    </p:anim>
                                  </p:childTnLst>
                                </p:cTn>
                              </p:par>
                            </p:childTnLst>
                          </p:cTn>
                        </p:par>
                        <p:par>
                          <p:cTn id="70" fill="hold">
                            <p:stCondLst>
                              <p:cond delay="4000"/>
                            </p:stCondLst>
                            <p:childTnLst>
                              <p:par>
                                <p:cTn id="71" presetID="42" presetClass="entr" presetSubtype="0" fill="hold" grpId="0" nodeType="afterEffect">
                                  <p:stCondLst>
                                    <p:cond delay="0"/>
                                  </p:stCondLst>
                                  <p:childTnLst>
                                    <p:set>
                                      <p:cBhvr>
                                        <p:cTn id="72" dur="1" fill="hold">
                                          <p:stCondLst>
                                            <p:cond delay="0"/>
                                          </p:stCondLst>
                                        </p:cTn>
                                        <p:tgtEl>
                                          <p:spTgt spid="25626"/>
                                        </p:tgtEl>
                                        <p:attrNameLst>
                                          <p:attrName>style.visibility</p:attrName>
                                        </p:attrNameLst>
                                      </p:cBhvr>
                                      <p:to>
                                        <p:strVal val="visible"/>
                                      </p:to>
                                    </p:set>
                                    <p:animEffect transition="in" filter="fade">
                                      <p:cBhvr>
                                        <p:cTn id="73" dur="1000"/>
                                        <p:tgtEl>
                                          <p:spTgt spid="25626"/>
                                        </p:tgtEl>
                                      </p:cBhvr>
                                    </p:animEffect>
                                    <p:anim calcmode="lin" valueType="num">
                                      <p:cBhvr>
                                        <p:cTn id="74" dur="1000" fill="hold"/>
                                        <p:tgtEl>
                                          <p:spTgt spid="25626"/>
                                        </p:tgtEl>
                                        <p:attrNameLst>
                                          <p:attrName>ppt_x</p:attrName>
                                        </p:attrNameLst>
                                      </p:cBhvr>
                                      <p:tavLst>
                                        <p:tav tm="0">
                                          <p:val>
                                            <p:strVal val="#ppt_x"/>
                                          </p:val>
                                        </p:tav>
                                        <p:tav tm="100000">
                                          <p:val>
                                            <p:strVal val="#ppt_x"/>
                                          </p:val>
                                        </p:tav>
                                      </p:tavLst>
                                    </p:anim>
                                    <p:anim calcmode="lin" valueType="num">
                                      <p:cBhvr>
                                        <p:cTn id="75" dur="1000" fill="hold"/>
                                        <p:tgtEl>
                                          <p:spTgt spid="25626"/>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5620"/>
                                        </p:tgtEl>
                                        <p:attrNameLst>
                                          <p:attrName>style.visibility</p:attrName>
                                        </p:attrNameLst>
                                      </p:cBhvr>
                                      <p:to>
                                        <p:strVal val="visible"/>
                                      </p:to>
                                    </p:set>
                                    <p:animEffect transition="in" filter="fade">
                                      <p:cBhvr>
                                        <p:cTn id="78" dur="1000"/>
                                        <p:tgtEl>
                                          <p:spTgt spid="25620"/>
                                        </p:tgtEl>
                                      </p:cBhvr>
                                    </p:animEffect>
                                    <p:anim calcmode="lin" valueType="num">
                                      <p:cBhvr>
                                        <p:cTn id="79" dur="1000" fill="hold"/>
                                        <p:tgtEl>
                                          <p:spTgt spid="25620"/>
                                        </p:tgtEl>
                                        <p:attrNameLst>
                                          <p:attrName>ppt_x</p:attrName>
                                        </p:attrNameLst>
                                      </p:cBhvr>
                                      <p:tavLst>
                                        <p:tav tm="0">
                                          <p:val>
                                            <p:strVal val="#ppt_x"/>
                                          </p:val>
                                        </p:tav>
                                        <p:tav tm="100000">
                                          <p:val>
                                            <p:strVal val="#ppt_x"/>
                                          </p:val>
                                        </p:tav>
                                      </p:tavLst>
                                    </p:anim>
                                    <p:anim calcmode="lin" valueType="num">
                                      <p:cBhvr>
                                        <p:cTn id="80" dur="1000" fill="hold"/>
                                        <p:tgtEl>
                                          <p:spTgt spid="25620"/>
                                        </p:tgtEl>
                                        <p:attrNameLst>
                                          <p:attrName>ppt_y</p:attrName>
                                        </p:attrNameLst>
                                      </p:cBhvr>
                                      <p:tavLst>
                                        <p:tav tm="0">
                                          <p:val>
                                            <p:strVal val="#ppt_y+.1"/>
                                          </p:val>
                                        </p:tav>
                                        <p:tav tm="100000">
                                          <p:val>
                                            <p:strVal val="#ppt_y"/>
                                          </p:val>
                                        </p:tav>
                                      </p:tavLst>
                                    </p:anim>
                                  </p:childTnLst>
                                </p:cTn>
                              </p:par>
                            </p:childTnLst>
                          </p:cTn>
                        </p:par>
                        <p:par>
                          <p:cTn id="81" fill="hold">
                            <p:stCondLst>
                              <p:cond delay="5000"/>
                            </p:stCondLst>
                            <p:childTnLst>
                              <p:par>
                                <p:cTn id="82" presetID="42" presetClass="entr" presetSubtype="0" fill="hold" grpId="0" nodeType="afterEffect">
                                  <p:stCondLst>
                                    <p:cond delay="0"/>
                                  </p:stCondLst>
                                  <p:childTnLst>
                                    <p:set>
                                      <p:cBhvr>
                                        <p:cTn id="83" dur="1" fill="hold">
                                          <p:stCondLst>
                                            <p:cond delay="0"/>
                                          </p:stCondLst>
                                        </p:cTn>
                                        <p:tgtEl>
                                          <p:spTgt spid="25627"/>
                                        </p:tgtEl>
                                        <p:attrNameLst>
                                          <p:attrName>style.visibility</p:attrName>
                                        </p:attrNameLst>
                                      </p:cBhvr>
                                      <p:to>
                                        <p:strVal val="visible"/>
                                      </p:to>
                                    </p:set>
                                    <p:animEffect transition="in" filter="fade">
                                      <p:cBhvr>
                                        <p:cTn id="84" dur="1000"/>
                                        <p:tgtEl>
                                          <p:spTgt spid="25627"/>
                                        </p:tgtEl>
                                      </p:cBhvr>
                                    </p:animEffect>
                                    <p:anim calcmode="lin" valueType="num">
                                      <p:cBhvr>
                                        <p:cTn id="85" dur="1000" fill="hold"/>
                                        <p:tgtEl>
                                          <p:spTgt spid="25627"/>
                                        </p:tgtEl>
                                        <p:attrNameLst>
                                          <p:attrName>ppt_x</p:attrName>
                                        </p:attrNameLst>
                                      </p:cBhvr>
                                      <p:tavLst>
                                        <p:tav tm="0">
                                          <p:val>
                                            <p:strVal val="#ppt_x"/>
                                          </p:val>
                                        </p:tav>
                                        <p:tav tm="100000">
                                          <p:val>
                                            <p:strVal val="#ppt_x"/>
                                          </p:val>
                                        </p:tav>
                                      </p:tavLst>
                                    </p:anim>
                                    <p:anim calcmode="lin" valueType="num">
                                      <p:cBhvr>
                                        <p:cTn id="86" dur="1000" fill="hold"/>
                                        <p:tgtEl>
                                          <p:spTgt spid="25627"/>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25621"/>
                                        </p:tgtEl>
                                        <p:attrNameLst>
                                          <p:attrName>style.visibility</p:attrName>
                                        </p:attrNameLst>
                                      </p:cBhvr>
                                      <p:to>
                                        <p:strVal val="visible"/>
                                      </p:to>
                                    </p:set>
                                    <p:animEffect transition="in" filter="fade">
                                      <p:cBhvr>
                                        <p:cTn id="89" dur="1000"/>
                                        <p:tgtEl>
                                          <p:spTgt spid="25621"/>
                                        </p:tgtEl>
                                      </p:cBhvr>
                                    </p:animEffect>
                                    <p:anim calcmode="lin" valueType="num">
                                      <p:cBhvr>
                                        <p:cTn id="90" dur="1000" fill="hold"/>
                                        <p:tgtEl>
                                          <p:spTgt spid="25621"/>
                                        </p:tgtEl>
                                        <p:attrNameLst>
                                          <p:attrName>ppt_x</p:attrName>
                                        </p:attrNameLst>
                                      </p:cBhvr>
                                      <p:tavLst>
                                        <p:tav tm="0">
                                          <p:val>
                                            <p:strVal val="#ppt_x"/>
                                          </p:val>
                                        </p:tav>
                                        <p:tav tm="100000">
                                          <p:val>
                                            <p:strVal val="#ppt_x"/>
                                          </p:val>
                                        </p:tav>
                                      </p:tavLst>
                                    </p:anim>
                                    <p:anim calcmode="lin" valueType="num">
                                      <p:cBhvr>
                                        <p:cTn id="91" dur="1000" fill="hold"/>
                                        <p:tgtEl>
                                          <p:spTgt spid="25621"/>
                                        </p:tgtEl>
                                        <p:attrNameLst>
                                          <p:attrName>ppt_y</p:attrName>
                                        </p:attrNameLst>
                                      </p:cBhvr>
                                      <p:tavLst>
                                        <p:tav tm="0">
                                          <p:val>
                                            <p:strVal val="#ppt_y+.1"/>
                                          </p:val>
                                        </p:tav>
                                        <p:tav tm="100000">
                                          <p:val>
                                            <p:strVal val="#ppt_y"/>
                                          </p:val>
                                        </p:tav>
                                      </p:tavLst>
                                    </p:anim>
                                  </p:childTnLst>
                                </p:cTn>
                              </p:par>
                            </p:childTnLst>
                          </p:cTn>
                        </p:par>
                        <p:par>
                          <p:cTn id="92" fill="hold">
                            <p:stCondLst>
                              <p:cond delay="6000"/>
                            </p:stCondLst>
                            <p:childTnLst>
                              <p:par>
                                <p:cTn id="93" presetID="22" presetClass="entr" presetSubtype="8" fill="hold" nodeType="afterEffect">
                                  <p:stCondLst>
                                    <p:cond delay="0"/>
                                  </p:stCondLst>
                                  <p:childTnLst>
                                    <p:set>
                                      <p:cBhvr>
                                        <p:cTn id="94" dur="1" fill="hold">
                                          <p:stCondLst>
                                            <p:cond delay="0"/>
                                          </p:stCondLst>
                                        </p:cTn>
                                        <p:tgtEl>
                                          <p:spTgt spid="25"/>
                                        </p:tgtEl>
                                        <p:attrNameLst>
                                          <p:attrName>style.visibility</p:attrName>
                                        </p:attrNameLst>
                                      </p:cBhvr>
                                      <p:to>
                                        <p:strVal val="visible"/>
                                      </p:to>
                                    </p:set>
                                    <p:animEffect transition="in" filter="wipe(left)">
                                      <p:cBhvr>
                                        <p:cTn id="95" dur="500"/>
                                        <p:tgtEl>
                                          <p:spTgt spid="25"/>
                                        </p:tgtEl>
                                      </p:cBhvr>
                                    </p:animEffect>
                                  </p:childTnLst>
                                </p:cTn>
                              </p:par>
                              <p:par>
                                <p:cTn id="96" presetID="22" presetClass="entr" presetSubtype="8" fill="hold" nodeType="withEffect">
                                  <p:stCondLst>
                                    <p:cond delay="0"/>
                                  </p:stCondLst>
                                  <p:childTnLst>
                                    <p:set>
                                      <p:cBhvr>
                                        <p:cTn id="97" dur="1" fill="hold">
                                          <p:stCondLst>
                                            <p:cond delay="0"/>
                                          </p:stCondLst>
                                        </p:cTn>
                                        <p:tgtEl>
                                          <p:spTgt spid="26"/>
                                        </p:tgtEl>
                                        <p:attrNameLst>
                                          <p:attrName>style.visibility</p:attrName>
                                        </p:attrNameLst>
                                      </p:cBhvr>
                                      <p:to>
                                        <p:strVal val="visible"/>
                                      </p:to>
                                    </p:set>
                                    <p:animEffect transition="in" filter="wipe(left)">
                                      <p:cBhvr>
                                        <p:cTn id="98" dur="500"/>
                                        <p:tgtEl>
                                          <p:spTgt spid="26"/>
                                        </p:tgtEl>
                                      </p:cBhvr>
                                    </p:animEffect>
                                  </p:childTnLst>
                                </p:cTn>
                              </p:par>
                              <p:par>
                                <p:cTn id="99" presetID="22" presetClass="entr" presetSubtype="8" fill="hold" nodeType="withEffect">
                                  <p:stCondLst>
                                    <p:cond delay="0"/>
                                  </p:stCondLst>
                                  <p:childTnLst>
                                    <p:set>
                                      <p:cBhvr>
                                        <p:cTn id="100" dur="1" fill="hold">
                                          <p:stCondLst>
                                            <p:cond delay="0"/>
                                          </p:stCondLst>
                                        </p:cTn>
                                        <p:tgtEl>
                                          <p:spTgt spid="28"/>
                                        </p:tgtEl>
                                        <p:attrNameLst>
                                          <p:attrName>style.visibility</p:attrName>
                                        </p:attrNameLst>
                                      </p:cBhvr>
                                      <p:to>
                                        <p:strVal val="visible"/>
                                      </p:to>
                                    </p:set>
                                    <p:animEffect transition="in" filter="wipe(left)">
                                      <p:cBhvr>
                                        <p:cTn id="10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P spid="33" grpId="0" animBg="1"/>
      <p:bldP spid="20" grpId="0" animBg="1"/>
      <p:bldP spid="22" grpId="0" animBg="1"/>
      <p:bldP spid="23" grpId="0" animBg="1"/>
      <p:bldP spid="25618" grpId="0"/>
      <p:bldP spid="25619" grpId="0"/>
      <p:bldP spid="25620" grpId="0"/>
      <p:bldP spid="25621" grpId="0"/>
      <p:bldP spid="25624" grpId="0"/>
      <p:bldP spid="25625" grpId="0"/>
      <p:bldP spid="25626" grpId="0"/>
      <p:bldP spid="25627" grpId="0"/>
      <p:bldP spid="2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任意多边形 9"/>
          <p:cNvSpPr>
            <a:spLocks/>
          </p:cNvSpPr>
          <p:nvPr/>
        </p:nvSpPr>
        <p:spPr bwMode="auto">
          <a:xfrm>
            <a:off x="1228725" y="2987675"/>
            <a:ext cx="9888538" cy="636588"/>
          </a:xfrm>
          <a:custGeom>
            <a:avLst/>
            <a:gdLst>
              <a:gd name="T0" fmla="*/ 88158857 w 7407966"/>
              <a:gd name="T1" fmla="*/ 7607007 h 476941"/>
              <a:gd name="T2" fmla="*/ 88592886 w 7407966"/>
              <a:gd name="T3" fmla="*/ 7650696 h 476941"/>
              <a:gd name="T4" fmla="*/ 89026617 w 7407966"/>
              <a:gd name="T5" fmla="*/ 7607007 h 476941"/>
              <a:gd name="T6" fmla="*/ 89026617 w 7407966"/>
              <a:gd name="T7" fmla="*/ 8558595 h 476941"/>
              <a:gd name="T8" fmla="*/ 88158857 w 7407966"/>
              <a:gd name="T9" fmla="*/ 8558595 h 476941"/>
              <a:gd name="T10" fmla="*/ 35865817 w 7407966"/>
              <a:gd name="T11" fmla="*/ 7607007 h 476941"/>
              <a:gd name="T12" fmla="*/ 36299697 w 7407966"/>
              <a:gd name="T13" fmla="*/ 7650696 h 476941"/>
              <a:gd name="T14" fmla="*/ 36733599 w 7407966"/>
              <a:gd name="T15" fmla="*/ 7607007 h 476941"/>
              <a:gd name="T16" fmla="*/ 36733599 w 7407966"/>
              <a:gd name="T17" fmla="*/ 8558595 h 476941"/>
              <a:gd name="T18" fmla="*/ 35865817 w 7407966"/>
              <a:gd name="T19" fmla="*/ 8558595 h 476941"/>
              <a:gd name="T20" fmla="*/ 117998736 w 7407966"/>
              <a:gd name="T21" fmla="*/ 3908710 h 476941"/>
              <a:gd name="T22" fmla="*/ 133054755 w 7407966"/>
              <a:gd name="T23" fmla="*/ 3908710 h 476941"/>
              <a:gd name="T24" fmla="*/ 133054755 w 7407966"/>
              <a:gd name="T25" fmla="*/ 4729126 h 476941"/>
              <a:gd name="T26" fmla="*/ 117998736 w 7407966"/>
              <a:gd name="T27" fmla="*/ 4729126 h 476941"/>
              <a:gd name="T28" fmla="*/ 118081603 w 7407966"/>
              <a:gd name="T29" fmla="*/ 4318905 h 476941"/>
              <a:gd name="T30" fmla="*/ 91844693 w 7407966"/>
              <a:gd name="T31" fmla="*/ 3908710 h 476941"/>
              <a:gd name="T32" fmla="*/ 111494824 w 7407966"/>
              <a:gd name="T33" fmla="*/ 3908710 h 476941"/>
              <a:gd name="T34" fmla="*/ 111411957 w 7407966"/>
              <a:gd name="T35" fmla="*/ 4318905 h 476941"/>
              <a:gd name="T36" fmla="*/ 111494824 w 7407966"/>
              <a:gd name="T37" fmla="*/ 4729126 h 476941"/>
              <a:gd name="T38" fmla="*/ 91844693 w 7407966"/>
              <a:gd name="T39" fmla="*/ 4729126 h 476941"/>
              <a:gd name="T40" fmla="*/ 91927475 w 7407966"/>
              <a:gd name="T41" fmla="*/ 4318905 h 476941"/>
              <a:gd name="T42" fmla="*/ 65698189 w 7407966"/>
              <a:gd name="T43" fmla="*/ 3908710 h 476941"/>
              <a:gd name="T44" fmla="*/ 85340845 w 7407966"/>
              <a:gd name="T45" fmla="*/ 3908710 h 476941"/>
              <a:gd name="T46" fmla="*/ 85257978 w 7407966"/>
              <a:gd name="T47" fmla="*/ 4318905 h 476941"/>
              <a:gd name="T48" fmla="*/ 85340845 w 7407966"/>
              <a:gd name="T49" fmla="*/ 4729126 h 476941"/>
              <a:gd name="T50" fmla="*/ 65698189 w 7407966"/>
              <a:gd name="T51" fmla="*/ 4729126 h 476941"/>
              <a:gd name="T52" fmla="*/ 65781099 w 7407966"/>
              <a:gd name="T53" fmla="*/ 4318905 h 476941"/>
              <a:gd name="T54" fmla="*/ 39551589 w 7407966"/>
              <a:gd name="T55" fmla="*/ 3908710 h 476941"/>
              <a:gd name="T56" fmla="*/ 59194320 w 7407966"/>
              <a:gd name="T57" fmla="*/ 3908710 h 476941"/>
              <a:gd name="T58" fmla="*/ 59111495 w 7407966"/>
              <a:gd name="T59" fmla="*/ 4318905 h 476941"/>
              <a:gd name="T60" fmla="*/ 59194320 w 7407966"/>
              <a:gd name="T61" fmla="*/ 4729126 h 476941"/>
              <a:gd name="T62" fmla="*/ 39551589 w 7407966"/>
              <a:gd name="T63" fmla="*/ 4729126 h 476941"/>
              <a:gd name="T64" fmla="*/ 39634521 w 7407966"/>
              <a:gd name="T65" fmla="*/ 4318905 h 476941"/>
              <a:gd name="T66" fmla="*/ 13405091 w 7407966"/>
              <a:gd name="T67" fmla="*/ 3908710 h 476941"/>
              <a:gd name="T68" fmla="*/ 33047827 w 7407966"/>
              <a:gd name="T69" fmla="*/ 3908710 h 476941"/>
              <a:gd name="T70" fmla="*/ 32964917 w 7407966"/>
              <a:gd name="T71" fmla="*/ 4318905 h 476941"/>
              <a:gd name="T72" fmla="*/ 33047827 w 7407966"/>
              <a:gd name="T73" fmla="*/ 4729126 h 476941"/>
              <a:gd name="T74" fmla="*/ 13405091 w 7407966"/>
              <a:gd name="T75" fmla="*/ 4729126 h 476941"/>
              <a:gd name="T76" fmla="*/ 13487948 w 7407966"/>
              <a:gd name="T77" fmla="*/ 4318905 h 476941"/>
              <a:gd name="T78" fmla="*/ 0 w 7407966"/>
              <a:gd name="T79" fmla="*/ 3908710 h 476941"/>
              <a:gd name="T80" fmla="*/ 6901241 w 7407966"/>
              <a:gd name="T81" fmla="*/ 3908710 h 476941"/>
              <a:gd name="T82" fmla="*/ 6818341 w 7407966"/>
              <a:gd name="T83" fmla="*/ 4318905 h 476941"/>
              <a:gd name="T84" fmla="*/ 6901241 w 7407966"/>
              <a:gd name="T85" fmla="*/ 4729126 h 476941"/>
              <a:gd name="T86" fmla="*/ 0 w 7407966"/>
              <a:gd name="T87" fmla="*/ 4729126 h 476941"/>
              <a:gd name="T88" fmla="*/ 114362385 w 7407966"/>
              <a:gd name="T89" fmla="*/ 0 h 476941"/>
              <a:gd name="T90" fmla="*/ 115230274 w 7407966"/>
              <a:gd name="T91" fmla="*/ 0 h 476941"/>
              <a:gd name="T92" fmla="*/ 115230274 w 7407966"/>
              <a:gd name="T93" fmla="*/ 1035829 h 476941"/>
              <a:gd name="T94" fmla="*/ 114746823 w 7407966"/>
              <a:gd name="T95" fmla="*/ 987118 h 476941"/>
              <a:gd name="T96" fmla="*/ 114362385 w 7407966"/>
              <a:gd name="T97" fmla="*/ 1025818 h 476941"/>
              <a:gd name="T98" fmla="*/ 62012374 w 7407966"/>
              <a:gd name="T99" fmla="*/ 0 h 476941"/>
              <a:gd name="T100" fmla="*/ 62880135 w 7407966"/>
              <a:gd name="T101" fmla="*/ 0 h 476941"/>
              <a:gd name="T102" fmla="*/ 62880135 w 7407966"/>
              <a:gd name="T103" fmla="*/ 1030818 h 476941"/>
              <a:gd name="T104" fmla="*/ 62446233 w 7407966"/>
              <a:gd name="T105" fmla="*/ 987118 h 476941"/>
              <a:gd name="T106" fmla="*/ 62012374 w 7407966"/>
              <a:gd name="T107" fmla="*/ 1030818 h 476941"/>
              <a:gd name="T108" fmla="*/ 9719252 w 7407966"/>
              <a:gd name="T109" fmla="*/ 0 h 476941"/>
              <a:gd name="T110" fmla="*/ 10587066 w 7407966"/>
              <a:gd name="T111" fmla="*/ 0 h 476941"/>
              <a:gd name="T112" fmla="*/ 10587066 w 7407966"/>
              <a:gd name="T113" fmla="*/ 1030818 h 476941"/>
              <a:gd name="T114" fmla="*/ 10153164 w 7407966"/>
              <a:gd name="T115" fmla="*/ 987118 h 476941"/>
              <a:gd name="T116" fmla="*/ 9719252 w 7407966"/>
              <a:gd name="T117" fmla="*/ 1030818 h 476941"/>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7407966"/>
              <a:gd name="T178" fmla="*/ 0 h 476941"/>
              <a:gd name="T179" fmla="*/ 7407966 w 7407966"/>
              <a:gd name="T180" fmla="*/ 476941 h 476941"/>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7407966" h="476941">
                <a:moveTo>
                  <a:pt x="4908343" y="423912"/>
                </a:moveTo>
                <a:lnTo>
                  <a:pt x="4932501" y="426347"/>
                </a:lnTo>
                <a:lnTo>
                  <a:pt x="4956659" y="423912"/>
                </a:lnTo>
                <a:lnTo>
                  <a:pt x="4956659" y="476941"/>
                </a:lnTo>
                <a:lnTo>
                  <a:pt x="4908343" y="476941"/>
                </a:lnTo>
                <a:close/>
                <a:moveTo>
                  <a:pt x="1996867" y="423912"/>
                </a:moveTo>
                <a:lnTo>
                  <a:pt x="2021025" y="426347"/>
                </a:lnTo>
                <a:lnTo>
                  <a:pt x="2045183" y="423912"/>
                </a:lnTo>
                <a:lnTo>
                  <a:pt x="2045183" y="476941"/>
                </a:lnTo>
                <a:lnTo>
                  <a:pt x="1996867" y="476941"/>
                </a:lnTo>
                <a:close/>
                <a:moveTo>
                  <a:pt x="6569706" y="217819"/>
                </a:moveTo>
                <a:lnTo>
                  <a:pt x="7407966" y="217819"/>
                </a:lnTo>
                <a:lnTo>
                  <a:pt x="7407966" y="263538"/>
                </a:lnTo>
                <a:lnTo>
                  <a:pt x="6569706" y="263538"/>
                </a:lnTo>
                <a:lnTo>
                  <a:pt x="6574321" y="240678"/>
                </a:lnTo>
                <a:close/>
                <a:moveTo>
                  <a:pt x="5113555" y="217819"/>
                </a:moveTo>
                <a:lnTo>
                  <a:pt x="6207598" y="217819"/>
                </a:lnTo>
                <a:lnTo>
                  <a:pt x="6202983" y="240678"/>
                </a:lnTo>
                <a:lnTo>
                  <a:pt x="6207598" y="263538"/>
                </a:lnTo>
                <a:lnTo>
                  <a:pt x="5113555" y="263538"/>
                </a:lnTo>
                <a:lnTo>
                  <a:pt x="5118170" y="240678"/>
                </a:lnTo>
                <a:close/>
                <a:moveTo>
                  <a:pt x="3657817" y="217819"/>
                </a:moveTo>
                <a:lnTo>
                  <a:pt x="4751447" y="217819"/>
                </a:lnTo>
                <a:lnTo>
                  <a:pt x="4746832" y="240678"/>
                </a:lnTo>
                <a:lnTo>
                  <a:pt x="4751447" y="263538"/>
                </a:lnTo>
                <a:lnTo>
                  <a:pt x="3657817" y="263538"/>
                </a:lnTo>
                <a:lnTo>
                  <a:pt x="3662432" y="240678"/>
                </a:lnTo>
                <a:close/>
                <a:moveTo>
                  <a:pt x="2202079" y="217819"/>
                </a:moveTo>
                <a:lnTo>
                  <a:pt x="3295709" y="217819"/>
                </a:lnTo>
                <a:lnTo>
                  <a:pt x="3291094" y="240678"/>
                </a:lnTo>
                <a:lnTo>
                  <a:pt x="3295710" y="263538"/>
                </a:lnTo>
                <a:lnTo>
                  <a:pt x="2202079" y="263538"/>
                </a:lnTo>
                <a:lnTo>
                  <a:pt x="2206694" y="240678"/>
                </a:lnTo>
                <a:close/>
                <a:moveTo>
                  <a:pt x="746341" y="217819"/>
                </a:moveTo>
                <a:lnTo>
                  <a:pt x="1839971" y="217819"/>
                </a:lnTo>
                <a:lnTo>
                  <a:pt x="1835356" y="240678"/>
                </a:lnTo>
                <a:lnTo>
                  <a:pt x="1839971" y="263538"/>
                </a:lnTo>
                <a:lnTo>
                  <a:pt x="746341" y="263538"/>
                </a:lnTo>
                <a:lnTo>
                  <a:pt x="750956" y="240678"/>
                </a:lnTo>
                <a:close/>
                <a:moveTo>
                  <a:pt x="0" y="217819"/>
                </a:moveTo>
                <a:lnTo>
                  <a:pt x="384233" y="217819"/>
                </a:lnTo>
                <a:lnTo>
                  <a:pt x="379618" y="240678"/>
                </a:lnTo>
                <a:lnTo>
                  <a:pt x="384233" y="263538"/>
                </a:lnTo>
                <a:lnTo>
                  <a:pt x="0" y="263538"/>
                </a:lnTo>
                <a:close/>
                <a:moveTo>
                  <a:pt x="6367254" y="0"/>
                </a:moveTo>
                <a:lnTo>
                  <a:pt x="6415570" y="0"/>
                </a:lnTo>
                <a:lnTo>
                  <a:pt x="6415570" y="57723"/>
                </a:lnTo>
                <a:lnTo>
                  <a:pt x="6388652" y="55009"/>
                </a:lnTo>
                <a:lnTo>
                  <a:pt x="6367254" y="57166"/>
                </a:lnTo>
                <a:close/>
                <a:moveTo>
                  <a:pt x="3452605" y="0"/>
                </a:moveTo>
                <a:lnTo>
                  <a:pt x="3500921" y="0"/>
                </a:lnTo>
                <a:lnTo>
                  <a:pt x="3500921" y="57444"/>
                </a:lnTo>
                <a:lnTo>
                  <a:pt x="3476763" y="55009"/>
                </a:lnTo>
                <a:lnTo>
                  <a:pt x="3452605" y="57444"/>
                </a:lnTo>
                <a:close/>
                <a:moveTo>
                  <a:pt x="541129" y="0"/>
                </a:moveTo>
                <a:lnTo>
                  <a:pt x="589445" y="0"/>
                </a:lnTo>
                <a:lnTo>
                  <a:pt x="589445" y="57444"/>
                </a:lnTo>
                <a:lnTo>
                  <a:pt x="565287" y="55009"/>
                </a:lnTo>
                <a:lnTo>
                  <a:pt x="541129" y="57444"/>
                </a:lnTo>
                <a:close/>
              </a:path>
            </a:pathLst>
          </a:custGeom>
          <a:solidFill>
            <a:schemeClr val="accent1"/>
          </a:solidFill>
          <a:ln w="12700" cap="flat" cmpd="sng" algn="ctr">
            <a:noFill/>
            <a:prstDash val="solid"/>
            <a:miter lim="800000"/>
            <a:headEnd/>
            <a:tailEnd/>
          </a:ln>
        </p:spPr>
        <p:txBody>
          <a:bodyPr anchor="ctr"/>
          <a:lstStyle/>
          <a:p>
            <a:endParaRPr lang="zh-CN" altLang="en-US"/>
          </a:p>
        </p:txBody>
      </p:sp>
      <p:sp>
        <p:nvSpPr>
          <p:cNvPr id="11" name="同心圆 10"/>
          <p:cNvSpPr>
            <a:spLocks/>
          </p:cNvSpPr>
          <p:nvPr/>
        </p:nvSpPr>
        <p:spPr bwMode="auto">
          <a:xfrm>
            <a:off x="1770063" y="3101975"/>
            <a:ext cx="417512" cy="414338"/>
          </a:xfrm>
          <a:custGeom>
            <a:avLst/>
            <a:gdLst>
              <a:gd name="T0" fmla="*/ 208756 w 417512"/>
              <a:gd name="T1" fmla="*/ 0 h 414338"/>
              <a:gd name="T2" fmla="*/ 61143 w 417512"/>
              <a:gd name="T3" fmla="*/ 60678 h 414338"/>
              <a:gd name="T4" fmla="*/ 0 w 417512"/>
              <a:gd name="T5" fmla="*/ 207169 h 414338"/>
              <a:gd name="T6" fmla="*/ 61143 w 417512"/>
              <a:gd name="T7" fmla="*/ 353660 h 414338"/>
              <a:gd name="T8" fmla="*/ 208756 w 417512"/>
              <a:gd name="T9" fmla="*/ 414338 h 414338"/>
              <a:gd name="T10" fmla="*/ 356369 w 417512"/>
              <a:gd name="T11" fmla="*/ 353660 h 414338"/>
              <a:gd name="T12" fmla="*/ 417512 w 417512"/>
              <a:gd name="T13" fmla="*/ 207169 h 414338"/>
              <a:gd name="T14" fmla="*/ 356369 w 417512"/>
              <a:gd name="T15" fmla="*/ 60678 h 414338"/>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61143 w 417512"/>
              <a:gd name="T25" fmla="*/ 60678 h 414338"/>
              <a:gd name="T26" fmla="*/ 356369 w 417512"/>
              <a:gd name="T27" fmla="*/ 353660 h 41433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17512" h="414338">
                <a:moveTo>
                  <a:pt x="0" y="207169"/>
                </a:moveTo>
                <a:lnTo>
                  <a:pt x="0" y="207169"/>
                </a:lnTo>
                <a:cubicBezTo>
                  <a:pt x="0" y="92752"/>
                  <a:pt x="93463" y="0"/>
                  <a:pt x="208755" y="0"/>
                </a:cubicBezTo>
                <a:cubicBezTo>
                  <a:pt x="324048" y="0"/>
                  <a:pt x="417512" y="92752"/>
                  <a:pt x="417512" y="207169"/>
                </a:cubicBezTo>
                <a:cubicBezTo>
                  <a:pt x="417512" y="321585"/>
                  <a:pt x="324048" y="414337"/>
                  <a:pt x="208756" y="414338"/>
                </a:cubicBezTo>
                <a:cubicBezTo>
                  <a:pt x="93463" y="414338"/>
                  <a:pt x="0" y="321585"/>
                  <a:pt x="0" y="207169"/>
                </a:cubicBezTo>
                <a:close/>
                <a:moveTo>
                  <a:pt x="77083" y="207169"/>
                </a:moveTo>
                <a:lnTo>
                  <a:pt x="77083" y="207169"/>
                </a:lnTo>
                <a:cubicBezTo>
                  <a:pt x="77083" y="279013"/>
                  <a:pt x="136035" y="337254"/>
                  <a:pt x="208755" y="337255"/>
                </a:cubicBezTo>
                <a:lnTo>
                  <a:pt x="208756" y="337255"/>
                </a:lnTo>
                <a:cubicBezTo>
                  <a:pt x="281476" y="337254"/>
                  <a:pt x="340429" y="279013"/>
                  <a:pt x="340429" y="207169"/>
                </a:cubicBezTo>
                <a:cubicBezTo>
                  <a:pt x="340429" y="135324"/>
                  <a:pt x="281476" y="77083"/>
                  <a:pt x="208756" y="77083"/>
                </a:cubicBezTo>
                <a:lnTo>
                  <a:pt x="208755" y="77083"/>
                </a:lnTo>
                <a:cubicBezTo>
                  <a:pt x="136035" y="77083"/>
                  <a:pt x="77083" y="135324"/>
                  <a:pt x="77083" y="207168"/>
                </a:cubicBezTo>
                <a:close/>
              </a:path>
            </a:pathLst>
          </a:custGeom>
          <a:solidFill>
            <a:schemeClr val="accent1"/>
          </a:solidFill>
          <a:ln w="12700" cap="flat" cmpd="sng" algn="ctr">
            <a:solidFill>
              <a:srgbClr val="FFFFFF"/>
            </a:solidFill>
            <a:prstDash val="solid"/>
            <a:miter lim="800000"/>
            <a:headEnd/>
            <a:tailEnd/>
          </a:ln>
        </p:spPr>
        <p:txBody>
          <a:bodyPr anchor="ctr"/>
          <a:lstStyle/>
          <a:p>
            <a:endParaRPr lang="zh-CN" altLang="en-US"/>
          </a:p>
        </p:txBody>
      </p:sp>
      <p:sp>
        <p:nvSpPr>
          <p:cNvPr id="13" name="同心圆 12"/>
          <p:cNvSpPr>
            <a:spLocks/>
          </p:cNvSpPr>
          <p:nvPr/>
        </p:nvSpPr>
        <p:spPr bwMode="auto">
          <a:xfrm>
            <a:off x="3713163" y="3101975"/>
            <a:ext cx="417512" cy="414338"/>
          </a:xfrm>
          <a:custGeom>
            <a:avLst/>
            <a:gdLst>
              <a:gd name="T0" fmla="*/ 208756 w 417512"/>
              <a:gd name="T1" fmla="*/ 0 h 414338"/>
              <a:gd name="T2" fmla="*/ 61143 w 417512"/>
              <a:gd name="T3" fmla="*/ 60678 h 414338"/>
              <a:gd name="T4" fmla="*/ 0 w 417512"/>
              <a:gd name="T5" fmla="*/ 207169 h 414338"/>
              <a:gd name="T6" fmla="*/ 61143 w 417512"/>
              <a:gd name="T7" fmla="*/ 353660 h 414338"/>
              <a:gd name="T8" fmla="*/ 208756 w 417512"/>
              <a:gd name="T9" fmla="*/ 414338 h 414338"/>
              <a:gd name="T10" fmla="*/ 356369 w 417512"/>
              <a:gd name="T11" fmla="*/ 353660 h 414338"/>
              <a:gd name="T12" fmla="*/ 417512 w 417512"/>
              <a:gd name="T13" fmla="*/ 207169 h 414338"/>
              <a:gd name="T14" fmla="*/ 356369 w 417512"/>
              <a:gd name="T15" fmla="*/ 60678 h 414338"/>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61143 w 417512"/>
              <a:gd name="T25" fmla="*/ 60678 h 414338"/>
              <a:gd name="T26" fmla="*/ 356369 w 417512"/>
              <a:gd name="T27" fmla="*/ 353660 h 41433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17512" h="414338">
                <a:moveTo>
                  <a:pt x="0" y="207169"/>
                </a:moveTo>
                <a:lnTo>
                  <a:pt x="0" y="207169"/>
                </a:lnTo>
                <a:cubicBezTo>
                  <a:pt x="0" y="92752"/>
                  <a:pt x="93463" y="0"/>
                  <a:pt x="208755" y="0"/>
                </a:cubicBezTo>
                <a:cubicBezTo>
                  <a:pt x="324048" y="0"/>
                  <a:pt x="417512" y="92752"/>
                  <a:pt x="417512" y="207169"/>
                </a:cubicBezTo>
                <a:cubicBezTo>
                  <a:pt x="417512" y="321585"/>
                  <a:pt x="324048" y="414337"/>
                  <a:pt x="208756" y="414338"/>
                </a:cubicBezTo>
                <a:cubicBezTo>
                  <a:pt x="93463" y="414338"/>
                  <a:pt x="0" y="321585"/>
                  <a:pt x="0" y="207169"/>
                </a:cubicBezTo>
                <a:close/>
                <a:moveTo>
                  <a:pt x="77083" y="207169"/>
                </a:moveTo>
                <a:lnTo>
                  <a:pt x="77083" y="207169"/>
                </a:lnTo>
                <a:cubicBezTo>
                  <a:pt x="77083" y="279013"/>
                  <a:pt x="136035" y="337254"/>
                  <a:pt x="208755" y="337255"/>
                </a:cubicBezTo>
                <a:lnTo>
                  <a:pt x="208756" y="337255"/>
                </a:lnTo>
                <a:cubicBezTo>
                  <a:pt x="281476" y="337254"/>
                  <a:pt x="340429" y="279013"/>
                  <a:pt x="340429" y="207169"/>
                </a:cubicBezTo>
                <a:cubicBezTo>
                  <a:pt x="340429" y="135324"/>
                  <a:pt x="281476" y="77083"/>
                  <a:pt x="208756" y="77083"/>
                </a:cubicBezTo>
                <a:lnTo>
                  <a:pt x="208755" y="77083"/>
                </a:lnTo>
                <a:cubicBezTo>
                  <a:pt x="136035" y="77083"/>
                  <a:pt x="77083" y="135324"/>
                  <a:pt x="77083" y="207168"/>
                </a:cubicBezTo>
                <a:close/>
              </a:path>
            </a:pathLst>
          </a:custGeom>
          <a:solidFill>
            <a:schemeClr val="accent1"/>
          </a:solidFill>
          <a:ln w="12700" cap="flat" cmpd="sng" algn="ctr">
            <a:noFill/>
            <a:prstDash val="solid"/>
            <a:miter lim="800000"/>
            <a:headEnd/>
            <a:tailEnd/>
          </a:ln>
        </p:spPr>
        <p:txBody>
          <a:bodyPr anchor="ctr"/>
          <a:lstStyle/>
          <a:p>
            <a:endParaRPr lang="zh-CN" altLang="en-US"/>
          </a:p>
        </p:txBody>
      </p:sp>
      <p:sp>
        <p:nvSpPr>
          <p:cNvPr id="15" name="同心圆 14"/>
          <p:cNvSpPr>
            <a:spLocks/>
          </p:cNvSpPr>
          <p:nvPr/>
        </p:nvSpPr>
        <p:spPr bwMode="auto">
          <a:xfrm>
            <a:off x="5656263" y="3101975"/>
            <a:ext cx="417512" cy="414338"/>
          </a:xfrm>
          <a:custGeom>
            <a:avLst/>
            <a:gdLst>
              <a:gd name="T0" fmla="*/ 208756 w 417512"/>
              <a:gd name="T1" fmla="*/ 0 h 414338"/>
              <a:gd name="T2" fmla="*/ 61143 w 417512"/>
              <a:gd name="T3" fmla="*/ 60678 h 414338"/>
              <a:gd name="T4" fmla="*/ 0 w 417512"/>
              <a:gd name="T5" fmla="*/ 207169 h 414338"/>
              <a:gd name="T6" fmla="*/ 61143 w 417512"/>
              <a:gd name="T7" fmla="*/ 353660 h 414338"/>
              <a:gd name="T8" fmla="*/ 208756 w 417512"/>
              <a:gd name="T9" fmla="*/ 414338 h 414338"/>
              <a:gd name="T10" fmla="*/ 356369 w 417512"/>
              <a:gd name="T11" fmla="*/ 353660 h 414338"/>
              <a:gd name="T12" fmla="*/ 417512 w 417512"/>
              <a:gd name="T13" fmla="*/ 207169 h 414338"/>
              <a:gd name="T14" fmla="*/ 356369 w 417512"/>
              <a:gd name="T15" fmla="*/ 60678 h 414338"/>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61143 w 417512"/>
              <a:gd name="T25" fmla="*/ 60678 h 414338"/>
              <a:gd name="T26" fmla="*/ 356369 w 417512"/>
              <a:gd name="T27" fmla="*/ 353660 h 41433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17512" h="414338">
                <a:moveTo>
                  <a:pt x="0" y="207169"/>
                </a:moveTo>
                <a:lnTo>
                  <a:pt x="0" y="207169"/>
                </a:lnTo>
                <a:cubicBezTo>
                  <a:pt x="0" y="92752"/>
                  <a:pt x="93463" y="0"/>
                  <a:pt x="208755" y="0"/>
                </a:cubicBezTo>
                <a:cubicBezTo>
                  <a:pt x="324048" y="0"/>
                  <a:pt x="417512" y="92752"/>
                  <a:pt x="417512" y="207169"/>
                </a:cubicBezTo>
                <a:cubicBezTo>
                  <a:pt x="417512" y="321585"/>
                  <a:pt x="324048" y="414337"/>
                  <a:pt x="208756" y="414338"/>
                </a:cubicBezTo>
                <a:cubicBezTo>
                  <a:pt x="93463" y="414338"/>
                  <a:pt x="0" y="321585"/>
                  <a:pt x="0" y="207169"/>
                </a:cubicBezTo>
                <a:close/>
                <a:moveTo>
                  <a:pt x="77083" y="207169"/>
                </a:moveTo>
                <a:lnTo>
                  <a:pt x="77083" y="207169"/>
                </a:lnTo>
                <a:cubicBezTo>
                  <a:pt x="77083" y="279013"/>
                  <a:pt x="136035" y="337254"/>
                  <a:pt x="208755" y="337255"/>
                </a:cubicBezTo>
                <a:lnTo>
                  <a:pt x="208756" y="337255"/>
                </a:lnTo>
                <a:cubicBezTo>
                  <a:pt x="281476" y="337254"/>
                  <a:pt x="340429" y="279013"/>
                  <a:pt x="340429" y="207169"/>
                </a:cubicBezTo>
                <a:cubicBezTo>
                  <a:pt x="340429" y="135324"/>
                  <a:pt x="281476" y="77083"/>
                  <a:pt x="208756" y="77083"/>
                </a:cubicBezTo>
                <a:lnTo>
                  <a:pt x="208755" y="77083"/>
                </a:lnTo>
                <a:cubicBezTo>
                  <a:pt x="136035" y="77083"/>
                  <a:pt x="77083" y="135324"/>
                  <a:pt x="77083" y="207168"/>
                </a:cubicBezTo>
                <a:close/>
              </a:path>
            </a:pathLst>
          </a:custGeom>
          <a:solidFill>
            <a:schemeClr val="accent1"/>
          </a:solidFill>
          <a:ln w="12700" cap="flat" cmpd="sng" algn="ctr">
            <a:solidFill>
              <a:srgbClr val="FFFFFF"/>
            </a:solidFill>
            <a:prstDash val="solid"/>
            <a:miter lim="800000"/>
            <a:headEnd/>
            <a:tailEnd/>
          </a:ln>
        </p:spPr>
        <p:txBody>
          <a:bodyPr anchor="ctr"/>
          <a:lstStyle/>
          <a:p>
            <a:endParaRPr lang="zh-CN" altLang="en-US"/>
          </a:p>
        </p:txBody>
      </p:sp>
      <p:sp>
        <p:nvSpPr>
          <p:cNvPr id="17" name="同心圆 16"/>
          <p:cNvSpPr>
            <a:spLocks/>
          </p:cNvSpPr>
          <p:nvPr/>
        </p:nvSpPr>
        <p:spPr bwMode="auto">
          <a:xfrm>
            <a:off x="7607300" y="3101975"/>
            <a:ext cx="417513" cy="414338"/>
          </a:xfrm>
          <a:custGeom>
            <a:avLst/>
            <a:gdLst>
              <a:gd name="T0" fmla="*/ 208757 w 417513"/>
              <a:gd name="T1" fmla="*/ 0 h 414338"/>
              <a:gd name="T2" fmla="*/ 61143 w 417513"/>
              <a:gd name="T3" fmla="*/ 60678 h 414338"/>
              <a:gd name="T4" fmla="*/ 0 w 417513"/>
              <a:gd name="T5" fmla="*/ 207169 h 414338"/>
              <a:gd name="T6" fmla="*/ 61143 w 417513"/>
              <a:gd name="T7" fmla="*/ 353660 h 414338"/>
              <a:gd name="T8" fmla="*/ 208757 w 417513"/>
              <a:gd name="T9" fmla="*/ 414338 h 414338"/>
              <a:gd name="T10" fmla="*/ 356370 w 417513"/>
              <a:gd name="T11" fmla="*/ 353660 h 414338"/>
              <a:gd name="T12" fmla="*/ 417513 w 417513"/>
              <a:gd name="T13" fmla="*/ 207169 h 414338"/>
              <a:gd name="T14" fmla="*/ 356370 w 417513"/>
              <a:gd name="T15" fmla="*/ 60678 h 414338"/>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61143 w 417513"/>
              <a:gd name="T25" fmla="*/ 60678 h 414338"/>
              <a:gd name="T26" fmla="*/ 356370 w 417513"/>
              <a:gd name="T27" fmla="*/ 353660 h 41433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17513" h="414338">
                <a:moveTo>
                  <a:pt x="0" y="207169"/>
                </a:moveTo>
                <a:lnTo>
                  <a:pt x="0" y="207169"/>
                </a:lnTo>
                <a:cubicBezTo>
                  <a:pt x="0" y="92752"/>
                  <a:pt x="93463" y="0"/>
                  <a:pt x="208756" y="0"/>
                </a:cubicBezTo>
                <a:cubicBezTo>
                  <a:pt x="324050" y="0"/>
                  <a:pt x="417514" y="92752"/>
                  <a:pt x="417514" y="207169"/>
                </a:cubicBezTo>
                <a:cubicBezTo>
                  <a:pt x="417514" y="321585"/>
                  <a:pt x="324050" y="414337"/>
                  <a:pt x="208757" y="414338"/>
                </a:cubicBezTo>
                <a:cubicBezTo>
                  <a:pt x="93463" y="414338"/>
                  <a:pt x="0" y="321585"/>
                  <a:pt x="0" y="207169"/>
                </a:cubicBezTo>
                <a:close/>
                <a:moveTo>
                  <a:pt x="77083" y="207169"/>
                </a:moveTo>
                <a:lnTo>
                  <a:pt x="77083" y="207169"/>
                </a:lnTo>
                <a:cubicBezTo>
                  <a:pt x="77083" y="279013"/>
                  <a:pt x="136035" y="337254"/>
                  <a:pt x="208755" y="337255"/>
                </a:cubicBezTo>
                <a:lnTo>
                  <a:pt x="208756" y="337255"/>
                </a:lnTo>
                <a:cubicBezTo>
                  <a:pt x="281476" y="337254"/>
                  <a:pt x="340429" y="279013"/>
                  <a:pt x="340429" y="207169"/>
                </a:cubicBezTo>
                <a:cubicBezTo>
                  <a:pt x="340429" y="135324"/>
                  <a:pt x="281476" y="77083"/>
                  <a:pt x="208756" y="77083"/>
                </a:cubicBezTo>
                <a:lnTo>
                  <a:pt x="208755" y="77083"/>
                </a:lnTo>
                <a:cubicBezTo>
                  <a:pt x="136035" y="77083"/>
                  <a:pt x="77083" y="135324"/>
                  <a:pt x="77083" y="207168"/>
                </a:cubicBezTo>
                <a:close/>
              </a:path>
            </a:pathLst>
          </a:custGeom>
          <a:solidFill>
            <a:schemeClr val="accent1"/>
          </a:solidFill>
          <a:ln w="12700" cap="flat" cmpd="sng" algn="ctr">
            <a:noFill/>
            <a:prstDash val="solid"/>
            <a:miter lim="800000"/>
            <a:headEnd/>
            <a:tailEnd/>
          </a:ln>
        </p:spPr>
        <p:txBody>
          <a:bodyPr anchor="ctr"/>
          <a:lstStyle/>
          <a:p>
            <a:endParaRPr lang="zh-CN" altLang="en-US"/>
          </a:p>
        </p:txBody>
      </p:sp>
      <p:sp>
        <p:nvSpPr>
          <p:cNvPr id="19" name="同心圆 18"/>
          <p:cNvSpPr>
            <a:spLocks/>
          </p:cNvSpPr>
          <p:nvPr/>
        </p:nvSpPr>
        <p:spPr bwMode="auto">
          <a:xfrm>
            <a:off x="9555163" y="3101975"/>
            <a:ext cx="414337" cy="414338"/>
          </a:xfrm>
          <a:custGeom>
            <a:avLst/>
            <a:gdLst>
              <a:gd name="T0" fmla="*/ 207169 w 414337"/>
              <a:gd name="T1" fmla="*/ 0 h 414338"/>
              <a:gd name="T2" fmla="*/ 60678 w 414337"/>
              <a:gd name="T3" fmla="*/ 60678 h 414338"/>
              <a:gd name="T4" fmla="*/ 0 w 414337"/>
              <a:gd name="T5" fmla="*/ 207169 h 414338"/>
              <a:gd name="T6" fmla="*/ 60678 w 414337"/>
              <a:gd name="T7" fmla="*/ 353660 h 414338"/>
              <a:gd name="T8" fmla="*/ 207169 w 414337"/>
              <a:gd name="T9" fmla="*/ 414338 h 414338"/>
              <a:gd name="T10" fmla="*/ 353659 w 414337"/>
              <a:gd name="T11" fmla="*/ 353660 h 414338"/>
              <a:gd name="T12" fmla="*/ 414337 w 414337"/>
              <a:gd name="T13" fmla="*/ 207169 h 414338"/>
              <a:gd name="T14" fmla="*/ 353659 w 414337"/>
              <a:gd name="T15" fmla="*/ 60678 h 414338"/>
              <a:gd name="T16" fmla="*/ 17694720 60000 65536"/>
              <a:gd name="T17" fmla="*/ 17694720 60000 65536"/>
              <a:gd name="T18" fmla="*/ 11796480 60000 65536"/>
              <a:gd name="T19" fmla="*/ 5898240 60000 65536"/>
              <a:gd name="T20" fmla="*/ 5898240 60000 65536"/>
              <a:gd name="T21" fmla="*/ 5898240 60000 65536"/>
              <a:gd name="T22" fmla="*/ 0 60000 65536"/>
              <a:gd name="T23" fmla="*/ 17694720 60000 65536"/>
              <a:gd name="T24" fmla="*/ 60678 w 414337"/>
              <a:gd name="T25" fmla="*/ 60678 h 414338"/>
              <a:gd name="T26" fmla="*/ 353659 w 414337"/>
              <a:gd name="T27" fmla="*/ 353660 h 41433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14337" h="414338">
                <a:moveTo>
                  <a:pt x="0" y="207169"/>
                </a:moveTo>
                <a:lnTo>
                  <a:pt x="0" y="207169"/>
                </a:lnTo>
                <a:cubicBezTo>
                  <a:pt x="0" y="92752"/>
                  <a:pt x="92752" y="0"/>
                  <a:pt x="207168" y="0"/>
                </a:cubicBezTo>
                <a:cubicBezTo>
                  <a:pt x="321585" y="0"/>
                  <a:pt x="414338" y="92752"/>
                  <a:pt x="414338" y="207169"/>
                </a:cubicBezTo>
                <a:cubicBezTo>
                  <a:pt x="414338" y="321585"/>
                  <a:pt x="321585" y="414337"/>
                  <a:pt x="207169" y="414338"/>
                </a:cubicBezTo>
                <a:cubicBezTo>
                  <a:pt x="92752" y="414338"/>
                  <a:pt x="0" y="321585"/>
                  <a:pt x="0" y="207169"/>
                </a:cubicBezTo>
                <a:close/>
                <a:moveTo>
                  <a:pt x="77083" y="207169"/>
                </a:moveTo>
                <a:lnTo>
                  <a:pt x="77083" y="207169"/>
                </a:lnTo>
                <a:cubicBezTo>
                  <a:pt x="77083" y="279013"/>
                  <a:pt x="135324" y="337254"/>
                  <a:pt x="207167" y="337255"/>
                </a:cubicBezTo>
                <a:lnTo>
                  <a:pt x="207168" y="337255"/>
                </a:lnTo>
                <a:cubicBezTo>
                  <a:pt x="279011" y="337254"/>
                  <a:pt x="337253" y="279013"/>
                  <a:pt x="337253" y="207169"/>
                </a:cubicBezTo>
                <a:cubicBezTo>
                  <a:pt x="337253" y="135324"/>
                  <a:pt x="279011" y="77083"/>
                  <a:pt x="207168" y="77083"/>
                </a:cubicBezTo>
                <a:lnTo>
                  <a:pt x="207167" y="77083"/>
                </a:lnTo>
                <a:cubicBezTo>
                  <a:pt x="135324" y="77083"/>
                  <a:pt x="77083" y="135324"/>
                  <a:pt x="77083" y="207168"/>
                </a:cubicBezTo>
                <a:close/>
              </a:path>
            </a:pathLst>
          </a:custGeom>
          <a:solidFill>
            <a:schemeClr val="accent1"/>
          </a:solidFill>
          <a:ln w="12700" cap="flat" cmpd="sng" algn="ctr">
            <a:noFill/>
            <a:prstDash val="solid"/>
            <a:miter lim="800000"/>
            <a:headEnd/>
            <a:tailEnd/>
          </a:ln>
        </p:spPr>
        <p:txBody>
          <a:bodyPr anchor="ctr"/>
          <a:lstStyle/>
          <a:p>
            <a:endParaRPr lang="zh-CN" altLang="en-US"/>
          </a:p>
        </p:txBody>
      </p:sp>
      <p:grpSp>
        <p:nvGrpSpPr>
          <p:cNvPr id="26656" name="Group 32"/>
          <p:cNvGrpSpPr>
            <a:grpSpLocks/>
          </p:cNvGrpSpPr>
          <p:nvPr/>
        </p:nvGrpSpPr>
        <p:grpSpPr bwMode="auto">
          <a:xfrm>
            <a:off x="1376363" y="1751013"/>
            <a:ext cx="1203325" cy="1204912"/>
            <a:chOff x="867" y="1103"/>
            <a:chExt cx="758" cy="759"/>
          </a:xfrm>
        </p:grpSpPr>
        <p:sp>
          <p:nvSpPr>
            <p:cNvPr id="12" name="椭圆 11"/>
            <p:cNvSpPr>
              <a:spLocks noChangeArrowheads="1"/>
            </p:cNvSpPr>
            <p:nvPr/>
          </p:nvSpPr>
          <p:spPr bwMode="auto">
            <a:xfrm>
              <a:off x="867" y="1103"/>
              <a:ext cx="758" cy="759"/>
            </a:xfrm>
            <a:prstGeom prst="ellipse">
              <a:avLst/>
            </a:prstGeom>
            <a:solidFill>
              <a:schemeClr val="accent1"/>
            </a:solidFill>
            <a:ln w="12700" algn="ctr">
              <a:noFill/>
              <a:miter lim="800000"/>
              <a:headEnd/>
              <a:tailEnd/>
            </a:ln>
          </p:spPr>
          <p:txBody>
            <a:bodyPr anchor="ctr"/>
            <a:lstStyle/>
            <a:p>
              <a:pPr algn="ctr" fontAlgn="auto">
                <a:spcBef>
                  <a:spcPts val="0"/>
                </a:spcBef>
                <a:spcAft>
                  <a:spcPts val="0"/>
                </a:spcAft>
                <a:defRPr/>
              </a:pPr>
              <a:endParaRPr lang="zh-CN" altLang="en-US">
                <a:solidFill>
                  <a:schemeClr val="lt1"/>
                </a:solidFill>
                <a:latin typeface="+mn-lt"/>
                <a:ea typeface="+mn-ea"/>
              </a:endParaRPr>
            </a:p>
          </p:txBody>
        </p:sp>
        <p:sp>
          <p:nvSpPr>
            <p:cNvPr id="19493" name="KSO_Shape"/>
            <p:cNvSpPr>
              <a:spLocks/>
            </p:cNvSpPr>
            <p:nvPr/>
          </p:nvSpPr>
          <p:spPr bwMode="auto">
            <a:xfrm>
              <a:off x="1048" y="1205"/>
              <a:ext cx="448" cy="542"/>
            </a:xfrm>
            <a:custGeom>
              <a:avLst/>
              <a:gdLst>
                <a:gd name="T0" fmla="*/ 0 w 968375"/>
                <a:gd name="T1" fmla="*/ 0 h 1170887"/>
                <a:gd name="T2" fmla="*/ 0 w 968375"/>
                <a:gd name="T3" fmla="*/ 0 h 1170887"/>
                <a:gd name="T4" fmla="*/ 0 w 968375"/>
                <a:gd name="T5" fmla="*/ 0 h 1170887"/>
                <a:gd name="T6" fmla="*/ 0 w 968375"/>
                <a:gd name="T7" fmla="*/ 0 h 1170887"/>
                <a:gd name="T8" fmla="*/ 0 w 968375"/>
                <a:gd name="T9" fmla="*/ 0 h 1170887"/>
                <a:gd name="T10" fmla="*/ 0 w 968375"/>
                <a:gd name="T11" fmla="*/ 0 h 1170887"/>
                <a:gd name="T12" fmla="*/ 0 w 968375"/>
                <a:gd name="T13" fmla="*/ 0 h 1170887"/>
                <a:gd name="T14" fmla="*/ 0 w 968375"/>
                <a:gd name="T15" fmla="*/ 0 h 1170887"/>
                <a:gd name="T16" fmla="*/ 0 w 968375"/>
                <a:gd name="T17" fmla="*/ 0 h 1170887"/>
                <a:gd name="T18" fmla="*/ 0 w 968375"/>
                <a:gd name="T19" fmla="*/ 0 h 1170887"/>
                <a:gd name="T20" fmla="*/ 0 w 968375"/>
                <a:gd name="T21" fmla="*/ 0 h 1170887"/>
                <a:gd name="T22" fmla="*/ 0 w 968375"/>
                <a:gd name="T23" fmla="*/ 0 h 1170887"/>
                <a:gd name="T24" fmla="*/ 0 w 968375"/>
                <a:gd name="T25" fmla="*/ 0 h 1170887"/>
                <a:gd name="T26" fmla="*/ 0 w 968375"/>
                <a:gd name="T27" fmla="*/ 0 h 1170887"/>
                <a:gd name="T28" fmla="*/ 0 w 968375"/>
                <a:gd name="T29" fmla="*/ 0 h 1170887"/>
                <a:gd name="T30" fmla="*/ 0 w 968375"/>
                <a:gd name="T31" fmla="*/ 0 h 1170887"/>
                <a:gd name="T32" fmla="*/ 0 w 968375"/>
                <a:gd name="T33" fmla="*/ 0 h 1170887"/>
                <a:gd name="T34" fmla="*/ 0 w 968375"/>
                <a:gd name="T35" fmla="*/ 0 h 1170887"/>
                <a:gd name="T36" fmla="*/ 0 w 968375"/>
                <a:gd name="T37" fmla="*/ 0 h 1170887"/>
                <a:gd name="T38" fmla="*/ 0 w 968375"/>
                <a:gd name="T39" fmla="*/ 0 h 1170887"/>
                <a:gd name="T40" fmla="*/ 0 w 968375"/>
                <a:gd name="T41" fmla="*/ 0 h 1170887"/>
                <a:gd name="T42" fmla="*/ 0 w 968375"/>
                <a:gd name="T43" fmla="*/ 0 h 1170887"/>
                <a:gd name="T44" fmla="*/ 0 w 968375"/>
                <a:gd name="T45" fmla="*/ 0 h 1170887"/>
                <a:gd name="T46" fmla="*/ 0 w 968375"/>
                <a:gd name="T47" fmla="*/ 0 h 1170887"/>
                <a:gd name="T48" fmla="*/ 0 w 968375"/>
                <a:gd name="T49" fmla="*/ 0 h 1170887"/>
                <a:gd name="T50" fmla="*/ 0 w 968375"/>
                <a:gd name="T51" fmla="*/ 0 h 1170887"/>
                <a:gd name="T52" fmla="*/ 0 w 968375"/>
                <a:gd name="T53" fmla="*/ 0 h 1170887"/>
                <a:gd name="T54" fmla="*/ 0 w 968375"/>
                <a:gd name="T55" fmla="*/ 0 h 1170887"/>
                <a:gd name="T56" fmla="*/ 0 w 968375"/>
                <a:gd name="T57" fmla="*/ 0 h 1170887"/>
                <a:gd name="T58" fmla="*/ 0 w 968375"/>
                <a:gd name="T59" fmla="*/ 0 h 1170887"/>
                <a:gd name="T60" fmla="*/ 0 w 968375"/>
                <a:gd name="T61" fmla="*/ 0 h 1170887"/>
                <a:gd name="T62" fmla="*/ 0 w 968375"/>
                <a:gd name="T63" fmla="*/ 0 h 1170887"/>
                <a:gd name="T64" fmla="*/ 0 w 968375"/>
                <a:gd name="T65" fmla="*/ 0 h 1170887"/>
                <a:gd name="T66" fmla="*/ 0 w 968375"/>
                <a:gd name="T67" fmla="*/ 0 h 1170887"/>
                <a:gd name="T68" fmla="*/ 0 w 968375"/>
                <a:gd name="T69" fmla="*/ 0 h 1170887"/>
                <a:gd name="T70" fmla="*/ 0 w 968375"/>
                <a:gd name="T71" fmla="*/ 0 h 1170887"/>
                <a:gd name="T72" fmla="*/ 0 w 968375"/>
                <a:gd name="T73" fmla="*/ 0 h 1170887"/>
                <a:gd name="T74" fmla="*/ 0 w 968375"/>
                <a:gd name="T75" fmla="*/ 0 h 1170887"/>
                <a:gd name="T76" fmla="*/ 0 w 968375"/>
                <a:gd name="T77" fmla="*/ 0 h 1170887"/>
                <a:gd name="T78" fmla="*/ 0 w 968375"/>
                <a:gd name="T79" fmla="*/ 0 h 1170887"/>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968375"/>
                <a:gd name="T121" fmla="*/ 0 h 1170887"/>
                <a:gd name="T122" fmla="*/ 968375 w 968375"/>
                <a:gd name="T123" fmla="*/ 1170887 h 1170887"/>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968375" h="1170887">
                  <a:moveTo>
                    <a:pt x="86328" y="968447"/>
                  </a:moveTo>
                  <a:cubicBezTo>
                    <a:pt x="120108" y="1054672"/>
                    <a:pt x="258984" y="1114654"/>
                    <a:pt x="416627" y="1114654"/>
                  </a:cubicBezTo>
                  <a:cubicBezTo>
                    <a:pt x="566762" y="1114654"/>
                    <a:pt x="701884" y="1058421"/>
                    <a:pt x="743172" y="975945"/>
                  </a:cubicBezTo>
                  <a:cubicBezTo>
                    <a:pt x="791966" y="998438"/>
                    <a:pt x="791966" y="998438"/>
                    <a:pt x="791966" y="998438"/>
                  </a:cubicBezTo>
                  <a:cubicBezTo>
                    <a:pt x="743172" y="1103407"/>
                    <a:pt x="589283" y="1170887"/>
                    <a:pt x="416627" y="1170887"/>
                  </a:cubicBezTo>
                  <a:cubicBezTo>
                    <a:pt x="236464" y="1170887"/>
                    <a:pt x="78821" y="1095909"/>
                    <a:pt x="33780" y="990941"/>
                  </a:cubicBezTo>
                  <a:cubicBezTo>
                    <a:pt x="86328" y="968447"/>
                    <a:pt x="86328" y="968447"/>
                    <a:pt x="86328" y="968447"/>
                  </a:cubicBezTo>
                  <a:close/>
                  <a:moveTo>
                    <a:pt x="870787" y="619801"/>
                  </a:moveTo>
                  <a:cubicBezTo>
                    <a:pt x="927088" y="634796"/>
                    <a:pt x="968375" y="683532"/>
                    <a:pt x="968375" y="739765"/>
                  </a:cubicBezTo>
                  <a:cubicBezTo>
                    <a:pt x="968375" y="810994"/>
                    <a:pt x="912074" y="863478"/>
                    <a:pt x="844513" y="863478"/>
                  </a:cubicBezTo>
                  <a:cubicBezTo>
                    <a:pt x="829500" y="863478"/>
                    <a:pt x="814486" y="863478"/>
                    <a:pt x="799473" y="855981"/>
                  </a:cubicBezTo>
                  <a:cubicBezTo>
                    <a:pt x="810733" y="840985"/>
                    <a:pt x="821993" y="822241"/>
                    <a:pt x="829500" y="807245"/>
                  </a:cubicBezTo>
                  <a:cubicBezTo>
                    <a:pt x="833253" y="807245"/>
                    <a:pt x="840760" y="810994"/>
                    <a:pt x="844513" y="810994"/>
                  </a:cubicBezTo>
                  <a:cubicBezTo>
                    <a:pt x="882047" y="810994"/>
                    <a:pt x="912074" y="777254"/>
                    <a:pt x="912074" y="739765"/>
                  </a:cubicBezTo>
                  <a:cubicBezTo>
                    <a:pt x="912074" y="713523"/>
                    <a:pt x="893307" y="687281"/>
                    <a:pt x="867034" y="676034"/>
                  </a:cubicBezTo>
                  <a:cubicBezTo>
                    <a:pt x="870787" y="661038"/>
                    <a:pt x="870787" y="642294"/>
                    <a:pt x="870787" y="619801"/>
                  </a:cubicBezTo>
                  <a:close/>
                  <a:moveTo>
                    <a:pt x="821993" y="537325"/>
                  </a:moveTo>
                  <a:cubicBezTo>
                    <a:pt x="825746" y="556070"/>
                    <a:pt x="829500" y="582312"/>
                    <a:pt x="829500" y="612303"/>
                  </a:cubicBezTo>
                  <a:cubicBezTo>
                    <a:pt x="829500" y="840985"/>
                    <a:pt x="645584" y="1024681"/>
                    <a:pt x="416627" y="1024681"/>
                  </a:cubicBezTo>
                  <a:cubicBezTo>
                    <a:pt x="187669" y="1024681"/>
                    <a:pt x="0" y="840985"/>
                    <a:pt x="0" y="612303"/>
                  </a:cubicBezTo>
                  <a:cubicBezTo>
                    <a:pt x="0" y="586061"/>
                    <a:pt x="3753" y="563567"/>
                    <a:pt x="7507" y="544823"/>
                  </a:cubicBezTo>
                  <a:cubicBezTo>
                    <a:pt x="7507" y="664787"/>
                    <a:pt x="187669" y="758510"/>
                    <a:pt x="416627" y="758510"/>
                  </a:cubicBezTo>
                  <a:cubicBezTo>
                    <a:pt x="641830" y="758510"/>
                    <a:pt x="821993" y="664787"/>
                    <a:pt x="821993" y="544823"/>
                  </a:cubicBezTo>
                  <a:cubicBezTo>
                    <a:pt x="821993" y="541074"/>
                    <a:pt x="821993" y="541074"/>
                    <a:pt x="821993" y="537325"/>
                  </a:cubicBezTo>
                  <a:close/>
                  <a:moveTo>
                    <a:pt x="416627" y="372374"/>
                  </a:moveTo>
                  <a:cubicBezTo>
                    <a:pt x="611803" y="372374"/>
                    <a:pt x="776952" y="451101"/>
                    <a:pt x="776952" y="544823"/>
                  </a:cubicBezTo>
                  <a:cubicBezTo>
                    <a:pt x="776952" y="556070"/>
                    <a:pt x="776952" y="563567"/>
                    <a:pt x="773199" y="571065"/>
                  </a:cubicBezTo>
                  <a:cubicBezTo>
                    <a:pt x="716898" y="499836"/>
                    <a:pt x="578023" y="451101"/>
                    <a:pt x="416627" y="451101"/>
                  </a:cubicBezTo>
                  <a:cubicBezTo>
                    <a:pt x="251477" y="451101"/>
                    <a:pt x="112601" y="499836"/>
                    <a:pt x="56301" y="571065"/>
                  </a:cubicBezTo>
                  <a:cubicBezTo>
                    <a:pt x="52547" y="563567"/>
                    <a:pt x="52547" y="556070"/>
                    <a:pt x="52547" y="544823"/>
                  </a:cubicBezTo>
                  <a:cubicBezTo>
                    <a:pt x="52547" y="451101"/>
                    <a:pt x="217696" y="372374"/>
                    <a:pt x="416627" y="372374"/>
                  </a:cubicBezTo>
                  <a:close/>
                  <a:moveTo>
                    <a:pt x="543902" y="62096"/>
                  </a:moveTo>
                  <a:cubicBezTo>
                    <a:pt x="636930" y="186288"/>
                    <a:pt x="492220" y="196637"/>
                    <a:pt x="554238" y="372576"/>
                  </a:cubicBezTo>
                  <a:cubicBezTo>
                    <a:pt x="409528" y="155240"/>
                    <a:pt x="585248" y="196637"/>
                    <a:pt x="543902" y="62096"/>
                  </a:cubicBezTo>
                  <a:close/>
                  <a:moveTo>
                    <a:pt x="275155" y="41398"/>
                  </a:moveTo>
                  <a:cubicBezTo>
                    <a:pt x="368183" y="175939"/>
                    <a:pt x="223472" y="175939"/>
                    <a:pt x="285491" y="351878"/>
                  </a:cubicBezTo>
                  <a:cubicBezTo>
                    <a:pt x="140780" y="144891"/>
                    <a:pt x="316500" y="186288"/>
                    <a:pt x="275155" y="41398"/>
                  </a:cubicBezTo>
                  <a:close/>
                  <a:moveTo>
                    <a:pt x="409528" y="0"/>
                  </a:moveTo>
                  <a:cubicBezTo>
                    <a:pt x="502556" y="124192"/>
                    <a:pt x="357846" y="134542"/>
                    <a:pt x="419865" y="310480"/>
                  </a:cubicBezTo>
                  <a:cubicBezTo>
                    <a:pt x="275155" y="103493"/>
                    <a:pt x="450874" y="144891"/>
                    <a:pt x="409528" y="0"/>
                  </a:cubicBezTo>
                  <a:close/>
                </a:path>
              </a:pathLst>
            </a:custGeom>
            <a:solidFill>
              <a:schemeClr val="bg1"/>
            </a:solidFill>
            <a:ln w="9525">
              <a:noFill/>
              <a:round/>
              <a:headEnd/>
              <a:tailEnd/>
            </a:ln>
          </p:spPr>
          <p:txBody>
            <a:bodyPr/>
            <a:lstStyle/>
            <a:p>
              <a:endParaRPr lang="zh-CN" altLang="en-US"/>
            </a:p>
          </p:txBody>
        </p:sp>
      </p:grpSp>
      <p:grpSp>
        <p:nvGrpSpPr>
          <p:cNvPr id="26659" name="Group 35"/>
          <p:cNvGrpSpPr>
            <a:grpSpLocks/>
          </p:cNvGrpSpPr>
          <p:nvPr/>
        </p:nvGrpSpPr>
        <p:grpSpPr bwMode="auto">
          <a:xfrm>
            <a:off x="3319463" y="3662363"/>
            <a:ext cx="1203325" cy="1203325"/>
            <a:chOff x="2091" y="2307"/>
            <a:chExt cx="758" cy="758"/>
          </a:xfrm>
        </p:grpSpPr>
        <p:sp>
          <p:nvSpPr>
            <p:cNvPr id="14" name="椭圆 13"/>
            <p:cNvSpPr>
              <a:spLocks noChangeArrowheads="1"/>
            </p:cNvSpPr>
            <p:nvPr/>
          </p:nvSpPr>
          <p:spPr bwMode="auto">
            <a:xfrm>
              <a:off x="2091" y="2307"/>
              <a:ext cx="758" cy="758"/>
            </a:xfrm>
            <a:prstGeom prst="ellipse">
              <a:avLst/>
            </a:prstGeom>
            <a:solidFill>
              <a:schemeClr val="accent1"/>
            </a:solidFill>
            <a:ln w="12700" algn="ctr">
              <a:noFill/>
              <a:miter lim="800000"/>
              <a:headEnd/>
              <a:tailEnd/>
            </a:ln>
          </p:spPr>
          <p:txBody>
            <a:bodyPr anchor="ctr"/>
            <a:lstStyle/>
            <a:p>
              <a:pPr algn="ctr" fontAlgn="auto">
                <a:spcBef>
                  <a:spcPts val="0"/>
                </a:spcBef>
                <a:spcAft>
                  <a:spcPts val="0"/>
                </a:spcAft>
                <a:defRPr/>
              </a:pPr>
              <a:endParaRPr lang="zh-CN" altLang="en-US">
                <a:solidFill>
                  <a:schemeClr val="lt1"/>
                </a:solidFill>
                <a:latin typeface="+mn-lt"/>
                <a:ea typeface="+mn-ea"/>
              </a:endParaRPr>
            </a:p>
          </p:txBody>
        </p:sp>
        <p:sp>
          <p:nvSpPr>
            <p:cNvPr id="22" name="KSO_Shape"/>
            <p:cNvSpPr/>
            <p:nvPr/>
          </p:nvSpPr>
          <p:spPr>
            <a:xfrm>
              <a:off x="2248" y="2499"/>
              <a:ext cx="445" cy="353"/>
            </a:xfrm>
            <a:custGeom>
              <a:avLst/>
              <a:gdLst/>
              <a:ahLst/>
              <a:cxnLst/>
              <a:rect l="l" t="t" r="r" b="b"/>
              <a:pathLst>
                <a:path w="3438144" h="2732506">
                  <a:moveTo>
                    <a:pt x="1719072" y="1227183"/>
                  </a:moveTo>
                  <a:cubicBezTo>
                    <a:pt x="1961590" y="1227183"/>
                    <a:pt x="2158189" y="1423782"/>
                    <a:pt x="2158189" y="1666300"/>
                  </a:cubicBezTo>
                  <a:cubicBezTo>
                    <a:pt x="2158189" y="1908818"/>
                    <a:pt x="1961590" y="2105417"/>
                    <a:pt x="1719072" y="2105417"/>
                  </a:cubicBezTo>
                  <a:cubicBezTo>
                    <a:pt x="1476554" y="2105417"/>
                    <a:pt x="1279955" y="1908818"/>
                    <a:pt x="1279955" y="1666300"/>
                  </a:cubicBezTo>
                  <a:cubicBezTo>
                    <a:pt x="1279955" y="1423782"/>
                    <a:pt x="1476554" y="1227183"/>
                    <a:pt x="1719072" y="1227183"/>
                  </a:cubicBezTo>
                  <a:close/>
                  <a:moveTo>
                    <a:pt x="1719072" y="997872"/>
                  </a:moveTo>
                  <a:cubicBezTo>
                    <a:pt x="1349909" y="997872"/>
                    <a:pt x="1050644" y="1297137"/>
                    <a:pt x="1050644" y="1666300"/>
                  </a:cubicBezTo>
                  <a:cubicBezTo>
                    <a:pt x="1050644" y="2035463"/>
                    <a:pt x="1349909" y="2334728"/>
                    <a:pt x="1719072" y="2334728"/>
                  </a:cubicBezTo>
                  <a:cubicBezTo>
                    <a:pt x="2088235" y="2334728"/>
                    <a:pt x="2387500" y="2035463"/>
                    <a:pt x="2387500" y="1666300"/>
                  </a:cubicBezTo>
                  <a:cubicBezTo>
                    <a:pt x="2387500" y="1297137"/>
                    <a:pt x="2088235" y="997872"/>
                    <a:pt x="1719072" y="997872"/>
                  </a:cubicBezTo>
                  <a:close/>
                  <a:moveTo>
                    <a:pt x="575044" y="803862"/>
                  </a:moveTo>
                  <a:cubicBezTo>
                    <a:pt x="495506" y="803862"/>
                    <a:pt x="431028" y="868340"/>
                    <a:pt x="431028" y="947878"/>
                  </a:cubicBezTo>
                  <a:cubicBezTo>
                    <a:pt x="431028" y="1027416"/>
                    <a:pt x="495506" y="1091894"/>
                    <a:pt x="575044" y="1091894"/>
                  </a:cubicBezTo>
                  <a:cubicBezTo>
                    <a:pt x="654582" y="1091894"/>
                    <a:pt x="719060" y="1027416"/>
                    <a:pt x="719060" y="947878"/>
                  </a:cubicBezTo>
                  <a:cubicBezTo>
                    <a:pt x="719060" y="868340"/>
                    <a:pt x="654582" y="803862"/>
                    <a:pt x="575044" y="803862"/>
                  </a:cubicBezTo>
                  <a:close/>
                  <a:moveTo>
                    <a:pt x="1365940" y="0"/>
                  </a:moveTo>
                  <a:lnTo>
                    <a:pt x="1998164" y="0"/>
                  </a:lnTo>
                  <a:cubicBezTo>
                    <a:pt x="2213188" y="0"/>
                    <a:pt x="2387500" y="174312"/>
                    <a:pt x="2387500" y="389336"/>
                  </a:cubicBezTo>
                  <a:lnTo>
                    <a:pt x="2384456" y="419529"/>
                  </a:lnTo>
                  <a:lnTo>
                    <a:pt x="3040081" y="419529"/>
                  </a:lnTo>
                  <a:cubicBezTo>
                    <a:pt x="3259925" y="419529"/>
                    <a:pt x="3438144" y="597748"/>
                    <a:pt x="3438144" y="817592"/>
                  </a:cubicBezTo>
                  <a:lnTo>
                    <a:pt x="3438144" y="2334443"/>
                  </a:lnTo>
                  <a:cubicBezTo>
                    <a:pt x="3438144" y="2554287"/>
                    <a:pt x="3259925" y="2732506"/>
                    <a:pt x="3040081" y="2732506"/>
                  </a:cubicBezTo>
                  <a:lnTo>
                    <a:pt x="398063" y="2732506"/>
                  </a:lnTo>
                  <a:cubicBezTo>
                    <a:pt x="178219" y="2732506"/>
                    <a:pt x="0" y="2554287"/>
                    <a:pt x="0" y="2334443"/>
                  </a:cubicBezTo>
                  <a:lnTo>
                    <a:pt x="0" y="817592"/>
                  </a:lnTo>
                  <a:cubicBezTo>
                    <a:pt x="0" y="597748"/>
                    <a:pt x="178219" y="419529"/>
                    <a:pt x="398063" y="419529"/>
                  </a:cubicBezTo>
                  <a:lnTo>
                    <a:pt x="979648" y="419529"/>
                  </a:lnTo>
                  <a:cubicBezTo>
                    <a:pt x="976997" y="409663"/>
                    <a:pt x="976604" y="399545"/>
                    <a:pt x="976604" y="389336"/>
                  </a:cubicBezTo>
                  <a:cubicBezTo>
                    <a:pt x="976604" y="174312"/>
                    <a:pt x="1150916" y="0"/>
                    <a:pt x="1365940" y="0"/>
                  </a:cubicBez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26657" name="Group 33"/>
          <p:cNvGrpSpPr>
            <a:grpSpLocks/>
          </p:cNvGrpSpPr>
          <p:nvPr/>
        </p:nvGrpSpPr>
        <p:grpSpPr bwMode="auto">
          <a:xfrm>
            <a:off x="5262563" y="1751013"/>
            <a:ext cx="1203325" cy="1204912"/>
            <a:chOff x="3315" y="1103"/>
            <a:chExt cx="758" cy="759"/>
          </a:xfrm>
        </p:grpSpPr>
        <p:sp>
          <p:nvSpPr>
            <p:cNvPr id="16" name="椭圆 15"/>
            <p:cNvSpPr>
              <a:spLocks noChangeArrowheads="1"/>
            </p:cNvSpPr>
            <p:nvPr/>
          </p:nvSpPr>
          <p:spPr bwMode="auto">
            <a:xfrm>
              <a:off x="3315" y="1103"/>
              <a:ext cx="758" cy="759"/>
            </a:xfrm>
            <a:prstGeom prst="ellipse">
              <a:avLst/>
            </a:prstGeom>
            <a:solidFill>
              <a:schemeClr val="accent1"/>
            </a:solidFill>
            <a:ln w="12700" algn="ctr">
              <a:noFill/>
              <a:miter lim="800000"/>
              <a:headEnd/>
              <a:tailEnd/>
            </a:ln>
          </p:spPr>
          <p:txBody>
            <a:bodyPr anchor="ctr"/>
            <a:lstStyle/>
            <a:p>
              <a:pPr algn="ctr" fontAlgn="auto">
                <a:spcBef>
                  <a:spcPts val="0"/>
                </a:spcBef>
                <a:spcAft>
                  <a:spcPts val="0"/>
                </a:spcAft>
                <a:defRPr/>
              </a:pPr>
              <a:endParaRPr lang="zh-CN" altLang="en-US">
                <a:solidFill>
                  <a:schemeClr val="lt1"/>
                </a:solidFill>
                <a:latin typeface="+mn-lt"/>
                <a:ea typeface="+mn-ea"/>
              </a:endParaRPr>
            </a:p>
          </p:txBody>
        </p:sp>
        <p:sp>
          <p:nvSpPr>
            <p:cNvPr id="19489" name="KSO_Shape"/>
            <p:cNvSpPr>
              <a:spLocks/>
            </p:cNvSpPr>
            <p:nvPr/>
          </p:nvSpPr>
          <p:spPr bwMode="auto">
            <a:xfrm>
              <a:off x="3451" y="1226"/>
              <a:ext cx="540" cy="529"/>
            </a:xfrm>
            <a:custGeom>
              <a:avLst/>
              <a:gdLst>
                <a:gd name="T0" fmla="*/ 2147483647 w 99"/>
                <a:gd name="T1" fmla="*/ 2147483647 h 97"/>
                <a:gd name="T2" fmla="*/ 2147483647 w 99"/>
                <a:gd name="T3" fmla="*/ 2147483647 h 97"/>
                <a:gd name="T4" fmla="*/ 2147483647 w 99"/>
                <a:gd name="T5" fmla="*/ 2147483647 h 97"/>
                <a:gd name="T6" fmla="*/ 2147483647 w 99"/>
                <a:gd name="T7" fmla="*/ 2147483647 h 97"/>
                <a:gd name="T8" fmla="*/ 2147483647 w 99"/>
                <a:gd name="T9" fmla="*/ 2147483647 h 97"/>
                <a:gd name="T10" fmla="*/ 2147483647 w 99"/>
                <a:gd name="T11" fmla="*/ 2147483647 h 97"/>
                <a:gd name="T12" fmla="*/ 2147483647 w 99"/>
                <a:gd name="T13" fmla="*/ 2147483647 h 97"/>
                <a:gd name="T14" fmla="*/ 2147483647 w 99"/>
                <a:gd name="T15" fmla="*/ 2147483647 h 97"/>
                <a:gd name="T16" fmla="*/ 2147483647 w 99"/>
                <a:gd name="T17" fmla="*/ 2147483647 h 97"/>
                <a:gd name="T18" fmla="*/ 2147483647 w 99"/>
                <a:gd name="T19" fmla="*/ 2147483647 h 97"/>
                <a:gd name="T20" fmla="*/ 2147483647 w 99"/>
                <a:gd name="T21" fmla="*/ 2147483647 h 97"/>
                <a:gd name="T22" fmla="*/ 2147483647 w 99"/>
                <a:gd name="T23" fmla="*/ 2147483647 h 97"/>
                <a:gd name="T24" fmla="*/ 2147483647 w 99"/>
                <a:gd name="T25" fmla="*/ 2147483647 h 97"/>
                <a:gd name="T26" fmla="*/ 2147483647 w 99"/>
                <a:gd name="T27" fmla="*/ 2147483647 h 97"/>
                <a:gd name="T28" fmla="*/ 2147483647 w 99"/>
                <a:gd name="T29" fmla="*/ 2147483647 h 97"/>
                <a:gd name="T30" fmla="*/ 0 w 99"/>
                <a:gd name="T31" fmla="*/ 2147483647 h 97"/>
                <a:gd name="T32" fmla="*/ 2147483647 w 99"/>
                <a:gd name="T33" fmla="*/ 2147483647 h 97"/>
                <a:gd name="T34" fmla="*/ 2147483647 w 99"/>
                <a:gd name="T35" fmla="*/ 2147483647 h 97"/>
                <a:gd name="T36" fmla="*/ 2147483647 w 99"/>
                <a:gd name="T37" fmla="*/ 0 h 97"/>
                <a:gd name="T38" fmla="*/ 2147483647 w 99"/>
                <a:gd name="T39" fmla="*/ 2147483647 h 97"/>
                <a:gd name="T40" fmla="*/ 2147483647 w 99"/>
                <a:gd name="T41" fmla="*/ 2147483647 h 97"/>
                <a:gd name="T42" fmla="*/ 2147483647 w 99"/>
                <a:gd name="T43" fmla="*/ 2147483647 h 97"/>
                <a:gd name="T44" fmla="*/ 2147483647 w 99"/>
                <a:gd name="T45" fmla="*/ 2147483647 h 97"/>
                <a:gd name="T46" fmla="*/ 2147483647 w 99"/>
                <a:gd name="T47" fmla="*/ 2147483647 h 97"/>
                <a:gd name="T48" fmla="*/ 2147483647 w 99"/>
                <a:gd name="T49" fmla="*/ 2147483647 h 97"/>
                <a:gd name="T50" fmla="*/ 2147483647 w 99"/>
                <a:gd name="T51" fmla="*/ 2147483647 h 97"/>
                <a:gd name="T52" fmla="*/ 2147483647 w 99"/>
                <a:gd name="T53" fmla="*/ 2147483647 h 97"/>
                <a:gd name="T54" fmla="*/ 2147483647 w 99"/>
                <a:gd name="T55" fmla="*/ 2147483647 h 97"/>
                <a:gd name="T56" fmla="*/ 2147483647 w 99"/>
                <a:gd name="T57" fmla="*/ 2147483647 h 97"/>
                <a:gd name="T58" fmla="*/ 2147483647 w 99"/>
                <a:gd name="T59" fmla="*/ 2147483647 h 97"/>
                <a:gd name="T60" fmla="*/ 2147483647 w 99"/>
                <a:gd name="T61" fmla="*/ 2147483647 h 97"/>
                <a:gd name="T62" fmla="*/ 2147483647 w 99"/>
                <a:gd name="T63" fmla="*/ 2147483647 h 97"/>
                <a:gd name="T64" fmla="*/ 2147483647 w 99"/>
                <a:gd name="T65" fmla="*/ 2147483647 h 97"/>
                <a:gd name="T66" fmla="*/ 2147483647 w 99"/>
                <a:gd name="T67" fmla="*/ 2147483647 h 97"/>
                <a:gd name="T68" fmla="*/ 2147483647 w 99"/>
                <a:gd name="T69" fmla="*/ 2147483647 h 97"/>
                <a:gd name="T70" fmla="*/ 2147483647 w 99"/>
                <a:gd name="T71" fmla="*/ 2147483647 h 97"/>
                <a:gd name="T72" fmla="*/ 2147483647 w 99"/>
                <a:gd name="T73" fmla="*/ 2147483647 h 97"/>
                <a:gd name="T74" fmla="*/ 2147483647 w 99"/>
                <a:gd name="T75" fmla="*/ 2147483647 h 97"/>
                <a:gd name="T76" fmla="*/ 2147483647 w 99"/>
                <a:gd name="T77" fmla="*/ 2147483647 h 9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99"/>
                <a:gd name="T118" fmla="*/ 0 h 97"/>
                <a:gd name="T119" fmla="*/ 99 w 99"/>
                <a:gd name="T120" fmla="*/ 97 h 97"/>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99" h="97">
                  <a:moveTo>
                    <a:pt x="31" y="1"/>
                  </a:moveTo>
                  <a:cubicBezTo>
                    <a:pt x="50" y="21"/>
                    <a:pt x="50" y="21"/>
                    <a:pt x="50" y="21"/>
                  </a:cubicBezTo>
                  <a:cubicBezTo>
                    <a:pt x="50" y="21"/>
                    <a:pt x="50" y="22"/>
                    <a:pt x="50" y="23"/>
                  </a:cubicBezTo>
                  <a:cubicBezTo>
                    <a:pt x="50" y="28"/>
                    <a:pt x="48" y="33"/>
                    <a:pt x="44" y="37"/>
                  </a:cubicBezTo>
                  <a:cubicBezTo>
                    <a:pt x="37" y="30"/>
                    <a:pt x="37" y="30"/>
                    <a:pt x="37" y="30"/>
                  </a:cubicBezTo>
                  <a:cubicBezTo>
                    <a:pt x="38" y="27"/>
                    <a:pt x="36" y="23"/>
                    <a:pt x="34" y="20"/>
                  </a:cubicBezTo>
                  <a:cubicBezTo>
                    <a:pt x="31" y="17"/>
                    <a:pt x="27" y="16"/>
                    <a:pt x="24" y="16"/>
                  </a:cubicBezTo>
                  <a:cubicBezTo>
                    <a:pt x="17" y="9"/>
                    <a:pt x="17" y="9"/>
                    <a:pt x="17" y="9"/>
                  </a:cubicBezTo>
                  <a:cubicBezTo>
                    <a:pt x="21" y="6"/>
                    <a:pt x="25" y="3"/>
                    <a:pt x="31" y="1"/>
                  </a:cubicBezTo>
                  <a:close/>
                  <a:moveTo>
                    <a:pt x="23" y="21"/>
                  </a:moveTo>
                  <a:cubicBezTo>
                    <a:pt x="21" y="23"/>
                    <a:pt x="21" y="27"/>
                    <a:pt x="24" y="30"/>
                  </a:cubicBezTo>
                  <a:cubicBezTo>
                    <a:pt x="27" y="32"/>
                    <a:pt x="31" y="33"/>
                    <a:pt x="33" y="31"/>
                  </a:cubicBezTo>
                  <a:cubicBezTo>
                    <a:pt x="35" y="29"/>
                    <a:pt x="34" y="25"/>
                    <a:pt x="32" y="22"/>
                  </a:cubicBezTo>
                  <a:cubicBezTo>
                    <a:pt x="29" y="19"/>
                    <a:pt x="25" y="18"/>
                    <a:pt x="23" y="21"/>
                  </a:cubicBezTo>
                  <a:close/>
                  <a:moveTo>
                    <a:pt x="2" y="35"/>
                  </a:moveTo>
                  <a:cubicBezTo>
                    <a:pt x="1" y="36"/>
                    <a:pt x="1" y="38"/>
                    <a:pt x="0" y="40"/>
                  </a:cubicBezTo>
                  <a:cubicBezTo>
                    <a:pt x="48" y="88"/>
                    <a:pt x="48" y="88"/>
                    <a:pt x="48" y="88"/>
                  </a:cubicBezTo>
                  <a:cubicBezTo>
                    <a:pt x="70" y="97"/>
                    <a:pt x="99" y="72"/>
                    <a:pt x="89" y="47"/>
                  </a:cubicBezTo>
                  <a:cubicBezTo>
                    <a:pt x="42" y="0"/>
                    <a:pt x="42" y="0"/>
                    <a:pt x="42" y="0"/>
                  </a:cubicBezTo>
                  <a:cubicBezTo>
                    <a:pt x="40" y="0"/>
                    <a:pt x="38" y="0"/>
                    <a:pt x="37" y="1"/>
                  </a:cubicBezTo>
                  <a:cubicBezTo>
                    <a:pt x="53" y="18"/>
                    <a:pt x="53" y="18"/>
                    <a:pt x="53" y="18"/>
                  </a:cubicBezTo>
                  <a:cubicBezTo>
                    <a:pt x="54" y="19"/>
                    <a:pt x="54" y="19"/>
                    <a:pt x="54" y="19"/>
                  </a:cubicBezTo>
                  <a:cubicBezTo>
                    <a:pt x="54" y="20"/>
                    <a:pt x="54" y="20"/>
                    <a:pt x="54" y="20"/>
                  </a:cubicBezTo>
                  <a:cubicBezTo>
                    <a:pt x="54" y="21"/>
                    <a:pt x="54" y="22"/>
                    <a:pt x="54" y="24"/>
                  </a:cubicBezTo>
                  <a:cubicBezTo>
                    <a:pt x="54" y="31"/>
                    <a:pt x="50" y="38"/>
                    <a:pt x="44" y="44"/>
                  </a:cubicBezTo>
                  <a:cubicBezTo>
                    <a:pt x="39" y="49"/>
                    <a:pt x="32" y="52"/>
                    <a:pt x="25" y="53"/>
                  </a:cubicBezTo>
                  <a:cubicBezTo>
                    <a:pt x="24" y="53"/>
                    <a:pt x="22" y="53"/>
                    <a:pt x="21" y="53"/>
                  </a:cubicBezTo>
                  <a:cubicBezTo>
                    <a:pt x="20" y="53"/>
                    <a:pt x="20" y="53"/>
                    <a:pt x="20" y="53"/>
                  </a:cubicBezTo>
                  <a:cubicBezTo>
                    <a:pt x="19" y="52"/>
                    <a:pt x="19" y="52"/>
                    <a:pt x="19" y="52"/>
                  </a:cubicBezTo>
                  <a:cubicBezTo>
                    <a:pt x="2" y="35"/>
                    <a:pt x="2" y="35"/>
                    <a:pt x="2" y="35"/>
                  </a:cubicBezTo>
                  <a:close/>
                  <a:moveTo>
                    <a:pt x="12" y="14"/>
                  </a:moveTo>
                  <a:cubicBezTo>
                    <a:pt x="8" y="18"/>
                    <a:pt x="5" y="23"/>
                    <a:pt x="3" y="28"/>
                  </a:cubicBezTo>
                  <a:cubicBezTo>
                    <a:pt x="23" y="48"/>
                    <a:pt x="23" y="48"/>
                    <a:pt x="23" y="48"/>
                  </a:cubicBezTo>
                  <a:cubicBezTo>
                    <a:pt x="23" y="48"/>
                    <a:pt x="24" y="48"/>
                    <a:pt x="24" y="48"/>
                  </a:cubicBezTo>
                  <a:cubicBezTo>
                    <a:pt x="29" y="48"/>
                    <a:pt x="35" y="46"/>
                    <a:pt x="39" y="42"/>
                  </a:cubicBezTo>
                  <a:cubicBezTo>
                    <a:pt x="32" y="35"/>
                    <a:pt x="32" y="35"/>
                    <a:pt x="32" y="35"/>
                  </a:cubicBezTo>
                  <a:cubicBezTo>
                    <a:pt x="29" y="36"/>
                    <a:pt x="25" y="34"/>
                    <a:pt x="22" y="31"/>
                  </a:cubicBezTo>
                  <a:cubicBezTo>
                    <a:pt x="19" y="28"/>
                    <a:pt x="18" y="24"/>
                    <a:pt x="18" y="21"/>
                  </a:cubicBezTo>
                  <a:lnTo>
                    <a:pt x="12" y="14"/>
                  </a:lnTo>
                  <a:close/>
                </a:path>
              </a:pathLst>
            </a:custGeom>
            <a:solidFill>
              <a:schemeClr val="bg1"/>
            </a:solidFill>
            <a:ln w="9525">
              <a:noFill/>
              <a:round/>
              <a:headEnd/>
              <a:tailEnd/>
            </a:ln>
          </p:spPr>
          <p:txBody>
            <a:bodyPr/>
            <a:lstStyle/>
            <a:p>
              <a:endParaRPr lang="zh-CN" altLang="en-US"/>
            </a:p>
          </p:txBody>
        </p:sp>
      </p:grpSp>
      <p:grpSp>
        <p:nvGrpSpPr>
          <p:cNvPr id="26658" name="Group 34"/>
          <p:cNvGrpSpPr>
            <a:grpSpLocks/>
          </p:cNvGrpSpPr>
          <p:nvPr/>
        </p:nvGrpSpPr>
        <p:grpSpPr bwMode="auto">
          <a:xfrm>
            <a:off x="9161463" y="1751013"/>
            <a:ext cx="1203325" cy="1204912"/>
            <a:chOff x="5771" y="1103"/>
            <a:chExt cx="758" cy="759"/>
          </a:xfrm>
        </p:grpSpPr>
        <p:sp>
          <p:nvSpPr>
            <p:cNvPr id="20" name="椭圆 19"/>
            <p:cNvSpPr>
              <a:spLocks noChangeArrowheads="1"/>
            </p:cNvSpPr>
            <p:nvPr/>
          </p:nvSpPr>
          <p:spPr bwMode="auto">
            <a:xfrm>
              <a:off x="5771" y="1103"/>
              <a:ext cx="758" cy="759"/>
            </a:xfrm>
            <a:prstGeom prst="ellipse">
              <a:avLst/>
            </a:prstGeom>
            <a:solidFill>
              <a:schemeClr val="accent1"/>
            </a:solidFill>
            <a:ln w="12700" algn="ctr">
              <a:noFill/>
              <a:miter lim="800000"/>
              <a:headEnd/>
              <a:tailEnd/>
            </a:ln>
          </p:spPr>
          <p:txBody>
            <a:bodyPr anchor="ctr"/>
            <a:lstStyle/>
            <a:p>
              <a:pPr algn="ctr" fontAlgn="auto">
                <a:spcBef>
                  <a:spcPts val="0"/>
                </a:spcBef>
                <a:spcAft>
                  <a:spcPts val="0"/>
                </a:spcAft>
                <a:defRPr/>
              </a:pPr>
              <a:endParaRPr lang="zh-CN" altLang="en-US">
                <a:solidFill>
                  <a:schemeClr val="lt1"/>
                </a:solidFill>
                <a:latin typeface="+mn-lt"/>
                <a:ea typeface="+mn-ea"/>
              </a:endParaRPr>
            </a:p>
          </p:txBody>
        </p:sp>
        <p:sp>
          <p:nvSpPr>
            <p:cNvPr id="24" name="KSO_Shape"/>
            <p:cNvSpPr/>
            <p:nvPr/>
          </p:nvSpPr>
          <p:spPr>
            <a:xfrm>
              <a:off x="5947" y="1283"/>
              <a:ext cx="426" cy="431"/>
            </a:xfrm>
            <a:custGeom>
              <a:avLst/>
              <a:gdLst/>
              <a:ahLst/>
              <a:cxnLst/>
              <a:rect l="l" t="t" r="r" b="b"/>
              <a:pathLst>
                <a:path w="1653350" h="1669516">
                  <a:moveTo>
                    <a:pt x="813975" y="253339"/>
                  </a:moveTo>
                  <a:lnTo>
                    <a:pt x="845530" y="253339"/>
                  </a:lnTo>
                  <a:lnTo>
                    <a:pt x="845530" y="767826"/>
                  </a:lnTo>
                  <a:lnTo>
                    <a:pt x="1193563" y="767826"/>
                  </a:lnTo>
                  <a:lnTo>
                    <a:pt x="1193563" y="805466"/>
                  </a:lnTo>
                  <a:lnTo>
                    <a:pt x="813975" y="805466"/>
                  </a:lnTo>
                  <a:close/>
                  <a:moveTo>
                    <a:pt x="826676" y="112861"/>
                  </a:moveTo>
                  <a:cubicBezTo>
                    <a:pt x="458188" y="112861"/>
                    <a:pt x="159470" y="411579"/>
                    <a:pt x="159470" y="780067"/>
                  </a:cubicBezTo>
                  <a:cubicBezTo>
                    <a:pt x="159470" y="1148555"/>
                    <a:pt x="458188" y="1447273"/>
                    <a:pt x="826676" y="1447273"/>
                  </a:cubicBezTo>
                  <a:cubicBezTo>
                    <a:pt x="1195164" y="1447273"/>
                    <a:pt x="1493882" y="1148555"/>
                    <a:pt x="1493882" y="780067"/>
                  </a:cubicBezTo>
                  <a:cubicBezTo>
                    <a:pt x="1493882" y="411579"/>
                    <a:pt x="1195164" y="112861"/>
                    <a:pt x="826676" y="112861"/>
                  </a:cubicBezTo>
                  <a:close/>
                  <a:moveTo>
                    <a:pt x="826675" y="59986"/>
                  </a:moveTo>
                  <a:cubicBezTo>
                    <a:pt x="1224364" y="59986"/>
                    <a:pt x="1546755" y="382377"/>
                    <a:pt x="1546755" y="780066"/>
                  </a:cubicBezTo>
                  <a:cubicBezTo>
                    <a:pt x="1546755" y="1035236"/>
                    <a:pt x="1414030" y="1259406"/>
                    <a:pt x="1213013" y="1385996"/>
                  </a:cubicBezTo>
                  <a:lnTo>
                    <a:pt x="1464205" y="1637188"/>
                  </a:lnTo>
                  <a:lnTo>
                    <a:pt x="1431876" y="1669516"/>
                  </a:lnTo>
                  <a:lnTo>
                    <a:pt x="1171104" y="1408744"/>
                  </a:lnTo>
                  <a:cubicBezTo>
                    <a:pt x="1070033" y="1468079"/>
                    <a:pt x="952099" y="1500146"/>
                    <a:pt x="826675" y="1500146"/>
                  </a:cubicBezTo>
                  <a:cubicBezTo>
                    <a:pt x="701163" y="1500146"/>
                    <a:pt x="583151" y="1468034"/>
                    <a:pt x="482028" y="1408626"/>
                  </a:cubicBezTo>
                  <a:lnTo>
                    <a:pt x="221138" y="1669516"/>
                  </a:lnTo>
                  <a:lnTo>
                    <a:pt x="188810" y="1637188"/>
                  </a:lnTo>
                  <a:lnTo>
                    <a:pt x="440119" y="1385878"/>
                  </a:lnTo>
                  <a:cubicBezTo>
                    <a:pt x="239228" y="1259250"/>
                    <a:pt x="106595" y="1035147"/>
                    <a:pt x="106595" y="780066"/>
                  </a:cubicBezTo>
                  <a:cubicBezTo>
                    <a:pt x="106595" y="382377"/>
                    <a:pt x="428986" y="59986"/>
                    <a:pt x="826675" y="59986"/>
                  </a:cubicBezTo>
                  <a:close/>
                  <a:moveTo>
                    <a:pt x="293501" y="725"/>
                  </a:moveTo>
                  <a:cubicBezTo>
                    <a:pt x="339398" y="4063"/>
                    <a:pt x="384613" y="18932"/>
                    <a:pt x="424439" y="45334"/>
                  </a:cubicBezTo>
                  <a:lnTo>
                    <a:pt x="45333" y="424439"/>
                  </a:lnTo>
                  <a:cubicBezTo>
                    <a:pt x="-25073" y="318239"/>
                    <a:pt x="-13465" y="173714"/>
                    <a:pt x="80123" y="80125"/>
                  </a:cubicBezTo>
                  <a:cubicBezTo>
                    <a:pt x="138616" y="21632"/>
                    <a:pt x="217006" y="-4837"/>
                    <a:pt x="293501" y="725"/>
                  </a:cubicBezTo>
                  <a:close/>
                  <a:moveTo>
                    <a:pt x="1359849" y="724"/>
                  </a:moveTo>
                  <a:cubicBezTo>
                    <a:pt x="1436344" y="-4838"/>
                    <a:pt x="1514734" y="21631"/>
                    <a:pt x="1573227" y="80124"/>
                  </a:cubicBezTo>
                  <a:cubicBezTo>
                    <a:pt x="1666815" y="173713"/>
                    <a:pt x="1678423" y="318238"/>
                    <a:pt x="1608018" y="424440"/>
                  </a:cubicBezTo>
                  <a:lnTo>
                    <a:pt x="1228912" y="45334"/>
                  </a:lnTo>
                  <a:cubicBezTo>
                    <a:pt x="1268737" y="18931"/>
                    <a:pt x="1313952" y="4062"/>
                    <a:pt x="1359849" y="72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grpSp>
      <p:grpSp>
        <p:nvGrpSpPr>
          <p:cNvPr id="26660" name="Group 36"/>
          <p:cNvGrpSpPr>
            <a:grpSpLocks/>
          </p:cNvGrpSpPr>
          <p:nvPr/>
        </p:nvGrpSpPr>
        <p:grpSpPr bwMode="auto">
          <a:xfrm>
            <a:off x="7213600" y="3662363"/>
            <a:ext cx="1203325" cy="1203325"/>
            <a:chOff x="4544" y="2307"/>
            <a:chExt cx="758" cy="758"/>
          </a:xfrm>
        </p:grpSpPr>
        <p:sp>
          <p:nvSpPr>
            <p:cNvPr id="18" name="椭圆 17"/>
            <p:cNvSpPr>
              <a:spLocks noChangeArrowheads="1"/>
            </p:cNvSpPr>
            <p:nvPr/>
          </p:nvSpPr>
          <p:spPr bwMode="auto">
            <a:xfrm>
              <a:off x="4544" y="2307"/>
              <a:ext cx="758" cy="758"/>
            </a:xfrm>
            <a:prstGeom prst="ellipse">
              <a:avLst/>
            </a:prstGeom>
            <a:solidFill>
              <a:schemeClr val="accent1"/>
            </a:solidFill>
            <a:ln w="12700" algn="ctr">
              <a:noFill/>
              <a:miter lim="800000"/>
              <a:headEnd/>
              <a:tailEnd/>
            </a:ln>
          </p:spPr>
          <p:txBody>
            <a:bodyPr anchor="ctr"/>
            <a:lstStyle/>
            <a:p>
              <a:pPr algn="ctr" fontAlgn="auto">
                <a:spcBef>
                  <a:spcPts val="0"/>
                </a:spcBef>
                <a:spcAft>
                  <a:spcPts val="0"/>
                </a:spcAft>
                <a:defRPr/>
              </a:pPr>
              <a:endParaRPr lang="zh-CN" altLang="en-US">
                <a:solidFill>
                  <a:schemeClr val="lt1"/>
                </a:solidFill>
                <a:latin typeface="+mn-lt"/>
                <a:ea typeface="+mn-ea"/>
              </a:endParaRPr>
            </a:p>
          </p:txBody>
        </p:sp>
        <p:sp>
          <p:nvSpPr>
            <p:cNvPr id="19485" name="KSO_Shape"/>
            <p:cNvSpPr>
              <a:spLocks/>
            </p:cNvSpPr>
            <p:nvPr/>
          </p:nvSpPr>
          <p:spPr bwMode="auto">
            <a:xfrm>
              <a:off x="4678" y="2437"/>
              <a:ext cx="493" cy="499"/>
            </a:xfrm>
            <a:custGeom>
              <a:avLst/>
              <a:gdLst>
                <a:gd name="T0" fmla="*/ 2147483647 w 87"/>
                <a:gd name="T1" fmla="*/ 0 h 88"/>
                <a:gd name="T2" fmla="*/ 2147483647 w 87"/>
                <a:gd name="T3" fmla="*/ 2147483647 h 88"/>
                <a:gd name="T4" fmla="*/ 2147483647 w 87"/>
                <a:gd name="T5" fmla="*/ 2147483647 h 88"/>
                <a:gd name="T6" fmla="*/ 0 w 87"/>
                <a:gd name="T7" fmla="*/ 2147483647 h 88"/>
                <a:gd name="T8" fmla="*/ 2147483647 w 87"/>
                <a:gd name="T9" fmla="*/ 0 h 88"/>
                <a:gd name="T10" fmla="*/ 2147483647 w 87"/>
                <a:gd name="T11" fmla="*/ 2147483647 h 88"/>
                <a:gd name="T12" fmla="*/ 2147483647 w 87"/>
                <a:gd name="T13" fmla="*/ 2147483647 h 88"/>
                <a:gd name="T14" fmla="*/ 2147483647 w 87"/>
                <a:gd name="T15" fmla="*/ 2147483647 h 88"/>
                <a:gd name="T16" fmla="*/ 2147483647 w 87"/>
                <a:gd name="T17" fmla="*/ 2147483647 h 88"/>
                <a:gd name="T18" fmla="*/ 2147483647 w 87"/>
                <a:gd name="T19" fmla="*/ 2147483647 h 88"/>
                <a:gd name="T20" fmla="*/ 2147483647 w 87"/>
                <a:gd name="T21" fmla="*/ 2147483647 h 88"/>
                <a:gd name="T22" fmla="*/ 2147483647 w 87"/>
                <a:gd name="T23" fmla="*/ 2147483647 h 88"/>
                <a:gd name="T24" fmla="*/ 2147483647 w 87"/>
                <a:gd name="T25" fmla="*/ 2147483647 h 88"/>
                <a:gd name="T26" fmla="*/ 2147483647 w 87"/>
                <a:gd name="T27" fmla="*/ 2147483647 h 88"/>
                <a:gd name="T28" fmla="*/ 2147483647 w 87"/>
                <a:gd name="T29" fmla="*/ 2147483647 h 88"/>
                <a:gd name="T30" fmla="*/ 2147483647 w 87"/>
                <a:gd name="T31" fmla="*/ 2147483647 h 88"/>
                <a:gd name="T32" fmla="*/ 2147483647 w 87"/>
                <a:gd name="T33" fmla="*/ 2147483647 h 88"/>
                <a:gd name="T34" fmla="*/ 2147483647 w 87"/>
                <a:gd name="T35" fmla="*/ 2147483647 h 88"/>
                <a:gd name="T36" fmla="*/ 2147483647 w 87"/>
                <a:gd name="T37" fmla="*/ 2147483647 h 88"/>
                <a:gd name="T38" fmla="*/ 2147483647 w 87"/>
                <a:gd name="T39" fmla="*/ 2147483647 h 88"/>
                <a:gd name="T40" fmla="*/ 2147483647 w 87"/>
                <a:gd name="T41" fmla="*/ 2147483647 h 88"/>
                <a:gd name="T42" fmla="*/ 2147483647 w 87"/>
                <a:gd name="T43" fmla="*/ 2147483647 h 88"/>
                <a:gd name="T44" fmla="*/ 2147483647 w 87"/>
                <a:gd name="T45" fmla="*/ 2147483647 h 88"/>
                <a:gd name="T46" fmla="*/ 2147483647 w 87"/>
                <a:gd name="T47" fmla="*/ 2147483647 h 88"/>
                <a:gd name="T48" fmla="*/ 2147483647 w 87"/>
                <a:gd name="T49" fmla="*/ 2147483647 h 88"/>
                <a:gd name="T50" fmla="*/ 2147483647 w 87"/>
                <a:gd name="T51" fmla="*/ 2147483647 h 88"/>
                <a:gd name="T52" fmla="*/ 2147483647 w 87"/>
                <a:gd name="T53" fmla="*/ 2147483647 h 88"/>
                <a:gd name="T54" fmla="*/ 2147483647 w 87"/>
                <a:gd name="T55" fmla="*/ 2147483647 h 88"/>
                <a:gd name="T56" fmla="*/ 2147483647 w 87"/>
                <a:gd name="T57" fmla="*/ 2147483647 h 88"/>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87"/>
                <a:gd name="T88" fmla="*/ 0 h 88"/>
                <a:gd name="T89" fmla="*/ 87 w 87"/>
                <a:gd name="T90" fmla="*/ 88 h 88"/>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87" h="88">
                  <a:moveTo>
                    <a:pt x="44" y="0"/>
                  </a:moveTo>
                  <a:cubicBezTo>
                    <a:pt x="68" y="0"/>
                    <a:pt x="87" y="20"/>
                    <a:pt x="87" y="44"/>
                  </a:cubicBezTo>
                  <a:cubicBezTo>
                    <a:pt x="87" y="68"/>
                    <a:pt x="68" y="88"/>
                    <a:pt x="44" y="88"/>
                  </a:cubicBezTo>
                  <a:cubicBezTo>
                    <a:pt x="19" y="88"/>
                    <a:pt x="0" y="68"/>
                    <a:pt x="0" y="44"/>
                  </a:cubicBezTo>
                  <a:cubicBezTo>
                    <a:pt x="0" y="20"/>
                    <a:pt x="19" y="0"/>
                    <a:pt x="44" y="0"/>
                  </a:cubicBezTo>
                  <a:close/>
                  <a:moveTo>
                    <a:pt x="58" y="21"/>
                  </a:moveTo>
                  <a:cubicBezTo>
                    <a:pt x="55" y="27"/>
                    <a:pt x="55" y="27"/>
                    <a:pt x="55" y="27"/>
                  </a:cubicBezTo>
                  <a:cubicBezTo>
                    <a:pt x="56" y="28"/>
                    <a:pt x="57" y="29"/>
                    <a:pt x="58" y="30"/>
                  </a:cubicBezTo>
                  <a:cubicBezTo>
                    <a:pt x="62" y="34"/>
                    <a:pt x="64" y="39"/>
                    <a:pt x="64" y="44"/>
                  </a:cubicBezTo>
                  <a:cubicBezTo>
                    <a:pt x="64" y="50"/>
                    <a:pt x="62" y="55"/>
                    <a:pt x="58" y="58"/>
                  </a:cubicBezTo>
                  <a:cubicBezTo>
                    <a:pt x="54" y="62"/>
                    <a:pt x="49" y="64"/>
                    <a:pt x="44" y="64"/>
                  </a:cubicBezTo>
                  <a:cubicBezTo>
                    <a:pt x="38" y="64"/>
                    <a:pt x="33" y="62"/>
                    <a:pt x="29" y="58"/>
                  </a:cubicBezTo>
                  <a:cubicBezTo>
                    <a:pt x="26" y="55"/>
                    <a:pt x="24" y="50"/>
                    <a:pt x="24" y="44"/>
                  </a:cubicBezTo>
                  <a:cubicBezTo>
                    <a:pt x="24" y="39"/>
                    <a:pt x="26" y="34"/>
                    <a:pt x="29" y="30"/>
                  </a:cubicBezTo>
                  <a:cubicBezTo>
                    <a:pt x="30" y="29"/>
                    <a:pt x="31" y="28"/>
                    <a:pt x="32" y="28"/>
                  </a:cubicBezTo>
                  <a:cubicBezTo>
                    <a:pt x="29" y="22"/>
                    <a:pt x="29" y="22"/>
                    <a:pt x="29" y="22"/>
                  </a:cubicBezTo>
                  <a:cubicBezTo>
                    <a:pt x="27" y="23"/>
                    <a:pt x="26" y="24"/>
                    <a:pt x="25" y="25"/>
                  </a:cubicBezTo>
                  <a:cubicBezTo>
                    <a:pt x="20" y="30"/>
                    <a:pt x="17" y="37"/>
                    <a:pt x="17" y="44"/>
                  </a:cubicBezTo>
                  <a:cubicBezTo>
                    <a:pt x="17" y="52"/>
                    <a:pt x="20" y="58"/>
                    <a:pt x="25" y="63"/>
                  </a:cubicBezTo>
                  <a:cubicBezTo>
                    <a:pt x="29" y="68"/>
                    <a:pt x="36" y="71"/>
                    <a:pt x="44" y="71"/>
                  </a:cubicBezTo>
                  <a:cubicBezTo>
                    <a:pt x="51" y="71"/>
                    <a:pt x="58" y="68"/>
                    <a:pt x="63" y="63"/>
                  </a:cubicBezTo>
                  <a:cubicBezTo>
                    <a:pt x="68" y="58"/>
                    <a:pt x="71" y="52"/>
                    <a:pt x="71" y="44"/>
                  </a:cubicBezTo>
                  <a:cubicBezTo>
                    <a:pt x="71" y="37"/>
                    <a:pt x="68" y="30"/>
                    <a:pt x="63" y="25"/>
                  </a:cubicBezTo>
                  <a:cubicBezTo>
                    <a:pt x="61" y="24"/>
                    <a:pt x="60" y="22"/>
                    <a:pt x="58" y="21"/>
                  </a:cubicBezTo>
                  <a:close/>
                  <a:moveTo>
                    <a:pt x="40" y="7"/>
                  </a:moveTo>
                  <a:cubicBezTo>
                    <a:pt x="40" y="40"/>
                    <a:pt x="40" y="40"/>
                    <a:pt x="40" y="40"/>
                  </a:cubicBezTo>
                  <a:cubicBezTo>
                    <a:pt x="47" y="40"/>
                    <a:pt x="47" y="40"/>
                    <a:pt x="47" y="40"/>
                  </a:cubicBezTo>
                  <a:cubicBezTo>
                    <a:pt x="47" y="7"/>
                    <a:pt x="47" y="7"/>
                    <a:pt x="47" y="7"/>
                  </a:cubicBezTo>
                  <a:lnTo>
                    <a:pt x="40" y="7"/>
                  </a:lnTo>
                  <a:close/>
                </a:path>
              </a:pathLst>
            </a:custGeom>
            <a:solidFill>
              <a:schemeClr val="bg1"/>
            </a:solidFill>
            <a:ln w="9525">
              <a:noFill/>
              <a:round/>
              <a:headEnd/>
              <a:tailEnd/>
            </a:ln>
          </p:spPr>
          <p:txBody>
            <a:bodyPr/>
            <a:lstStyle/>
            <a:p>
              <a:endParaRPr lang="zh-CN" altLang="en-US"/>
            </a:p>
          </p:txBody>
        </p:sp>
      </p:grpSp>
      <p:grpSp>
        <p:nvGrpSpPr>
          <p:cNvPr id="26663" name="Group 39"/>
          <p:cNvGrpSpPr>
            <a:grpSpLocks/>
          </p:cNvGrpSpPr>
          <p:nvPr/>
        </p:nvGrpSpPr>
        <p:grpSpPr bwMode="auto">
          <a:xfrm>
            <a:off x="1017588" y="3516313"/>
            <a:ext cx="2093912" cy="915987"/>
            <a:chOff x="641" y="2215"/>
            <a:chExt cx="1319" cy="577"/>
          </a:xfrm>
        </p:grpSpPr>
        <p:sp>
          <p:nvSpPr>
            <p:cNvPr id="26" name="矩形 25"/>
            <p:cNvSpPr/>
            <p:nvPr/>
          </p:nvSpPr>
          <p:spPr>
            <a:xfrm>
              <a:off x="1082" y="2215"/>
              <a:ext cx="310" cy="288"/>
            </a:xfrm>
            <a:prstGeom prst="rect">
              <a:avLst/>
            </a:prstGeom>
          </p:spPr>
          <p:txBody>
            <a:bodyPr wrap="none">
              <a:spAutoFit/>
            </a:bodyPr>
            <a:lstStyle/>
            <a:p>
              <a:pPr fontAlgn="auto">
                <a:spcBef>
                  <a:spcPts val="0"/>
                </a:spcBef>
                <a:spcAft>
                  <a:spcPts val="0"/>
                </a:spcAft>
                <a:defRPr/>
              </a:pPr>
              <a:r>
                <a:rPr lang="en-US" altLang="zh-CN" sz="2400" b="1" dirty="0">
                  <a:solidFill>
                    <a:schemeClr val="tx1">
                      <a:lumMod val="95000"/>
                      <a:lumOff val="5000"/>
                    </a:schemeClr>
                  </a:solidFill>
                  <a:latin typeface="+mn-lt"/>
                  <a:ea typeface="+mn-ea"/>
                </a:rPr>
                <a:t>01</a:t>
              </a:r>
              <a:endParaRPr lang="zh-CN" altLang="en-US" sz="2400" b="1" dirty="0">
                <a:solidFill>
                  <a:schemeClr val="tx1">
                    <a:lumMod val="95000"/>
                    <a:lumOff val="5000"/>
                  </a:schemeClr>
                </a:solidFill>
                <a:latin typeface="+mn-lt"/>
                <a:ea typeface="+mn-ea"/>
              </a:endParaRPr>
            </a:p>
          </p:txBody>
        </p:sp>
        <p:sp>
          <p:nvSpPr>
            <p:cNvPr id="19483" name="矩形 28"/>
            <p:cNvSpPr>
              <a:spLocks noChangeArrowheads="1"/>
            </p:cNvSpPr>
            <p:nvPr/>
          </p:nvSpPr>
          <p:spPr bwMode="auto">
            <a:xfrm>
              <a:off x="641" y="2475"/>
              <a:ext cx="1319" cy="317"/>
            </a:xfrm>
            <a:prstGeom prst="rect">
              <a:avLst/>
            </a:prstGeom>
            <a:noFill/>
            <a:ln w="9525">
              <a:noFill/>
              <a:miter lim="800000"/>
              <a:headEnd/>
              <a:tailEnd/>
            </a:ln>
          </p:spPr>
          <p:txBody>
            <a:bodyPr/>
            <a:lstStyle/>
            <a:p>
              <a:pPr algn="ctr">
                <a:lnSpc>
                  <a:spcPct val="150000"/>
                </a:lnSpc>
              </a:pPr>
              <a:r>
                <a:rPr lang="zh-CN" altLang="en-US" sz="1600">
                  <a:ea typeface="微软雅黑" pitchFamily="34" charset="-122"/>
                </a:rPr>
                <a:t>请在这里输入您的文字内容</a:t>
              </a:r>
            </a:p>
          </p:txBody>
        </p:sp>
      </p:grpSp>
      <p:grpSp>
        <p:nvGrpSpPr>
          <p:cNvPr id="26664" name="Group 40"/>
          <p:cNvGrpSpPr>
            <a:grpSpLocks/>
          </p:cNvGrpSpPr>
          <p:nvPr/>
        </p:nvGrpSpPr>
        <p:grpSpPr bwMode="auto">
          <a:xfrm>
            <a:off x="4891088" y="3576638"/>
            <a:ext cx="2093912" cy="852487"/>
            <a:chOff x="3081" y="2253"/>
            <a:chExt cx="1319" cy="537"/>
          </a:xfrm>
        </p:grpSpPr>
        <p:sp>
          <p:nvSpPr>
            <p:cNvPr id="27" name="矩形 26"/>
            <p:cNvSpPr/>
            <p:nvPr/>
          </p:nvSpPr>
          <p:spPr>
            <a:xfrm>
              <a:off x="3522" y="2253"/>
              <a:ext cx="310" cy="288"/>
            </a:xfrm>
            <a:prstGeom prst="rect">
              <a:avLst/>
            </a:prstGeom>
          </p:spPr>
          <p:txBody>
            <a:bodyPr wrap="none">
              <a:spAutoFit/>
            </a:bodyPr>
            <a:lstStyle/>
            <a:p>
              <a:pPr fontAlgn="auto">
                <a:spcBef>
                  <a:spcPts val="0"/>
                </a:spcBef>
                <a:spcAft>
                  <a:spcPts val="0"/>
                </a:spcAft>
                <a:defRPr/>
              </a:pPr>
              <a:r>
                <a:rPr lang="en-US" altLang="zh-CN" sz="2400" b="1" dirty="0">
                  <a:solidFill>
                    <a:schemeClr val="tx1">
                      <a:lumMod val="95000"/>
                      <a:lumOff val="5000"/>
                    </a:schemeClr>
                  </a:solidFill>
                  <a:latin typeface="+mn-lt"/>
                  <a:ea typeface="+mn-ea"/>
                </a:rPr>
                <a:t>03</a:t>
              </a:r>
              <a:endParaRPr lang="zh-CN" altLang="en-US" sz="2400" b="1" dirty="0">
                <a:solidFill>
                  <a:schemeClr val="tx1">
                    <a:lumMod val="95000"/>
                    <a:lumOff val="5000"/>
                  </a:schemeClr>
                </a:solidFill>
                <a:latin typeface="+mn-lt"/>
                <a:ea typeface="+mn-ea"/>
              </a:endParaRPr>
            </a:p>
          </p:txBody>
        </p:sp>
        <p:sp>
          <p:nvSpPr>
            <p:cNvPr id="19481" name="矩形 28"/>
            <p:cNvSpPr>
              <a:spLocks noChangeArrowheads="1"/>
            </p:cNvSpPr>
            <p:nvPr/>
          </p:nvSpPr>
          <p:spPr bwMode="auto">
            <a:xfrm>
              <a:off x="3081" y="2473"/>
              <a:ext cx="1319" cy="317"/>
            </a:xfrm>
            <a:prstGeom prst="rect">
              <a:avLst/>
            </a:prstGeom>
            <a:noFill/>
            <a:ln w="9525">
              <a:noFill/>
              <a:miter lim="800000"/>
              <a:headEnd/>
              <a:tailEnd/>
            </a:ln>
          </p:spPr>
          <p:txBody>
            <a:bodyPr/>
            <a:lstStyle/>
            <a:p>
              <a:pPr algn="ctr">
                <a:lnSpc>
                  <a:spcPct val="150000"/>
                </a:lnSpc>
              </a:pPr>
              <a:r>
                <a:rPr lang="zh-CN" altLang="en-US" sz="1600">
                  <a:ea typeface="微软雅黑" pitchFamily="34" charset="-122"/>
                </a:rPr>
                <a:t>请在这里输入您的文字内容</a:t>
              </a:r>
            </a:p>
          </p:txBody>
        </p:sp>
      </p:grpSp>
      <p:grpSp>
        <p:nvGrpSpPr>
          <p:cNvPr id="26665" name="Group 41"/>
          <p:cNvGrpSpPr>
            <a:grpSpLocks/>
          </p:cNvGrpSpPr>
          <p:nvPr/>
        </p:nvGrpSpPr>
        <p:grpSpPr bwMode="auto">
          <a:xfrm>
            <a:off x="8804275" y="3570288"/>
            <a:ext cx="2095500" cy="836612"/>
            <a:chOff x="5546" y="2249"/>
            <a:chExt cx="1320" cy="527"/>
          </a:xfrm>
        </p:grpSpPr>
        <p:sp>
          <p:nvSpPr>
            <p:cNvPr id="28" name="矩形 27"/>
            <p:cNvSpPr/>
            <p:nvPr/>
          </p:nvSpPr>
          <p:spPr>
            <a:xfrm>
              <a:off x="6004" y="2249"/>
              <a:ext cx="310" cy="288"/>
            </a:xfrm>
            <a:prstGeom prst="rect">
              <a:avLst/>
            </a:prstGeom>
          </p:spPr>
          <p:txBody>
            <a:bodyPr wrap="none">
              <a:spAutoFit/>
            </a:bodyPr>
            <a:lstStyle/>
            <a:p>
              <a:pPr fontAlgn="auto">
                <a:spcBef>
                  <a:spcPts val="0"/>
                </a:spcBef>
                <a:spcAft>
                  <a:spcPts val="0"/>
                </a:spcAft>
                <a:defRPr/>
              </a:pPr>
              <a:r>
                <a:rPr lang="en-US" altLang="zh-CN" sz="2400" b="1" dirty="0">
                  <a:solidFill>
                    <a:schemeClr val="tx1">
                      <a:lumMod val="95000"/>
                      <a:lumOff val="5000"/>
                    </a:schemeClr>
                  </a:solidFill>
                  <a:latin typeface="+mn-lt"/>
                  <a:ea typeface="+mn-ea"/>
                </a:rPr>
                <a:t>05</a:t>
              </a:r>
              <a:endParaRPr lang="zh-CN" altLang="en-US" sz="2400" b="1" dirty="0">
                <a:solidFill>
                  <a:schemeClr val="tx1">
                    <a:lumMod val="95000"/>
                    <a:lumOff val="5000"/>
                  </a:schemeClr>
                </a:solidFill>
                <a:latin typeface="+mn-lt"/>
                <a:ea typeface="+mn-ea"/>
              </a:endParaRPr>
            </a:p>
          </p:txBody>
        </p:sp>
        <p:sp>
          <p:nvSpPr>
            <p:cNvPr id="19479" name="矩形 28"/>
            <p:cNvSpPr>
              <a:spLocks noChangeArrowheads="1"/>
            </p:cNvSpPr>
            <p:nvPr/>
          </p:nvSpPr>
          <p:spPr bwMode="auto">
            <a:xfrm>
              <a:off x="5546" y="2458"/>
              <a:ext cx="1320" cy="318"/>
            </a:xfrm>
            <a:prstGeom prst="rect">
              <a:avLst/>
            </a:prstGeom>
            <a:noFill/>
            <a:ln w="9525">
              <a:noFill/>
              <a:miter lim="800000"/>
              <a:headEnd/>
              <a:tailEnd/>
            </a:ln>
          </p:spPr>
          <p:txBody>
            <a:bodyPr/>
            <a:lstStyle/>
            <a:p>
              <a:pPr algn="ctr">
                <a:lnSpc>
                  <a:spcPct val="150000"/>
                </a:lnSpc>
              </a:pPr>
              <a:r>
                <a:rPr lang="zh-CN" altLang="en-US" sz="1600">
                  <a:ea typeface="微软雅黑" pitchFamily="34" charset="-122"/>
                </a:rPr>
                <a:t>请在这里输入您的文字内容</a:t>
              </a:r>
            </a:p>
          </p:txBody>
        </p:sp>
      </p:grpSp>
      <p:grpSp>
        <p:nvGrpSpPr>
          <p:cNvPr id="26661" name="Group 37"/>
          <p:cNvGrpSpPr>
            <a:grpSpLocks/>
          </p:cNvGrpSpPr>
          <p:nvPr/>
        </p:nvGrpSpPr>
        <p:grpSpPr bwMode="auto">
          <a:xfrm>
            <a:off x="2921000" y="1828800"/>
            <a:ext cx="2093913" cy="914400"/>
            <a:chOff x="1840" y="1152"/>
            <a:chExt cx="1319" cy="576"/>
          </a:xfrm>
        </p:grpSpPr>
        <p:sp>
          <p:nvSpPr>
            <p:cNvPr id="32" name="矩形 31"/>
            <p:cNvSpPr/>
            <p:nvPr/>
          </p:nvSpPr>
          <p:spPr>
            <a:xfrm>
              <a:off x="2281" y="1152"/>
              <a:ext cx="310" cy="288"/>
            </a:xfrm>
            <a:prstGeom prst="rect">
              <a:avLst/>
            </a:prstGeom>
          </p:spPr>
          <p:txBody>
            <a:bodyPr wrap="none">
              <a:spAutoFit/>
            </a:bodyPr>
            <a:lstStyle/>
            <a:p>
              <a:pPr fontAlgn="auto">
                <a:spcBef>
                  <a:spcPts val="0"/>
                </a:spcBef>
                <a:spcAft>
                  <a:spcPts val="0"/>
                </a:spcAft>
                <a:defRPr/>
              </a:pPr>
              <a:r>
                <a:rPr lang="en-US" altLang="zh-CN" sz="2400" b="1" dirty="0">
                  <a:solidFill>
                    <a:schemeClr val="tx1">
                      <a:lumMod val="95000"/>
                      <a:lumOff val="5000"/>
                    </a:schemeClr>
                  </a:solidFill>
                  <a:latin typeface="+mn-lt"/>
                  <a:ea typeface="+mn-ea"/>
                </a:rPr>
                <a:t>02</a:t>
              </a:r>
              <a:endParaRPr lang="zh-CN" altLang="en-US" sz="2400" b="1" dirty="0">
                <a:solidFill>
                  <a:schemeClr val="tx1">
                    <a:lumMod val="95000"/>
                    <a:lumOff val="5000"/>
                  </a:schemeClr>
                </a:solidFill>
                <a:latin typeface="+mn-lt"/>
                <a:ea typeface="+mn-ea"/>
              </a:endParaRPr>
            </a:p>
          </p:txBody>
        </p:sp>
        <p:sp>
          <p:nvSpPr>
            <p:cNvPr id="19477" name="矩形 28"/>
            <p:cNvSpPr>
              <a:spLocks noChangeArrowheads="1"/>
            </p:cNvSpPr>
            <p:nvPr/>
          </p:nvSpPr>
          <p:spPr bwMode="auto">
            <a:xfrm>
              <a:off x="1840" y="1411"/>
              <a:ext cx="1319" cy="317"/>
            </a:xfrm>
            <a:prstGeom prst="rect">
              <a:avLst/>
            </a:prstGeom>
            <a:noFill/>
            <a:ln w="9525">
              <a:noFill/>
              <a:miter lim="800000"/>
              <a:headEnd/>
              <a:tailEnd/>
            </a:ln>
          </p:spPr>
          <p:txBody>
            <a:bodyPr/>
            <a:lstStyle/>
            <a:p>
              <a:pPr algn="ctr">
                <a:lnSpc>
                  <a:spcPct val="150000"/>
                </a:lnSpc>
              </a:pPr>
              <a:r>
                <a:rPr lang="zh-CN" altLang="en-US" sz="1600">
                  <a:ea typeface="微软雅黑" pitchFamily="34" charset="-122"/>
                </a:rPr>
                <a:t>请在这里输入您的文字内容</a:t>
              </a:r>
            </a:p>
          </p:txBody>
        </p:sp>
      </p:grpSp>
      <p:grpSp>
        <p:nvGrpSpPr>
          <p:cNvPr id="26662" name="Group 38"/>
          <p:cNvGrpSpPr>
            <a:grpSpLocks/>
          </p:cNvGrpSpPr>
          <p:nvPr/>
        </p:nvGrpSpPr>
        <p:grpSpPr bwMode="auto">
          <a:xfrm>
            <a:off x="6884988" y="1865313"/>
            <a:ext cx="2093912" cy="915987"/>
            <a:chOff x="4337" y="1175"/>
            <a:chExt cx="1319" cy="577"/>
          </a:xfrm>
        </p:grpSpPr>
        <p:sp>
          <p:nvSpPr>
            <p:cNvPr id="34" name="矩形 33"/>
            <p:cNvSpPr/>
            <p:nvPr/>
          </p:nvSpPr>
          <p:spPr>
            <a:xfrm>
              <a:off x="4778" y="1175"/>
              <a:ext cx="310" cy="288"/>
            </a:xfrm>
            <a:prstGeom prst="rect">
              <a:avLst/>
            </a:prstGeom>
          </p:spPr>
          <p:txBody>
            <a:bodyPr wrap="none">
              <a:spAutoFit/>
            </a:bodyPr>
            <a:lstStyle/>
            <a:p>
              <a:pPr fontAlgn="auto">
                <a:spcBef>
                  <a:spcPts val="0"/>
                </a:spcBef>
                <a:spcAft>
                  <a:spcPts val="0"/>
                </a:spcAft>
                <a:defRPr/>
              </a:pPr>
              <a:r>
                <a:rPr lang="en-US" altLang="zh-CN" sz="2400" b="1" dirty="0">
                  <a:solidFill>
                    <a:schemeClr val="tx1">
                      <a:lumMod val="95000"/>
                      <a:lumOff val="5000"/>
                    </a:schemeClr>
                  </a:solidFill>
                  <a:latin typeface="+mn-lt"/>
                  <a:ea typeface="+mn-ea"/>
                </a:rPr>
                <a:t>04</a:t>
              </a:r>
              <a:endParaRPr lang="zh-CN" altLang="en-US" sz="2400" b="1" dirty="0">
                <a:solidFill>
                  <a:schemeClr val="tx1">
                    <a:lumMod val="95000"/>
                    <a:lumOff val="5000"/>
                  </a:schemeClr>
                </a:solidFill>
                <a:latin typeface="+mn-lt"/>
                <a:ea typeface="+mn-ea"/>
              </a:endParaRPr>
            </a:p>
          </p:txBody>
        </p:sp>
        <p:sp>
          <p:nvSpPr>
            <p:cNvPr id="19475" name="矩形 28"/>
            <p:cNvSpPr>
              <a:spLocks noChangeArrowheads="1"/>
            </p:cNvSpPr>
            <p:nvPr/>
          </p:nvSpPr>
          <p:spPr bwMode="auto">
            <a:xfrm>
              <a:off x="4337" y="1435"/>
              <a:ext cx="1319" cy="317"/>
            </a:xfrm>
            <a:prstGeom prst="rect">
              <a:avLst/>
            </a:prstGeom>
            <a:noFill/>
            <a:ln w="9525">
              <a:noFill/>
              <a:miter lim="800000"/>
              <a:headEnd/>
              <a:tailEnd/>
            </a:ln>
          </p:spPr>
          <p:txBody>
            <a:bodyPr/>
            <a:lstStyle/>
            <a:p>
              <a:pPr algn="ctr">
                <a:lnSpc>
                  <a:spcPct val="150000"/>
                </a:lnSpc>
              </a:pPr>
              <a:r>
                <a:rPr lang="zh-CN" altLang="en-US" sz="1600">
                  <a:ea typeface="微软雅黑" pitchFamily="34" charset="-122"/>
                </a:rPr>
                <a:t>请在这里输入您的文字内容</a:t>
              </a:r>
            </a:p>
          </p:txBody>
        </p:sp>
      </p:grpSp>
      <p:sp>
        <p:nvSpPr>
          <p:cNvPr id="83" name="文本框 82"/>
          <p:cNvSpPr txBox="1"/>
          <p:nvPr/>
        </p:nvSpPr>
        <p:spPr>
          <a:xfrm>
            <a:off x="766763" y="5975350"/>
            <a:ext cx="11071225" cy="523875"/>
          </a:xfrm>
          <a:prstGeom prst="rect">
            <a:avLst/>
          </a:prstGeom>
          <a:noFill/>
        </p:spPr>
        <p:txBody>
          <a:bodyPr>
            <a:spAutoFit/>
          </a:bodyPr>
          <a:lstStyle/>
          <a:p>
            <a:pPr fontAlgn="auto">
              <a:spcBef>
                <a:spcPts val="0"/>
              </a:spcBef>
              <a:spcAft>
                <a:spcPts val="0"/>
              </a:spcAft>
              <a:defRPr/>
            </a:pPr>
            <a:r>
              <a:rPr lang="en-US" altLang="zh-CN" sz="1400" dirty="0">
                <a:solidFill>
                  <a:schemeClr val="tx1">
                    <a:lumMod val="75000"/>
                    <a:lumOff val="25000"/>
                  </a:schemeClr>
                </a:solidFill>
                <a:latin typeface="+mn-lt"/>
                <a:ea typeface="+mn-ea"/>
              </a:rPr>
              <a:t>There are many variations of passages of Lorem Ipsum available, but the majority have suffered alteration in some form, by injected humors. There are many variations of passages of Lorem Ipsum available, but the majority have suffered alteration in some form, by injected humors.</a:t>
            </a:r>
            <a:endParaRPr lang="zh-CN" altLang="en-US" sz="1400" dirty="0">
              <a:solidFill>
                <a:schemeClr val="tx1">
                  <a:lumMod val="75000"/>
                  <a:lumOff val="25000"/>
                </a:schemeClr>
              </a:solidFill>
              <a:latin typeface="+mn-lt"/>
              <a:ea typeface="+mn-ea"/>
            </a:endParaRPr>
          </a:p>
        </p:txBody>
      </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6" presetClass="entr" presetSubtype="32"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circle(out)">
                                      <p:cBhvr>
                                        <p:cTn id="11" dur="500"/>
                                        <p:tgtEl>
                                          <p:spTgt spid="11"/>
                                        </p:tgtEl>
                                      </p:cBhvr>
                                    </p:animEffect>
                                  </p:childTnLst>
                                </p:cTn>
                              </p:par>
                            </p:childTnLst>
                          </p:cTn>
                        </p:par>
                        <p:par>
                          <p:cTn id="12" fill="hold">
                            <p:stCondLst>
                              <p:cond delay="1000"/>
                            </p:stCondLst>
                            <p:childTnLst>
                              <p:par>
                                <p:cTn id="13" presetID="6" presetClass="entr" presetSubtype="32"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circle(out)">
                                      <p:cBhvr>
                                        <p:cTn id="15" dur="500"/>
                                        <p:tgtEl>
                                          <p:spTgt spid="13"/>
                                        </p:tgtEl>
                                      </p:cBhvr>
                                    </p:animEffect>
                                  </p:childTnLst>
                                </p:cTn>
                              </p:par>
                            </p:childTnLst>
                          </p:cTn>
                        </p:par>
                        <p:par>
                          <p:cTn id="16" fill="hold">
                            <p:stCondLst>
                              <p:cond delay="1500"/>
                            </p:stCondLst>
                            <p:childTnLst>
                              <p:par>
                                <p:cTn id="17" presetID="6" presetClass="entr" presetSubtype="32" fill="hold" grpId="0" nodeType="afterEffect">
                                  <p:stCondLst>
                                    <p:cond delay="0"/>
                                  </p:stCondLst>
                                  <p:childTnLst>
                                    <p:set>
                                      <p:cBhvr>
                                        <p:cTn id="18" dur="1" fill="hold">
                                          <p:stCondLst>
                                            <p:cond delay="0"/>
                                          </p:stCondLst>
                                        </p:cTn>
                                        <p:tgtEl>
                                          <p:spTgt spid="15"/>
                                        </p:tgtEl>
                                        <p:attrNameLst>
                                          <p:attrName>style.visibility</p:attrName>
                                        </p:attrNameLst>
                                      </p:cBhvr>
                                      <p:to>
                                        <p:strVal val="visible"/>
                                      </p:to>
                                    </p:set>
                                    <p:animEffect transition="in" filter="circle(out)">
                                      <p:cBhvr>
                                        <p:cTn id="19" dur="500"/>
                                        <p:tgtEl>
                                          <p:spTgt spid="15"/>
                                        </p:tgtEl>
                                      </p:cBhvr>
                                    </p:animEffect>
                                  </p:childTnLst>
                                </p:cTn>
                              </p:par>
                            </p:childTnLst>
                          </p:cTn>
                        </p:par>
                        <p:par>
                          <p:cTn id="20" fill="hold">
                            <p:stCondLst>
                              <p:cond delay="2000"/>
                            </p:stCondLst>
                            <p:childTnLst>
                              <p:par>
                                <p:cTn id="21" presetID="6" presetClass="entr" presetSubtype="32"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circle(out)">
                                      <p:cBhvr>
                                        <p:cTn id="23" dur="500"/>
                                        <p:tgtEl>
                                          <p:spTgt spid="17"/>
                                        </p:tgtEl>
                                      </p:cBhvr>
                                    </p:animEffect>
                                  </p:childTnLst>
                                </p:cTn>
                              </p:par>
                            </p:childTnLst>
                          </p:cTn>
                        </p:par>
                        <p:par>
                          <p:cTn id="24" fill="hold">
                            <p:stCondLst>
                              <p:cond delay="2500"/>
                            </p:stCondLst>
                            <p:childTnLst>
                              <p:par>
                                <p:cTn id="25" presetID="6" presetClass="entr" presetSubtype="32"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circle(out)">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26656"/>
                                        </p:tgtEl>
                                        <p:attrNameLst>
                                          <p:attrName>style.visibility</p:attrName>
                                        </p:attrNameLst>
                                      </p:cBhvr>
                                      <p:to>
                                        <p:strVal val="visible"/>
                                      </p:to>
                                    </p:set>
                                    <p:animEffect transition="in" filter="fade">
                                      <p:cBhvr>
                                        <p:cTn id="32" dur="500"/>
                                        <p:tgtEl>
                                          <p:spTgt spid="26656"/>
                                        </p:tgtEl>
                                      </p:cBhvr>
                                    </p:animEffect>
                                    <p:anim calcmode="lin" valueType="num">
                                      <p:cBhvr>
                                        <p:cTn id="33" dur="500" fill="hold"/>
                                        <p:tgtEl>
                                          <p:spTgt spid="26656"/>
                                        </p:tgtEl>
                                        <p:attrNameLst>
                                          <p:attrName>ppt_x</p:attrName>
                                        </p:attrNameLst>
                                      </p:cBhvr>
                                      <p:tavLst>
                                        <p:tav tm="0">
                                          <p:val>
                                            <p:strVal val="#ppt_x"/>
                                          </p:val>
                                        </p:tav>
                                        <p:tav tm="100000">
                                          <p:val>
                                            <p:strVal val="#ppt_x"/>
                                          </p:val>
                                        </p:tav>
                                      </p:tavLst>
                                    </p:anim>
                                    <p:anim calcmode="lin" valueType="num">
                                      <p:cBhvr>
                                        <p:cTn id="34" dur="500" fill="hold"/>
                                        <p:tgtEl>
                                          <p:spTgt spid="26656"/>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26657"/>
                                        </p:tgtEl>
                                        <p:attrNameLst>
                                          <p:attrName>style.visibility</p:attrName>
                                        </p:attrNameLst>
                                      </p:cBhvr>
                                      <p:to>
                                        <p:strVal val="visible"/>
                                      </p:to>
                                    </p:set>
                                    <p:animEffect transition="in" filter="fade">
                                      <p:cBhvr>
                                        <p:cTn id="37" dur="500"/>
                                        <p:tgtEl>
                                          <p:spTgt spid="26657"/>
                                        </p:tgtEl>
                                      </p:cBhvr>
                                    </p:animEffect>
                                    <p:anim calcmode="lin" valueType="num">
                                      <p:cBhvr>
                                        <p:cTn id="38" dur="500" fill="hold"/>
                                        <p:tgtEl>
                                          <p:spTgt spid="26657"/>
                                        </p:tgtEl>
                                        <p:attrNameLst>
                                          <p:attrName>ppt_x</p:attrName>
                                        </p:attrNameLst>
                                      </p:cBhvr>
                                      <p:tavLst>
                                        <p:tav tm="0">
                                          <p:val>
                                            <p:strVal val="#ppt_x"/>
                                          </p:val>
                                        </p:tav>
                                        <p:tav tm="100000">
                                          <p:val>
                                            <p:strVal val="#ppt_x"/>
                                          </p:val>
                                        </p:tav>
                                      </p:tavLst>
                                    </p:anim>
                                    <p:anim calcmode="lin" valueType="num">
                                      <p:cBhvr>
                                        <p:cTn id="39" dur="500" fill="hold"/>
                                        <p:tgtEl>
                                          <p:spTgt spid="26657"/>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26658"/>
                                        </p:tgtEl>
                                        <p:attrNameLst>
                                          <p:attrName>style.visibility</p:attrName>
                                        </p:attrNameLst>
                                      </p:cBhvr>
                                      <p:to>
                                        <p:strVal val="visible"/>
                                      </p:to>
                                    </p:set>
                                    <p:animEffect transition="in" filter="fade">
                                      <p:cBhvr>
                                        <p:cTn id="42" dur="500"/>
                                        <p:tgtEl>
                                          <p:spTgt spid="26658"/>
                                        </p:tgtEl>
                                      </p:cBhvr>
                                    </p:animEffect>
                                    <p:anim calcmode="lin" valueType="num">
                                      <p:cBhvr>
                                        <p:cTn id="43" dur="500" fill="hold"/>
                                        <p:tgtEl>
                                          <p:spTgt spid="26658"/>
                                        </p:tgtEl>
                                        <p:attrNameLst>
                                          <p:attrName>ppt_x</p:attrName>
                                        </p:attrNameLst>
                                      </p:cBhvr>
                                      <p:tavLst>
                                        <p:tav tm="0">
                                          <p:val>
                                            <p:strVal val="#ppt_x"/>
                                          </p:val>
                                        </p:tav>
                                        <p:tav tm="100000">
                                          <p:val>
                                            <p:strVal val="#ppt_x"/>
                                          </p:val>
                                        </p:tav>
                                      </p:tavLst>
                                    </p:anim>
                                    <p:anim calcmode="lin" valueType="num">
                                      <p:cBhvr>
                                        <p:cTn id="44" dur="500" fill="hold"/>
                                        <p:tgtEl>
                                          <p:spTgt spid="26658"/>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7" presetClass="entr" presetSubtype="0" fill="hold" nodeType="clickEffect">
                                  <p:stCondLst>
                                    <p:cond delay="0"/>
                                  </p:stCondLst>
                                  <p:childTnLst>
                                    <p:set>
                                      <p:cBhvr>
                                        <p:cTn id="48" dur="1" fill="hold">
                                          <p:stCondLst>
                                            <p:cond delay="0"/>
                                          </p:stCondLst>
                                        </p:cTn>
                                        <p:tgtEl>
                                          <p:spTgt spid="26659"/>
                                        </p:tgtEl>
                                        <p:attrNameLst>
                                          <p:attrName>style.visibility</p:attrName>
                                        </p:attrNameLst>
                                      </p:cBhvr>
                                      <p:to>
                                        <p:strVal val="visible"/>
                                      </p:to>
                                    </p:set>
                                    <p:animEffect transition="in" filter="fade">
                                      <p:cBhvr>
                                        <p:cTn id="49" dur="500"/>
                                        <p:tgtEl>
                                          <p:spTgt spid="26659"/>
                                        </p:tgtEl>
                                      </p:cBhvr>
                                    </p:animEffect>
                                    <p:anim calcmode="lin" valueType="num">
                                      <p:cBhvr>
                                        <p:cTn id="50" dur="500" fill="hold"/>
                                        <p:tgtEl>
                                          <p:spTgt spid="26659"/>
                                        </p:tgtEl>
                                        <p:attrNameLst>
                                          <p:attrName>ppt_x</p:attrName>
                                        </p:attrNameLst>
                                      </p:cBhvr>
                                      <p:tavLst>
                                        <p:tav tm="0">
                                          <p:val>
                                            <p:strVal val="#ppt_x"/>
                                          </p:val>
                                        </p:tav>
                                        <p:tav tm="100000">
                                          <p:val>
                                            <p:strVal val="#ppt_x"/>
                                          </p:val>
                                        </p:tav>
                                      </p:tavLst>
                                    </p:anim>
                                    <p:anim calcmode="lin" valueType="num">
                                      <p:cBhvr>
                                        <p:cTn id="51" dur="500" fill="hold"/>
                                        <p:tgtEl>
                                          <p:spTgt spid="26659"/>
                                        </p:tgtEl>
                                        <p:attrNameLst>
                                          <p:attrName>ppt_y</p:attrName>
                                        </p:attrNameLst>
                                      </p:cBhvr>
                                      <p:tavLst>
                                        <p:tav tm="0">
                                          <p:val>
                                            <p:strVal val="#ppt_y-.1"/>
                                          </p:val>
                                        </p:tav>
                                        <p:tav tm="100000">
                                          <p:val>
                                            <p:strVal val="#ppt_y"/>
                                          </p:val>
                                        </p:tav>
                                      </p:tavLst>
                                    </p:anim>
                                  </p:childTnLst>
                                </p:cTn>
                              </p:par>
                              <p:par>
                                <p:cTn id="52" presetID="47" presetClass="entr" presetSubtype="0" fill="hold" nodeType="withEffect">
                                  <p:stCondLst>
                                    <p:cond delay="0"/>
                                  </p:stCondLst>
                                  <p:childTnLst>
                                    <p:set>
                                      <p:cBhvr>
                                        <p:cTn id="53" dur="1" fill="hold">
                                          <p:stCondLst>
                                            <p:cond delay="0"/>
                                          </p:stCondLst>
                                        </p:cTn>
                                        <p:tgtEl>
                                          <p:spTgt spid="26660"/>
                                        </p:tgtEl>
                                        <p:attrNameLst>
                                          <p:attrName>style.visibility</p:attrName>
                                        </p:attrNameLst>
                                      </p:cBhvr>
                                      <p:to>
                                        <p:strVal val="visible"/>
                                      </p:to>
                                    </p:set>
                                    <p:animEffect transition="in" filter="fade">
                                      <p:cBhvr>
                                        <p:cTn id="54" dur="500"/>
                                        <p:tgtEl>
                                          <p:spTgt spid="26660"/>
                                        </p:tgtEl>
                                      </p:cBhvr>
                                    </p:animEffect>
                                    <p:anim calcmode="lin" valueType="num">
                                      <p:cBhvr>
                                        <p:cTn id="55" dur="500" fill="hold"/>
                                        <p:tgtEl>
                                          <p:spTgt spid="26660"/>
                                        </p:tgtEl>
                                        <p:attrNameLst>
                                          <p:attrName>ppt_x</p:attrName>
                                        </p:attrNameLst>
                                      </p:cBhvr>
                                      <p:tavLst>
                                        <p:tav tm="0">
                                          <p:val>
                                            <p:strVal val="#ppt_x"/>
                                          </p:val>
                                        </p:tav>
                                        <p:tav tm="100000">
                                          <p:val>
                                            <p:strVal val="#ppt_x"/>
                                          </p:val>
                                        </p:tav>
                                      </p:tavLst>
                                    </p:anim>
                                    <p:anim calcmode="lin" valueType="num">
                                      <p:cBhvr>
                                        <p:cTn id="56" dur="500" fill="hold"/>
                                        <p:tgtEl>
                                          <p:spTgt spid="26660"/>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7" presetClass="entr" presetSubtype="0" fill="hold" nodeType="clickEffect">
                                  <p:stCondLst>
                                    <p:cond delay="0"/>
                                  </p:stCondLst>
                                  <p:childTnLst>
                                    <p:set>
                                      <p:cBhvr>
                                        <p:cTn id="60" dur="1" fill="hold">
                                          <p:stCondLst>
                                            <p:cond delay="0"/>
                                          </p:stCondLst>
                                        </p:cTn>
                                        <p:tgtEl>
                                          <p:spTgt spid="26663"/>
                                        </p:tgtEl>
                                        <p:attrNameLst>
                                          <p:attrName>style.visibility</p:attrName>
                                        </p:attrNameLst>
                                      </p:cBhvr>
                                      <p:to>
                                        <p:strVal val="visible"/>
                                      </p:to>
                                    </p:set>
                                    <p:animEffect transition="in" filter="fade">
                                      <p:cBhvr>
                                        <p:cTn id="61" dur="500"/>
                                        <p:tgtEl>
                                          <p:spTgt spid="26663"/>
                                        </p:tgtEl>
                                      </p:cBhvr>
                                    </p:animEffect>
                                    <p:anim calcmode="lin" valueType="num">
                                      <p:cBhvr>
                                        <p:cTn id="62" dur="500" fill="hold"/>
                                        <p:tgtEl>
                                          <p:spTgt spid="26663"/>
                                        </p:tgtEl>
                                        <p:attrNameLst>
                                          <p:attrName>ppt_x</p:attrName>
                                        </p:attrNameLst>
                                      </p:cBhvr>
                                      <p:tavLst>
                                        <p:tav tm="0">
                                          <p:val>
                                            <p:strVal val="#ppt_x"/>
                                          </p:val>
                                        </p:tav>
                                        <p:tav tm="100000">
                                          <p:val>
                                            <p:strVal val="#ppt_x"/>
                                          </p:val>
                                        </p:tav>
                                      </p:tavLst>
                                    </p:anim>
                                    <p:anim calcmode="lin" valueType="num">
                                      <p:cBhvr>
                                        <p:cTn id="63" dur="500" fill="hold"/>
                                        <p:tgtEl>
                                          <p:spTgt spid="26663"/>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nodeType="clickEffect">
                                  <p:stCondLst>
                                    <p:cond delay="0"/>
                                  </p:stCondLst>
                                  <p:childTnLst>
                                    <p:set>
                                      <p:cBhvr>
                                        <p:cTn id="67" dur="1" fill="hold">
                                          <p:stCondLst>
                                            <p:cond delay="0"/>
                                          </p:stCondLst>
                                        </p:cTn>
                                        <p:tgtEl>
                                          <p:spTgt spid="26661"/>
                                        </p:tgtEl>
                                        <p:attrNameLst>
                                          <p:attrName>style.visibility</p:attrName>
                                        </p:attrNameLst>
                                      </p:cBhvr>
                                      <p:to>
                                        <p:strVal val="visible"/>
                                      </p:to>
                                    </p:set>
                                    <p:animEffect transition="in" filter="fade">
                                      <p:cBhvr>
                                        <p:cTn id="68" dur="500"/>
                                        <p:tgtEl>
                                          <p:spTgt spid="26661"/>
                                        </p:tgtEl>
                                      </p:cBhvr>
                                    </p:animEffect>
                                    <p:anim calcmode="lin" valueType="num">
                                      <p:cBhvr>
                                        <p:cTn id="69" dur="500" fill="hold"/>
                                        <p:tgtEl>
                                          <p:spTgt spid="26661"/>
                                        </p:tgtEl>
                                        <p:attrNameLst>
                                          <p:attrName>ppt_x</p:attrName>
                                        </p:attrNameLst>
                                      </p:cBhvr>
                                      <p:tavLst>
                                        <p:tav tm="0">
                                          <p:val>
                                            <p:strVal val="#ppt_x"/>
                                          </p:val>
                                        </p:tav>
                                        <p:tav tm="100000">
                                          <p:val>
                                            <p:strVal val="#ppt_x"/>
                                          </p:val>
                                        </p:tav>
                                      </p:tavLst>
                                    </p:anim>
                                    <p:anim calcmode="lin" valueType="num">
                                      <p:cBhvr>
                                        <p:cTn id="70" dur="500" fill="hold"/>
                                        <p:tgtEl>
                                          <p:spTgt spid="26661"/>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7" presetClass="entr" presetSubtype="0" fill="hold" nodeType="clickEffect">
                                  <p:stCondLst>
                                    <p:cond delay="0"/>
                                  </p:stCondLst>
                                  <p:childTnLst>
                                    <p:set>
                                      <p:cBhvr>
                                        <p:cTn id="74" dur="1" fill="hold">
                                          <p:stCondLst>
                                            <p:cond delay="0"/>
                                          </p:stCondLst>
                                        </p:cTn>
                                        <p:tgtEl>
                                          <p:spTgt spid="26664"/>
                                        </p:tgtEl>
                                        <p:attrNameLst>
                                          <p:attrName>style.visibility</p:attrName>
                                        </p:attrNameLst>
                                      </p:cBhvr>
                                      <p:to>
                                        <p:strVal val="visible"/>
                                      </p:to>
                                    </p:set>
                                    <p:animEffect transition="in" filter="fade">
                                      <p:cBhvr>
                                        <p:cTn id="75" dur="500"/>
                                        <p:tgtEl>
                                          <p:spTgt spid="26664"/>
                                        </p:tgtEl>
                                      </p:cBhvr>
                                    </p:animEffect>
                                    <p:anim calcmode="lin" valueType="num">
                                      <p:cBhvr>
                                        <p:cTn id="76" dur="500" fill="hold"/>
                                        <p:tgtEl>
                                          <p:spTgt spid="26664"/>
                                        </p:tgtEl>
                                        <p:attrNameLst>
                                          <p:attrName>ppt_x</p:attrName>
                                        </p:attrNameLst>
                                      </p:cBhvr>
                                      <p:tavLst>
                                        <p:tav tm="0">
                                          <p:val>
                                            <p:strVal val="#ppt_x"/>
                                          </p:val>
                                        </p:tav>
                                        <p:tav tm="100000">
                                          <p:val>
                                            <p:strVal val="#ppt_x"/>
                                          </p:val>
                                        </p:tav>
                                      </p:tavLst>
                                    </p:anim>
                                    <p:anim calcmode="lin" valueType="num">
                                      <p:cBhvr>
                                        <p:cTn id="77" dur="500" fill="hold"/>
                                        <p:tgtEl>
                                          <p:spTgt spid="26664"/>
                                        </p:tgtEl>
                                        <p:attrNameLst>
                                          <p:attrName>ppt_y</p:attrName>
                                        </p:attrNameLst>
                                      </p:cBhvr>
                                      <p:tavLst>
                                        <p:tav tm="0">
                                          <p:val>
                                            <p:strVal val="#ppt_y-.1"/>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42" presetClass="entr" presetSubtype="0" fill="hold" nodeType="clickEffect">
                                  <p:stCondLst>
                                    <p:cond delay="0"/>
                                  </p:stCondLst>
                                  <p:childTnLst>
                                    <p:set>
                                      <p:cBhvr>
                                        <p:cTn id="81" dur="1" fill="hold">
                                          <p:stCondLst>
                                            <p:cond delay="0"/>
                                          </p:stCondLst>
                                        </p:cTn>
                                        <p:tgtEl>
                                          <p:spTgt spid="26662"/>
                                        </p:tgtEl>
                                        <p:attrNameLst>
                                          <p:attrName>style.visibility</p:attrName>
                                        </p:attrNameLst>
                                      </p:cBhvr>
                                      <p:to>
                                        <p:strVal val="visible"/>
                                      </p:to>
                                    </p:set>
                                    <p:animEffect transition="in" filter="fade">
                                      <p:cBhvr>
                                        <p:cTn id="82" dur="500"/>
                                        <p:tgtEl>
                                          <p:spTgt spid="26662"/>
                                        </p:tgtEl>
                                      </p:cBhvr>
                                    </p:animEffect>
                                    <p:anim calcmode="lin" valueType="num">
                                      <p:cBhvr>
                                        <p:cTn id="83" dur="500" fill="hold"/>
                                        <p:tgtEl>
                                          <p:spTgt spid="26662"/>
                                        </p:tgtEl>
                                        <p:attrNameLst>
                                          <p:attrName>ppt_x</p:attrName>
                                        </p:attrNameLst>
                                      </p:cBhvr>
                                      <p:tavLst>
                                        <p:tav tm="0">
                                          <p:val>
                                            <p:strVal val="#ppt_x"/>
                                          </p:val>
                                        </p:tav>
                                        <p:tav tm="100000">
                                          <p:val>
                                            <p:strVal val="#ppt_x"/>
                                          </p:val>
                                        </p:tav>
                                      </p:tavLst>
                                    </p:anim>
                                    <p:anim calcmode="lin" valueType="num">
                                      <p:cBhvr>
                                        <p:cTn id="84" dur="500" fill="hold"/>
                                        <p:tgtEl>
                                          <p:spTgt spid="26662"/>
                                        </p:tgtEl>
                                        <p:attrNameLst>
                                          <p:attrName>ppt_y</p:attrName>
                                        </p:attrNameLst>
                                      </p:cBhvr>
                                      <p:tavLst>
                                        <p:tav tm="0">
                                          <p:val>
                                            <p:strVal val="#ppt_y+.1"/>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47" presetClass="entr" presetSubtype="0" fill="hold" nodeType="clickEffect">
                                  <p:stCondLst>
                                    <p:cond delay="0"/>
                                  </p:stCondLst>
                                  <p:childTnLst>
                                    <p:set>
                                      <p:cBhvr>
                                        <p:cTn id="88" dur="1" fill="hold">
                                          <p:stCondLst>
                                            <p:cond delay="0"/>
                                          </p:stCondLst>
                                        </p:cTn>
                                        <p:tgtEl>
                                          <p:spTgt spid="26665"/>
                                        </p:tgtEl>
                                        <p:attrNameLst>
                                          <p:attrName>style.visibility</p:attrName>
                                        </p:attrNameLst>
                                      </p:cBhvr>
                                      <p:to>
                                        <p:strVal val="visible"/>
                                      </p:to>
                                    </p:set>
                                    <p:animEffect transition="in" filter="fade">
                                      <p:cBhvr>
                                        <p:cTn id="89" dur="500"/>
                                        <p:tgtEl>
                                          <p:spTgt spid="26665"/>
                                        </p:tgtEl>
                                      </p:cBhvr>
                                    </p:animEffect>
                                    <p:anim calcmode="lin" valueType="num">
                                      <p:cBhvr>
                                        <p:cTn id="90" dur="500" fill="hold"/>
                                        <p:tgtEl>
                                          <p:spTgt spid="26665"/>
                                        </p:tgtEl>
                                        <p:attrNameLst>
                                          <p:attrName>ppt_x</p:attrName>
                                        </p:attrNameLst>
                                      </p:cBhvr>
                                      <p:tavLst>
                                        <p:tav tm="0">
                                          <p:val>
                                            <p:strVal val="#ppt_x"/>
                                          </p:val>
                                        </p:tav>
                                        <p:tav tm="100000">
                                          <p:val>
                                            <p:strVal val="#ppt_x"/>
                                          </p:val>
                                        </p:tav>
                                      </p:tavLst>
                                    </p:anim>
                                    <p:anim calcmode="lin" valueType="num">
                                      <p:cBhvr>
                                        <p:cTn id="91" dur="500" fill="hold"/>
                                        <p:tgtEl>
                                          <p:spTgt spid="26665"/>
                                        </p:tgtEl>
                                        <p:attrNameLst>
                                          <p:attrName>ppt_y</p:attrName>
                                        </p:attrNameLst>
                                      </p:cBhvr>
                                      <p:tavLst>
                                        <p:tav tm="0">
                                          <p:val>
                                            <p:strVal val="#ppt_y-.1"/>
                                          </p:val>
                                        </p:tav>
                                        <p:tav tm="100000">
                                          <p:val>
                                            <p:strVal val="#ppt_y"/>
                                          </p:val>
                                        </p:tav>
                                      </p:tavLst>
                                    </p:anim>
                                  </p:childTnLst>
                                </p:cTn>
                              </p:par>
                            </p:childTnLst>
                          </p:cTn>
                        </p:par>
                        <p:par>
                          <p:cTn id="92" fill="hold">
                            <p:stCondLst>
                              <p:cond delay="500"/>
                            </p:stCondLst>
                            <p:childTnLst>
                              <p:par>
                                <p:cTn id="93" presetID="9" presetClass="entr" presetSubtype="0" fill="hold" grpId="0" nodeType="afterEffect">
                                  <p:stCondLst>
                                    <p:cond delay="0"/>
                                  </p:stCondLst>
                                  <p:childTnLst>
                                    <p:set>
                                      <p:cBhvr>
                                        <p:cTn id="94" dur="1" fill="hold">
                                          <p:stCondLst>
                                            <p:cond delay="0"/>
                                          </p:stCondLst>
                                        </p:cTn>
                                        <p:tgtEl>
                                          <p:spTgt spid="83"/>
                                        </p:tgtEl>
                                        <p:attrNameLst>
                                          <p:attrName>style.visibility</p:attrName>
                                        </p:attrNameLst>
                                      </p:cBhvr>
                                      <p:to>
                                        <p:strVal val="visible"/>
                                      </p:to>
                                    </p:set>
                                    <p:animEffect transition="in" filter="dissolve">
                                      <p:cBhvr>
                                        <p:cTn id="95"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animBg="1"/>
      <p:bldP spid="15" grpId="0" animBg="1"/>
      <p:bldP spid="17" grpId="0" animBg="1"/>
      <p:bldP spid="19" grpId="0" animBg="1"/>
      <p:bldP spid="8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42" name="Rectangle 14"/>
          <p:cNvSpPr>
            <a:spLocks noChangeArrowheads="1"/>
          </p:cNvSpPr>
          <p:nvPr/>
        </p:nvSpPr>
        <p:spPr bwMode="auto">
          <a:xfrm>
            <a:off x="0" y="1892300"/>
            <a:ext cx="6762750" cy="2995613"/>
          </a:xfrm>
          <a:prstGeom prst="rect">
            <a:avLst/>
          </a:prstGeom>
          <a:solidFill>
            <a:schemeClr val="accent1"/>
          </a:solidFill>
          <a:ln w="9525">
            <a:noFill/>
            <a:miter lim="800000"/>
            <a:headEnd/>
            <a:tailEnd/>
          </a:ln>
        </p:spPr>
        <p:txBody>
          <a:bodyPr wrap="none" anchor="ctr"/>
          <a:lstStyle/>
          <a:p>
            <a:endParaRPr lang="zh-CN" altLang="en-US"/>
          </a:p>
        </p:txBody>
      </p:sp>
      <p:sp>
        <p:nvSpPr>
          <p:cNvPr id="22531" name="KSO_Shape"/>
          <p:cNvSpPr>
            <a:spLocks/>
          </p:cNvSpPr>
          <p:nvPr/>
        </p:nvSpPr>
        <p:spPr bwMode="auto">
          <a:xfrm>
            <a:off x="2781300" y="2139950"/>
            <a:ext cx="795338" cy="828675"/>
          </a:xfrm>
          <a:custGeom>
            <a:avLst/>
            <a:gdLst>
              <a:gd name="T0" fmla="*/ 946 w 1409700"/>
              <a:gd name="T1" fmla="*/ 1992 h 1470026"/>
              <a:gd name="T2" fmla="*/ 1189 w 1409700"/>
              <a:gd name="T3" fmla="*/ 2041 h 1470026"/>
              <a:gd name="T4" fmla="*/ 1445 w 1409700"/>
              <a:gd name="T5" fmla="*/ 2037 h 1470026"/>
              <a:gd name="T6" fmla="*/ 1686 w 1409700"/>
              <a:gd name="T7" fmla="*/ 1980 h 1470026"/>
              <a:gd name="T8" fmla="*/ 1910 w 1409700"/>
              <a:gd name="T9" fmla="*/ 1930 h 1470026"/>
              <a:gd name="T10" fmla="*/ 2122 w 1409700"/>
              <a:gd name="T11" fmla="*/ 2021 h 1470026"/>
              <a:gd name="T12" fmla="*/ 2307 w 1409700"/>
              <a:gd name="T13" fmla="*/ 2157 h 1470026"/>
              <a:gd name="T14" fmla="*/ 2459 w 1409700"/>
              <a:gd name="T15" fmla="*/ 2348 h 1470026"/>
              <a:gd name="T16" fmla="*/ 2574 w 1409700"/>
              <a:gd name="T17" fmla="*/ 2601 h 1470026"/>
              <a:gd name="T18" fmla="*/ 54 w 1409700"/>
              <a:gd name="T19" fmla="*/ 2521 h 1470026"/>
              <a:gd name="T20" fmla="*/ 180 w 1409700"/>
              <a:gd name="T21" fmla="*/ 2288 h 1470026"/>
              <a:gd name="T22" fmla="*/ 342 w 1409700"/>
              <a:gd name="T23" fmla="*/ 2113 h 1470026"/>
              <a:gd name="T24" fmla="*/ 534 w 1409700"/>
              <a:gd name="T25" fmla="*/ 1990 h 1470026"/>
              <a:gd name="T26" fmla="*/ 753 w 1409700"/>
              <a:gd name="T27" fmla="*/ 1911 h 1470026"/>
              <a:gd name="T28" fmla="*/ 786 w 1409700"/>
              <a:gd name="T29" fmla="*/ 1304 h 1470026"/>
              <a:gd name="T30" fmla="*/ 911 w 1409700"/>
              <a:gd name="T31" fmla="*/ 1438 h 1470026"/>
              <a:gd name="T32" fmla="*/ 1057 w 1409700"/>
              <a:gd name="T33" fmla="*/ 1537 h 1470026"/>
              <a:gd name="T34" fmla="*/ 1219 w 1409700"/>
              <a:gd name="T35" fmla="*/ 1593 h 1470026"/>
              <a:gd name="T36" fmla="*/ 1393 w 1409700"/>
              <a:gd name="T37" fmla="*/ 1604 h 1470026"/>
              <a:gd name="T38" fmla="*/ 1562 w 1409700"/>
              <a:gd name="T39" fmla="*/ 1567 h 1470026"/>
              <a:gd name="T40" fmla="*/ 1715 w 1409700"/>
              <a:gd name="T41" fmla="*/ 1485 h 1470026"/>
              <a:gd name="T42" fmla="*/ 1850 w 1409700"/>
              <a:gd name="T43" fmla="*/ 1366 h 1470026"/>
              <a:gd name="T44" fmla="*/ 1961 w 1409700"/>
              <a:gd name="T45" fmla="*/ 1214 h 1470026"/>
              <a:gd name="T46" fmla="*/ 1369 w 1409700"/>
              <a:gd name="T47" fmla="*/ 3 h 1470026"/>
              <a:gd name="T48" fmla="*/ 1526 w 1409700"/>
              <a:gd name="T49" fmla="*/ 28 h 1470026"/>
              <a:gd name="T50" fmla="*/ 1672 w 1409700"/>
              <a:gd name="T51" fmla="*/ 79 h 1470026"/>
              <a:gd name="T52" fmla="*/ 1805 w 1409700"/>
              <a:gd name="T53" fmla="*/ 153 h 1470026"/>
              <a:gd name="T54" fmla="*/ 1923 w 1409700"/>
              <a:gd name="T55" fmla="*/ 248 h 1470026"/>
              <a:gd name="T56" fmla="*/ 2024 w 1409700"/>
              <a:gd name="T57" fmla="*/ 360 h 1470026"/>
              <a:gd name="T58" fmla="*/ 2105 w 1409700"/>
              <a:gd name="T59" fmla="*/ 489 h 1470026"/>
              <a:gd name="T60" fmla="*/ 2163 w 1409700"/>
              <a:gd name="T61" fmla="*/ 630 h 1470026"/>
              <a:gd name="T62" fmla="*/ 2197 w 1409700"/>
              <a:gd name="T63" fmla="*/ 782 h 1470026"/>
              <a:gd name="T64" fmla="*/ 2203 w 1409700"/>
              <a:gd name="T65" fmla="*/ 942 h 1470026"/>
              <a:gd name="T66" fmla="*/ 2181 w 1409700"/>
              <a:gd name="T67" fmla="*/ 1099 h 1470026"/>
              <a:gd name="T68" fmla="*/ 2133 w 1409700"/>
              <a:gd name="T69" fmla="*/ 1245 h 1470026"/>
              <a:gd name="T70" fmla="*/ 2061 w 1409700"/>
              <a:gd name="T71" fmla="*/ 1379 h 1470026"/>
              <a:gd name="T72" fmla="*/ 1970 w 1409700"/>
              <a:gd name="T73" fmla="*/ 1499 h 1470026"/>
              <a:gd name="T74" fmla="*/ 1858 w 1409700"/>
              <a:gd name="T75" fmla="*/ 1601 h 1470026"/>
              <a:gd name="T76" fmla="*/ 1730 w 1409700"/>
              <a:gd name="T77" fmla="*/ 1684 h 1470026"/>
              <a:gd name="T78" fmla="*/ 1590 w 1409700"/>
              <a:gd name="T79" fmla="*/ 1745 h 1470026"/>
              <a:gd name="T80" fmla="*/ 1437 w 1409700"/>
              <a:gd name="T81" fmla="*/ 1782 h 1470026"/>
              <a:gd name="T82" fmla="*/ 1276 w 1409700"/>
              <a:gd name="T83" fmla="*/ 1791 h 1470026"/>
              <a:gd name="T84" fmla="*/ 1117 w 1409700"/>
              <a:gd name="T85" fmla="*/ 1773 h 1470026"/>
              <a:gd name="T86" fmla="*/ 968 w 1409700"/>
              <a:gd name="T87" fmla="*/ 1730 h 1470026"/>
              <a:gd name="T88" fmla="*/ 830 w 1409700"/>
              <a:gd name="T89" fmla="*/ 1663 h 1470026"/>
              <a:gd name="T90" fmla="*/ 707 w 1409700"/>
              <a:gd name="T91" fmla="*/ 1574 h 1470026"/>
              <a:gd name="T92" fmla="*/ 601 w 1409700"/>
              <a:gd name="T93" fmla="*/ 1467 h 1470026"/>
              <a:gd name="T94" fmla="*/ 515 w 1409700"/>
              <a:gd name="T95" fmla="*/ 1343 h 1470026"/>
              <a:gd name="T96" fmla="*/ 450 w 1409700"/>
              <a:gd name="T97" fmla="*/ 1205 h 1470026"/>
              <a:gd name="T98" fmla="*/ 409 w 1409700"/>
              <a:gd name="T99" fmla="*/ 1055 h 1470026"/>
              <a:gd name="T100" fmla="*/ 395 w 1409700"/>
              <a:gd name="T101" fmla="*/ 896 h 1470026"/>
              <a:gd name="T102" fmla="*/ 409 w 1409700"/>
              <a:gd name="T103" fmla="*/ 737 h 1470026"/>
              <a:gd name="T104" fmla="*/ 450 w 1409700"/>
              <a:gd name="T105" fmla="*/ 588 h 1470026"/>
              <a:gd name="T106" fmla="*/ 515 w 1409700"/>
              <a:gd name="T107" fmla="*/ 450 h 1470026"/>
              <a:gd name="T108" fmla="*/ 601 w 1409700"/>
              <a:gd name="T109" fmla="*/ 326 h 1470026"/>
              <a:gd name="T110" fmla="*/ 707 w 1409700"/>
              <a:gd name="T111" fmla="*/ 219 h 1470026"/>
              <a:gd name="T112" fmla="*/ 830 w 1409700"/>
              <a:gd name="T113" fmla="*/ 130 h 1470026"/>
              <a:gd name="T114" fmla="*/ 968 w 1409700"/>
              <a:gd name="T115" fmla="*/ 63 h 1470026"/>
              <a:gd name="T116" fmla="*/ 1117 w 1409700"/>
              <a:gd name="T117" fmla="*/ 19 h 1470026"/>
              <a:gd name="T118" fmla="*/ 1276 w 1409700"/>
              <a:gd name="T119" fmla="*/ 1 h 147002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409700"/>
              <a:gd name="T181" fmla="*/ 0 h 1470026"/>
              <a:gd name="T182" fmla="*/ 1409700 w 1409700"/>
              <a:gd name="T183" fmla="*/ 1470026 h 147002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409700" h="1470026">
                <a:moveTo>
                  <a:pt x="408623" y="1046163"/>
                </a:moveTo>
                <a:lnTo>
                  <a:pt x="425133" y="1054736"/>
                </a:lnTo>
                <a:lnTo>
                  <a:pt x="442278" y="1062991"/>
                </a:lnTo>
                <a:lnTo>
                  <a:pt x="459423" y="1070611"/>
                </a:lnTo>
                <a:lnTo>
                  <a:pt x="477203" y="1077596"/>
                </a:lnTo>
                <a:lnTo>
                  <a:pt x="494983" y="1084263"/>
                </a:lnTo>
                <a:lnTo>
                  <a:pt x="512763" y="1090296"/>
                </a:lnTo>
                <a:lnTo>
                  <a:pt x="531178" y="1096011"/>
                </a:lnTo>
                <a:lnTo>
                  <a:pt x="549593" y="1100773"/>
                </a:lnTo>
                <a:lnTo>
                  <a:pt x="568643" y="1105536"/>
                </a:lnTo>
                <a:lnTo>
                  <a:pt x="587375" y="1109346"/>
                </a:lnTo>
                <a:lnTo>
                  <a:pt x="606425" y="1112521"/>
                </a:lnTo>
                <a:lnTo>
                  <a:pt x="625793" y="1115696"/>
                </a:lnTo>
                <a:lnTo>
                  <a:pt x="645160" y="1117601"/>
                </a:lnTo>
                <a:lnTo>
                  <a:pt x="664845" y="1118871"/>
                </a:lnTo>
                <a:lnTo>
                  <a:pt x="684848" y="1120141"/>
                </a:lnTo>
                <a:lnTo>
                  <a:pt x="704533" y="1120458"/>
                </a:lnTo>
                <a:lnTo>
                  <a:pt x="724853" y="1120141"/>
                </a:lnTo>
                <a:lnTo>
                  <a:pt x="744538" y="1118871"/>
                </a:lnTo>
                <a:lnTo>
                  <a:pt x="764540" y="1117601"/>
                </a:lnTo>
                <a:lnTo>
                  <a:pt x="783908" y="1115061"/>
                </a:lnTo>
                <a:lnTo>
                  <a:pt x="803275" y="1112521"/>
                </a:lnTo>
                <a:lnTo>
                  <a:pt x="822325" y="1109346"/>
                </a:lnTo>
                <a:lnTo>
                  <a:pt x="841058" y="1105536"/>
                </a:lnTo>
                <a:lnTo>
                  <a:pt x="859790" y="1100773"/>
                </a:lnTo>
                <a:lnTo>
                  <a:pt x="878205" y="1096011"/>
                </a:lnTo>
                <a:lnTo>
                  <a:pt x="896938" y="1090296"/>
                </a:lnTo>
                <a:lnTo>
                  <a:pt x="914718" y="1084263"/>
                </a:lnTo>
                <a:lnTo>
                  <a:pt x="932498" y="1077596"/>
                </a:lnTo>
                <a:lnTo>
                  <a:pt x="950278" y="1070611"/>
                </a:lnTo>
                <a:lnTo>
                  <a:pt x="967423" y="1062991"/>
                </a:lnTo>
                <a:lnTo>
                  <a:pt x="984250" y="1054736"/>
                </a:lnTo>
                <a:lnTo>
                  <a:pt x="1001078" y="1046163"/>
                </a:lnTo>
                <a:lnTo>
                  <a:pt x="1018858" y="1050926"/>
                </a:lnTo>
                <a:lnTo>
                  <a:pt x="1036320" y="1056323"/>
                </a:lnTo>
                <a:lnTo>
                  <a:pt x="1053465" y="1061721"/>
                </a:lnTo>
                <a:lnTo>
                  <a:pt x="1070610" y="1068071"/>
                </a:lnTo>
                <a:lnTo>
                  <a:pt x="1087438" y="1074738"/>
                </a:lnTo>
                <a:lnTo>
                  <a:pt x="1103630" y="1081723"/>
                </a:lnTo>
                <a:lnTo>
                  <a:pt x="1119823" y="1089661"/>
                </a:lnTo>
                <a:lnTo>
                  <a:pt x="1136015" y="1097598"/>
                </a:lnTo>
                <a:lnTo>
                  <a:pt x="1151255" y="1106171"/>
                </a:lnTo>
                <a:lnTo>
                  <a:pt x="1166813" y="1115061"/>
                </a:lnTo>
                <a:lnTo>
                  <a:pt x="1181418" y="1124586"/>
                </a:lnTo>
                <a:lnTo>
                  <a:pt x="1196023" y="1134746"/>
                </a:lnTo>
                <a:lnTo>
                  <a:pt x="1210310" y="1145541"/>
                </a:lnTo>
                <a:lnTo>
                  <a:pt x="1224280" y="1156971"/>
                </a:lnTo>
                <a:lnTo>
                  <a:pt x="1238250" y="1168718"/>
                </a:lnTo>
                <a:lnTo>
                  <a:pt x="1251268" y="1181101"/>
                </a:lnTo>
                <a:lnTo>
                  <a:pt x="1263968" y="1194118"/>
                </a:lnTo>
                <a:lnTo>
                  <a:pt x="1276985" y="1207771"/>
                </a:lnTo>
                <a:lnTo>
                  <a:pt x="1289050" y="1222058"/>
                </a:lnTo>
                <a:lnTo>
                  <a:pt x="1300480" y="1236981"/>
                </a:lnTo>
                <a:lnTo>
                  <a:pt x="1312228" y="1252538"/>
                </a:lnTo>
                <a:lnTo>
                  <a:pt x="1323023" y="1268731"/>
                </a:lnTo>
                <a:lnTo>
                  <a:pt x="1333818" y="1285558"/>
                </a:lnTo>
                <a:lnTo>
                  <a:pt x="1343978" y="1303338"/>
                </a:lnTo>
                <a:lnTo>
                  <a:pt x="1353503" y="1321753"/>
                </a:lnTo>
                <a:lnTo>
                  <a:pt x="1363028" y="1340486"/>
                </a:lnTo>
                <a:lnTo>
                  <a:pt x="1371918" y="1360488"/>
                </a:lnTo>
                <a:lnTo>
                  <a:pt x="1380173" y="1380491"/>
                </a:lnTo>
                <a:lnTo>
                  <a:pt x="1388428" y="1402081"/>
                </a:lnTo>
                <a:lnTo>
                  <a:pt x="1396048" y="1423989"/>
                </a:lnTo>
                <a:lnTo>
                  <a:pt x="1403350" y="1446849"/>
                </a:lnTo>
                <a:lnTo>
                  <a:pt x="1409700" y="1470026"/>
                </a:lnTo>
                <a:lnTo>
                  <a:pt x="0" y="1470026"/>
                </a:lnTo>
                <a:lnTo>
                  <a:pt x="6350" y="1446849"/>
                </a:lnTo>
                <a:lnTo>
                  <a:pt x="13652" y="1423989"/>
                </a:lnTo>
                <a:lnTo>
                  <a:pt x="20955" y="1402081"/>
                </a:lnTo>
                <a:lnTo>
                  <a:pt x="29210" y="1380491"/>
                </a:lnTo>
                <a:lnTo>
                  <a:pt x="37782" y="1360488"/>
                </a:lnTo>
                <a:lnTo>
                  <a:pt x="46672" y="1340486"/>
                </a:lnTo>
                <a:lnTo>
                  <a:pt x="56197" y="1321753"/>
                </a:lnTo>
                <a:lnTo>
                  <a:pt x="65722" y="1303338"/>
                </a:lnTo>
                <a:lnTo>
                  <a:pt x="75882" y="1285558"/>
                </a:lnTo>
                <a:lnTo>
                  <a:pt x="86360" y="1269048"/>
                </a:lnTo>
                <a:lnTo>
                  <a:pt x="97790" y="1252538"/>
                </a:lnTo>
                <a:lnTo>
                  <a:pt x="109220" y="1236981"/>
                </a:lnTo>
                <a:lnTo>
                  <a:pt x="120650" y="1222058"/>
                </a:lnTo>
                <a:lnTo>
                  <a:pt x="133032" y="1207771"/>
                </a:lnTo>
                <a:lnTo>
                  <a:pt x="145415" y="1194118"/>
                </a:lnTo>
                <a:lnTo>
                  <a:pt x="158432" y="1181101"/>
                </a:lnTo>
                <a:lnTo>
                  <a:pt x="171767" y="1168718"/>
                </a:lnTo>
                <a:lnTo>
                  <a:pt x="185420" y="1156971"/>
                </a:lnTo>
                <a:lnTo>
                  <a:pt x="199390" y="1145541"/>
                </a:lnTo>
                <a:lnTo>
                  <a:pt x="213677" y="1135063"/>
                </a:lnTo>
                <a:lnTo>
                  <a:pt x="228283" y="1124903"/>
                </a:lnTo>
                <a:lnTo>
                  <a:pt x="242888" y="1115061"/>
                </a:lnTo>
                <a:lnTo>
                  <a:pt x="258445" y="1106171"/>
                </a:lnTo>
                <a:lnTo>
                  <a:pt x="273685" y="1097598"/>
                </a:lnTo>
                <a:lnTo>
                  <a:pt x="289878" y="1089661"/>
                </a:lnTo>
                <a:lnTo>
                  <a:pt x="306070" y="1081723"/>
                </a:lnTo>
                <a:lnTo>
                  <a:pt x="322263" y="1075056"/>
                </a:lnTo>
                <a:lnTo>
                  <a:pt x="339090" y="1068071"/>
                </a:lnTo>
                <a:lnTo>
                  <a:pt x="356235" y="1061721"/>
                </a:lnTo>
                <a:lnTo>
                  <a:pt x="373380" y="1056323"/>
                </a:lnTo>
                <a:lnTo>
                  <a:pt x="390843" y="1050926"/>
                </a:lnTo>
                <a:lnTo>
                  <a:pt x="408623" y="1046163"/>
                </a:lnTo>
                <a:close/>
                <a:moveTo>
                  <a:pt x="378989" y="637873"/>
                </a:moveTo>
                <a:lnTo>
                  <a:pt x="385970" y="651195"/>
                </a:lnTo>
                <a:lnTo>
                  <a:pt x="393585" y="664517"/>
                </a:lnTo>
                <a:lnTo>
                  <a:pt x="401517" y="677205"/>
                </a:lnTo>
                <a:lnTo>
                  <a:pt x="409449" y="689893"/>
                </a:lnTo>
                <a:lnTo>
                  <a:pt x="418016" y="702263"/>
                </a:lnTo>
                <a:lnTo>
                  <a:pt x="426583" y="713682"/>
                </a:lnTo>
                <a:lnTo>
                  <a:pt x="435150" y="725418"/>
                </a:lnTo>
                <a:lnTo>
                  <a:pt x="444669" y="736837"/>
                </a:lnTo>
                <a:lnTo>
                  <a:pt x="453871" y="747622"/>
                </a:lnTo>
                <a:lnTo>
                  <a:pt x="463707" y="758089"/>
                </a:lnTo>
                <a:lnTo>
                  <a:pt x="473543" y="768239"/>
                </a:lnTo>
                <a:lnTo>
                  <a:pt x="484014" y="778072"/>
                </a:lnTo>
                <a:lnTo>
                  <a:pt x="494167" y="787271"/>
                </a:lnTo>
                <a:lnTo>
                  <a:pt x="505272" y="796152"/>
                </a:lnTo>
                <a:lnTo>
                  <a:pt x="516060" y="804716"/>
                </a:lnTo>
                <a:lnTo>
                  <a:pt x="526848" y="812963"/>
                </a:lnTo>
                <a:lnTo>
                  <a:pt x="538271" y="820576"/>
                </a:lnTo>
                <a:lnTo>
                  <a:pt x="549694" y="827871"/>
                </a:lnTo>
                <a:lnTo>
                  <a:pt x="561433" y="834849"/>
                </a:lnTo>
                <a:lnTo>
                  <a:pt x="573491" y="841193"/>
                </a:lnTo>
                <a:lnTo>
                  <a:pt x="585548" y="846903"/>
                </a:lnTo>
                <a:lnTo>
                  <a:pt x="597922" y="852295"/>
                </a:lnTo>
                <a:lnTo>
                  <a:pt x="610297" y="857370"/>
                </a:lnTo>
                <a:lnTo>
                  <a:pt x="622671" y="861811"/>
                </a:lnTo>
                <a:lnTo>
                  <a:pt x="635363" y="865934"/>
                </a:lnTo>
                <a:lnTo>
                  <a:pt x="648689" y="869423"/>
                </a:lnTo>
                <a:lnTo>
                  <a:pt x="661381" y="872278"/>
                </a:lnTo>
                <a:lnTo>
                  <a:pt x="674708" y="874499"/>
                </a:lnTo>
                <a:lnTo>
                  <a:pt x="688034" y="876402"/>
                </a:lnTo>
                <a:lnTo>
                  <a:pt x="701678" y="877988"/>
                </a:lnTo>
                <a:lnTo>
                  <a:pt x="715321" y="878622"/>
                </a:lnTo>
                <a:lnTo>
                  <a:pt x="728648" y="878939"/>
                </a:lnTo>
                <a:lnTo>
                  <a:pt x="742291" y="878622"/>
                </a:lnTo>
                <a:lnTo>
                  <a:pt x="755618" y="877988"/>
                </a:lnTo>
                <a:lnTo>
                  <a:pt x="769261" y="876402"/>
                </a:lnTo>
                <a:lnTo>
                  <a:pt x="782905" y="874499"/>
                </a:lnTo>
                <a:lnTo>
                  <a:pt x="795914" y="872278"/>
                </a:lnTo>
                <a:lnTo>
                  <a:pt x="808606" y="869423"/>
                </a:lnTo>
                <a:lnTo>
                  <a:pt x="821932" y="865934"/>
                </a:lnTo>
                <a:lnTo>
                  <a:pt x="834624" y="861811"/>
                </a:lnTo>
                <a:lnTo>
                  <a:pt x="846999" y="857370"/>
                </a:lnTo>
                <a:lnTo>
                  <a:pt x="859373" y="852295"/>
                </a:lnTo>
                <a:lnTo>
                  <a:pt x="871748" y="846903"/>
                </a:lnTo>
                <a:lnTo>
                  <a:pt x="883805" y="841193"/>
                </a:lnTo>
                <a:lnTo>
                  <a:pt x="895862" y="834849"/>
                </a:lnTo>
                <a:lnTo>
                  <a:pt x="907602" y="827871"/>
                </a:lnTo>
                <a:lnTo>
                  <a:pt x="919342" y="820576"/>
                </a:lnTo>
                <a:lnTo>
                  <a:pt x="930447" y="812963"/>
                </a:lnTo>
                <a:lnTo>
                  <a:pt x="941235" y="804716"/>
                </a:lnTo>
                <a:lnTo>
                  <a:pt x="952340" y="796152"/>
                </a:lnTo>
                <a:lnTo>
                  <a:pt x="963128" y="787271"/>
                </a:lnTo>
                <a:lnTo>
                  <a:pt x="973282" y="778072"/>
                </a:lnTo>
                <a:lnTo>
                  <a:pt x="983753" y="768239"/>
                </a:lnTo>
                <a:lnTo>
                  <a:pt x="993589" y="758089"/>
                </a:lnTo>
                <a:lnTo>
                  <a:pt x="1003425" y="747622"/>
                </a:lnTo>
                <a:lnTo>
                  <a:pt x="1012626" y="736837"/>
                </a:lnTo>
                <a:lnTo>
                  <a:pt x="1022145" y="725418"/>
                </a:lnTo>
                <a:lnTo>
                  <a:pt x="1030712" y="713682"/>
                </a:lnTo>
                <a:lnTo>
                  <a:pt x="1039596" y="702263"/>
                </a:lnTo>
                <a:lnTo>
                  <a:pt x="1048163" y="689893"/>
                </a:lnTo>
                <a:lnTo>
                  <a:pt x="1056096" y="677205"/>
                </a:lnTo>
                <a:lnTo>
                  <a:pt x="1063711" y="664517"/>
                </a:lnTo>
                <a:lnTo>
                  <a:pt x="1071326" y="651195"/>
                </a:lnTo>
                <a:lnTo>
                  <a:pt x="1078624" y="637873"/>
                </a:lnTo>
                <a:lnTo>
                  <a:pt x="378989" y="637873"/>
                </a:lnTo>
                <a:close/>
                <a:moveTo>
                  <a:pt x="704533" y="0"/>
                </a:moveTo>
                <a:lnTo>
                  <a:pt x="717542" y="634"/>
                </a:lnTo>
                <a:lnTo>
                  <a:pt x="730234" y="952"/>
                </a:lnTo>
                <a:lnTo>
                  <a:pt x="742609" y="1586"/>
                </a:lnTo>
                <a:lnTo>
                  <a:pt x="754983" y="2855"/>
                </a:lnTo>
                <a:lnTo>
                  <a:pt x="767358" y="4124"/>
                </a:lnTo>
                <a:lnTo>
                  <a:pt x="779415" y="5709"/>
                </a:lnTo>
                <a:lnTo>
                  <a:pt x="791789" y="7930"/>
                </a:lnTo>
                <a:lnTo>
                  <a:pt x="803847" y="10150"/>
                </a:lnTo>
                <a:lnTo>
                  <a:pt x="815586" y="13005"/>
                </a:lnTo>
                <a:lnTo>
                  <a:pt x="827644" y="15542"/>
                </a:lnTo>
                <a:lnTo>
                  <a:pt x="839066" y="19032"/>
                </a:lnTo>
                <a:lnTo>
                  <a:pt x="850806" y="22203"/>
                </a:lnTo>
                <a:lnTo>
                  <a:pt x="862229" y="26010"/>
                </a:lnTo>
                <a:lnTo>
                  <a:pt x="873334" y="30133"/>
                </a:lnTo>
                <a:lnTo>
                  <a:pt x="884757" y="34257"/>
                </a:lnTo>
                <a:lnTo>
                  <a:pt x="895862" y="38697"/>
                </a:lnTo>
                <a:lnTo>
                  <a:pt x="906650" y="43773"/>
                </a:lnTo>
                <a:lnTo>
                  <a:pt x="917755" y="48530"/>
                </a:lnTo>
                <a:lnTo>
                  <a:pt x="928226" y="53923"/>
                </a:lnTo>
                <a:lnTo>
                  <a:pt x="938697" y="59632"/>
                </a:lnTo>
                <a:lnTo>
                  <a:pt x="948850" y="65024"/>
                </a:lnTo>
                <a:lnTo>
                  <a:pt x="959004" y="71051"/>
                </a:lnTo>
                <a:lnTo>
                  <a:pt x="969157" y="77395"/>
                </a:lnTo>
                <a:lnTo>
                  <a:pt x="978993" y="84056"/>
                </a:lnTo>
                <a:lnTo>
                  <a:pt x="988829" y="90717"/>
                </a:lnTo>
                <a:lnTo>
                  <a:pt x="998348" y="97695"/>
                </a:lnTo>
                <a:lnTo>
                  <a:pt x="1007867" y="104991"/>
                </a:lnTo>
                <a:lnTo>
                  <a:pt x="1016751" y="111969"/>
                </a:lnTo>
                <a:lnTo>
                  <a:pt x="1025953" y="119899"/>
                </a:lnTo>
                <a:lnTo>
                  <a:pt x="1034520" y="127511"/>
                </a:lnTo>
                <a:lnTo>
                  <a:pt x="1043087" y="135758"/>
                </a:lnTo>
                <a:lnTo>
                  <a:pt x="1051971" y="144005"/>
                </a:lnTo>
                <a:lnTo>
                  <a:pt x="1060221" y="152252"/>
                </a:lnTo>
                <a:lnTo>
                  <a:pt x="1068153" y="160816"/>
                </a:lnTo>
                <a:lnTo>
                  <a:pt x="1075768" y="169698"/>
                </a:lnTo>
                <a:lnTo>
                  <a:pt x="1083383" y="178579"/>
                </a:lnTo>
                <a:lnTo>
                  <a:pt x="1090998" y="188095"/>
                </a:lnTo>
                <a:lnTo>
                  <a:pt x="1097979" y="197293"/>
                </a:lnTo>
                <a:lnTo>
                  <a:pt x="1104959" y="206809"/>
                </a:lnTo>
                <a:lnTo>
                  <a:pt x="1111622" y="216642"/>
                </a:lnTo>
                <a:lnTo>
                  <a:pt x="1117968" y="226158"/>
                </a:lnTo>
                <a:lnTo>
                  <a:pt x="1124314" y="236308"/>
                </a:lnTo>
                <a:lnTo>
                  <a:pt x="1130343" y="246458"/>
                </a:lnTo>
                <a:lnTo>
                  <a:pt x="1136371" y="256926"/>
                </a:lnTo>
                <a:lnTo>
                  <a:pt x="1141765" y="267710"/>
                </a:lnTo>
                <a:lnTo>
                  <a:pt x="1146842" y="278177"/>
                </a:lnTo>
                <a:lnTo>
                  <a:pt x="1152236" y="288962"/>
                </a:lnTo>
                <a:lnTo>
                  <a:pt x="1156996" y="299747"/>
                </a:lnTo>
                <a:lnTo>
                  <a:pt x="1161438" y="310848"/>
                </a:lnTo>
                <a:lnTo>
                  <a:pt x="1165562" y="321950"/>
                </a:lnTo>
                <a:lnTo>
                  <a:pt x="1169687" y="333369"/>
                </a:lnTo>
                <a:lnTo>
                  <a:pt x="1173178" y="345105"/>
                </a:lnTo>
                <a:lnTo>
                  <a:pt x="1176985" y="356207"/>
                </a:lnTo>
                <a:lnTo>
                  <a:pt x="1179841" y="368260"/>
                </a:lnTo>
                <a:lnTo>
                  <a:pt x="1183014" y="379996"/>
                </a:lnTo>
                <a:lnTo>
                  <a:pt x="1185552" y="392049"/>
                </a:lnTo>
                <a:lnTo>
                  <a:pt x="1187773" y="403785"/>
                </a:lnTo>
                <a:lnTo>
                  <a:pt x="1189677" y="415839"/>
                </a:lnTo>
                <a:lnTo>
                  <a:pt x="1191581" y="428209"/>
                </a:lnTo>
                <a:lnTo>
                  <a:pt x="1192850" y="440263"/>
                </a:lnTo>
                <a:lnTo>
                  <a:pt x="1193802" y="452633"/>
                </a:lnTo>
                <a:lnTo>
                  <a:pt x="1194754" y="465638"/>
                </a:lnTo>
                <a:lnTo>
                  <a:pt x="1195388" y="478008"/>
                </a:lnTo>
                <a:lnTo>
                  <a:pt x="1195388" y="490696"/>
                </a:lnTo>
                <a:lnTo>
                  <a:pt x="1195388" y="503384"/>
                </a:lnTo>
                <a:lnTo>
                  <a:pt x="1194754" y="515754"/>
                </a:lnTo>
                <a:lnTo>
                  <a:pt x="1193802" y="528125"/>
                </a:lnTo>
                <a:lnTo>
                  <a:pt x="1192850" y="540495"/>
                </a:lnTo>
                <a:lnTo>
                  <a:pt x="1191581" y="553183"/>
                </a:lnTo>
                <a:lnTo>
                  <a:pt x="1189677" y="565553"/>
                </a:lnTo>
                <a:lnTo>
                  <a:pt x="1187773" y="577290"/>
                </a:lnTo>
                <a:lnTo>
                  <a:pt x="1185552" y="589343"/>
                </a:lnTo>
                <a:lnTo>
                  <a:pt x="1183014" y="601396"/>
                </a:lnTo>
                <a:lnTo>
                  <a:pt x="1179841" y="613132"/>
                </a:lnTo>
                <a:lnTo>
                  <a:pt x="1176985" y="624868"/>
                </a:lnTo>
                <a:lnTo>
                  <a:pt x="1173178" y="636287"/>
                </a:lnTo>
                <a:lnTo>
                  <a:pt x="1169687" y="648023"/>
                </a:lnTo>
                <a:lnTo>
                  <a:pt x="1165562" y="659442"/>
                </a:lnTo>
                <a:lnTo>
                  <a:pt x="1161438" y="670544"/>
                </a:lnTo>
                <a:lnTo>
                  <a:pt x="1156996" y="681329"/>
                </a:lnTo>
                <a:lnTo>
                  <a:pt x="1152236" y="692430"/>
                </a:lnTo>
                <a:lnTo>
                  <a:pt x="1146842" y="703215"/>
                </a:lnTo>
                <a:lnTo>
                  <a:pt x="1141765" y="713682"/>
                </a:lnTo>
                <a:lnTo>
                  <a:pt x="1136371" y="724149"/>
                </a:lnTo>
                <a:lnTo>
                  <a:pt x="1130343" y="734934"/>
                </a:lnTo>
                <a:lnTo>
                  <a:pt x="1124314" y="745084"/>
                </a:lnTo>
                <a:lnTo>
                  <a:pt x="1117968" y="755234"/>
                </a:lnTo>
                <a:lnTo>
                  <a:pt x="1111622" y="764750"/>
                </a:lnTo>
                <a:lnTo>
                  <a:pt x="1104959" y="774583"/>
                </a:lnTo>
                <a:lnTo>
                  <a:pt x="1097979" y="784099"/>
                </a:lnTo>
                <a:lnTo>
                  <a:pt x="1090998" y="793297"/>
                </a:lnTo>
                <a:lnTo>
                  <a:pt x="1083383" y="802813"/>
                </a:lnTo>
                <a:lnTo>
                  <a:pt x="1075768" y="811694"/>
                </a:lnTo>
                <a:lnTo>
                  <a:pt x="1068153" y="820576"/>
                </a:lnTo>
                <a:lnTo>
                  <a:pt x="1060221" y="829140"/>
                </a:lnTo>
                <a:lnTo>
                  <a:pt x="1051971" y="837387"/>
                </a:lnTo>
                <a:lnTo>
                  <a:pt x="1043087" y="845634"/>
                </a:lnTo>
                <a:lnTo>
                  <a:pt x="1034520" y="853881"/>
                </a:lnTo>
                <a:lnTo>
                  <a:pt x="1025953" y="861494"/>
                </a:lnTo>
                <a:lnTo>
                  <a:pt x="1016751" y="869423"/>
                </a:lnTo>
                <a:lnTo>
                  <a:pt x="1007867" y="876402"/>
                </a:lnTo>
                <a:lnTo>
                  <a:pt x="998348" y="883697"/>
                </a:lnTo>
                <a:lnTo>
                  <a:pt x="988829" y="890675"/>
                </a:lnTo>
                <a:lnTo>
                  <a:pt x="978993" y="897336"/>
                </a:lnTo>
                <a:lnTo>
                  <a:pt x="969157" y="903997"/>
                </a:lnTo>
                <a:lnTo>
                  <a:pt x="959004" y="910341"/>
                </a:lnTo>
                <a:lnTo>
                  <a:pt x="948850" y="916368"/>
                </a:lnTo>
                <a:lnTo>
                  <a:pt x="938697" y="921760"/>
                </a:lnTo>
                <a:lnTo>
                  <a:pt x="928226" y="927470"/>
                </a:lnTo>
                <a:lnTo>
                  <a:pt x="917755" y="932862"/>
                </a:lnTo>
                <a:lnTo>
                  <a:pt x="906650" y="937620"/>
                </a:lnTo>
                <a:lnTo>
                  <a:pt x="895862" y="942378"/>
                </a:lnTo>
                <a:lnTo>
                  <a:pt x="884757" y="947135"/>
                </a:lnTo>
                <a:lnTo>
                  <a:pt x="873334" y="951259"/>
                </a:lnTo>
                <a:lnTo>
                  <a:pt x="862229" y="955382"/>
                </a:lnTo>
                <a:lnTo>
                  <a:pt x="850806" y="959189"/>
                </a:lnTo>
                <a:lnTo>
                  <a:pt x="839066" y="962361"/>
                </a:lnTo>
                <a:lnTo>
                  <a:pt x="827644" y="965850"/>
                </a:lnTo>
                <a:lnTo>
                  <a:pt x="815586" y="968387"/>
                </a:lnTo>
                <a:lnTo>
                  <a:pt x="803847" y="970925"/>
                </a:lnTo>
                <a:lnTo>
                  <a:pt x="791789" y="973462"/>
                </a:lnTo>
                <a:lnTo>
                  <a:pt x="779415" y="975683"/>
                </a:lnTo>
                <a:lnTo>
                  <a:pt x="767358" y="976952"/>
                </a:lnTo>
                <a:lnTo>
                  <a:pt x="754983" y="978538"/>
                </a:lnTo>
                <a:lnTo>
                  <a:pt x="742609" y="979806"/>
                </a:lnTo>
                <a:lnTo>
                  <a:pt x="730234" y="980441"/>
                </a:lnTo>
                <a:lnTo>
                  <a:pt x="717542" y="980758"/>
                </a:lnTo>
                <a:lnTo>
                  <a:pt x="704533" y="981075"/>
                </a:lnTo>
                <a:lnTo>
                  <a:pt x="692159" y="980758"/>
                </a:lnTo>
                <a:lnTo>
                  <a:pt x="679467" y="980441"/>
                </a:lnTo>
                <a:lnTo>
                  <a:pt x="667093" y="979806"/>
                </a:lnTo>
                <a:lnTo>
                  <a:pt x="654718" y="978538"/>
                </a:lnTo>
                <a:lnTo>
                  <a:pt x="642344" y="976952"/>
                </a:lnTo>
                <a:lnTo>
                  <a:pt x="629969" y="975683"/>
                </a:lnTo>
                <a:lnTo>
                  <a:pt x="617912" y="973462"/>
                </a:lnTo>
                <a:lnTo>
                  <a:pt x="605855" y="970925"/>
                </a:lnTo>
                <a:lnTo>
                  <a:pt x="593798" y="968387"/>
                </a:lnTo>
                <a:lnTo>
                  <a:pt x="582058" y="965850"/>
                </a:lnTo>
                <a:lnTo>
                  <a:pt x="570635" y="962361"/>
                </a:lnTo>
                <a:lnTo>
                  <a:pt x="558895" y="959189"/>
                </a:lnTo>
                <a:lnTo>
                  <a:pt x="547473" y="955382"/>
                </a:lnTo>
                <a:lnTo>
                  <a:pt x="536050" y="951259"/>
                </a:lnTo>
                <a:lnTo>
                  <a:pt x="524945" y="947135"/>
                </a:lnTo>
                <a:lnTo>
                  <a:pt x="513839" y="942378"/>
                </a:lnTo>
                <a:lnTo>
                  <a:pt x="502734" y="937620"/>
                </a:lnTo>
                <a:lnTo>
                  <a:pt x="491946" y="932862"/>
                </a:lnTo>
                <a:lnTo>
                  <a:pt x="481475" y="927470"/>
                </a:lnTo>
                <a:lnTo>
                  <a:pt x="471004" y="921760"/>
                </a:lnTo>
                <a:lnTo>
                  <a:pt x="460534" y="916368"/>
                </a:lnTo>
                <a:lnTo>
                  <a:pt x="450380" y="910341"/>
                </a:lnTo>
                <a:lnTo>
                  <a:pt x="440544" y="903997"/>
                </a:lnTo>
                <a:lnTo>
                  <a:pt x="430391" y="897336"/>
                </a:lnTo>
                <a:lnTo>
                  <a:pt x="420872" y="890675"/>
                </a:lnTo>
                <a:lnTo>
                  <a:pt x="411036" y="883697"/>
                </a:lnTo>
                <a:lnTo>
                  <a:pt x="401834" y="876402"/>
                </a:lnTo>
                <a:lnTo>
                  <a:pt x="392633" y="869423"/>
                </a:lnTo>
                <a:lnTo>
                  <a:pt x="383748" y="861494"/>
                </a:lnTo>
                <a:lnTo>
                  <a:pt x="374864" y="853881"/>
                </a:lnTo>
                <a:lnTo>
                  <a:pt x="366615" y="845634"/>
                </a:lnTo>
                <a:lnTo>
                  <a:pt x="357730" y="837387"/>
                </a:lnTo>
                <a:lnTo>
                  <a:pt x="349481" y="829140"/>
                </a:lnTo>
                <a:lnTo>
                  <a:pt x="341548" y="820576"/>
                </a:lnTo>
                <a:lnTo>
                  <a:pt x="333933" y="811694"/>
                </a:lnTo>
                <a:lnTo>
                  <a:pt x="326318" y="802813"/>
                </a:lnTo>
                <a:lnTo>
                  <a:pt x="318703" y="793297"/>
                </a:lnTo>
                <a:lnTo>
                  <a:pt x="311723" y="784099"/>
                </a:lnTo>
                <a:lnTo>
                  <a:pt x="304742" y="774583"/>
                </a:lnTo>
                <a:lnTo>
                  <a:pt x="298079" y="764750"/>
                </a:lnTo>
                <a:lnTo>
                  <a:pt x="291416" y="755234"/>
                </a:lnTo>
                <a:lnTo>
                  <a:pt x="285387" y="745084"/>
                </a:lnTo>
                <a:lnTo>
                  <a:pt x="279359" y="734934"/>
                </a:lnTo>
                <a:lnTo>
                  <a:pt x="273330" y="724149"/>
                </a:lnTo>
                <a:lnTo>
                  <a:pt x="267936" y="713682"/>
                </a:lnTo>
                <a:lnTo>
                  <a:pt x="262859" y="703215"/>
                </a:lnTo>
                <a:lnTo>
                  <a:pt x="257465" y="692430"/>
                </a:lnTo>
                <a:lnTo>
                  <a:pt x="252706" y="681329"/>
                </a:lnTo>
                <a:lnTo>
                  <a:pt x="248264" y="670544"/>
                </a:lnTo>
                <a:lnTo>
                  <a:pt x="243822" y="659442"/>
                </a:lnTo>
                <a:lnTo>
                  <a:pt x="239697" y="648023"/>
                </a:lnTo>
                <a:lnTo>
                  <a:pt x="236206" y="636287"/>
                </a:lnTo>
                <a:lnTo>
                  <a:pt x="232716" y="624868"/>
                </a:lnTo>
                <a:lnTo>
                  <a:pt x="229543" y="613132"/>
                </a:lnTo>
                <a:lnTo>
                  <a:pt x="226688" y="601396"/>
                </a:lnTo>
                <a:lnTo>
                  <a:pt x="224149" y="589343"/>
                </a:lnTo>
                <a:lnTo>
                  <a:pt x="221928" y="577290"/>
                </a:lnTo>
                <a:lnTo>
                  <a:pt x="220024" y="565553"/>
                </a:lnTo>
                <a:lnTo>
                  <a:pt x="218121" y="553183"/>
                </a:lnTo>
                <a:lnTo>
                  <a:pt x="216851" y="540495"/>
                </a:lnTo>
                <a:lnTo>
                  <a:pt x="215900" y="528125"/>
                </a:lnTo>
                <a:lnTo>
                  <a:pt x="214630" y="515754"/>
                </a:lnTo>
                <a:lnTo>
                  <a:pt x="214313" y="503384"/>
                </a:lnTo>
                <a:lnTo>
                  <a:pt x="214313" y="490696"/>
                </a:lnTo>
                <a:lnTo>
                  <a:pt x="214313" y="478008"/>
                </a:lnTo>
                <a:lnTo>
                  <a:pt x="214630" y="465638"/>
                </a:lnTo>
                <a:lnTo>
                  <a:pt x="215900" y="452633"/>
                </a:lnTo>
                <a:lnTo>
                  <a:pt x="216851" y="440263"/>
                </a:lnTo>
                <a:lnTo>
                  <a:pt x="218121" y="428209"/>
                </a:lnTo>
                <a:lnTo>
                  <a:pt x="220024" y="415839"/>
                </a:lnTo>
                <a:lnTo>
                  <a:pt x="221928" y="403785"/>
                </a:lnTo>
                <a:lnTo>
                  <a:pt x="224149" y="392049"/>
                </a:lnTo>
                <a:lnTo>
                  <a:pt x="226688" y="379996"/>
                </a:lnTo>
                <a:lnTo>
                  <a:pt x="229543" y="368260"/>
                </a:lnTo>
                <a:lnTo>
                  <a:pt x="232716" y="356207"/>
                </a:lnTo>
                <a:lnTo>
                  <a:pt x="236206" y="345105"/>
                </a:lnTo>
                <a:lnTo>
                  <a:pt x="239697" y="333369"/>
                </a:lnTo>
                <a:lnTo>
                  <a:pt x="243822" y="321950"/>
                </a:lnTo>
                <a:lnTo>
                  <a:pt x="248264" y="310848"/>
                </a:lnTo>
                <a:lnTo>
                  <a:pt x="252706" y="299747"/>
                </a:lnTo>
                <a:lnTo>
                  <a:pt x="257465" y="288962"/>
                </a:lnTo>
                <a:lnTo>
                  <a:pt x="262859" y="278177"/>
                </a:lnTo>
                <a:lnTo>
                  <a:pt x="267936" y="267710"/>
                </a:lnTo>
                <a:lnTo>
                  <a:pt x="273330" y="256926"/>
                </a:lnTo>
                <a:lnTo>
                  <a:pt x="279359" y="246458"/>
                </a:lnTo>
                <a:lnTo>
                  <a:pt x="285387" y="236308"/>
                </a:lnTo>
                <a:lnTo>
                  <a:pt x="291416" y="226158"/>
                </a:lnTo>
                <a:lnTo>
                  <a:pt x="298079" y="216642"/>
                </a:lnTo>
                <a:lnTo>
                  <a:pt x="304742" y="206809"/>
                </a:lnTo>
                <a:lnTo>
                  <a:pt x="311723" y="197293"/>
                </a:lnTo>
                <a:lnTo>
                  <a:pt x="318703" y="188095"/>
                </a:lnTo>
                <a:lnTo>
                  <a:pt x="326318" y="178579"/>
                </a:lnTo>
                <a:lnTo>
                  <a:pt x="333933" y="169698"/>
                </a:lnTo>
                <a:lnTo>
                  <a:pt x="341548" y="160816"/>
                </a:lnTo>
                <a:lnTo>
                  <a:pt x="349481" y="152252"/>
                </a:lnTo>
                <a:lnTo>
                  <a:pt x="357730" y="144005"/>
                </a:lnTo>
                <a:lnTo>
                  <a:pt x="366615" y="135758"/>
                </a:lnTo>
                <a:lnTo>
                  <a:pt x="374864" y="127511"/>
                </a:lnTo>
                <a:lnTo>
                  <a:pt x="383748" y="119899"/>
                </a:lnTo>
                <a:lnTo>
                  <a:pt x="392633" y="111969"/>
                </a:lnTo>
                <a:lnTo>
                  <a:pt x="401834" y="104991"/>
                </a:lnTo>
                <a:lnTo>
                  <a:pt x="411036" y="97695"/>
                </a:lnTo>
                <a:lnTo>
                  <a:pt x="420872" y="90717"/>
                </a:lnTo>
                <a:lnTo>
                  <a:pt x="430391" y="84056"/>
                </a:lnTo>
                <a:lnTo>
                  <a:pt x="440544" y="77395"/>
                </a:lnTo>
                <a:lnTo>
                  <a:pt x="450380" y="71051"/>
                </a:lnTo>
                <a:lnTo>
                  <a:pt x="460534" y="65024"/>
                </a:lnTo>
                <a:lnTo>
                  <a:pt x="471004" y="59632"/>
                </a:lnTo>
                <a:lnTo>
                  <a:pt x="481475" y="53923"/>
                </a:lnTo>
                <a:lnTo>
                  <a:pt x="491946" y="48530"/>
                </a:lnTo>
                <a:lnTo>
                  <a:pt x="502734" y="43773"/>
                </a:lnTo>
                <a:lnTo>
                  <a:pt x="513839" y="38697"/>
                </a:lnTo>
                <a:lnTo>
                  <a:pt x="524945" y="34257"/>
                </a:lnTo>
                <a:lnTo>
                  <a:pt x="536050" y="30133"/>
                </a:lnTo>
                <a:lnTo>
                  <a:pt x="547473" y="26010"/>
                </a:lnTo>
                <a:lnTo>
                  <a:pt x="558895" y="22203"/>
                </a:lnTo>
                <a:lnTo>
                  <a:pt x="570635" y="19032"/>
                </a:lnTo>
                <a:lnTo>
                  <a:pt x="582058" y="15542"/>
                </a:lnTo>
                <a:lnTo>
                  <a:pt x="593798" y="13005"/>
                </a:lnTo>
                <a:lnTo>
                  <a:pt x="605855" y="10150"/>
                </a:lnTo>
                <a:lnTo>
                  <a:pt x="617912" y="7930"/>
                </a:lnTo>
                <a:lnTo>
                  <a:pt x="629969" y="5709"/>
                </a:lnTo>
                <a:lnTo>
                  <a:pt x="642344" y="4124"/>
                </a:lnTo>
                <a:lnTo>
                  <a:pt x="654718" y="2855"/>
                </a:lnTo>
                <a:lnTo>
                  <a:pt x="667093" y="1586"/>
                </a:lnTo>
                <a:lnTo>
                  <a:pt x="679467" y="952"/>
                </a:lnTo>
                <a:lnTo>
                  <a:pt x="692159" y="634"/>
                </a:lnTo>
                <a:lnTo>
                  <a:pt x="704533" y="0"/>
                </a:lnTo>
                <a:close/>
              </a:path>
            </a:pathLst>
          </a:custGeom>
          <a:solidFill>
            <a:schemeClr val="bg1"/>
          </a:solidFill>
          <a:ln w="9525">
            <a:noFill/>
            <a:round/>
            <a:headEnd/>
            <a:tailEnd/>
          </a:ln>
        </p:spPr>
        <p:txBody>
          <a:bodyPr/>
          <a:lstStyle/>
          <a:p>
            <a:endParaRPr lang="zh-CN" altLang="en-US"/>
          </a:p>
        </p:txBody>
      </p:sp>
      <p:sp>
        <p:nvSpPr>
          <p:cNvPr id="22532" name="文本框 56"/>
          <p:cNvSpPr txBox="1">
            <a:spLocks noChangeArrowheads="1"/>
          </p:cNvSpPr>
          <p:nvPr/>
        </p:nvSpPr>
        <p:spPr bwMode="auto">
          <a:xfrm>
            <a:off x="287338" y="3325813"/>
            <a:ext cx="6184900" cy="915987"/>
          </a:xfrm>
          <a:prstGeom prst="rect">
            <a:avLst/>
          </a:prstGeom>
          <a:noFill/>
          <a:ln w="9525">
            <a:noFill/>
            <a:miter lim="800000"/>
            <a:headEnd/>
            <a:tailEnd/>
          </a:ln>
        </p:spPr>
        <p:txBody>
          <a:bodyPr>
            <a:spAutoFit/>
          </a:bodyPr>
          <a:lstStyle/>
          <a:p>
            <a:r>
              <a:rPr lang="zh-CN" altLang="en-US">
                <a:solidFill>
                  <a:schemeClr val="bg1"/>
                </a:solidFill>
              </a:rPr>
              <a:t>请在这里输入您的文字内容       请在这里输入您的文字内容</a:t>
            </a:r>
          </a:p>
          <a:p>
            <a:r>
              <a:rPr lang="zh-CN" altLang="en-US">
                <a:solidFill>
                  <a:schemeClr val="bg1"/>
                </a:solidFill>
              </a:rPr>
              <a:t>请在这里输入您的文字内容       请在这里输入您的文字内容</a:t>
            </a:r>
          </a:p>
          <a:p>
            <a:r>
              <a:rPr lang="zh-CN" altLang="en-US">
                <a:solidFill>
                  <a:schemeClr val="bg1"/>
                </a:solidFill>
              </a:rPr>
              <a:t>请在这里输入您的文字内容       请在这里输入您的文字内容</a:t>
            </a:r>
            <a:endParaRPr lang="zh-CN" altLang="en-US" sz="2000">
              <a:solidFill>
                <a:schemeClr val="bg1"/>
              </a:solidFill>
              <a:latin typeface="Calibri" pitchFamily="34" charset="0"/>
              <a:ea typeface="微软雅黑" pitchFamily="34" charset="-122"/>
            </a:endParaRPr>
          </a:p>
        </p:txBody>
      </p:sp>
      <p:sp>
        <p:nvSpPr>
          <p:cNvPr id="59" name="文本框 58"/>
          <p:cNvSpPr txBox="1"/>
          <p:nvPr/>
        </p:nvSpPr>
        <p:spPr>
          <a:xfrm>
            <a:off x="766763" y="5975350"/>
            <a:ext cx="11071225" cy="523875"/>
          </a:xfrm>
          <a:prstGeom prst="rect">
            <a:avLst/>
          </a:prstGeom>
          <a:noFill/>
        </p:spPr>
        <p:txBody>
          <a:bodyPr>
            <a:spAutoFit/>
          </a:bodyPr>
          <a:lstStyle/>
          <a:p>
            <a:pPr fontAlgn="auto">
              <a:spcBef>
                <a:spcPts val="0"/>
              </a:spcBef>
              <a:spcAft>
                <a:spcPts val="0"/>
              </a:spcAft>
              <a:defRPr/>
            </a:pPr>
            <a:r>
              <a:rPr lang="en-US" altLang="zh-CN" sz="1400" dirty="0">
                <a:solidFill>
                  <a:schemeClr val="tx1">
                    <a:lumMod val="75000"/>
                    <a:lumOff val="25000"/>
                  </a:schemeClr>
                </a:solidFill>
                <a:latin typeface="+mn-lt"/>
                <a:ea typeface="+mn-ea"/>
              </a:rPr>
              <a:t>There are many variations of passages of Lorem Ipsum available, but the majority have suffered alteration in some form, by injected humors. There are many variations of passages of Lorem Ipsum available, but the majority have suffered alteration in some form, by injected humors.</a:t>
            </a:r>
            <a:endParaRPr lang="zh-CN" altLang="en-US" sz="1400" dirty="0">
              <a:solidFill>
                <a:schemeClr val="tx1">
                  <a:lumMod val="75000"/>
                  <a:lumOff val="25000"/>
                </a:schemeClr>
              </a:solidFill>
              <a:latin typeface="+mn-lt"/>
              <a:ea typeface="+mn-ea"/>
            </a:endParaRPr>
          </a:p>
        </p:txBody>
      </p:sp>
      <p:pic>
        <p:nvPicPr>
          <p:cNvPr id="16404" name="Picture 20" descr="111"/>
          <p:cNvPicPr>
            <a:picLocks noChangeAspect="1" noChangeArrowheads="1"/>
          </p:cNvPicPr>
          <p:nvPr/>
        </p:nvPicPr>
        <p:blipFill>
          <a:blip r:embed="rId3"/>
          <a:srcRect/>
          <a:stretch>
            <a:fillRect/>
          </a:stretch>
        </p:blipFill>
        <p:spPr bwMode="auto">
          <a:xfrm>
            <a:off x="6697663" y="1892300"/>
            <a:ext cx="5494337" cy="2981325"/>
          </a:xfrm>
          <a:prstGeom prst="rect">
            <a:avLst/>
          </a:prstGeom>
          <a:noFill/>
          <a:ln w="9525">
            <a:noFill/>
            <a:miter lim="800000"/>
            <a:headEnd/>
            <a:tailEnd/>
          </a:ln>
        </p:spPr>
      </p:pic>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542"/>
                                        </p:tgtEl>
                                        <p:attrNameLst>
                                          <p:attrName>style.visibility</p:attrName>
                                        </p:attrNameLst>
                                      </p:cBhvr>
                                      <p:to>
                                        <p:strVal val="visible"/>
                                      </p:to>
                                    </p:set>
                                    <p:animEffect transition="in" filter="wipe(left)">
                                      <p:cBhvr>
                                        <p:cTn id="7" dur="500"/>
                                        <p:tgtEl>
                                          <p:spTgt spid="22542"/>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6404"/>
                                        </p:tgtEl>
                                        <p:attrNameLst>
                                          <p:attrName>style.visibility</p:attrName>
                                        </p:attrNameLst>
                                      </p:cBhvr>
                                      <p:to>
                                        <p:strVal val="visible"/>
                                      </p:to>
                                    </p:set>
                                    <p:animEffect transition="in" filter="wipe(left)">
                                      <p:cBhvr>
                                        <p:cTn id="11" dur="500"/>
                                        <p:tgtEl>
                                          <p:spTgt spid="16404"/>
                                        </p:tgtEl>
                                      </p:cBhvr>
                                    </p:animEffect>
                                  </p:childTnLst>
                                </p:cTn>
                              </p:par>
                            </p:childTnLst>
                          </p:cTn>
                        </p:par>
                        <p:par>
                          <p:cTn id="12" fill="hold">
                            <p:stCondLst>
                              <p:cond delay="1000"/>
                            </p:stCondLst>
                            <p:childTnLst>
                              <p:par>
                                <p:cTn id="13" presetID="12" presetClass="entr" presetSubtype="4" fill="hold" grpId="0" nodeType="afterEffect">
                                  <p:stCondLst>
                                    <p:cond delay="0"/>
                                  </p:stCondLst>
                                  <p:childTnLst>
                                    <p:set>
                                      <p:cBhvr>
                                        <p:cTn id="14" dur="1" fill="hold">
                                          <p:stCondLst>
                                            <p:cond delay="0"/>
                                          </p:stCondLst>
                                        </p:cTn>
                                        <p:tgtEl>
                                          <p:spTgt spid="22531"/>
                                        </p:tgtEl>
                                        <p:attrNameLst>
                                          <p:attrName>style.visibility</p:attrName>
                                        </p:attrNameLst>
                                      </p:cBhvr>
                                      <p:to>
                                        <p:strVal val="visible"/>
                                      </p:to>
                                    </p:set>
                                    <p:animEffect transition="in" filter="slide(fromBottom)">
                                      <p:cBhvr>
                                        <p:cTn id="15" dur="500"/>
                                        <p:tgtEl>
                                          <p:spTgt spid="22531"/>
                                        </p:tgtEl>
                                      </p:cBhvr>
                                    </p:animEffect>
                                  </p:childTnLst>
                                </p:cTn>
                              </p:par>
                            </p:childTnLst>
                          </p:cTn>
                        </p:par>
                        <p:par>
                          <p:cTn id="16" fill="hold">
                            <p:stCondLst>
                              <p:cond delay="1500"/>
                            </p:stCondLst>
                            <p:childTnLst>
                              <p:par>
                                <p:cTn id="17" presetID="47" presetClass="entr" presetSubtype="0" fill="hold" grpId="0" nodeType="afterEffect">
                                  <p:stCondLst>
                                    <p:cond delay="0"/>
                                  </p:stCondLst>
                                  <p:childTnLst>
                                    <p:set>
                                      <p:cBhvr>
                                        <p:cTn id="18" dur="1" fill="hold">
                                          <p:stCondLst>
                                            <p:cond delay="0"/>
                                          </p:stCondLst>
                                        </p:cTn>
                                        <p:tgtEl>
                                          <p:spTgt spid="22532"/>
                                        </p:tgtEl>
                                        <p:attrNameLst>
                                          <p:attrName>style.visibility</p:attrName>
                                        </p:attrNameLst>
                                      </p:cBhvr>
                                      <p:to>
                                        <p:strVal val="visible"/>
                                      </p:to>
                                    </p:set>
                                    <p:animEffect transition="in" filter="fade">
                                      <p:cBhvr>
                                        <p:cTn id="19" dur="1000"/>
                                        <p:tgtEl>
                                          <p:spTgt spid="22532"/>
                                        </p:tgtEl>
                                      </p:cBhvr>
                                    </p:animEffect>
                                    <p:anim calcmode="lin" valueType="num">
                                      <p:cBhvr>
                                        <p:cTn id="20" dur="1000" fill="hold"/>
                                        <p:tgtEl>
                                          <p:spTgt spid="22532"/>
                                        </p:tgtEl>
                                        <p:attrNameLst>
                                          <p:attrName>ppt_x</p:attrName>
                                        </p:attrNameLst>
                                      </p:cBhvr>
                                      <p:tavLst>
                                        <p:tav tm="0">
                                          <p:val>
                                            <p:strVal val="#ppt_x"/>
                                          </p:val>
                                        </p:tav>
                                        <p:tav tm="100000">
                                          <p:val>
                                            <p:strVal val="#ppt_x"/>
                                          </p:val>
                                        </p:tav>
                                      </p:tavLst>
                                    </p:anim>
                                    <p:anim calcmode="lin" valueType="num">
                                      <p:cBhvr>
                                        <p:cTn id="21" dur="1000" fill="hold"/>
                                        <p:tgtEl>
                                          <p:spTgt spid="22532"/>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9" presetClass="entr" presetSubtype="0" fill="hold" grpId="0" nodeType="afterEffect">
                                  <p:stCondLst>
                                    <p:cond delay="0"/>
                                  </p:stCondLst>
                                  <p:childTnLst>
                                    <p:set>
                                      <p:cBhvr>
                                        <p:cTn id="24" dur="1" fill="hold">
                                          <p:stCondLst>
                                            <p:cond delay="0"/>
                                          </p:stCondLst>
                                        </p:cTn>
                                        <p:tgtEl>
                                          <p:spTgt spid="59"/>
                                        </p:tgtEl>
                                        <p:attrNameLst>
                                          <p:attrName>style.visibility</p:attrName>
                                        </p:attrNameLst>
                                      </p:cBhvr>
                                      <p:to>
                                        <p:strVal val="visible"/>
                                      </p:to>
                                    </p:set>
                                    <p:animEffect transition="in" filter="dissolve">
                                      <p:cBhvr>
                                        <p:cTn id="25"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42" grpId="0" animBg="1"/>
      <p:bldP spid="22531" grpId="0" animBg="1"/>
      <p:bldP spid="22532" grpId="0"/>
      <p:bldP spid="5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89" name="Rectangle 37"/>
          <p:cNvSpPr>
            <a:spLocks noChangeArrowheads="1"/>
          </p:cNvSpPr>
          <p:nvPr/>
        </p:nvSpPr>
        <p:spPr bwMode="auto">
          <a:xfrm>
            <a:off x="9374188" y="2217738"/>
            <a:ext cx="1671637" cy="2033587"/>
          </a:xfrm>
          <a:prstGeom prst="rect">
            <a:avLst/>
          </a:prstGeom>
          <a:solidFill>
            <a:schemeClr val="accent1"/>
          </a:solidFill>
          <a:ln w="9525">
            <a:noFill/>
            <a:miter lim="800000"/>
            <a:headEnd/>
            <a:tailEnd/>
          </a:ln>
        </p:spPr>
        <p:txBody>
          <a:bodyPr wrap="none" anchor="ctr"/>
          <a:lstStyle/>
          <a:p>
            <a:endParaRPr lang="zh-CN" altLang="en-US"/>
          </a:p>
        </p:txBody>
      </p:sp>
      <p:sp>
        <p:nvSpPr>
          <p:cNvPr id="23588" name="Rectangle 36"/>
          <p:cNvSpPr>
            <a:spLocks noChangeArrowheads="1"/>
          </p:cNvSpPr>
          <p:nvPr/>
        </p:nvSpPr>
        <p:spPr bwMode="auto">
          <a:xfrm>
            <a:off x="7294563" y="2232025"/>
            <a:ext cx="1671637" cy="2033588"/>
          </a:xfrm>
          <a:prstGeom prst="rect">
            <a:avLst/>
          </a:prstGeom>
          <a:solidFill>
            <a:schemeClr val="accent1"/>
          </a:solidFill>
          <a:ln w="9525">
            <a:noFill/>
            <a:miter lim="800000"/>
            <a:headEnd/>
            <a:tailEnd/>
          </a:ln>
        </p:spPr>
        <p:txBody>
          <a:bodyPr wrap="none" anchor="ctr"/>
          <a:lstStyle/>
          <a:p>
            <a:endParaRPr lang="zh-CN" altLang="en-US"/>
          </a:p>
        </p:txBody>
      </p:sp>
      <p:sp>
        <p:nvSpPr>
          <p:cNvPr id="23587" name="Rectangle 35"/>
          <p:cNvSpPr>
            <a:spLocks noChangeArrowheads="1"/>
          </p:cNvSpPr>
          <p:nvPr/>
        </p:nvSpPr>
        <p:spPr bwMode="auto">
          <a:xfrm>
            <a:off x="5165725" y="2217738"/>
            <a:ext cx="1671638" cy="2033587"/>
          </a:xfrm>
          <a:prstGeom prst="rect">
            <a:avLst/>
          </a:prstGeom>
          <a:solidFill>
            <a:schemeClr val="accent1"/>
          </a:solidFill>
          <a:ln w="9525">
            <a:noFill/>
            <a:miter lim="800000"/>
            <a:headEnd/>
            <a:tailEnd/>
          </a:ln>
        </p:spPr>
        <p:txBody>
          <a:bodyPr wrap="none" anchor="ctr"/>
          <a:lstStyle/>
          <a:p>
            <a:endParaRPr lang="zh-CN" altLang="en-US"/>
          </a:p>
        </p:txBody>
      </p:sp>
      <p:sp>
        <p:nvSpPr>
          <p:cNvPr id="23586" name="Rectangle 34"/>
          <p:cNvSpPr>
            <a:spLocks noChangeArrowheads="1"/>
          </p:cNvSpPr>
          <p:nvPr/>
        </p:nvSpPr>
        <p:spPr bwMode="auto">
          <a:xfrm>
            <a:off x="3054350" y="2219325"/>
            <a:ext cx="1671638" cy="2033588"/>
          </a:xfrm>
          <a:prstGeom prst="rect">
            <a:avLst/>
          </a:prstGeom>
          <a:solidFill>
            <a:schemeClr val="accent1"/>
          </a:solidFill>
          <a:ln w="9525">
            <a:noFill/>
            <a:miter lim="800000"/>
            <a:headEnd/>
            <a:tailEnd/>
          </a:ln>
        </p:spPr>
        <p:txBody>
          <a:bodyPr wrap="none" anchor="ctr"/>
          <a:lstStyle/>
          <a:p>
            <a:endParaRPr lang="zh-CN" altLang="en-US"/>
          </a:p>
        </p:txBody>
      </p:sp>
      <p:sp>
        <p:nvSpPr>
          <p:cNvPr id="23584" name="Rectangle 32"/>
          <p:cNvSpPr>
            <a:spLocks noChangeArrowheads="1"/>
          </p:cNvSpPr>
          <p:nvPr/>
        </p:nvSpPr>
        <p:spPr bwMode="auto">
          <a:xfrm>
            <a:off x="882650" y="2222500"/>
            <a:ext cx="1671638" cy="2033588"/>
          </a:xfrm>
          <a:prstGeom prst="rect">
            <a:avLst/>
          </a:prstGeom>
          <a:solidFill>
            <a:schemeClr val="accent1"/>
          </a:solidFill>
          <a:ln w="9525">
            <a:noFill/>
            <a:miter lim="800000"/>
            <a:headEnd/>
            <a:tailEnd/>
          </a:ln>
        </p:spPr>
        <p:txBody>
          <a:bodyPr wrap="none" anchor="ctr"/>
          <a:lstStyle/>
          <a:p>
            <a:endParaRPr lang="zh-CN" altLang="en-US"/>
          </a:p>
        </p:txBody>
      </p:sp>
      <p:sp>
        <p:nvSpPr>
          <p:cNvPr id="23569" name="KSO_Shape"/>
          <p:cNvSpPr>
            <a:spLocks/>
          </p:cNvSpPr>
          <p:nvPr/>
        </p:nvSpPr>
        <p:spPr bwMode="auto">
          <a:xfrm>
            <a:off x="1260475" y="2847975"/>
            <a:ext cx="792163" cy="779463"/>
          </a:xfrm>
          <a:custGeom>
            <a:avLst/>
            <a:gdLst>
              <a:gd name="T0" fmla="*/ 2147483647 w 6140"/>
              <a:gd name="T1" fmla="*/ 2147483647 h 6040"/>
              <a:gd name="T2" fmla="*/ 2147483647 w 6140"/>
              <a:gd name="T3" fmla="*/ 2147483647 h 6040"/>
              <a:gd name="T4" fmla="*/ 2147483647 w 6140"/>
              <a:gd name="T5" fmla="*/ 2147483647 h 6040"/>
              <a:gd name="T6" fmla="*/ 2147483647 w 6140"/>
              <a:gd name="T7" fmla="*/ 2147483647 h 6040"/>
              <a:gd name="T8" fmla="*/ 2147483647 w 6140"/>
              <a:gd name="T9" fmla="*/ 2147483647 h 6040"/>
              <a:gd name="T10" fmla="*/ 2147483647 w 6140"/>
              <a:gd name="T11" fmla="*/ 2147483647 h 6040"/>
              <a:gd name="T12" fmla="*/ 2147483647 w 6140"/>
              <a:gd name="T13" fmla="*/ 2147483647 h 6040"/>
              <a:gd name="T14" fmla="*/ 2147483647 w 6140"/>
              <a:gd name="T15" fmla="*/ 2147483647 h 6040"/>
              <a:gd name="T16" fmla="*/ 2147483647 w 6140"/>
              <a:gd name="T17" fmla="*/ 2147483647 h 6040"/>
              <a:gd name="T18" fmla="*/ 2147483647 w 6140"/>
              <a:gd name="T19" fmla="*/ 2147483647 h 6040"/>
              <a:gd name="T20" fmla="*/ 2147483647 w 6140"/>
              <a:gd name="T21" fmla="*/ 2147483647 h 6040"/>
              <a:gd name="T22" fmla="*/ 2147483647 w 6140"/>
              <a:gd name="T23" fmla="*/ 2147483647 h 6040"/>
              <a:gd name="T24" fmla="*/ 2147483647 w 6140"/>
              <a:gd name="T25" fmla="*/ 2147483647 h 6040"/>
              <a:gd name="T26" fmla="*/ 2147483647 w 6140"/>
              <a:gd name="T27" fmla="*/ 2147483647 h 6040"/>
              <a:gd name="T28" fmla="*/ 2147483647 w 6140"/>
              <a:gd name="T29" fmla="*/ 2147483647 h 6040"/>
              <a:gd name="T30" fmla="*/ 2147483647 w 6140"/>
              <a:gd name="T31" fmla="*/ 2147483647 h 6040"/>
              <a:gd name="T32" fmla="*/ 2147483647 w 6140"/>
              <a:gd name="T33" fmla="*/ 2147483647 h 6040"/>
              <a:gd name="T34" fmla="*/ 2147483647 w 6140"/>
              <a:gd name="T35" fmla="*/ 2147483647 h 6040"/>
              <a:gd name="T36" fmla="*/ 2147483647 w 6140"/>
              <a:gd name="T37" fmla="*/ 2147483647 h 6040"/>
              <a:gd name="T38" fmla="*/ 2147483647 w 6140"/>
              <a:gd name="T39" fmla="*/ 2147483647 h 6040"/>
              <a:gd name="T40" fmla="*/ 2147483647 w 6140"/>
              <a:gd name="T41" fmla="*/ 2147483647 h 6040"/>
              <a:gd name="T42" fmla="*/ 2147483647 w 6140"/>
              <a:gd name="T43" fmla="*/ 2147483647 h 6040"/>
              <a:gd name="T44" fmla="*/ 2147483647 w 6140"/>
              <a:gd name="T45" fmla="*/ 2147483647 h 6040"/>
              <a:gd name="T46" fmla="*/ 2147483647 w 6140"/>
              <a:gd name="T47" fmla="*/ 2147483647 h 6040"/>
              <a:gd name="T48" fmla="*/ 2147483647 w 6140"/>
              <a:gd name="T49" fmla="*/ 2147483647 h 6040"/>
              <a:gd name="T50" fmla="*/ 2147483647 w 6140"/>
              <a:gd name="T51" fmla="*/ 2147483647 h 6040"/>
              <a:gd name="T52" fmla="*/ 2147483647 w 6140"/>
              <a:gd name="T53" fmla="*/ 2147483647 h 6040"/>
              <a:gd name="T54" fmla="*/ 2147483647 w 6140"/>
              <a:gd name="T55" fmla="*/ 2147483647 h 6040"/>
              <a:gd name="T56" fmla="*/ 2147483647 w 6140"/>
              <a:gd name="T57" fmla="*/ 2147483647 h 6040"/>
              <a:gd name="T58" fmla="*/ 2147483647 w 6140"/>
              <a:gd name="T59" fmla="*/ 2147483647 h 6040"/>
              <a:gd name="T60" fmla="*/ 2147483647 w 6140"/>
              <a:gd name="T61" fmla="*/ 2147483647 h 6040"/>
              <a:gd name="T62" fmla="*/ 2147483647 w 6140"/>
              <a:gd name="T63" fmla="*/ 2147483647 h 6040"/>
              <a:gd name="T64" fmla="*/ 2147483647 w 6140"/>
              <a:gd name="T65" fmla="*/ 2147483647 h 6040"/>
              <a:gd name="T66" fmla="*/ 2147483647 w 6140"/>
              <a:gd name="T67" fmla="*/ 2147483647 h 6040"/>
              <a:gd name="T68" fmla="*/ 2147483647 w 6140"/>
              <a:gd name="T69" fmla="*/ 2147483647 h 6040"/>
              <a:gd name="T70" fmla="*/ 2147483647 w 6140"/>
              <a:gd name="T71" fmla="*/ 2147483647 h 6040"/>
              <a:gd name="T72" fmla="*/ 2147483647 w 6140"/>
              <a:gd name="T73" fmla="*/ 2147483647 h 6040"/>
              <a:gd name="T74" fmla="*/ 2147483647 w 6140"/>
              <a:gd name="T75" fmla="*/ 2147483647 h 6040"/>
              <a:gd name="T76" fmla="*/ 2147483647 w 6140"/>
              <a:gd name="T77" fmla="*/ 2147483647 h 6040"/>
              <a:gd name="T78" fmla="*/ 2147483647 w 6140"/>
              <a:gd name="T79" fmla="*/ 2147483647 h 6040"/>
              <a:gd name="T80" fmla="*/ 2147483647 w 6140"/>
              <a:gd name="T81" fmla="*/ 2147483647 h 6040"/>
              <a:gd name="T82" fmla="*/ 2147483647 w 6140"/>
              <a:gd name="T83" fmla="*/ 2147483647 h 6040"/>
              <a:gd name="T84" fmla="*/ 2147483647 w 6140"/>
              <a:gd name="T85" fmla="*/ 2147483647 h 6040"/>
              <a:gd name="T86" fmla="*/ 2147483647 w 6140"/>
              <a:gd name="T87" fmla="*/ 2147483647 h 6040"/>
              <a:gd name="T88" fmla="*/ 2147483647 w 6140"/>
              <a:gd name="T89" fmla="*/ 2147483647 h 6040"/>
              <a:gd name="T90" fmla="*/ 2147483647 w 6140"/>
              <a:gd name="T91" fmla="*/ 2147483647 h 6040"/>
              <a:gd name="T92" fmla="*/ 2147483647 w 6140"/>
              <a:gd name="T93" fmla="*/ 2147483647 h 6040"/>
              <a:gd name="T94" fmla="*/ 2147483647 w 6140"/>
              <a:gd name="T95" fmla="*/ 2147483647 h 6040"/>
              <a:gd name="T96" fmla="*/ 2147483647 w 6140"/>
              <a:gd name="T97" fmla="*/ 2147483647 h 6040"/>
              <a:gd name="T98" fmla="*/ 2147483647 w 6140"/>
              <a:gd name="T99" fmla="*/ 2147483647 h 6040"/>
              <a:gd name="T100" fmla="*/ 2147483647 w 6140"/>
              <a:gd name="T101" fmla="*/ 2147483647 h 6040"/>
              <a:gd name="T102" fmla="*/ 2147483647 w 6140"/>
              <a:gd name="T103" fmla="*/ 2147483647 h 6040"/>
              <a:gd name="T104" fmla="*/ 2147483647 w 6140"/>
              <a:gd name="T105" fmla="*/ 2147483647 h 6040"/>
              <a:gd name="T106" fmla="*/ 2147483647 w 6140"/>
              <a:gd name="T107" fmla="*/ 2147483647 h 6040"/>
              <a:gd name="T108" fmla="*/ 2147483647 w 6140"/>
              <a:gd name="T109" fmla="*/ 2147483647 h 6040"/>
              <a:gd name="T110" fmla="*/ 2147483647 w 6140"/>
              <a:gd name="T111" fmla="*/ 2147483647 h 6040"/>
              <a:gd name="T112" fmla="*/ 2147483647 w 6140"/>
              <a:gd name="T113" fmla="*/ 2147483647 h 6040"/>
              <a:gd name="T114" fmla="*/ 2147483647 w 6140"/>
              <a:gd name="T115" fmla="*/ 2147483647 h 6040"/>
              <a:gd name="T116" fmla="*/ 2147483647 w 6140"/>
              <a:gd name="T117" fmla="*/ 2147483647 h 6040"/>
              <a:gd name="T118" fmla="*/ 2147483647 w 6140"/>
              <a:gd name="T119" fmla="*/ 2147483647 h 60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140"/>
              <a:gd name="T181" fmla="*/ 0 h 6040"/>
              <a:gd name="T182" fmla="*/ 6140 w 6140"/>
              <a:gd name="T183" fmla="*/ 6040 h 604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140" h="6040">
                <a:moveTo>
                  <a:pt x="3011" y="554"/>
                </a:moveTo>
                <a:lnTo>
                  <a:pt x="5433" y="554"/>
                </a:lnTo>
                <a:lnTo>
                  <a:pt x="5469" y="555"/>
                </a:lnTo>
                <a:lnTo>
                  <a:pt x="5505" y="557"/>
                </a:lnTo>
                <a:lnTo>
                  <a:pt x="5540" y="562"/>
                </a:lnTo>
                <a:lnTo>
                  <a:pt x="5575" y="567"/>
                </a:lnTo>
                <a:lnTo>
                  <a:pt x="5608" y="576"/>
                </a:lnTo>
                <a:lnTo>
                  <a:pt x="5642" y="586"/>
                </a:lnTo>
                <a:lnTo>
                  <a:pt x="5676" y="597"/>
                </a:lnTo>
                <a:lnTo>
                  <a:pt x="5707" y="609"/>
                </a:lnTo>
                <a:lnTo>
                  <a:pt x="5738" y="623"/>
                </a:lnTo>
                <a:lnTo>
                  <a:pt x="5768" y="639"/>
                </a:lnTo>
                <a:lnTo>
                  <a:pt x="5799" y="656"/>
                </a:lnTo>
                <a:lnTo>
                  <a:pt x="5828" y="674"/>
                </a:lnTo>
                <a:lnTo>
                  <a:pt x="5854" y="694"/>
                </a:lnTo>
                <a:lnTo>
                  <a:pt x="5881" y="716"/>
                </a:lnTo>
                <a:lnTo>
                  <a:pt x="5908" y="738"/>
                </a:lnTo>
                <a:lnTo>
                  <a:pt x="5932" y="761"/>
                </a:lnTo>
                <a:lnTo>
                  <a:pt x="5955" y="786"/>
                </a:lnTo>
                <a:lnTo>
                  <a:pt x="5977" y="811"/>
                </a:lnTo>
                <a:lnTo>
                  <a:pt x="5998" y="838"/>
                </a:lnTo>
                <a:lnTo>
                  <a:pt x="6018" y="866"/>
                </a:lnTo>
                <a:lnTo>
                  <a:pt x="6037" y="895"/>
                </a:lnTo>
                <a:lnTo>
                  <a:pt x="6054" y="924"/>
                </a:lnTo>
                <a:lnTo>
                  <a:pt x="6069" y="955"/>
                </a:lnTo>
                <a:lnTo>
                  <a:pt x="6084" y="987"/>
                </a:lnTo>
                <a:lnTo>
                  <a:pt x="6097" y="1018"/>
                </a:lnTo>
                <a:lnTo>
                  <a:pt x="6107" y="1051"/>
                </a:lnTo>
                <a:lnTo>
                  <a:pt x="6117" y="1084"/>
                </a:lnTo>
                <a:lnTo>
                  <a:pt x="6125" y="1119"/>
                </a:lnTo>
                <a:lnTo>
                  <a:pt x="6132" y="1154"/>
                </a:lnTo>
                <a:lnTo>
                  <a:pt x="6136" y="1189"/>
                </a:lnTo>
                <a:lnTo>
                  <a:pt x="6139" y="1225"/>
                </a:lnTo>
                <a:lnTo>
                  <a:pt x="6140" y="1261"/>
                </a:lnTo>
                <a:lnTo>
                  <a:pt x="6140" y="5331"/>
                </a:lnTo>
                <a:lnTo>
                  <a:pt x="6139" y="5369"/>
                </a:lnTo>
                <a:lnTo>
                  <a:pt x="6136" y="5405"/>
                </a:lnTo>
                <a:lnTo>
                  <a:pt x="6132" y="5439"/>
                </a:lnTo>
                <a:lnTo>
                  <a:pt x="6125" y="5474"/>
                </a:lnTo>
                <a:lnTo>
                  <a:pt x="6117" y="5508"/>
                </a:lnTo>
                <a:lnTo>
                  <a:pt x="6107" y="5542"/>
                </a:lnTo>
                <a:lnTo>
                  <a:pt x="6097" y="5574"/>
                </a:lnTo>
                <a:lnTo>
                  <a:pt x="6084" y="5607"/>
                </a:lnTo>
                <a:lnTo>
                  <a:pt x="6069" y="5638"/>
                </a:lnTo>
                <a:lnTo>
                  <a:pt x="6054" y="5668"/>
                </a:lnTo>
                <a:lnTo>
                  <a:pt x="6037" y="5698"/>
                </a:lnTo>
                <a:lnTo>
                  <a:pt x="6018" y="5726"/>
                </a:lnTo>
                <a:lnTo>
                  <a:pt x="5998" y="5754"/>
                </a:lnTo>
                <a:lnTo>
                  <a:pt x="5977" y="5781"/>
                </a:lnTo>
                <a:lnTo>
                  <a:pt x="5955" y="5806"/>
                </a:lnTo>
                <a:lnTo>
                  <a:pt x="5932" y="5832"/>
                </a:lnTo>
                <a:lnTo>
                  <a:pt x="5908" y="5855"/>
                </a:lnTo>
                <a:lnTo>
                  <a:pt x="5881" y="5877"/>
                </a:lnTo>
                <a:lnTo>
                  <a:pt x="5854" y="5898"/>
                </a:lnTo>
                <a:lnTo>
                  <a:pt x="5828" y="5918"/>
                </a:lnTo>
                <a:lnTo>
                  <a:pt x="5799" y="5936"/>
                </a:lnTo>
                <a:lnTo>
                  <a:pt x="5768" y="5954"/>
                </a:lnTo>
                <a:lnTo>
                  <a:pt x="5738" y="5969"/>
                </a:lnTo>
                <a:lnTo>
                  <a:pt x="5707" y="5983"/>
                </a:lnTo>
                <a:lnTo>
                  <a:pt x="5676" y="5996"/>
                </a:lnTo>
                <a:lnTo>
                  <a:pt x="5642" y="6007"/>
                </a:lnTo>
                <a:lnTo>
                  <a:pt x="5608" y="6016"/>
                </a:lnTo>
                <a:lnTo>
                  <a:pt x="5575" y="6025"/>
                </a:lnTo>
                <a:lnTo>
                  <a:pt x="5540" y="6030"/>
                </a:lnTo>
                <a:lnTo>
                  <a:pt x="5505" y="6035"/>
                </a:lnTo>
                <a:lnTo>
                  <a:pt x="5469" y="6039"/>
                </a:lnTo>
                <a:lnTo>
                  <a:pt x="5433" y="6040"/>
                </a:lnTo>
                <a:lnTo>
                  <a:pt x="3011" y="6040"/>
                </a:lnTo>
                <a:lnTo>
                  <a:pt x="2981" y="6039"/>
                </a:lnTo>
                <a:lnTo>
                  <a:pt x="2951" y="6036"/>
                </a:lnTo>
                <a:lnTo>
                  <a:pt x="2921" y="6033"/>
                </a:lnTo>
                <a:lnTo>
                  <a:pt x="2892" y="6029"/>
                </a:lnTo>
                <a:lnTo>
                  <a:pt x="2863" y="6023"/>
                </a:lnTo>
                <a:lnTo>
                  <a:pt x="2834" y="6016"/>
                </a:lnTo>
                <a:lnTo>
                  <a:pt x="2806" y="6008"/>
                </a:lnTo>
                <a:lnTo>
                  <a:pt x="2778" y="5999"/>
                </a:lnTo>
                <a:lnTo>
                  <a:pt x="2750" y="5989"/>
                </a:lnTo>
                <a:lnTo>
                  <a:pt x="2723" y="5978"/>
                </a:lnTo>
                <a:lnTo>
                  <a:pt x="2698" y="5965"/>
                </a:lnTo>
                <a:lnTo>
                  <a:pt x="2672" y="5951"/>
                </a:lnTo>
                <a:lnTo>
                  <a:pt x="2647" y="5938"/>
                </a:lnTo>
                <a:lnTo>
                  <a:pt x="2623" y="5922"/>
                </a:lnTo>
                <a:lnTo>
                  <a:pt x="2599" y="5906"/>
                </a:lnTo>
                <a:lnTo>
                  <a:pt x="2577" y="5889"/>
                </a:lnTo>
                <a:lnTo>
                  <a:pt x="2554" y="5870"/>
                </a:lnTo>
                <a:lnTo>
                  <a:pt x="2533" y="5852"/>
                </a:lnTo>
                <a:lnTo>
                  <a:pt x="2512" y="5832"/>
                </a:lnTo>
                <a:lnTo>
                  <a:pt x="2492" y="5811"/>
                </a:lnTo>
                <a:lnTo>
                  <a:pt x="2474" y="5790"/>
                </a:lnTo>
                <a:lnTo>
                  <a:pt x="2455" y="5768"/>
                </a:lnTo>
                <a:lnTo>
                  <a:pt x="2438" y="5745"/>
                </a:lnTo>
                <a:lnTo>
                  <a:pt x="2421" y="5722"/>
                </a:lnTo>
                <a:lnTo>
                  <a:pt x="2406" y="5697"/>
                </a:lnTo>
                <a:lnTo>
                  <a:pt x="2392" y="5672"/>
                </a:lnTo>
                <a:lnTo>
                  <a:pt x="2378" y="5646"/>
                </a:lnTo>
                <a:lnTo>
                  <a:pt x="2366" y="5621"/>
                </a:lnTo>
                <a:lnTo>
                  <a:pt x="2355" y="5594"/>
                </a:lnTo>
                <a:lnTo>
                  <a:pt x="2345" y="5567"/>
                </a:lnTo>
                <a:lnTo>
                  <a:pt x="2336" y="5539"/>
                </a:lnTo>
                <a:lnTo>
                  <a:pt x="2327" y="5510"/>
                </a:lnTo>
                <a:lnTo>
                  <a:pt x="2315" y="5509"/>
                </a:lnTo>
                <a:lnTo>
                  <a:pt x="2259" y="5501"/>
                </a:lnTo>
                <a:lnTo>
                  <a:pt x="2203" y="5493"/>
                </a:lnTo>
                <a:lnTo>
                  <a:pt x="2147" y="5484"/>
                </a:lnTo>
                <a:lnTo>
                  <a:pt x="2092" y="5474"/>
                </a:lnTo>
                <a:lnTo>
                  <a:pt x="2037" y="5463"/>
                </a:lnTo>
                <a:lnTo>
                  <a:pt x="1983" y="5451"/>
                </a:lnTo>
                <a:lnTo>
                  <a:pt x="1929" y="5439"/>
                </a:lnTo>
                <a:lnTo>
                  <a:pt x="1876" y="5427"/>
                </a:lnTo>
                <a:lnTo>
                  <a:pt x="1824" y="5413"/>
                </a:lnTo>
                <a:lnTo>
                  <a:pt x="1771" y="5398"/>
                </a:lnTo>
                <a:lnTo>
                  <a:pt x="1719" y="5383"/>
                </a:lnTo>
                <a:lnTo>
                  <a:pt x="1668" y="5366"/>
                </a:lnTo>
                <a:lnTo>
                  <a:pt x="1618" y="5350"/>
                </a:lnTo>
                <a:lnTo>
                  <a:pt x="1568" y="5333"/>
                </a:lnTo>
                <a:lnTo>
                  <a:pt x="1519" y="5314"/>
                </a:lnTo>
                <a:lnTo>
                  <a:pt x="1471" y="5295"/>
                </a:lnTo>
                <a:lnTo>
                  <a:pt x="1423" y="5276"/>
                </a:lnTo>
                <a:lnTo>
                  <a:pt x="1375" y="5255"/>
                </a:lnTo>
                <a:lnTo>
                  <a:pt x="1329" y="5234"/>
                </a:lnTo>
                <a:lnTo>
                  <a:pt x="1283" y="5213"/>
                </a:lnTo>
                <a:lnTo>
                  <a:pt x="1237" y="5190"/>
                </a:lnTo>
                <a:lnTo>
                  <a:pt x="1193" y="5167"/>
                </a:lnTo>
                <a:lnTo>
                  <a:pt x="1150" y="5143"/>
                </a:lnTo>
                <a:lnTo>
                  <a:pt x="1107" y="5119"/>
                </a:lnTo>
                <a:lnTo>
                  <a:pt x="1064" y="5093"/>
                </a:lnTo>
                <a:lnTo>
                  <a:pt x="1024" y="5067"/>
                </a:lnTo>
                <a:lnTo>
                  <a:pt x="983" y="5041"/>
                </a:lnTo>
                <a:lnTo>
                  <a:pt x="944" y="5013"/>
                </a:lnTo>
                <a:lnTo>
                  <a:pt x="905" y="4985"/>
                </a:lnTo>
                <a:lnTo>
                  <a:pt x="867" y="4956"/>
                </a:lnTo>
                <a:lnTo>
                  <a:pt x="830" y="4927"/>
                </a:lnTo>
                <a:lnTo>
                  <a:pt x="794" y="4897"/>
                </a:lnTo>
                <a:lnTo>
                  <a:pt x="757" y="4866"/>
                </a:lnTo>
                <a:lnTo>
                  <a:pt x="721" y="4832"/>
                </a:lnTo>
                <a:lnTo>
                  <a:pt x="686" y="4800"/>
                </a:lnTo>
                <a:lnTo>
                  <a:pt x="652" y="4765"/>
                </a:lnTo>
                <a:lnTo>
                  <a:pt x="620" y="4730"/>
                </a:lnTo>
                <a:lnTo>
                  <a:pt x="588" y="4695"/>
                </a:lnTo>
                <a:lnTo>
                  <a:pt x="557" y="4658"/>
                </a:lnTo>
                <a:lnTo>
                  <a:pt x="528" y="4622"/>
                </a:lnTo>
                <a:lnTo>
                  <a:pt x="500" y="4584"/>
                </a:lnTo>
                <a:lnTo>
                  <a:pt x="472" y="4547"/>
                </a:lnTo>
                <a:lnTo>
                  <a:pt x="447" y="4507"/>
                </a:lnTo>
                <a:lnTo>
                  <a:pt x="422" y="4468"/>
                </a:lnTo>
                <a:lnTo>
                  <a:pt x="398" y="4428"/>
                </a:lnTo>
                <a:lnTo>
                  <a:pt x="376" y="4386"/>
                </a:lnTo>
                <a:lnTo>
                  <a:pt x="355" y="4346"/>
                </a:lnTo>
                <a:lnTo>
                  <a:pt x="335" y="4304"/>
                </a:lnTo>
                <a:lnTo>
                  <a:pt x="317" y="4261"/>
                </a:lnTo>
                <a:lnTo>
                  <a:pt x="299" y="4218"/>
                </a:lnTo>
                <a:lnTo>
                  <a:pt x="283" y="4174"/>
                </a:lnTo>
                <a:lnTo>
                  <a:pt x="269" y="4130"/>
                </a:lnTo>
                <a:lnTo>
                  <a:pt x="255" y="4084"/>
                </a:lnTo>
                <a:lnTo>
                  <a:pt x="243" y="4038"/>
                </a:lnTo>
                <a:lnTo>
                  <a:pt x="233" y="3993"/>
                </a:lnTo>
                <a:lnTo>
                  <a:pt x="224" y="3945"/>
                </a:lnTo>
                <a:lnTo>
                  <a:pt x="217" y="3897"/>
                </a:lnTo>
                <a:lnTo>
                  <a:pt x="210" y="3850"/>
                </a:lnTo>
                <a:lnTo>
                  <a:pt x="205" y="3801"/>
                </a:lnTo>
                <a:lnTo>
                  <a:pt x="203" y="3752"/>
                </a:lnTo>
                <a:lnTo>
                  <a:pt x="201" y="3702"/>
                </a:lnTo>
                <a:lnTo>
                  <a:pt x="201" y="3651"/>
                </a:lnTo>
                <a:lnTo>
                  <a:pt x="202" y="3601"/>
                </a:lnTo>
                <a:lnTo>
                  <a:pt x="204" y="3549"/>
                </a:lnTo>
                <a:lnTo>
                  <a:pt x="209" y="3500"/>
                </a:lnTo>
                <a:lnTo>
                  <a:pt x="216" y="3445"/>
                </a:lnTo>
                <a:lnTo>
                  <a:pt x="221" y="3403"/>
                </a:lnTo>
                <a:lnTo>
                  <a:pt x="228" y="3360"/>
                </a:lnTo>
                <a:lnTo>
                  <a:pt x="235" y="3317"/>
                </a:lnTo>
                <a:lnTo>
                  <a:pt x="245" y="3274"/>
                </a:lnTo>
                <a:lnTo>
                  <a:pt x="255" y="3231"/>
                </a:lnTo>
                <a:lnTo>
                  <a:pt x="267" y="3187"/>
                </a:lnTo>
                <a:lnTo>
                  <a:pt x="278" y="3143"/>
                </a:lnTo>
                <a:lnTo>
                  <a:pt x="292" y="3099"/>
                </a:lnTo>
                <a:lnTo>
                  <a:pt x="306" y="3053"/>
                </a:lnTo>
                <a:lnTo>
                  <a:pt x="322" y="3009"/>
                </a:lnTo>
                <a:lnTo>
                  <a:pt x="339" y="2964"/>
                </a:lnTo>
                <a:lnTo>
                  <a:pt x="356" y="2919"/>
                </a:lnTo>
                <a:lnTo>
                  <a:pt x="376" y="2872"/>
                </a:lnTo>
                <a:lnTo>
                  <a:pt x="396" y="2826"/>
                </a:lnTo>
                <a:lnTo>
                  <a:pt x="416" y="2779"/>
                </a:lnTo>
                <a:lnTo>
                  <a:pt x="440" y="2733"/>
                </a:lnTo>
                <a:lnTo>
                  <a:pt x="398" y="2695"/>
                </a:lnTo>
                <a:lnTo>
                  <a:pt x="357" y="2654"/>
                </a:lnTo>
                <a:lnTo>
                  <a:pt x="319" y="2614"/>
                </a:lnTo>
                <a:lnTo>
                  <a:pt x="282" y="2573"/>
                </a:lnTo>
                <a:lnTo>
                  <a:pt x="247" y="2531"/>
                </a:lnTo>
                <a:lnTo>
                  <a:pt x="214" y="2489"/>
                </a:lnTo>
                <a:lnTo>
                  <a:pt x="184" y="2445"/>
                </a:lnTo>
                <a:lnTo>
                  <a:pt x="155" y="2401"/>
                </a:lnTo>
                <a:lnTo>
                  <a:pt x="129" y="2356"/>
                </a:lnTo>
                <a:lnTo>
                  <a:pt x="104" y="2310"/>
                </a:lnTo>
                <a:lnTo>
                  <a:pt x="82" y="2263"/>
                </a:lnTo>
                <a:lnTo>
                  <a:pt x="62" y="2215"/>
                </a:lnTo>
                <a:lnTo>
                  <a:pt x="46" y="2165"/>
                </a:lnTo>
                <a:lnTo>
                  <a:pt x="38" y="2141"/>
                </a:lnTo>
                <a:lnTo>
                  <a:pt x="31" y="2115"/>
                </a:lnTo>
                <a:lnTo>
                  <a:pt x="25" y="2090"/>
                </a:lnTo>
                <a:lnTo>
                  <a:pt x="19" y="2064"/>
                </a:lnTo>
                <a:lnTo>
                  <a:pt x="14" y="2037"/>
                </a:lnTo>
                <a:lnTo>
                  <a:pt x="10" y="2011"/>
                </a:lnTo>
                <a:lnTo>
                  <a:pt x="7" y="1984"/>
                </a:lnTo>
                <a:lnTo>
                  <a:pt x="3" y="1957"/>
                </a:lnTo>
                <a:lnTo>
                  <a:pt x="1" y="1929"/>
                </a:lnTo>
                <a:lnTo>
                  <a:pt x="0" y="1902"/>
                </a:lnTo>
                <a:lnTo>
                  <a:pt x="0" y="1874"/>
                </a:lnTo>
                <a:lnTo>
                  <a:pt x="0" y="1846"/>
                </a:lnTo>
                <a:lnTo>
                  <a:pt x="0" y="1817"/>
                </a:lnTo>
                <a:lnTo>
                  <a:pt x="2" y="1788"/>
                </a:lnTo>
                <a:lnTo>
                  <a:pt x="4" y="1758"/>
                </a:lnTo>
                <a:lnTo>
                  <a:pt x="7" y="1729"/>
                </a:lnTo>
                <a:lnTo>
                  <a:pt x="11" y="1698"/>
                </a:lnTo>
                <a:lnTo>
                  <a:pt x="16" y="1667"/>
                </a:lnTo>
                <a:lnTo>
                  <a:pt x="21" y="1637"/>
                </a:lnTo>
                <a:lnTo>
                  <a:pt x="28" y="1606"/>
                </a:lnTo>
                <a:lnTo>
                  <a:pt x="35" y="1573"/>
                </a:lnTo>
                <a:lnTo>
                  <a:pt x="43" y="1542"/>
                </a:lnTo>
                <a:lnTo>
                  <a:pt x="51" y="1509"/>
                </a:lnTo>
                <a:lnTo>
                  <a:pt x="61" y="1475"/>
                </a:lnTo>
                <a:lnTo>
                  <a:pt x="72" y="1443"/>
                </a:lnTo>
                <a:lnTo>
                  <a:pt x="83" y="1409"/>
                </a:lnTo>
                <a:lnTo>
                  <a:pt x="109" y="1340"/>
                </a:lnTo>
                <a:lnTo>
                  <a:pt x="138" y="1270"/>
                </a:lnTo>
                <a:lnTo>
                  <a:pt x="170" y="1198"/>
                </a:lnTo>
                <a:lnTo>
                  <a:pt x="207" y="1124"/>
                </a:lnTo>
                <a:lnTo>
                  <a:pt x="247" y="1048"/>
                </a:lnTo>
                <a:lnTo>
                  <a:pt x="291" y="970"/>
                </a:lnTo>
                <a:lnTo>
                  <a:pt x="232" y="930"/>
                </a:lnTo>
                <a:lnTo>
                  <a:pt x="966" y="3"/>
                </a:lnTo>
                <a:lnTo>
                  <a:pt x="977" y="2"/>
                </a:lnTo>
                <a:lnTo>
                  <a:pt x="1011" y="1"/>
                </a:lnTo>
                <a:lnTo>
                  <a:pt x="1062" y="0"/>
                </a:lnTo>
                <a:lnTo>
                  <a:pt x="1092" y="1"/>
                </a:lnTo>
                <a:lnTo>
                  <a:pt x="1126" y="2"/>
                </a:lnTo>
                <a:lnTo>
                  <a:pt x="1161" y="4"/>
                </a:lnTo>
                <a:lnTo>
                  <a:pt x="1198" y="9"/>
                </a:lnTo>
                <a:lnTo>
                  <a:pt x="1236" y="14"/>
                </a:lnTo>
                <a:lnTo>
                  <a:pt x="1276" y="22"/>
                </a:lnTo>
                <a:lnTo>
                  <a:pt x="1314" y="31"/>
                </a:lnTo>
                <a:lnTo>
                  <a:pt x="1352" y="43"/>
                </a:lnTo>
                <a:lnTo>
                  <a:pt x="1372" y="48"/>
                </a:lnTo>
                <a:lnTo>
                  <a:pt x="1390" y="57"/>
                </a:lnTo>
                <a:lnTo>
                  <a:pt x="1408" y="65"/>
                </a:lnTo>
                <a:lnTo>
                  <a:pt x="1426" y="73"/>
                </a:lnTo>
                <a:lnTo>
                  <a:pt x="1461" y="93"/>
                </a:lnTo>
                <a:lnTo>
                  <a:pt x="1495" y="114"/>
                </a:lnTo>
                <a:lnTo>
                  <a:pt x="1527" y="136"/>
                </a:lnTo>
                <a:lnTo>
                  <a:pt x="1559" y="159"/>
                </a:lnTo>
                <a:lnTo>
                  <a:pt x="1588" y="182"/>
                </a:lnTo>
                <a:lnTo>
                  <a:pt x="1616" y="205"/>
                </a:lnTo>
                <a:lnTo>
                  <a:pt x="1642" y="230"/>
                </a:lnTo>
                <a:lnTo>
                  <a:pt x="1666" y="252"/>
                </a:lnTo>
                <a:lnTo>
                  <a:pt x="1707" y="293"/>
                </a:lnTo>
                <a:lnTo>
                  <a:pt x="1739" y="327"/>
                </a:lnTo>
                <a:lnTo>
                  <a:pt x="1759" y="350"/>
                </a:lnTo>
                <a:lnTo>
                  <a:pt x="1765" y="359"/>
                </a:lnTo>
                <a:lnTo>
                  <a:pt x="1153" y="1011"/>
                </a:lnTo>
                <a:lnTo>
                  <a:pt x="985" y="843"/>
                </a:lnTo>
                <a:lnTo>
                  <a:pt x="714" y="1251"/>
                </a:lnTo>
                <a:lnTo>
                  <a:pt x="630" y="1196"/>
                </a:lnTo>
                <a:lnTo>
                  <a:pt x="603" y="1246"/>
                </a:lnTo>
                <a:lnTo>
                  <a:pt x="578" y="1294"/>
                </a:lnTo>
                <a:lnTo>
                  <a:pt x="556" y="1342"/>
                </a:lnTo>
                <a:lnTo>
                  <a:pt x="535" y="1390"/>
                </a:lnTo>
                <a:lnTo>
                  <a:pt x="516" y="1435"/>
                </a:lnTo>
                <a:lnTo>
                  <a:pt x="500" y="1480"/>
                </a:lnTo>
                <a:lnTo>
                  <a:pt x="485" y="1524"/>
                </a:lnTo>
                <a:lnTo>
                  <a:pt x="472" y="1567"/>
                </a:lnTo>
                <a:lnTo>
                  <a:pt x="462" y="1609"/>
                </a:lnTo>
                <a:lnTo>
                  <a:pt x="452" y="1650"/>
                </a:lnTo>
                <a:lnTo>
                  <a:pt x="445" y="1690"/>
                </a:lnTo>
                <a:lnTo>
                  <a:pt x="440" y="1729"/>
                </a:lnTo>
                <a:lnTo>
                  <a:pt x="436" y="1768"/>
                </a:lnTo>
                <a:lnTo>
                  <a:pt x="435" y="1805"/>
                </a:lnTo>
                <a:lnTo>
                  <a:pt x="434" y="1842"/>
                </a:lnTo>
                <a:lnTo>
                  <a:pt x="436" y="1878"/>
                </a:lnTo>
                <a:lnTo>
                  <a:pt x="439" y="1913"/>
                </a:lnTo>
                <a:lnTo>
                  <a:pt x="443" y="1948"/>
                </a:lnTo>
                <a:lnTo>
                  <a:pt x="450" y="1982"/>
                </a:lnTo>
                <a:lnTo>
                  <a:pt x="457" y="2014"/>
                </a:lnTo>
                <a:lnTo>
                  <a:pt x="466" y="2047"/>
                </a:lnTo>
                <a:lnTo>
                  <a:pt x="477" y="2079"/>
                </a:lnTo>
                <a:lnTo>
                  <a:pt x="488" y="2111"/>
                </a:lnTo>
                <a:lnTo>
                  <a:pt x="502" y="2141"/>
                </a:lnTo>
                <a:lnTo>
                  <a:pt x="516" y="2171"/>
                </a:lnTo>
                <a:lnTo>
                  <a:pt x="533" y="2200"/>
                </a:lnTo>
                <a:lnTo>
                  <a:pt x="550" y="2229"/>
                </a:lnTo>
                <a:lnTo>
                  <a:pt x="569" y="2257"/>
                </a:lnTo>
                <a:lnTo>
                  <a:pt x="587" y="2285"/>
                </a:lnTo>
                <a:lnTo>
                  <a:pt x="608" y="2313"/>
                </a:lnTo>
                <a:lnTo>
                  <a:pt x="630" y="2339"/>
                </a:lnTo>
                <a:lnTo>
                  <a:pt x="652" y="2366"/>
                </a:lnTo>
                <a:lnTo>
                  <a:pt x="682" y="2322"/>
                </a:lnTo>
                <a:lnTo>
                  <a:pt x="713" y="2278"/>
                </a:lnTo>
                <a:lnTo>
                  <a:pt x="745" y="2234"/>
                </a:lnTo>
                <a:lnTo>
                  <a:pt x="778" y="2188"/>
                </a:lnTo>
                <a:lnTo>
                  <a:pt x="811" y="2144"/>
                </a:lnTo>
                <a:lnTo>
                  <a:pt x="846" y="2099"/>
                </a:lnTo>
                <a:lnTo>
                  <a:pt x="883" y="2054"/>
                </a:lnTo>
                <a:lnTo>
                  <a:pt x="920" y="2007"/>
                </a:lnTo>
                <a:lnTo>
                  <a:pt x="957" y="1962"/>
                </a:lnTo>
                <a:lnTo>
                  <a:pt x="997" y="1916"/>
                </a:lnTo>
                <a:lnTo>
                  <a:pt x="1038" y="1870"/>
                </a:lnTo>
                <a:lnTo>
                  <a:pt x="1079" y="1824"/>
                </a:lnTo>
                <a:lnTo>
                  <a:pt x="1166" y="1730"/>
                </a:lnTo>
                <a:lnTo>
                  <a:pt x="1257" y="1636"/>
                </a:lnTo>
                <a:lnTo>
                  <a:pt x="1247" y="1611"/>
                </a:lnTo>
                <a:lnTo>
                  <a:pt x="1237" y="1586"/>
                </a:lnTo>
                <a:lnTo>
                  <a:pt x="1230" y="1560"/>
                </a:lnTo>
                <a:lnTo>
                  <a:pt x="1223" y="1534"/>
                </a:lnTo>
                <a:lnTo>
                  <a:pt x="1219" y="1507"/>
                </a:lnTo>
                <a:lnTo>
                  <a:pt x="1215" y="1479"/>
                </a:lnTo>
                <a:lnTo>
                  <a:pt x="1213" y="1451"/>
                </a:lnTo>
                <a:lnTo>
                  <a:pt x="1212" y="1423"/>
                </a:lnTo>
                <a:lnTo>
                  <a:pt x="1213" y="1397"/>
                </a:lnTo>
                <a:lnTo>
                  <a:pt x="1214" y="1370"/>
                </a:lnTo>
                <a:lnTo>
                  <a:pt x="1218" y="1344"/>
                </a:lnTo>
                <a:lnTo>
                  <a:pt x="1222" y="1319"/>
                </a:lnTo>
                <a:lnTo>
                  <a:pt x="1228" y="1293"/>
                </a:lnTo>
                <a:lnTo>
                  <a:pt x="1235" y="1269"/>
                </a:lnTo>
                <a:lnTo>
                  <a:pt x="1243" y="1244"/>
                </a:lnTo>
                <a:lnTo>
                  <a:pt x="1252" y="1221"/>
                </a:lnTo>
                <a:lnTo>
                  <a:pt x="1263" y="1198"/>
                </a:lnTo>
                <a:lnTo>
                  <a:pt x="1274" y="1175"/>
                </a:lnTo>
                <a:lnTo>
                  <a:pt x="1287" y="1154"/>
                </a:lnTo>
                <a:lnTo>
                  <a:pt x="1301" y="1132"/>
                </a:lnTo>
                <a:lnTo>
                  <a:pt x="1315" y="1112"/>
                </a:lnTo>
                <a:lnTo>
                  <a:pt x="1331" y="1092"/>
                </a:lnTo>
                <a:lnTo>
                  <a:pt x="1348" y="1073"/>
                </a:lnTo>
                <a:lnTo>
                  <a:pt x="1365" y="1055"/>
                </a:lnTo>
                <a:lnTo>
                  <a:pt x="1365" y="1054"/>
                </a:lnTo>
                <a:lnTo>
                  <a:pt x="1384" y="1037"/>
                </a:lnTo>
                <a:lnTo>
                  <a:pt x="1402" y="1020"/>
                </a:lnTo>
                <a:lnTo>
                  <a:pt x="1422" y="1005"/>
                </a:lnTo>
                <a:lnTo>
                  <a:pt x="1443" y="990"/>
                </a:lnTo>
                <a:lnTo>
                  <a:pt x="1464" y="977"/>
                </a:lnTo>
                <a:lnTo>
                  <a:pt x="1486" y="965"/>
                </a:lnTo>
                <a:lnTo>
                  <a:pt x="1508" y="953"/>
                </a:lnTo>
                <a:lnTo>
                  <a:pt x="1531" y="943"/>
                </a:lnTo>
                <a:lnTo>
                  <a:pt x="1554" y="933"/>
                </a:lnTo>
                <a:lnTo>
                  <a:pt x="1579" y="925"/>
                </a:lnTo>
                <a:lnTo>
                  <a:pt x="1603" y="918"/>
                </a:lnTo>
                <a:lnTo>
                  <a:pt x="1628" y="912"/>
                </a:lnTo>
                <a:lnTo>
                  <a:pt x="1654" y="908"/>
                </a:lnTo>
                <a:lnTo>
                  <a:pt x="1681" y="904"/>
                </a:lnTo>
                <a:lnTo>
                  <a:pt x="1706" y="902"/>
                </a:lnTo>
                <a:lnTo>
                  <a:pt x="1733" y="902"/>
                </a:lnTo>
                <a:lnTo>
                  <a:pt x="1760" y="902"/>
                </a:lnTo>
                <a:lnTo>
                  <a:pt x="1786" y="904"/>
                </a:lnTo>
                <a:lnTo>
                  <a:pt x="1813" y="908"/>
                </a:lnTo>
                <a:lnTo>
                  <a:pt x="1839" y="912"/>
                </a:lnTo>
                <a:lnTo>
                  <a:pt x="1863" y="918"/>
                </a:lnTo>
                <a:lnTo>
                  <a:pt x="1889" y="925"/>
                </a:lnTo>
                <a:lnTo>
                  <a:pt x="1913" y="933"/>
                </a:lnTo>
                <a:lnTo>
                  <a:pt x="1936" y="943"/>
                </a:lnTo>
                <a:lnTo>
                  <a:pt x="1959" y="953"/>
                </a:lnTo>
                <a:lnTo>
                  <a:pt x="1981" y="965"/>
                </a:lnTo>
                <a:lnTo>
                  <a:pt x="2003" y="977"/>
                </a:lnTo>
                <a:lnTo>
                  <a:pt x="2024" y="990"/>
                </a:lnTo>
                <a:lnTo>
                  <a:pt x="2045" y="1005"/>
                </a:lnTo>
                <a:lnTo>
                  <a:pt x="2065" y="1020"/>
                </a:lnTo>
                <a:lnTo>
                  <a:pt x="2084" y="1037"/>
                </a:lnTo>
                <a:lnTo>
                  <a:pt x="2102" y="1054"/>
                </a:lnTo>
                <a:lnTo>
                  <a:pt x="2102" y="1055"/>
                </a:lnTo>
                <a:lnTo>
                  <a:pt x="2118" y="1073"/>
                </a:lnTo>
                <a:lnTo>
                  <a:pt x="2136" y="1091"/>
                </a:lnTo>
                <a:lnTo>
                  <a:pt x="2151" y="1111"/>
                </a:lnTo>
                <a:lnTo>
                  <a:pt x="2165" y="1132"/>
                </a:lnTo>
                <a:lnTo>
                  <a:pt x="2179" y="1153"/>
                </a:lnTo>
                <a:lnTo>
                  <a:pt x="2192" y="1175"/>
                </a:lnTo>
                <a:lnTo>
                  <a:pt x="2203" y="1197"/>
                </a:lnTo>
                <a:lnTo>
                  <a:pt x="2214" y="1220"/>
                </a:lnTo>
                <a:lnTo>
                  <a:pt x="2223" y="1244"/>
                </a:lnTo>
                <a:lnTo>
                  <a:pt x="2231" y="1269"/>
                </a:lnTo>
                <a:lnTo>
                  <a:pt x="2238" y="1293"/>
                </a:lnTo>
                <a:lnTo>
                  <a:pt x="2244" y="1319"/>
                </a:lnTo>
                <a:lnTo>
                  <a:pt x="2248" y="1344"/>
                </a:lnTo>
                <a:lnTo>
                  <a:pt x="2252" y="1370"/>
                </a:lnTo>
                <a:lnTo>
                  <a:pt x="2254" y="1397"/>
                </a:lnTo>
                <a:lnTo>
                  <a:pt x="2254" y="1423"/>
                </a:lnTo>
                <a:lnTo>
                  <a:pt x="2254" y="1450"/>
                </a:lnTo>
                <a:lnTo>
                  <a:pt x="2252" y="1477"/>
                </a:lnTo>
                <a:lnTo>
                  <a:pt x="2248" y="1502"/>
                </a:lnTo>
                <a:lnTo>
                  <a:pt x="2244" y="1528"/>
                </a:lnTo>
                <a:lnTo>
                  <a:pt x="2238" y="1553"/>
                </a:lnTo>
                <a:lnTo>
                  <a:pt x="2231" y="1578"/>
                </a:lnTo>
                <a:lnTo>
                  <a:pt x="2223" y="1602"/>
                </a:lnTo>
                <a:lnTo>
                  <a:pt x="2214" y="1626"/>
                </a:lnTo>
                <a:lnTo>
                  <a:pt x="2203" y="1648"/>
                </a:lnTo>
                <a:lnTo>
                  <a:pt x="2192" y="1672"/>
                </a:lnTo>
                <a:lnTo>
                  <a:pt x="2179" y="1694"/>
                </a:lnTo>
                <a:lnTo>
                  <a:pt x="2166" y="1715"/>
                </a:lnTo>
                <a:lnTo>
                  <a:pt x="2151" y="1734"/>
                </a:lnTo>
                <a:lnTo>
                  <a:pt x="2136" y="1754"/>
                </a:lnTo>
                <a:lnTo>
                  <a:pt x="2120" y="1774"/>
                </a:lnTo>
                <a:lnTo>
                  <a:pt x="2102" y="1791"/>
                </a:lnTo>
                <a:lnTo>
                  <a:pt x="2084" y="1809"/>
                </a:lnTo>
                <a:lnTo>
                  <a:pt x="2065" y="1825"/>
                </a:lnTo>
                <a:lnTo>
                  <a:pt x="2045" y="1841"/>
                </a:lnTo>
                <a:lnTo>
                  <a:pt x="2024" y="1855"/>
                </a:lnTo>
                <a:lnTo>
                  <a:pt x="2003" y="1869"/>
                </a:lnTo>
                <a:lnTo>
                  <a:pt x="1981" y="1882"/>
                </a:lnTo>
                <a:lnTo>
                  <a:pt x="1959" y="1893"/>
                </a:lnTo>
                <a:lnTo>
                  <a:pt x="1936" y="1904"/>
                </a:lnTo>
                <a:lnTo>
                  <a:pt x="1913" y="1913"/>
                </a:lnTo>
                <a:lnTo>
                  <a:pt x="1889" y="1921"/>
                </a:lnTo>
                <a:lnTo>
                  <a:pt x="1863" y="1928"/>
                </a:lnTo>
                <a:lnTo>
                  <a:pt x="1839" y="1934"/>
                </a:lnTo>
                <a:lnTo>
                  <a:pt x="1813" y="1939"/>
                </a:lnTo>
                <a:lnTo>
                  <a:pt x="1786" y="1942"/>
                </a:lnTo>
                <a:lnTo>
                  <a:pt x="1760" y="1943"/>
                </a:lnTo>
                <a:lnTo>
                  <a:pt x="1733" y="1945"/>
                </a:lnTo>
                <a:lnTo>
                  <a:pt x="1710" y="1943"/>
                </a:lnTo>
                <a:lnTo>
                  <a:pt x="1685" y="1942"/>
                </a:lnTo>
                <a:lnTo>
                  <a:pt x="1662" y="1940"/>
                </a:lnTo>
                <a:lnTo>
                  <a:pt x="1640" y="1936"/>
                </a:lnTo>
                <a:lnTo>
                  <a:pt x="1617" y="1932"/>
                </a:lnTo>
                <a:lnTo>
                  <a:pt x="1595" y="1926"/>
                </a:lnTo>
                <a:lnTo>
                  <a:pt x="1573" y="1919"/>
                </a:lnTo>
                <a:lnTo>
                  <a:pt x="1552" y="1912"/>
                </a:lnTo>
                <a:lnTo>
                  <a:pt x="1465" y="2000"/>
                </a:lnTo>
                <a:lnTo>
                  <a:pt x="1384" y="2089"/>
                </a:lnTo>
                <a:lnTo>
                  <a:pt x="1306" y="2177"/>
                </a:lnTo>
                <a:lnTo>
                  <a:pt x="1233" y="2263"/>
                </a:lnTo>
                <a:lnTo>
                  <a:pt x="1164" y="2349"/>
                </a:lnTo>
                <a:lnTo>
                  <a:pt x="1099" y="2433"/>
                </a:lnTo>
                <a:lnTo>
                  <a:pt x="1069" y="2475"/>
                </a:lnTo>
                <a:lnTo>
                  <a:pt x="1039" y="2517"/>
                </a:lnTo>
                <a:lnTo>
                  <a:pt x="1011" y="2558"/>
                </a:lnTo>
                <a:lnTo>
                  <a:pt x="983" y="2599"/>
                </a:lnTo>
                <a:lnTo>
                  <a:pt x="961" y="2633"/>
                </a:lnTo>
                <a:lnTo>
                  <a:pt x="1020" y="2674"/>
                </a:lnTo>
                <a:lnTo>
                  <a:pt x="1081" y="2714"/>
                </a:lnTo>
                <a:lnTo>
                  <a:pt x="1143" y="2755"/>
                </a:lnTo>
                <a:lnTo>
                  <a:pt x="1207" y="2796"/>
                </a:lnTo>
                <a:lnTo>
                  <a:pt x="1341" y="2878"/>
                </a:lnTo>
                <a:lnTo>
                  <a:pt x="1479" y="2962"/>
                </a:lnTo>
                <a:lnTo>
                  <a:pt x="1583" y="3026"/>
                </a:lnTo>
                <a:lnTo>
                  <a:pt x="1689" y="3089"/>
                </a:lnTo>
                <a:lnTo>
                  <a:pt x="1795" y="3156"/>
                </a:lnTo>
                <a:lnTo>
                  <a:pt x="1900" y="3223"/>
                </a:lnTo>
                <a:lnTo>
                  <a:pt x="2003" y="3293"/>
                </a:lnTo>
                <a:lnTo>
                  <a:pt x="2056" y="3329"/>
                </a:lnTo>
                <a:lnTo>
                  <a:pt x="2107" y="3365"/>
                </a:lnTo>
                <a:lnTo>
                  <a:pt x="2157" y="3402"/>
                </a:lnTo>
                <a:lnTo>
                  <a:pt x="2207" y="3439"/>
                </a:lnTo>
                <a:lnTo>
                  <a:pt x="2255" y="3477"/>
                </a:lnTo>
                <a:lnTo>
                  <a:pt x="2304" y="3517"/>
                </a:lnTo>
                <a:lnTo>
                  <a:pt x="2304" y="1261"/>
                </a:lnTo>
                <a:lnTo>
                  <a:pt x="2305" y="1225"/>
                </a:lnTo>
                <a:lnTo>
                  <a:pt x="2308" y="1189"/>
                </a:lnTo>
                <a:lnTo>
                  <a:pt x="2312" y="1154"/>
                </a:lnTo>
                <a:lnTo>
                  <a:pt x="2319" y="1119"/>
                </a:lnTo>
                <a:lnTo>
                  <a:pt x="2326" y="1084"/>
                </a:lnTo>
                <a:lnTo>
                  <a:pt x="2337" y="1051"/>
                </a:lnTo>
                <a:lnTo>
                  <a:pt x="2347" y="1018"/>
                </a:lnTo>
                <a:lnTo>
                  <a:pt x="2360" y="987"/>
                </a:lnTo>
                <a:lnTo>
                  <a:pt x="2374" y="955"/>
                </a:lnTo>
                <a:lnTo>
                  <a:pt x="2390" y="924"/>
                </a:lnTo>
                <a:lnTo>
                  <a:pt x="2407" y="895"/>
                </a:lnTo>
                <a:lnTo>
                  <a:pt x="2425" y="866"/>
                </a:lnTo>
                <a:lnTo>
                  <a:pt x="2445" y="838"/>
                </a:lnTo>
                <a:lnTo>
                  <a:pt x="2467" y="811"/>
                </a:lnTo>
                <a:lnTo>
                  <a:pt x="2489" y="786"/>
                </a:lnTo>
                <a:lnTo>
                  <a:pt x="2512" y="761"/>
                </a:lnTo>
                <a:lnTo>
                  <a:pt x="2536" y="738"/>
                </a:lnTo>
                <a:lnTo>
                  <a:pt x="2562" y="716"/>
                </a:lnTo>
                <a:lnTo>
                  <a:pt x="2589" y="694"/>
                </a:lnTo>
                <a:lnTo>
                  <a:pt x="2616" y="674"/>
                </a:lnTo>
                <a:lnTo>
                  <a:pt x="2645" y="656"/>
                </a:lnTo>
                <a:lnTo>
                  <a:pt x="2674" y="639"/>
                </a:lnTo>
                <a:lnTo>
                  <a:pt x="2706" y="623"/>
                </a:lnTo>
                <a:lnTo>
                  <a:pt x="2737" y="609"/>
                </a:lnTo>
                <a:lnTo>
                  <a:pt x="2769" y="597"/>
                </a:lnTo>
                <a:lnTo>
                  <a:pt x="2802" y="586"/>
                </a:lnTo>
                <a:lnTo>
                  <a:pt x="2835" y="576"/>
                </a:lnTo>
                <a:lnTo>
                  <a:pt x="2870" y="567"/>
                </a:lnTo>
                <a:lnTo>
                  <a:pt x="2904" y="562"/>
                </a:lnTo>
                <a:lnTo>
                  <a:pt x="2939" y="557"/>
                </a:lnTo>
                <a:lnTo>
                  <a:pt x="2975" y="555"/>
                </a:lnTo>
                <a:lnTo>
                  <a:pt x="3011" y="554"/>
                </a:lnTo>
                <a:close/>
                <a:moveTo>
                  <a:pt x="1887" y="1269"/>
                </a:moveTo>
                <a:lnTo>
                  <a:pt x="1887" y="1269"/>
                </a:lnTo>
                <a:lnTo>
                  <a:pt x="1871" y="1255"/>
                </a:lnTo>
                <a:lnTo>
                  <a:pt x="1855" y="1242"/>
                </a:lnTo>
                <a:lnTo>
                  <a:pt x="1837" y="1232"/>
                </a:lnTo>
                <a:lnTo>
                  <a:pt x="1818" y="1222"/>
                </a:lnTo>
                <a:lnTo>
                  <a:pt x="1798" y="1215"/>
                </a:lnTo>
                <a:lnTo>
                  <a:pt x="1777" y="1210"/>
                </a:lnTo>
                <a:lnTo>
                  <a:pt x="1755" y="1206"/>
                </a:lnTo>
                <a:lnTo>
                  <a:pt x="1733" y="1205"/>
                </a:lnTo>
                <a:lnTo>
                  <a:pt x="1711" y="1206"/>
                </a:lnTo>
                <a:lnTo>
                  <a:pt x="1689" y="1210"/>
                </a:lnTo>
                <a:lnTo>
                  <a:pt x="1668" y="1215"/>
                </a:lnTo>
                <a:lnTo>
                  <a:pt x="1648" y="1222"/>
                </a:lnTo>
                <a:lnTo>
                  <a:pt x="1630" y="1232"/>
                </a:lnTo>
                <a:lnTo>
                  <a:pt x="1611" y="1242"/>
                </a:lnTo>
                <a:lnTo>
                  <a:pt x="1595" y="1255"/>
                </a:lnTo>
                <a:lnTo>
                  <a:pt x="1580" y="1269"/>
                </a:lnTo>
                <a:lnTo>
                  <a:pt x="1579" y="1269"/>
                </a:lnTo>
                <a:lnTo>
                  <a:pt x="1565" y="1284"/>
                </a:lnTo>
                <a:lnTo>
                  <a:pt x="1552" y="1301"/>
                </a:lnTo>
                <a:lnTo>
                  <a:pt x="1541" y="1319"/>
                </a:lnTo>
                <a:lnTo>
                  <a:pt x="1532" y="1338"/>
                </a:lnTo>
                <a:lnTo>
                  <a:pt x="1525" y="1358"/>
                </a:lnTo>
                <a:lnTo>
                  <a:pt x="1519" y="1379"/>
                </a:lnTo>
                <a:lnTo>
                  <a:pt x="1517" y="1401"/>
                </a:lnTo>
                <a:lnTo>
                  <a:pt x="1516" y="1423"/>
                </a:lnTo>
                <a:lnTo>
                  <a:pt x="1517" y="1445"/>
                </a:lnTo>
                <a:lnTo>
                  <a:pt x="1519" y="1467"/>
                </a:lnTo>
                <a:lnTo>
                  <a:pt x="1525" y="1488"/>
                </a:lnTo>
                <a:lnTo>
                  <a:pt x="1532" y="1508"/>
                </a:lnTo>
                <a:lnTo>
                  <a:pt x="1541" y="1527"/>
                </a:lnTo>
                <a:lnTo>
                  <a:pt x="1553" y="1545"/>
                </a:lnTo>
                <a:lnTo>
                  <a:pt x="1565" y="1561"/>
                </a:lnTo>
                <a:lnTo>
                  <a:pt x="1580" y="1576"/>
                </a:lnTo>
                <a:lnTo>
                  <a:pt x="1580" y="1578"/>
                </a:lnTo>
                <a:lnTo>
                  <a:pt x="1595" y="1592"/>
                </a:lnTo>
                <a:lnTo>
                  <a:pt x="1611" y="1604"/>
                </a:lnTo>
                <a:lnTo>
                  <a:pt x="1630" y="1615"/>
                </a:lnTo>
                <a:lnTo>
                  <a:pt x="1648" y="1624"/>
                </a:lnTo>
                <a:lnTo>
                  <a:pt x="1668" y="1631"/>
                </a:lnTo>
                <a:lnTo>
                  <a:pt x="1689" y="1637"/>
                </a:lnTo>
                <a:lnTo>
                  <a:pt x="1711" y="1639"/>
                </a:lnTo>
                <a:lnTo>
                  <a:pt x="1733" y="1640"/>
                </a:lnTo>
                <a:lnTo>
                  <a:pt x="1755" y="1639"/>
                </a:lnTo>
                <a:lnTo>
                  <a:pt x="1777" y="1637"/>
                </a:lnTo>
                <a:lnTo>
                  <a:pt x="1798" y="1631"/>
                </a:lnTo>
                <a:lnTo>
                  <a:pt x="1818" y="1624"/>
                </a:lnTo>
                <a:lnTo>
                  <a:pt x="1837" y="1615"/>
                </a:lnTo>
                <a:lnTo>
                  <a:pt x="1855" y="1603"/>
                </a:lnTo>
                <a:lnTo>
                  <a:pt x="1871" y="1592"/>
                </a:lnTo>
                <a:lnTo>
                  <a:pt x="1887" y="1576"/>
                </a:lnTo>
                <a:lnTo>
                  <a:pt x="1901" y="1561"/>
                </a:lnTo>
                <a:lnTo>
                  <a:pt x="1914" y="1545"/>
                </a:lnTo>
                <a:lnTo>
                  <a:pt x="1925" y="1527"/>
                </a:lnTo>
                <a:lnTo>
                  <a:pt x="1934" y="1508"/>
                </a:lnTo>
                <a:lnTo>
                  <a:pt x="1941" y="1488"/>
                </a:lnTo>
                <a:lnTo>
                  <a:pt x="1947" y="1467"/>
                </a:lnTo>
                <a:lnTo>
                  <a:pt x="1950" y="1445"/>
                </a:lnTo>
                <a:lnTo>
                  <a:pt x="1951" y="1423"/>
                </a:lnTo>
                <a:lnTo>
                  <a:pt x="1950" y="1401"/>
                </a:lnTo>
                <a:lnTo>
                  <a:pt x="1947" y="1379"/>
                </a:lnTo>
                <a:lnTo>
                  <a:pt x="1941" y="1358"/>
                </a:lnTo>
                <a:lnTo>
                  <a:pt x="1934" y="1338"/>
                </a:lnTo>
                <a:lnTo>
                  <a:pt x="1925" y="1319"/>
                </a:lnTo>
                <a:lnTo>
                  <a:pt x="1914" y="1301"/>
                </a:lnTo>
                <a:lnTo>
                  <a:pt x="1901" y="1284"/>
                </a:lnTo>
                <a:lnTo>
                  <a:pt x="1887" y="1269"/>
                </a:lnTo>
                <a:close/>
                <a:moveTo>
                  <a:pt x="2304" y="5100"/>
                </a:moveTo>
                <a:lnTo>
                  <a:pt x="2304" y="4074"/>
                </a:lnTo>
                <a:lnTo>
                  <a:pt x="2277" y="4045"/>
                </a:lnTo>
                <a:lnTo>
                  <a:pt x="2251" y="4017"/>
                </a:lnTo>
                <a:lnTo>
                  <a:pt x="2224" y="3989"/>
                </a:lnTo>
                <a:lnTo>
                  <a:pt x="2195" y="3961"/>
                </a:lnTo>
                <a:lnTo>
                  <a:pt x="2138" y="3908"/>
                </a:lnTo>
                <a:lnTo>
                  <a:pt x="2078" y="3856"/>
                </a:lnTo>
                <a:lnTo>
                  <a:pt x="2016" y="3805"/>
                </a:lnTo>
                <a:lnTo>
                  <a:pt x="1952" y="3755"/>
                </a:lnTo>
                <a:lnTo>
                  <a:pt x="1887" y="3706"/>
                </a:lnTo>
                <a:lnTo>
                  <a:pt x="1821" y="3659"/>
                </a:lnTo>
                <a:lnTo>
                  <a:pt x="1754" y="3613"/>
                </a:lnTo>
                <a:lnTo>
                  <a:pt x="1687" y="3567"/>
                </a:lnTo>
                <a:lnTo>
                  <a:pt x="1617" y="3522"/>
                </a:lnTo>
                <a:lnTo>
                  <a:pt x="1548" y="3478"/>
                </a:lnTo>
                <a:lnTo>
                  <a:pt x="1409" y="3392"/>
                </a:lnTo>
                <a:lnTo>
                  <a:pt x="1270" y="3308"/>
                </a:lnTo>
                <a:lnTo>
                  <a:pt x="1140" y="3230"/>
                </a:lnTo>
                <a:lnTo>
                  <a:pt x="1012" y="3151"/>
                </a:lnTo>
                <a:lnTo>
                  <a:pt x="949" y="3111"/>
                </a:lnTo>
                <a:lnTo>
                  <a:pt x="888" y="3071"/>
                </a:lnTo>
                <a:lnTo>
                  <a:pt x="826" y="3030"/>
                </a:lnTo>
                <a:lnTo>
                  <a:pt x="765" y="2988"/>
                </a:lnTo>
                <a:lnTo>
                  <a:pt x="737" y="3056"/>
                </a:lnTo>
                <a:lnTo>
                  <a:pt x="710" y="3122"/>
                </a:lnTo>
                <a:lnTo>
                  <a:pt x="687" y="3186"/>
                </a:lnTo>
                <a:lnTo>
                  <a:pt x="667" y="3250"/>
                </a:lnTo>
                <a:lnTo>
                  <a:pt x="650" y="3313"/>
                </a:lnTo>
                <a:lnTo>
                  <a:pt x="636" y="3375"/>
                </a:lnTo>
                <a:lnTo>
                  <a:pt x="624" y="3435"/>
                </a:lnTo>
                <a:lnTo>
                  <a:pt x="615" y="3496"/>
                </a:lnTo>
                <a:lnTo>
                  <a:pt x="612" y="3533"/>
                </a:lnTo>
                <a:lnTo>
                  <a:pt x="608" y="3577"/>
                </a:lnTo>
                <a:lnTo>
                  <a:pt x="606" y="3615"/>
                </a:lnTo>
                <a:lnTo>
                  <a:pt x="605" y="3652"/>
                </a:lnTo>
                <a:lnTo>
                  <a:pt x="605" y="3691"/>
                </a:lnTo>
                <a:lnTo>
                  <a:pt x="606" y="3728"/>
                </a:lnTo>
                <a:lnTo>
                  <a:pt x="609" y="3765"/>
                </a:lnTo>
                <a:lnTo>
                  <a:pt x="613" y="3801"/>
                </a:lnTo>
                <a:lnTo>
                  <a:pt x="617" y="3837"/>
                </a:lnTo>
                <a:lnTo>
                  <a:pt x="623" y="3873"/>
                </a:lnTo>
                <a:lnTo>
                  <a:pt x="630" y="3908"/>
                </a:lnTo>
                <a:lnTo>
                  <a:pt x="638" y="3943"/>
                </a:lnTo>
                <a:lnTo>
                  <a:pt x="646" y="3976"/>
                </a:lnTo>
                <a:lnTo>
                  <a:pt x="657" y="4010"/>
                </a:lnTo>
                <a:lnTo>
                  <a:pt x="668" y="4044"/>
                </a:lnTo>
                <a:lnTo>
                  <a:pt x="680" y="4076"/>
                </a:lnTo>
                <a:lnTo>
                  <a:pt x="693" y="4109"/>
                </a:lnTo>
                <a:lnTo>
                  <a:pt x="707" y="4141"/>
                </a:lnTo>
                <a:lnTo>
                  <a:pt x="722" y="4173"/>
                </a:lnTo>
                <a:lnTo>
                  <a:pt x="738" y="4204"/>
                </a:lnTo>
                <a:lnTo>
                  <a:pt x="755" y="4234"/>
                </a:lnTo>
                <a:lnTo>
                  <a:pt x="773" y="4264"/>
                </a:lnTo>
                <a:lnTo>
                  <a:pt x="791" y="4295"/>
                </a:lnTo>
                <a:lnTo>
                  <a:pt x="811" y="4324"/>
                </a:lnTo>
                <a:lnTo>
                  <a:pt x="832" y="4353"/>
                </a:lnTo>
                <a:lnTo>
                  <a:pt x="853" y="4380"/>
                </a:lnTo>
                <a:lnTo>
                  <a:pt x="875" y="4408"/>
                </a:lnTo>
                <a:lnTo>
                  <a:pt x="898" y="4436"/>
                </a:lnTo>
                <a:lnTo>
                  <a:pt x="923" y="4463"/>
                </a:lnTo>
                <a:lnTo>
                  <a:pt x="947" y="4488"/>
                </a:lnTo>
                <a:lnTo>
                  <a:pt x="973" y="4515"/>
                </a:lnTo>
                <a:lnTo>
                  <a:pt x="999" y="4540"/>
                </a:lnTo>
                <a:lnTo>
                  <a:pt x="1027" y="4565"/>
                </a:lnTo>
                <a:lnTo>
                  <a:pt x="1055" y="4589"/>
                </a:lnTo>
                <a:lnTo>
                  <a:pt x="1084" y="4614"/>
                </a:lnTo>
                <a:lnTo>
                  <a:pt x="1114" y="4637"/>
                </a:lnTo>
                <a:lnTo>
                  <a:pt x="1144" y="4660"/>
                </a:lnTo>
                <a:lnTo>
                  <a:pt x="1176" y="4684"/>
                </a:lnTo>
                <a:lnTo>
                  <a:pt x="1208" y="4706"/>
                </a:lnTo>
                <a:lnTo>
                  <a:pt x="1242" y="4728"/>
                </a:lnTo>
                <a:lnTo>
                  <a:pt x="1276" y="4749"/>
                </a:lnTo>
                <a:lnTo>
                  <a:pt x="1309" y="4769"/>
                </a:lnTo>
                <a:lnTo>
                  <a:pt x="1344" y="4789"/>
                </a:lnTo>
                <a:lnTo>
                  <a:pt x="1380" y="4809"/>
                </a:lnTo>
                <a:lnTo>
                  <a:pt x="1416" y="4829"/>
                </a:lnTo>
                <a:lnTo>
                  <a:pt x="1453" y="4847"/>
                </a:lnTo>
                <a:lnTo>
                  <a:pt x="1490" y="4865"/>
                </a:lnTo>
                <a:lnTo>
                  <a:pt x="1529" y="4882"/>
                </a:lnTo>
                <a:lnTo>
                  <a:pt x="1568" y="4899"/>
                </a:lnTo>
                <a:lnTo>
                  <a:pt x="1608" y="4916"/>
                </a:lnTo>
                <a:lnTo>
                  <a:pt x="1647" y="4931"/>
                </a:lnTo>
                <a:lnTo>
                  <a:pt x="1688" y="4947"/>
                </a:lnTo>
                <a:lnTo>
                  <a:pt x="1728" y="4961"/>
                </a:lnTo>
                <a:lnTo>
                  <a:pt x="1770" y="4975"/>
                </a:lnTo>
                <a:lnTo>
                  <a:pt x="1855" y="5002"/>
                </a:lnTo>
                <a:lnTo>
                  <a:pt x="1941" y="5026"/>
                </a:lnTo>
                <a:lnTo>
                  <a:pt x="2029" y="5048"/>
                </a:lnTo>
                <a:lnTo>
                  <a:pt x="2120" y="5068"/>
                </a:lnTo>
                <a:lnTo>
                  <a:pt x="2211" y="5085"/>
                </a:lnTo>
                <a:lnTo>
                  <a:pt x="2304" y="5100"/>
                </a:lnTo>
                <a:close/>
                <a:moveTo>
                  <a:pt x="2991" y="1292"/>
                </a:moveTo>
                <a:lnTo>
                  <a:pt x="2991" y="3627"/>
                </a:lnTo>
                <a:lnTo>
                  <a:pt x="5477" y="3627"/>
                </a:lnTo>
                <a:lnTo>
                  <a:pt x="5477" y="1292"/>
                </a:lnTo>
                <a:lnTo>
                  <a:pt x="2991" y="1292"/>
                </a:lnTo>
                <a:close/>
                <a:moveTo>
                  <a:pt x="4212" y="3997"/>
                </a:moveTo>
                <a:lnTo>
                  <a:pt x="4212" y="3997"/>
                </a:lnTo>
                <a:lnTo>
                  <a:pt x="4181" y="3998"/>
                </a:lnTo>
                <a:lnTo>
                  <a:pt x="4150" y="4000"/>
                </a:lnTo>
                <a:lnTo>
                  <a:pt x="4120" y="4003"/>
                </a:lnTo>
                <a:lnTo>
                  <a:pt x="4090" y="4007"/>
                </a:lnTo>
                <a:lnTo>
                  <a:pt x="4060" y="4012"/>
                </a:lnTo>
                <a:lnTo>
                  <a:pt x="4030" y="4018"/>
                </a:lnTo>
                <a:lnTo>
                  <a:pt x="4001" y="4026"/>
                </a:lnTo>
                <a:lnTo>
                  <a:pt x="3974" y="4034"/>
                </a:lnTo>
                <a:lnTo>
                  <a:pt x="3946" y="4044"/>
                </a:lnTo>
                <a:lnTo>
                  <a:pt x="3918" y="4054"/>
                </a:lnTo>
                <a:lnTo>
                  <a:pt x="3891" y="4066"/>
                </a:lnTo>
                <a:lnTo>
                  <a:pt x="3864" y="4079"/>
                </a:lnTo>
                <a:lnTo>
                  <a:pt x="3839" y="4091"/>
                </a:lnTo>
                <a:lnTo>
                  <a:pt x="3813" y="4105"/>
                </a:lnTo>
                <a:lnTo>
                  <a:pt x="3789" y="4120"/>
                </a:lnTo>
                <a:lnTo>
                  <a:pt x="3765" y="4137"/>
                </a:lnTo>
                <a:lnTo>
                  <a:pt x="4227" y="4599"/>
                </a:lnTo>
                <a:lnTo>
                  <a:pt x="4676" y="4149"/>
                </a:lnTo>
                <a:lnTo>
                  <a:pt x="4652" y="4132"/>
                </a:lnTo>
                <a:lnTo>
                  <a:pt x="4626" y="4116"/>
                </a:lnTo>
                <a:lnTo>
                  <a:pt x="4599" y="4100"/>
                </a:lnTo>
                <a:lnTo>
                  <a:pt x="4573" y="4086"/>
                </a:lnTo>
                <a:lnTo>
                  <a:pt x="4546" y="4072"/>
                </a:lnTo>
                <a:lnTo>
                  <a:pt x="4518" y="4059"/>
                </a:lnTo>
                <a:lnTo>
                  <a:pt x="4489" y="4048"/>
                </a:lnTo>
                <a:lnTo>
                  <a:pt x="4460" y="4038"/>
                </a:lnTo>
                <a:lnTo>
                  <a:pt x="4431" y="4029"/>
                </a:lnTo>
                <a:lnTo>
                  <a:pt x="4401" y="4021"/>
                </a:lnTo>
                <a:lnTo>
                  <a:pt x="4371" y="4014"/>
                </a:lnTo>
                <a:lnTo>
                  <a:pt x="4339" y="4008"/>
                </a:lnTo>
                <a:lnTo>
                  <a:pt x="4308" y="4003"/>
                </a:lnTo>
                <a:lnTo>
                  <a:pt x="4277" y="4000"/>
                </a:lnTo>
                <a:lnTo>
                  <a:pt x="4244" y="3998"/>
                </a:lnTo>
                <a:lnTo>
                  <a:pt x="4212" y="3997"/>
                </a:lnTo>
                <a:close/>
                <a:moveTo>
                  <a:pt x="4858" y="4335"/>
                </a:moveTo>
                <a:lnTo>
                  <a:pt x="4411" y="4783"/>
                </a:lnTo>
                <a:lnTo>
                  <a:pt x="4859" y="5233"/>
                </a:lnTo>
                <a:lnTo>
                  <a:pt x="4876" y="5208"/>
                </a:lnTo>
                <a:lnTo>
                  <a:pt x="4891" y="5184"/>
                </a:lnTo>
                <a:lnTo>
                  <a:pt x="4906" y="5158"/>
                </a:lnTo>
                <a:lnTo>
                  <a:pt x="4919" y="5133"/>
                </a:lnTo>
                <a:lnTo>
                  <a:pt x="4931" y="5106"/>
                </a:lnTo>
                <a:lnTo>
                  <a:pt x="4943" y="5079"/>
                </a:lnTo>
                <a:lnTo>
                  <a:pt x="4953" y="5052"/>
                </a:lnTo>
                <a:lnTo>
                  <a:pt x="4963" y="5024"/>
                </a:lnTo>
                <a:lnTo>
                  <a:pt x="4971" y="4995"/>
                </a:lnTo>
                <a:lnTo>
                  <a:pt x="4978" y="4967"/>
                </a:lnTo>
                <a:lnTo>
                  <a:pt x="4985" y="4937"/>
                </a:lnTo>
                <a:lnTo>
                  <a:pt x="4989" y="4908"/>
                </a:lnTo>
                <a:lnTo>
                  <a:pt x="4994" y="4877"/>
                </a:lnTo>
                <a:lnTo>
                  <a:pt x="4996" y="4847"/>
                </a:lnTo>
                <a:lnTo>
                  <a:pt x="4999" y="4816"/>
                </a:lnTo>
                <a:lnTo>
                  <a:pt x="5000" y="4786"/>
                </a:lnTo>
                <a:lnTo>
                  <a:pt x="4999" y="4754"/>
                </a:lnTo>
                <a:lnTo>
                  <a:pt x="4996" y="4723"/>
                </a:lnTo>
                <a:lnTo>
                  <a:pt x="4994" y="4693"/>
                </a:lnTo>
                <a:lnTo>
                  <a:pt x="4989" y="4663"/>
                </a:lnTo>
                <a:lnTo>
                  <a:pt x="4985" y="4632"/>
                </a:lnTo>
                <a:lnTo>
                  <a:pt x="4978" y="4603"/>
                </a:lnTo>
                <a:lnTo>
                  <a:pt x="4971" y="4574"/>
                </a:lnTo>
                <a:lnTo>
                  <a:pt x="4963" y="4545"/>
                </a:lnTo>
                <a:lnTo>
                  <a:pt x="4952" y="4517"/>
                </a:lnTo>
                <a:lnTo>
                  <a:pt x="4942" y="4490"/>
                </a:lnTo>
                <a:lnTo>
                  <a:pt x="4930" y="4463"/>
                </a:lnTo>
                <a:lnTo>
                  <a:pt x="4917" y="4436"/>
                </a:lnTo>
                <a:lnTo>
                  <a:pt x="4905" y="4411"/>
                </a:lnTo>
                <a:lnTo>
                  <a:pt x="4890" y="4385"/>
                </a:lnTo>
                <a:lnTo>
                  <a:pt x="4874" y="4360"/>
                </a:lnTo>
                <a:lnTo>
                  <a:pt x="4858" y="4335"/>
                </a:lnTo>
                <a:close/>
                <a:moveTo>
                  <a:pt x="4678" y="5420"/>
                </a:moveTo>
                <a:lnTo>
                  <a:pt x="4227" y="4968"/>
                </a:lnTo>
                <a:lnTo>
                  <a:pt x="3762" y="5431"/>
                </a:lnTo>
                <a:lnTo>
                  <a:pt x="3787" y="5448"/>
                </a:lnTo>
                <a:lnTo>
                  <a:pt x="3811" y="5464"/>
                </a:lnTo>
                <a:lnTo>
                  <a:pt x="3837" y="5478"/>
                </a:lnTo>
                <a:lnTo>
                  <a:pt x="3863" y="5492"/>
                </a:lnTo>
                <a:lnTo>
                  <a:pt x="3890" y="5503"/>
                </a:lnTo>
                <a:lnTo>
                  <a:pt x="3917" y="5515"/>
                </a:lnTo>
                <a:lnTo>
                  <a:pt x="3945" y="5526"/>
                </a:lnTo>
                <a:lnTo>
                  <a:pt x="3972" y="5536"/>
                </a:lnTo>
                <a:lnTo>
                  <a:pt x="4000" y="5544"/>
                </a:lnTo>
                <a:lnTo>
                  <a:pt x="4029" y="5552"/>
                </a:lnTo>
                <a:lnTo>
                  <a:pt x="4060" y="5558"/>
                </a:lnTo>
                <a:lnTo>
                  <a:pt x="4089" y="5564"/>
                </a:lnTo>
                <a:lnTo>
                  <a:pt x="4119" y="5567"/>
                </a:lnTo>
                <a:lnTo>
                  <a:pt x="4150" y="5571"/>
                </a:lnTo>
                <a:lnTo>
                  <a:pt x="4180" y="5572"/>
                </a:lnTo>
                <a:lnTo>
                  <a:pt x="4212" y="5573"/>
                </a:lnTo>
                <a:lnTo>
                  <a:pt x="4244" y="5572"/>
                </a:lnTo>
                <a:lnTo>
                  <a:pt x="4277" y="5569"/>
                </a:lnTo>
                <a:lnTo>
                  <a:pt x="4308" y="5567"/>
                </a:lnTo>
                <a:lnTo>
                  <a:pt x="4340" y="5562"/>
                </a:lnTo>
                <a:lnTo>
                  <a:pt x="4371" y="5557"/>
                </a:lnTo>
                <a:lnTo>
                  <a:pt x="4402" y="5550"/>
                </a:lnTo>
                <a:lnTo>
                  <a:pt x="4432" y="5542"/>
                </a:lnTo>
                <a:lnTo>
                  <a:pt x="4461" y="5532"/>
                </a:lnTo>
                <a:lnTo>
                  <a:pt x="4490" y="5522"/>
                </a:lnTo>
                <a:lnTo>
                  <a:pt x="4519" y="5510"/>
                </a:lnTo>
                <a:lnTo>
                  <a:pt x="4547" y="5497"/>
                </a:lnTo>
                <a:lnTo>
                  <a:pt x="4575" y="5485"/>
                </a:lnTo>
                <a:lnTo>
                  <a:pt x="4602" y="5470"/>
                </a:lnTo>
                <a:lnTo>
                  <a:pt x="4627" y="5454"/>
                </a:lnTo>
                <a:lnTo>
                  <a:pt x="4653" y="5437"/>
                </a:lnTo>
                <a:lnTo>
                  <a:pt x="4678" y="5420"/>
                </a:lnTo>
                <a:close/>
                <a:moveTo>
                  <a:pt x="3575" y="5249"/>
                </a:moveTo>
                <a:lnTo>
                  <a:pt x="4042" y="4783"/>
                </a:lnTo>
                <a:lnTo>
                  <a:pt x="3578" y="4319"/>
                </a:lnTo>
                <a:lnTo>
                  <a:pt x="3560" y="4343"/>
                </a:lnTo>
                <a:lnTo>
                  <a:pt x="3543" y="4369"/>
                </a:lnTo>
                <a:lnTo>
                  <a:pt x="3528" y="4396"/>
                </a:lnTo>
                <a:lnTo>
                  <a:pt x="3513" y="4422"/>
                </a:lnTo>
                <a:lnTo>
                  <a:pt x="3499" y="4450"/>
                </a:lnTo>
                <a:lnTo>
                  <a:pt x="3487" y="4478"/>
                </a:lnTo>
                <a:lnTo>
                  <a:pt x="3476" y="4506"/>
                </a:lnTo>
                <a:lnTo>
                  <a:pt x="3465" y="4536"/>
                </a:lnTo>
                <a:lnTo>
                  <a:pt x="3456" y="4565"/>
                </a:lnTo>
                <a:lnTo>
                  <a:pt x="3448" y="4595"/>
                </a:lnTo>
                <a:lnTo>
                  <a:pt x="3441" y="4625"/>
                </a:lnTo>
                <a:lnTo>
                  <a:pt x="3435" y="4657"/>
                </a:lnTo>
                <a:lnTo>
                  <a:pt x="3430" y="4688"/>
                </a:lnTo>
                <a:lnTo>
                  <a:pt x="3427" y="4721"/>
                </a:lnTo>
                <a:lnTo>
                  <a:pt x="3426" y="4752"/>
                </a:lnTo>
                <a:lnTo>
                  <a:pt x="3424" y="4786"/>
                </a:lnTo>
                <a:lnTo>
                  <a:pt x="3426" y="4817"/>
                </a:lnTo>
                <a:lnTo>
                  <a:pt x="3427" y="4850"/>
                </a:lnTo>
                <a:lnTo>
                  <a:pt x="3430" y="4881"/>
                </a:lnTo>
                <a:lnTo>
                  <a:pt x="3435" y="4912"/>
                </a:lnTo>
                <a:lnTo>
                  <a:pt x="3441" y="4944"/>
                </a:lnTo>
                <a:lnTo>
                  <a:pt x="3448" y="4974"/>
                </a:lnTo>
                <a:lnTo>
                  <a:pt x="3456" y="5004"/>
                </a:lnTo>
                <a:lnTo>
                  <a:pt x="3464" y="5033"/>
                </a:lnTo>
                <a:lnTo>
                  <a:pt x="3474" y="5062"/>
                </a:lnTo>
                <a:lnTo>
                  <a:pt x="3486" y="5091"/>
                </a:lnTo>
                <a:lnTo>
                  <a:pt x="3499" y="5119"/>
                </a:lnTo>
                <a:lnTo>
                  <a:pt x="3512" y="5147"/>
                </a:lnTo>
                <a:lnTo>
                  <a:pt x="3527" y="5174"/>
                </a:lnTo>
                <a:lnTo>
                  <a:pt x="3542" y="5199"/>
                </a:lnTo>
                <a:lnTo>
                  <a:pt x="3558" y="5225"/>
                </a:lnTo>
                <a:lnTo>
                  <a:pt x="3575" y="5249"/>
                </a:lnTo>
                <a:close/>
              </a:path>
            </a:pathLst>
          </a:custGeom>
          <a:solidFill>
            <a:schemeClr val="bg1"/>
          </a:solidFill>
          <a:ln w="9525">
            <a:noFill/>
            <a:round/>
            <a:headEnd/>
            <a:tailEnd/>
          </a:ln>
        </p:spPr>
        <p:txBody>
          <a:bodyPr/>
          <a:lstStyle/>
          <a:p>
            <a:endParaRPr lang="zh-CN" altLang="en-US"/>
          </a:p>
        </p:txBody>
      </p:sp>
      <p:sp>
        <p:nvSpPr>
          <p:cNvPr id="23570" name="KSO_Shape"/>
          <p:cNvSpPr>
            <a:spLocks/>
          </p:cNvSpPr>
          <p:nvPr/>
        </p:nvSpPr>
        <p:spPr bwMode="auto">
          <a:xfrm>
            <a:off x="3521075" y="2682875"/>
            <a:ext cx="701675" cy="1109663"/>
          </a:xfrm>
          <a:custGeom>
            <a:avLst/>
            <a:gdLst>
              <a:gd name="T0" fmla="*/ 2147483647 w 3864"/>
              <a:gd name="T1" fmla="*/ 2147483647 h 6111"/>
              <a:gd name="T2" fmla="*/ 2147483647 w 3864"/>
              <a:gd name="T3" fmla="*/ 2147483647 h 6111"/>
              <a:gd name="T4" fmla="*/ 2147483647 w 3864"/>
              <a:gd name="T5" fmla="*/ 2147483647 h 6111"/>
              <a:gd name="T6" fmla="*/ 2147483647 w 3864"/>
              <a:gd name="T7" fmla="*/ 2147483647 h 6111"/>
              <a:gd name="T8" fmla="*/ 2147483647 w 3864"/>
              <a:gd name="T9" fmla="*/ 2147483647 h 6111"/>
              <a:gd name="T10" fmla="*/ 2147483647 w 3864"/>
              <a:gd name="T11" fmla="*/ 2147483647 h 6111"/>
              <a:gd name="T12" fmla="*/ 2147483647 w 3864"/>
              <a:gd name="T13" fmla="*/ 2147483647 h 6111"/>
              <a:gd name="T14" fmla="*/ 2147483647 w 3864"/>
              <a:gd name="T15" fmla="*/ 2147483647 h 6111"/>
              <a:gd name="T16" fmla="*/ 2147483647 w 3864"/>
              <a:gd name="T17" fmla="*/ 2147483647 h 6111"/>
              <a:gd name="T18" fmla="*/ 2147483647 w 3864"/>
              <a:gd name="T19" fmla="*/ 2147483647 h 6111"/>
              <a:gd name="T20" fmla="*/ 2147483647 w 3864"/>
              <a:gd name="T21" fmla="*/ 2147483647 h 6111"/>
              <a:gd name="T22" fmla="*/ 2147483647 w 3864"/>
              <a:gd name="T23" fmla="*/ 2147483647 h 6111"/>
              <a:gd name="T24" fmla="*/ 2147483647 w 3864"/>
              <a:gd name="T25" fmla="*/ 2147483647 h 6111"/>
              <a:gd name="T26" fmla="*/ 2147483647 w 3864"/>
              <a:gd name="T27" fmla="*/ 2147483647 h 6111"/>
              <a:gd name="T28" fmla="*/ 2147483647 w 3864"/>
              <a:gd name="T29" fmla="*/ 2147483647 h 6111"/>
              <a:gd name="T30" fmla="*/ 2147483647 w 3864"/>
              <a:gd name="T31" fmla="*/ 2147483647 h 6111"/>
              <a:gd name="T32" fmla="*/ 2147483647 w 3864"/>
              <a:gd name="T33" fmla="*/ 2147483647 h 6111"/>
              <a:gd name="T34" fmla="*/ 2147483647 w 3864"/>
              <a:gd name="T35" fmla="*/ 2147483647 h 6111"/>
              <a:gd name="T36" fmla="*/ 2147483647 w 3864"/>
              <a:gd name="T37" fmla="*/ 2147483647 h 6111"/>
              <a:gd name="T38" fmla="*/ 2147483647 w 3864"/>
              <a:gd name="T39" fmla="*/ 2147483647 h 6111"/>
              <a:gd name="T40" fmla="*/ 2147483647 w 3864"/>
              <a:gd name="T41" fmla="*/ 2147483647 h 6111"/>
              <a:gd name="T42" fmla="*/ 2147483647 w 3864"/>
              <a:gd name="T43" fmla="*/ 2147483647 h 6111"/>
              <a:gd name="T44" fmla="*/ 2147483647 w 3864"/>
              <a:gd name="T45" fmla="*/ 2147483647 h 6111"/>
              <a:gd name="T46" fmla="*/ 2147483647 w 3864"/>
              <a:gd name="T47" fmla="*/ 2147483647 h 6111"/>
              <a:gd name="T48" fmla="*/ 2147483647 w 3864"/>
              <a:gd name="T49" fmla="*/ 2147483647 h 6111"/>
              <a:gd name="T50" fmla="*/ 2147483647 w 3864"/>
              <a:gd name="T51" fmla="*/ 2147483647 h 6111"/>
              <a:gd name="T52" fmla="*/ 2147483647 w 3864"/>
              <a:gd name="T53" fmla="*/ 2147483647 h 6111"/>
              <a:gd name="T54" fmla="*/ 2147483647 w 3864"/>
              <a:gd name="T55" fmla="*/ 2147483647 h 6111"/>
              <a:gd name="T56" fmla="*/ 2147483647 w 3864"/>
              <a:gd name="T57" fmla="*/ 2147483647 h 6111"/>
              <a:gd name="T58" fmla="*/ 2147483647 w 3864"/>
              <a:gd name="T59" fmla="*/ 2147483647 h 6111"/>
              <a:gd name="T60" fmla="*/ 2147483647 w 3864"/>
              <a:gd name="T61" fmla="*/ 2147483647 h 6111"/>
              <a:gd name="T62" fmla="*/ 2147483647 w 3864"/>
              <a:gd name="T63" fmla="*/ 2147483647 h 6111"/>
              <a:gd name="T64" fmla="*/ 2147483647 w 3864"/>
              <a:gd name="T65" fmla="*/ 2147483647 h 6111"/>
              <a:gd name="T66" fmla="*/ 2147483647 w 3864"/>
              <a:gd name="T67" fmla="*/ 2147483647 h 6111"/>
              <a:gd name="T68" fmla="*/ 2147483647 w 3864"/>
              <a:gd name="T69" fmla="*/ 2147483647 h 6111"/>
              <a:gd name="T70" fmla="*/ 2147483647 w 3864"/>
              <a:gd name="T71" fmla="*/ 2147483647 h 6111"/>
              <a:gd name="T72" fmla="*/ 2147483647 w 3864"/>
              <a:gd name="T73" fmla="*/ 2147483647 h 6111"/>
              <a:gd name="T74" fmla="*/ 2147483647 w 3864"/>
              <a:gd name="T75" fmla="*/ 2147483647 h 6111"/>
              <a:gd name="T76" fmla="*/ 2147483647 w 3864"/>
              <a:gd name="T77" fmla="*/ 2147483647 h 6111"/>
              <a:gd name="T78" fmla="*/ 2147483647 w 3864"/>
              <a:gd name="T79" fmla="*/ 2147483647 h 6111"/>
              <a:gd name="T80" fmla="*/ 2147483647 w 3864"/>
              <a:gd name="T81" fmla="*/ 2147483647 h 6111"/>
              <a:gd name="T82" fmla="*/ 2147483647 w 3864"/>
              <a:gd name="T83" fmla="*/ 2147483647 h 6111"/>
              <a:gd name="T84" fmla="*/ 2147483647 w 3864"/>
              <a:gd name="T85" fmla="*/ 2147483647 h 6111"/>
              <a:gd name="T86" fmla="*/ 2147483647 w 3864"/>
              <a:gd name="T87" fmla="*/ 2147483647 h 6111"/>
              <a:gd name="T88" fmla="*/ 2147483647 w 3864"/>
              <a:gd name="T89" fmla="*/ 2147483647 h 6111"/>
              <a:gd name="T90" fmla="*/ 2147483647 w 3864"/>
              <a:gd name="T91" fmla="*/ 2147483647 h 6111"/>
              <a:gd name="T92" fmla="*/ 2147483647 w 3864"/>
              <a:gd name="T93" fmla="*/ 2147483647 h 6111"/>
              <a:gd name="T94" fmla="*/ 2147483647 w 3864"/>
              <a:gd name="T95" fmla="*/ 2147483647 h 6111"/>
              <a:gd name="T96" fmla="*/ 2147483647 w 3864"/>
              <a:gd name="T97" fmla="*/ 2147483647 h 6111"/>
              <a:gd name="T98" fmla="*/ 2147483647 w 3864"/>
              <a:gd name="T99" fmla="*/ 2147483647 h 6111"/>
              <a:gd name="T100" fmla="*/ 2147483647 w 3864"/>
              <a:gd name="T101" fmla="*/ 2147483647 h 6111"/>
              <a:gd name="T102" fmla="*/ 2147483647 w 3864"/>
              <a:gd name="T103" fmla="*/ 2147483647 h 6111"/>
              <a:gd name="T104" fmla="*/ 2147483647 w 3864"/>
              <a:gd name="T105" fmla="*/ 2147483647 h 6111"/>
              <a:gd name="T106" fmla="*/ 2147483647 w 3864"/>
              <a:gd name="T107" fmla="*/ 2147483647 h 6111"/>
              <a:gd name="T108" fmla="*/ 2147483647 w 3864"/>
              <a:gd name="T109" fmla="*/ 2147483647 h 6111"/>
              <a:gd name="T110" fmla="*/ 2147483647 w 3864"/>
              <a:gd name="T111" fmla="*/ 2147483647 h 6111"/>
              <a:gd name="T112" fmla="*/ 2147483647 w 3864"/>
              <a:gd name="T113" fmla="*/ 2147483647 h 6111"/>
              <a:gd name="T114" fmla="*/ 2147483647 w 3864"/>
              <a:gd name="T115" fmla="*/ 2147483647 h 6111"/>
              <a:gd name="T116" fmla="*/ 2147483647 w 3864"/>
              <a:gd name="T117" fmla="*/ 2147483647 h 6111"/>
              <a:gd name="T118" fmla="*/ 2147483647 w 3864"/>
              <a:gd name="T119" fmla="*/ 2147483647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864"/>
              <a:gd name="T181" fmla="*/ 0 h 6111"/>
              <a:gd name="T182" fmla="*/ 3864 w 3864"/>
              <a:gd name="T183" fmla="*/ 6111 h 611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bg1"/>
          </a:solidFill>
          <a:ln w="9525">
            <a:noFill/>
            <a:round/>
            <a:headEnd/>
            <a:tailEnd/>
          </a:ln>
        </p:spPr>
        <p:txBody>
          <a:bodyPr/>
          <a:lstStyle/>
          <a:p>
            <a:endParaRPr lang="zh-CN" altLang="en-US"/>
          </a:p>
        </p:txBody>
      </p:sp>
      <p:sp>
        <p:nvSpPr>
          <p:cNvPr id="23571" name="KSO_Shape"/>
          <p:cNvSpPr>
            <a:spLocks/>
          </p:cNvSpPr>
          <p:nvPr/>
        </p:nvSpPr>
        <p:spPr bwMode="auto">
          <a:xfrm>
            <a:off x="5729288" y="2790825"/>
            <a:ext cx="508000" cy="1001713"/>
          </a:xfrm>
          <a:custGeom>
            <a:avLst/>
            <a:gdLst>
              <a:gd name="T0" fmla="*/ 2147483647 w 3408"/>
              <a:gd name="T1" fmla="*/ 2147483647 h 6695"/>
              <a:gd name="T2" fmla="*/ 2147483647 w 3408"/>
              <a:gd name="T3" fmla="*/ 2147483647 h 6695"/>
              <a:gd name="T4" fmla="*/ 0 w 3408"/>
              <a:gd name="T5" fmla="*/ 2147483647 h 6695"/>
              <a:gd name="T6" fmla="*/ 0 w 3408"/>
              <a:gd name="T7" fmla="*/ 2147483647 h 6695"/>
              <a:gd name="T8" fmla="*/ 2147483647 w 3408"/>
              <a:gd name="T9" fmla="*/ 2147483647 h 6695"/>
              <a:gd name="T10" fmla="*/ 2147483647 w 3408"/>
              <a:gd name="T11" fmla="*/ 2147483647 h 6695"/>
              <a:gd name="T12" fmla="*/ 2147483647 w 3408"/>
              <a:gd name="T13" fmla="*/ 2147483647 h 6695"/>
              <a:gd name="T14" fmla="*/ 2147483647 w 3408"/>
              <a:gd name="T15" fmla="*/ 2147483647 h 6695"/>
              <a:gd name="T16" fmla="*/ 2147483647 w 3408"/>
              <a:gd name="T17" fmla="*/ 2147483647 h 6695"/>
              <a:gd name="T18" fmla="*/ 2147483647 w 3408"/>
              <a:gd name="T19" fmla="*/ 2147483647 h 6695"/>
              <a:gd name="T20" fmla="*/ 2147483647 w 3408"/>
              <a:gd name="T21" fmla="*/ 2147483647 h 6695"/>
              <a:gd name="T22" fmla="*/ 2147483647 w 3408"/>
              <a:gd name="T23" fmla="*/ 2147483647 h 6695"/>
              <a:gd name="T24" fmla="*/ 2147483647 w 3408"/>
              <a:gd name="T25" fmla="*/ 2147483647 h 6695"/>
              <a:gd name="T26" fmla="*/ 2147483647 w 3408"/>
              <a:gd name="T27" fmla="*/ 2147483647 h 6695"/>
              <a:gd name="T28" fmla="*/ 2147483647 w 3408"/>
              <a:gd name="T29" fmla="*/ 2147483647 h 6695"/>
              <a:gd name="T30" fmla="*/ 2147483647 w 3408"/>
              <a:gd name="T31" fmla="*/ 2147483647 h 6695"/>
              <a:gd name="T32" fmla="*/ 2147483647 w 3408"/>
              <a:gd name="T33" fmla="*/ 2147483647 h 6695"/>
              <a:gd name="T34" fmla="*/ 2147483647 w 3408"/>
              <a:gd name="T35" fmla="*/ 2147483647 h 6695"/>
              <a:gd name="T36" fmla="*/ 2147483647 w 3408"/>
              <a:gd name="T37" fmla="*/ 2147483647 h 6695"/>
              <a:gd name="T38" fmla="*/ 2147483647 w 3408"/>
              <a:gd name="T39" fmla="*/ 2147483647 h 6695"/>
              <a:gd name="T40" fmla="*/ 2147483647 w 3408"/>
              <a:gd name="T41" fmla="*/ 2147483647 h 6695"/>
              <a:gd name="T42" fmla="*/ 2147483647 w 3408"/>
              <a:gd name="T43" fmla="*/ 2147483647 h 6695"/>
              <a:gd name="T44" fmla="*/ 2147483647 w 3408"/>
              <a:gd name="T45" fmla="*/ 2147483647 h 6695"/>
              <a:gd name="T46" fmla="*/ 2147483647 w 3408"/>
              <a:gd name="T47" fmla="*/ 2147483647 h 6695"/>
              <a:gd name="T48" fmla="*/ 2147483647 w 3408"/>
              <a:gd name="T49" fmla="*/ 2147483647 h 6695"/>
              <a:gd name="T50" fmla="*/ 2147483647 w 3408"/>
              <a:gd name="T51" fmla="*/ 2147483647 h 6695"/>
              <a:gd name="T52" fmla="*/ 2147483647 w 3408"/>
              <a:gd name="T53" fmla="*/ 2147483647 h 6695"/>
              <a:gd name="T54" fmla="*/ 2147483647 w 3408"/>
              <a:gd name="T55" fmla="*/ 2147483647 h 6695"/>
              <a:gd name="T56" fmla="*/ 2147483647 w 3408"/>
              <a:gd name="T57" fmla="*/ 2147483647 h 6695"/>
              <a:gd name="T58" fmla="*/ 2147483647 w 3408"/>
              <a:gd name="T59" fmla="*/ 2147483647 h 6695"/>
              <a:gd name="T60" fmla="*/ 2147483647 w 3408"/>
              <a:gd name="T61" fmla="*/ 2147483647 h 6695"/>
              <a:gd name="T62" fmla="*/ 2147483647 w 3408"/>
              <a:gd name="T63" fmla="*/ 2147483647 h 6695"/>
              <a:gd name="T64" fmla="*/ 2147483647 w 3408"/>
              <a:gd name="T65" fmla="*/ 2147483647 h 6695"/>
              <a:gd name="T66" fmla="*/ 2147483647 w 3408"/>
              <a:gd name="T67" fmla="*/ 2147483647 h 6695"/>
              <a:gd name="T68" fmla="*/ 2147483647 w 3408"/>
              <a:gd name="T69" fmla="*/ 2147483647 h 6695"/>
              <a:gd name="T70" fmla="*/ 2147483647 w 3408"/>
              <a:gd name="T71" fmla="*/ 2147483647 h 6695"/>
              <a:gd name="T72" fmla="*/ 2147483647 w 3408"/>
              <a:gd name="T73" fmla="*/ 2147483647 h 6695"/>
              <a:gd name="T74" fmla="*/ 2147483647 w 3408"/>
              <a:gd name="T75" fmla="*/ 2147483647 h 6695"/>
              <a:gd name="T76" fmla="*/ 2147483647 w 3408"/>
              <a:gd name="T77" fmla="*/ 2147483647 h 6695"/>
              <a:gd name="T78" fmla="*/ 2147483647 w 3408"/>
              <a:gd name="T79" fmla="*/ 2147483647 h 6695"/>
              <a:gd name="T80" fmla="*/ 2147483647 w 3408"/>
              <a:gd name="T81" fmla="*/ 2147483647 h 6695"/>
              <a:gd name="T82" fmla="*/ 2147483647 w 3408"/>
              <a:gd name="T83" fmla="*/ 2147483647 h 6695"/>
              <a:gd name="T84" fmla="*/ 2147483647 w 3408"/>
              <a:gd name="T85" fmla="*/ 2147483647 h 6695"/>
              <a:gd name="T86" fmla="*/ 2147483647 w 3408"/>
              <a:gd name="T87" fmla="*/ 2147483647 h 6695"/>
              <a:gd name="T88" fmla="*/ 2147483647 w 3408"/>
              <a:gd name="T89" fmla="*/ 2147483647 h 6695"/>
              <a:gd name="T90" fmla="*/ 2147483647 w 3408"/>
              <a:gd name="T91" fmla="*/ 2147483647 h 6695"/>
              <a:gd name="T92" fmla="*/ 2147483647 w 3408"/>
              <a:gd name="T93" fmla="*/ 2147483647 h 669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408"/>
              <a:gd name="T142" fmla="*/ 0 h 6695"/>
              <a:gd name="T143" fmla="*/ 3408 w 3408"/>
              <a:gd name="T144" fmla="*/ 6695 h 669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408" h="6695">
                <a:moveTo>
                  <a:pt x="0" y="2326"/>
                </a:moveTo>
                <a:lnTo>
                  <a:pt x="847" y="2730"/>
                </a:lnTo>
                <a:lnTo>
                  <a:pt x="847" y="6545"/>
                </a:lnTo>
                <a:lnTo>
                  <a:pt x="0" y="6143"/>
                </a:lnTo>
                <a:lnTo>
                  <a:pt x="0" y="2326"/>
                </a:lnTo>
                <a:close/>
                <a:moveTo>
                  <a:pt x="2010" y="1223"/>
                </a:moveTo>
                <a:lnTo>
                  <a:pt x="2318" y="1123"/>
                </a:lnTo>
                <a:lnTo>
                  <a:pt x="2318" y="1310"/>
                </a:lnTo>
                <a:lnTo>
                  <a:pt x="2010" y="1410"/>
                </a:lnTo>
                <a:lnTo>
                  <a:pt x="2010" y="1223"/>
                </a:lnTo>
                <a:close/>
                <a:moveTo>
                  <a:pt x="1413" y="1403"/>
                </a:moveTo>
                <a:lnTo>
                  <a:pt x="1721" y="1303"/>
                </a:lnTo>
                <a:lnTo>
                  <a:pt x="1721" y="1491"/>
                </a:lnTo>
                <a:lnTo>
                  <a:pt x="1413" y="1591"/>
                </a:lnTo>
                <a:lnTo>
                  <a:pt x="1413" y="1403"/>
                </a:lnTo>
                <a:close/>
                <a:moveTo>
                  <a:pt x="1084" y="764"/>
                </a:moveTo>
                <a:lnTo>
                  <a:pt x="1086" y="774"/>
                </a:lnTo>
                <a:lnTo>
                  <a:pt x="728" y="604"/>
                </a:lnTo>
                <a:lnTo>
                  <a:pt x="739" y="2014"/>
                </a:lnTo>
                <a:lnTo>
                  <a:pt x="754" y="2022"/>
                </a:lnTo>
                <a:lnTo>
                  <a:pt x="388" y="2123"/>
                </a:lnTo>
                <a:lnTo>
                  <a:pt x="1179" y="2522"/>
                </a:lnTo>
                <a:lnTo>
                  <a:pt x="1164" y="6588"/>
                </a:lnTo>
                <a:lnTo>
                  <a:pt x="1200" y="6601"/>
                </a:lnTo>
                <a:lnTo>
                  <a:pt x="1236" y="6613"/>
                </a:lnTo>
                <a:lnTo>
                  <a:pt x="1272" y="6623"/>
                </a:lnTo>
                <a:lnTo>
                  <a:pt x="1308" y="6634"/>
                </a:lnTo>
                <a:lnTo>
                  <a:pt x="1344" y="6643"/>
                </a:lnTo>
                <a:lnTo>
                  <a:pt x="1380" y="6652"/>
                </a:lnTo>
                <a:lnTo>
                  <a:pt x="1414" y="6659"/>
                </a:lnTo>
                <a:lnTo>
                  <a:pt x="1450" y="6666"/>
                </a:lnTo>
                <a:lnTo>
                  <a:pt x="1486" y="6673"/>
                </a:lnTo>
                <a:lnTo>
                  <a:pt x="1522" y="6679"/>
                </a:lnTo>
                <a:lnTo>
                  <a:pt x="1557" y="6684"/>
                </a:lnTo>
                <a:lnTo>
                  <a:pt x="1593" y="6687"/>
                </a:lnTo>
                <a:lnTo>
                  <a:pt x="1629" y="6691"/>
                </a:lnTo>
                <a:lnTo>
                  <a:pt x="1664" y="6693"/>
                </a:lnTo>
                <a:lnTo>
                  <a:pt x="1700" y="6694"/>
                </a:lnTo>
                <a:lnTo>
                  <a:pt x="1735" y="6695"/>
                </a:lnTo>
                <a:lnTo>
                  <a:pt x="1771" y="6695"/>
                </a:lnTo>
                <a:lnTo>
                  <a:pt x="1806" y="6695"/>
                </a:lnTo>
                <a:lnTo>
                  <a:pt x="1842" y="6694"/>
                </a:lnTo>
                <a:lnTo>
                  <a:pt x="1877" y="6692"/>
                </a:lnTo>
                <a:lnTo>
                  <a:pt x="1912" y="6689"/>
                </a:lnTo>
                <a:lnTo>
                  <a:pt x="1947" y="6686"/>
                </a:lnTo>
                <a:lnTo>
                  <a:pt x="1983" y="6681"/>
                </a:lnTo>
                <a:lnTo>
                  <a:pt x="2018" y="6677"/>
                </a:lnTo>
                <a:lnTo>
                  <a:pt x="2053" y="6671"/>
                </a:lnTo>
                <a:lnTo>
                  <a:pt x="2089" y="6664"/>
                </a:lnTo>
                <a:lnTo>
                  <a:pt x="2159" y="6650"/>
                </a:lnTo>
                <a:lnTo>
                  <a:pt x="2229" y="6633"/>
                </a:lnTo>
                <a:lnTo>
                  <a:pt x="2299" y="6612"/>
                </a:lnTo>
                <a:lnTo>
                  <a:pt x="2369" y="6588"/>
                </a:lnTo>
                <a:lnTo>
                  <a:pt x="2440" y="6563"/>
                </a:lnTo>
                <a:lnTo>
                  <a:pt x="2509" y="6535"/>
                </a:lnTo>
                <a:lnTo>
                  <a:pt x="2579" y="6504"/>
                </a:lnTo>
                <a:lnTo>
                  <a:pt x="2649" y="6470"/>
                </a:lnTo>
                <a:lnTo>
                  <a:pt x="2718" y="6434"/>
                </a:lnTo>
                <a:lnTo>
                  <a:pt x="2787" y="6396"/>
                </a:lnTo>
                <a:lnTo>
                  <a:pt x="2856" y="6354"/>
                </a:lnTo>
                <a:lnTo>
                  <a:pt x="2926" y="6311"/>
                </a:lnTo>
                <a:lnTo>
                  <a:pt x="2994" y="6264"/>
                </a:lnTo>
                <a:lnTo>
                  <a:pt x="3064" y="6216"/>
                </a:lnTo>
                <a:lnTo>
                  <a:pt x="3133" y="6165"/>
                </a:lnTo>
                <a:lnTo>
                  <a:pt x="3201" y="6112"/>
                </a:lnTo>
                <a:lnTo>
                  <a:pt x="3271" y="6057"/>
                </a:lnTo>
                <a:lnTo>
                  <a:pt x="3339" y="5999"/>
                </a:lnTo>
                <a:lnTo>
                  <a:pt x="3408" y="5939"/>
                </a:lnTo>
                <a:lnTo>
                  <a:pt x="3408" y="2146"/>
                </a:lnTo>
                <a:lnTo>
                  <a:pt x="1402" y="2803"/>
                </a:lnTo>
                <a:lnTo>
                  <a:pt x="1402" y="2555"/>
                </a:lnTo>
                <a:lnTo>
                  <a:pt x="3408" y="1899"/>
                </a:lnTo>
                <a:lnTo>
                  <a:pt x="3408" y="1887"/>
                </a:lnTo>
                <a:lnTo>
                  <a:pt x="2673" y="1570"/>
                </a:lnTo>
                <a:lnTo>
                  <a:pt x="2668" y="301"/>
                </a:lnTo>
                <a:lnTo>
                  <a:pt x="2147" y="23"/>
                </a:lnTo>
                <a:lnTo>
                  <a:pt x="2109" y="0"/>
                </a:lnTo>
                <a:lnTo>
                  <a:pt x="2068" y="13"/>
                </a:lnTo>
                <a:lnTo>
                  <a:pt x="843" y="442"/>
                </a:lnTo>
                <a:lnTo>
                  <a:pt x="1075" y="583"/>
                </a:lnTo>
                <a:lnTo>
                  <a:pt x="2084" y="219"/>
                </a:lnTo>
                <a:lnTo>
                  <a:pt x="2320" y="356"/>
                </a:lnTo>
                <a:lnTo>
                  <a:pt x="1084" y="764"/>
                </a:lnTo>
                <a:close/>
                <a:moveTo>
                  <a:pt x="2470" y="538"/>
                </a:moveTo>
                <a:lnTo>
                  <a:pt x="1224" y="936"/>
                </a:lnTo>
                <a:lnTo>
                  <a:pt x="1230" y="2298"/>
                </a:lnTo>
                <a:lnTo>
                  <a:pt x="2470" y="1885"/>
                </a:lnTo>
                <a:lnTo>
                  <a:pt x="2470" y="538"/>
                </a:lnTo>
                <a:close/>
              </a:path>
            </a:pathLst>
          </a:custGeom>
          <a:solidFill>
            <a:schemeClr val="bg1"/>
          </a:solidFill>
          <a:ln w="9525">
            <a:noFill/>
            <a:round/>
            <a:headEnd/>
            <a:tailEnd/>
          </a:ln>
        </p:spPr>
        <p:txBody>
          <a:bodyPr/>
          <a:lstStyle/>
          <a:p>
            <a:endParaRPr lang="zh-CN" altLang="en-US"/>
          </a:p>
        </p:txBody>
      </p:sp>
      <p:sp>
        <p:nvSpPr>
          <p:cNvPr id="23572" name="KSO_Shape"/>
          <p:cNvSpPr>
            <a:spLocks/>
          </p:cNvSpPr>
          <p:nvPr/>
        </p:nvSpPr>
        <p:spPr bwMode="auto">
          <a:xfrm>
            <a:off x="7766050" y="2938463"/>
            <a:ext cx="681038" cy="688975"/>
          </a:xfrm>
          <a:custGeom>
            <a:avLst/>
            <a:gdLst>
              <a:gd name="T0" fmla="*/ 2147483647 w 4218"/>
              <a:gd name="T1" fmla="*/ 2147483647 h 4267"/>
              <a:gd name="T2" fmla="*/ 2147483647 w 4218"/>
              <a:gd name="T3" fmla="*/ 2147483647 h 4267"/>
              <a:gd name="T4" fmla="*/ 2147483647 w 4218"/>
              <a:gd name="T5" fmla="*/ 2147483647 h 4267"/>
              <a:gd name="T6" fmla="*/ 2147483647 w 4218"/>
              <a:gd name="T7" fmla="*/ 2147483647 h 4267"/>
              <a:gd name="T8" fmla="*/ 2147483647 w 4218"/>
              <a:gd name="T9" fmla="*/ 2147483647 h 4267"/>
              <a:gd name="T10" fmla="*/ 2147483647 w 4218"/>
              <a:gd name="T11" fmla="*/ 2147483647 h 4267"/>
              <a:gd name="T12" fmla="*/ 2147483647 w 4218"/>
              <a:gd name="T13" fmla="*/ 2147483647 h 4267"/>
              <a:gd name="T14" fmla="*/ 2147483647 w 4218"/>
              <a:gd name="T15" fmla="*/ 2147483647 h 4267"/>
              <a:gd name="T16" fmla="*/ 2147483647 w 4218"/>
              <a:gd name="T17" fmla="*/ 2147483647 h 4267"/>
              <a:gd name="T18" fmla="*/ 2147483647 w 4218"/>
              <a:gd name="T19" fmla="*/ 2147483647 h 4267"/>
              <a:gd name="T20" fmla="*/ 2147483647 w 4218"/>
              <a:gd name="T21" fmla="*/ 2147483647 h 4267"/>
              <a:gd name="T22" fmla="*/ 2147483647 w 4218"/>
              <a:gd name="T23" fmla="*/ 2147483647 h 4267"/>
              <a:gd name="T24" fmla="*/ 2147483647 w 4218"/>
              <a:gd name="T25" fmla="*/ 2147483647 h 4267"/>
              <a:gd name="T26" fmla="*/ 2147483647 w 4218"/>
              <a:gd name="T27" fmla="*/ 2147483647 h 4267"/>
              <a:gd name="T28" fmla="*/ 2147483647 w 4218"/>
              <a:gd name="T29" fmla="*/ 2147483647 h 4267"/>
              <a:gd name="T30" fmla="*/ 2147483647 w 4218"/>
              <a:gd name="T31" fmla="*/ 2147483647 h 4267"/>
              <a:gd name="T32" fmla="*/ 2147483647 w 4218"/>
              <a:gd name="T33" fmla="*/ 2147483647 h 4267"/>
              <a:gd name="T34" fmla="*/ 2147483647 w 4218"/>
              <a:gd name="T35" fmla="*/ 2147483647 h 4267"/>
              <a:gd name="T36" fmla="*/ 2147483647 w 4218"/>
              <a:gd name="T37" fmla="*/ 2147483647 h 4267"/>
              <a:gd name="T38" fmla="*/ 2147483647 w 4218"/>
              <a:gd name="T39" fmla="*/ 2147483647 h 4267"/>
              <a:gd name="T40" fmla="*/ 2147483647 w 4218"/>
              <a:gd name="T41" fmla="*/ 2147483647 h 4267"/>
              <a:gd name="T42" fmla="*/ 2147483647 w 4218"/>
              <a:gd name="T43" fmla="*/ 2147483647 h 4267"/>
              <a:gd name="T44" fmla="*/ 2147483647 w 4218"/>
              <a:gd name="T45" fmla="*/ 2147483647 h 4267"/>
              <a:gd name="T46" fmla="*/ 2147483647 w 4218"/>
              <a:gd name="T47" fmla="*/ 2147483647 h 4267"/>
              <a:gd name="T48" fmla="*/ 2147483647 w 4218"/>
              <a:gd name="T49" fmla="*/ 2147483647 h 4267"/>
              <a:gd name="T50" fmla="*/ 2147483647 w 4218"/>
              <a:gd name="T51" fmla="*/ 2147483647 h 4267"/>
              <a:gd name="T52" fmla="*/ 2147483647 w 4218"/>
              <a:gd name="T53" fmla="*/ 2147483647 h 4267"/>
              <a:gd name="T54" fmla="*/ 2147483647 w 4218"/>
              <a:gd name="T55" fmla="*/ 2147483647 h 4267"/>
              <a:gd name="T56" fmla="*/ 2147483647 w 4218"/>
              <a:gd name="T57" fmla="*/ 2147483647 h 4267"/>
              <a:gd name="T58" fmla="*/ 2147483647 w 4218"/>
              <a:gd name="T59" fmla="*/ 2147483647 h 4267"/>
              <a:gd name="T60" fmla="*/ 2147483647 w 4218"/>
              <a:gd name="T61" fmla="*/ 2147483647 h 4267"/>
              <a:gd name="T62" fmla="*/ 2147483647 w 4218"/>
              <a:gd name="T63" fmla="*/ 2147483647 h 4267"/>
              <a:gd name="T64" fmla="*/ 2147483647 w 4218"/>
              <a:gd name="T65" fmla="*/ 2147483647 h 4267"/>
              <a:gd name="T66" fmla="*/ 2147483647 w 4218"/>
              <a:gd name="T67" fmla="*/ 2147483647 h 4267"/>
              <a:gd name="T68" fmla="*/ 2147483647 w 4218"/>
              <a:gd name="T69" fmla="*/ 2147483647 h 4267"/>
              <a:gd name="T70" fmla="*/ 2147483647 w 4218"/>
              <a:gd name="T71" fmla="*/ 2147483647 h 4267"/>
              <a:gd name="T72" fmla="*/ 2147483647 w 4218"/>
              <a:gd name="T73" fmla="*/ 2147483647 h 4267"/>
              <a:gd name="T74" fmla="*/ 2147483647 w 4218"/>
              <a:gd name="T75" fmla="*/ 2147483647 h 4267"/>
              <a:gd name="T76" fmla="*/ 2147483647 w 4218"/>
              <a:gd name="T77" fmla="*/ 2147483647 h 4267"/>
              <a:gd name="T78" fmla="*/ 2147483647 w 4218"/>
              <a:gd name="T79" fmla="*/ 2147483647 h 4267"/>
              <a:gd name="T80" fmla="*/ 2147483647 w 4218"/>
              <a:gd name="T81" fmla="*/ 2147483647 h 4267"/>
              <a:gd name="T82" fmla="*/ 2147483647 w 4218"/>
              <a:gd name="T83" fmla="*/ 2147483647 h 4267"/>
              <a:gd name="T84" fmla="*/ 2147483647 w 4218"/>
              <a:gd name="T85" fmla="*/ 2147483647 h 4267"/>
              <a:gd name="T86" fmla="*/ 2147483647 w 4218"/>
              <a:gd name="T87" fmla="*/ 2147483647 h 4267"/>
              <a:gd name="T88" fmla="*/ 2147483647 w 4218"/>
              <a:gd name="T89" fmla="*/ 2147483647 h 4267"/>
              <a:gd name="T90" fmla="*/ 2147483647 w 4218"/>
              <a:gd name="T91" fmla="*/ 2147483647 h 4267"/>
              <a:gd name="T92" fmla="*/ 2147483647 w 4218"/>
              <a:gd name="T93" fmla="*/ 2147483647 h 4267"/>
              <a:gd name="T94" fmla="*/ 2147483647 w 4218"/>
              <a:gd name="T95" fmla="*/ 2147483647 h 4267"/>
              <a:gd name="T96" fmla="*/ 2147483647 w 4218"/>
              <a:gd name="T97" fmla="*/ 2147483647 h 4267"/>
              <a:gd name="T98" fmla="*/ 2147483647 w 4218"/>
              <a:gd name="T99" fmla="*/ 2147483647 h 4267"/>
              <a:gd name="T100" fmla="*/ 2147483647 w 4218"/>
              <a:gd name="T101" fmla="*/ 2147483647 h 4267"/>
              <a:gd name="T102" fmla="*/ 2147483647 w 4218"/>
              <a:gd name="T103" fmla="*/ 2147483647 h 4267"/>
              <a:gd name="T104" fmla="*/ 2147483647 w 4218"/>
              <a:gd name="T105" fmla="*/ 2147483647 h 4267"/>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218"/>
              <a:gd name="T160" fmla="*/ 0 h 4267"/>
              <a:gd name="T161" fmla="*/ 4218 w 4218"/>
              <a:gd name="T162" fmla="*/ 4267 h 4267"/>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218" h="4267">
                <a:moveTo>
                  <a:pt x="276" y="0"/>
                </a:moveTo>
                <a:lnTo>
                  <a:pt x="309" y="188"/>
                </a:lnTo>
                <a:lnTo>
                  <a:pt x="363" y="500"/>
                </a:lnTo>
                <a:lnTo>
                  <a:pt x="488" y="1217"/>
                </a:lnTo>
                <a:lnTo>
                  <a:pt x="563" y="1641"/>
                </a:lnTo>
                <a:lnTo>
                  <a:pt x="638" y="2060"/>
                </a:lnTo>
                <a:lnTo>
                  <a:pt x="706" y="2439"/>
                </a:lnTo>
                <a:lnTo>
                  <a:pt x="762" y="2745"/>
                </a:lnTo>
                <a:lnTo>
                  <a:pt x="770" y="2785"/>
                </a:lnTo>
                <a:lnTo>
                  <a:pt x="779" y="2828"/>
                </a:lnTo>
                <a:lnTo>
                  <a:pt x="790" y="2874"/>
                </a:lnTo>
                <a:lnTo>
                  <a:pt x="803" y="2921"/>
                </a:lnTo>
                <a:lnTo>
                  <a:pt x="811" y="2945"/>
                </a:lnTo>
                <a:lnTo>
                  <a:pt x="818" y="2968"/>
                </a:lnTo>
                <a:lnTo>
                  <a:pt x="828" y="2993"/>
                </a:lnTo>
                <a:lnTo>
                  <a:pt x="838" y="3017"/>
                </a:lnTo>
                <a:lnTo>
                  <a:pt x="849" y="3041"/>
                </a:lnTo>
                <a:lnTo>
                  <a:pt x="861" y="3064"/>
                </a:lnTo>
                <a:lnTo>
                  <a:pt x="874" y="3087"/>
                </a:lnTo>
                <a:lnTo>
                  <a:pt x="890" y="3110"/>
                </a:lnTo>
                <a:lnTo>
                  <a:pt x="905" y="3132"/>
                </a:lnTo>
                <a:lnTo>
                  <a:pt x="923" y="3154"/>
                </a:lnTo>
                <a:lnTo>
                  <a:pt x="940" y="3174"/>
                </a:lnTo>
                <a:lnTo>
                  <a:pt x="961" y="3194"/>
                </a:lnTo>
                <a:lnTo>
                  <a:pt x="982" y="3213"/>
                </a:lnTo>
                <a:lnTo>
                  <a:pt x="1005" y="3231"/>
                </a:lnTo>
                <a:lnTo>
                  <a:pt x="1031" y="3248"/>
                </a:lnTo>
                <a:lnTo>
                  <a:pt x="1057" y="3262"/>
                </a:lnTo>
                <a:lnTo>
                  <a:pt x="1085" y="3276"/>
                </a:lnTo>
                <a:lnTo>
                  <a:pt x="1115" y="3289"/>
                </a:lnTo>
                <a:lnTo>
                  <a:pt x="1147" y="3300"/>
                </a:lnTo>
                <a:lnTo>
                  <a:pt x="1181" y="3308"/>
                </a:lnTo>
                <a:lnTo>
                  <a:pt x="1217" y="3316"/>
                </a:lnTo>
                <a:lnTo>
                  <a:pt x="1255" y="3322"/>
                </a:lnTo>
                <a:lnTo>
                  <a:pt x="1296" y="3325"/>
                </a:lnTo>
                <a:lnTo>
                  <a:pt x="1338" y="3326"/>
                </a:lnTo>
                <a:lnTo>
                  <a:pt x="2594" y="3326"/>
                </a:lnTo>
                <a:lnTo>
                  <a:pt x="2637" y="3325"/>
                </a:lnTo>
                <a:lnTo>
                  <a:pt x="2677" y="3322"/>
                </a:lnTo>
                <a:lnTo>
                  <a:pt x="2715" y="3316"/>
                </a:lnTo>
                <a:lnTo>
                  <a:pt x="2751" y="3308"/>
                </a:lnTo>
                <a:lnTo>
                  <a:pt x="2785" y="3300"/>
                </a:lnTo>
                <a:lnTo>
                  <a:pt x="2817" y="3289"/>
                </a:lnTo>
                <a:lnTo>
                  <a:pt x="2847" y="3276"/>
                </a:lnTo>
                <a:lnTo>
                  <a:pt x="2875" y="3262"/>
                </a:lnTo>
                <a:lnTo>
                  <a:pt x="2901" y="3248"/>
                </a:lnTo>
                <a:lnTo>
                  <a:pt x="2926" y="3231"/>
                </a:lnTo>
                <a:lnTo>
                  <a:pt x="2949" y="3213"/>
                </a:lnTo>
                <a:lnTo>
                  <a:pt x="2970" y="3194"/>
                </a:lnTo>
                <a:lnTo>
                  <a:pt x="2990" y="3174"/>
                </a:lnTo>
                <a:lnTo>
                  <a:pt x="3009" y="3154"/>
                </a:lnTo>
                <a:lnTo>
                  <a:pt x="3026" y="3132"/>
                </a:lnTo>
                <a:lnTo>
                  <a:pt x="3042" y="3110"/>
                </a:lnTo>
                <a:lnTo>
                  <a:pt x="3056" y="3087"/>
                </a:lnTo>
                <a:lnTo>
                  <a:pt x="3069" y="3064"/>
                </a:lnTo>
                <a:lnTo>
                  <a:pt x="3081" y="3041"/>
                </a:lnTo>
                <a:lnTo>
                  <a:pt x="3094" y="3017"/>
                </a:lnTo>
                <a:lnTo>
                  <a:pt x="3103" y="2993"/>
                </a:lnTo>
                <a:lnTo>
                  <a:pt x="3112" y="2968"/>
                </a:lnTo>
                <a:lnTo>
                  <a:pt x="3121" y="2945"/>
                </a:lnTo>
                <a:lnTo>
                  <a:pt x="3129" y="2921"/>
                </a:lnTo>
                <a:lnTo>
                  <a:pt x="3142" y="2874"/>
                </a:lnTo>
                <a:lnTo>
                  <a:pt x="3152" y="2828"/>
                </a:lnTo>
                <a:lnTo>
                  <a:pt x="3161" y="2785"/>
                </a:lnTo>
                <a:lnTo>
                  <a:pt x="3168" y="2745"/>
                </a:lnTo>
                <a:lnTo>
                  <a:pt x="3226" y="2439"/>
                </a:lnTo>
                <a:lnTo>
                  <a:pt x="3294" y="2060"/>
                </a:lnTo>
                <a:lnTo>
                  <a:pt x="3367" y="1641"/>
                </a:lnTo>
                <a:lnTo>
                  <a:pt x="3442" y="1217"/>
                </a:lnTo>
                <a:lnTo>
                  <a:pt x="3568" y="500"/>
                </a:lnTo>
                <a:lnTo>
                  <a:pt x="3623" y="188"/>
                </a:lnTo>
                <a:lnTo>
                  <a:pt x="3655" y="0"/>
                </a:lnTo>
                <a:lnTo>
                  <a:pt x="276" y="0"/>
                </a:lnTo>
                <a:close/>
                <a:moveTo>
                  <a:pt x="3143" y="1066"/>
                </a:moveTo>
                <a:lnTo>
                  <a:pt x="787" y="1066"/>
                </a:lnTo>
                <a:lnTo>
                  <a:pt x="658" y="320"/>
                </a:lnTo>
                <a:lnTo>
                  <a:pt x="3274" y="320"/>
                </a:lnTo>
                <a:lnTo>
                  <a:pt x="3143" y="1066"/>
                </a:lnTo>
                <a:close/>
                <a:moveTo>
                  <a:pt x="4209" y="1156"/>
                </a:moveTo>
                <a:lnTo>
                  <a:pt x="4209" y="1156"/>
                </a:lnTo>
                <a:lnTo>
                  <a:pt x="4192" y="1251"/>
                </a:lnTo>
                <a:lnTo>
                  <a:pt x="4168" y="1369"/>
                </a:lnTo>
                <a:lnTo>
                  <a:pt x="4113" y="1645"/>
                </a:lnTo>
                <a:lnTo>
                  <a:pt x="4053" y="1936"/>
                </a:lnTo>
                <a:lnTo>
                  <a:pt x="4000" y="2191"/>
                </a:lnTo>
                <a:lnTo>
                  <a:pt x="3991" y="2228"/>
                </a:lnTo>
                <a:lnTo>
                  <a:pt x="3986" y="2250"/>
                </a:lnTo>
                <a:lnTo>
                  <a:pt x="3978" y="2273"/>
                </a:lnTo>
                <a:lnTo>
                  <a:pt x="3969" y="2297"/>
                </a:lnTo>
                <a:lnTo>
                  <a:pt x="3958" y="2322"/>
                </a:lnTo>
                <a:lnTo>
                  <a:pt x="3945" y="2346"/>
                </a:lnTo>
                <a:lnTo>
                  <a:pt x="3937" y="2358"/>
                </a:lnTo>
                <a:lnTo>
                  <a:pt x="3929" y="2369"/>
                </a:lnTo>
                <a:lnTo>
                  <a:pt x="3920" y="2381"/>
                </a:lnTo>
                <a:lnTo>
                  <a:pt x="3910" y="2392"/>
                </a:lnTo>
                <a:lnTo>
                  <a:pt x="3900" y="2403"/>
                </a:lnTo>
                <a:lnTo>
                  <a:pt x="3888" y="2413"/>
                </a:lnTo>
                <a:lnTo>
                  <a:pt x="3876" y="2423"/>
                </a:lnTo>
                <a:lnTo>
                  <a:pt x="3863" y="2433"/>
                </a:lnTo>
                <a:lnTo>
                  <a:pt x="3848" y="2441"/>
                </a:lnTo>
                <a:lnTo>
                  <a:pt x="3834" y="2449"/>
                </a:lnTo>
                <a:lnTo>
                  <a:pt x="3817" y="2457"/>
                </a:lnTo>
                <a:lnTo>
                  <a:pt x="3800" y="2463"/>
                </a:lnTo>
                <a:lnTo>
                  <a:pt x="3782" y="2469"/>
                </a:lnTo>
                <a:lnTo>
                  <a:pt x="3762" y="2474"/>
                </a:lnTo>
                <a:lnTo>
                  <a:pt x="3743" y="2478"/>
                </a:lnTo>
                <a:lnTo>
                  <a:pt x="3721" y="2481"/>
                </a:lnTo>
                <a:lnTo>
                  <a:pt x="3698" y="2482"/>
                </a:lnTo>
                <a:lnTo>
                  <a:pt x="3673" y="2483"/>
                </a:lnTo>
                <a:lnTo>
                  <a:pt x="3381" y="2483"/>
                </a:lnTo>
                <a:lnTo>
                  <a:pt x="3430" y="2208"/>
                </a:lnTo>
                <a:lnTo>
                  <a:pt x="3673" y="2208"/>
                </a:lnTo>
                <a:lnTo>
                  <a:pt x="3690" y="2207"/>
                </a:lnTo>
                <a:lnTo>
                  <a:pt x="3702" y="2206"/>
                </a:lnTo>
                <a:lnTo>
                  <a:pt x="3707" y="2204"/>
                </a:lnTo>
                <a:lnTo>
                  <a:pt x="3710" y="2204"/>
                </a:lnTo>
                <a:lnTo>
                  <a:pt x="3712" y="2199"/>
                </a:lnTo>
                <a:lnTo>
                  <a:pt x="3716" y="2188"/>
                </a:lnTo>
                <a:lnTo>
                  <a:pt x="3723" y="2167"/>
                </a:lnTo>
                <a:lnTo>
                  <a:pt x="3731" y="2133"/>
                </a:lnTo>
                <a:lnTo>
                  <a:pt x="3783" y="1881"/>
                </a:lnTo>
                <a:lnTo>
                  <a:pt x="3844" y="1592"/>
                </a:lnTo>
                <a:lnTo>
                  <a:pt x="3899" y="1318"/>
                </a:lnTo>
                <a:lnTo>
                  <a:pt x="3921" y="1203"/>
                </a:lnTo>
                <a:lnTo>
                  <a:pt x="3937" y="1109"/>
                </a:lnTo>
                <a:lnTo>
                  <a:pt x="3941" y="1093"/>
                </a:lnTo>
                <a:lnTo>
                  <a:pt x="3942" y="1075"/>
                </a:lnTo>
                <a:lnTo>
                  <a:pt x="3943" y="1057"/>
                </a:lnTo>
                <a:lnTo>
                  <a:pt x="3943" y="1039"/>
                </a:lnTo>
                <a:lnTo>
                  <a:pt x="3941" y="1021"/>
                </a:lnTo>
                <a:lnTo>
                  <a:pt x="3936" y="1004"/>
                </a:lnTo>
                <a:lnTo>
                  <a:pt x="3934" y="996"/>
                </a:lnTo>
                <a:lnTo>
                  <a:pt x="3931" y="988"/>
                </a:lnTo>
                <a:lnTo>
                  <a:pt x="3926" y="980"/>
                </a:lnTo>
                <a:lnTo>
                  <a:pt x="3922" y="974"/>
                </a:lnTo>
                <a:lnTo>
                  <a:pt x="3914" y="965"/>
                </a:lnTo>
                <a:lnTo>
                  <a:pt x="3906" y="957"/>
                </a:lnTo>
                <a:lnTo>
                  <a:pt x="3897" y="951"/>
                </a:lnTo>
                <a:lnTo>
                  <a:pt x="3889" y="945"/>
                </a:lnTo>
                <a:lnTo>
                  <a:pt x="3873" y="938"/>
                </a:lnTo>
                <a:lnTo>
                  <a:pt x="3860" y="933"/>
                </a:lnTo>
                <a:lnTo>
                  <a:pt x="3655" y="933"/>
                </a:lnTo>
                <a:lnTo>
                  <a:pt x="3703" y="659"/>
                </a:lnTo>
                <a:lnTo>
                  <a:pt x="3892" y="659"/>
                </a:lnTo>
                <a:lnTo>
                  <a:pt x="3904" y="661"/>
                </a:lnTo>
                <a:lnTo>
                  <a:pt x="3925" y="666"/>
                </a:lnTo>
                <a:lnTo>
                  <a:pt x="3955" y="675"/>
                </a:lnTo>
                <a:lnTo>
                  <a:pt x="3972" y="681"/>
                </a:lnTo>
                <a:lnTo>
                  <a:pt x="3989" y="689"/>
                </a:lnTo>
                <a:lnTo>
                  <a:pt x="4008" y="698"/>
                </a:lnTo>
                <a:lnTo>
                  <a:pt x="4028" y="708"/>
                </a:lnTo>
                <a:lnTo>
                  <a:pt x="4047" y="720"/>
                </a:lnTo>
                <a:lnTo>
                  <a:pt x="4067" y="734"/>
                </a:lnTo>
                <a:lnTo>
                  <a:pt x="4087" y="751"/>
                </a:lnTo>
                <a:lnTo>
                  <a:pt x="4107" y="768"/>
                </a:lnTo>
                <a:lnTo>
                  <a:pt x="4126" y="788"/>
                </a:lnTo>
                <a:lnTo>
                  <a:pt x="4143" y="811"/>
                </a:lnTo>
                <a:lnTo>
                  <a:pt x="4152" y="823"/>
                </a:lnTo>
                <a:lnTo>
                  <a:pt x="4161" y="836"/>
                </a:lnTo>
                <a:lnTo>
                  <a:pt x="4170" y="852"/>
                </a:lnTo>
                <a:lnTo>
                  <a:pt x="4177" y="867"/>
                </a:lnTo>
                <a:lnTo>
                  <a:pt x="4185" y="885"/>
                </a:lnTo>
                <a:lnTo>
                  <a:pt x="4193" y="902"/>
                </a:lnTo>
                <a:lnTo>
                  <a:pt x="4199" y="922"/>
                </a:lnTo>
                <a:lnTo>
                  <a:pt x="4205" y="943"/>
                </a:lnTo>
                <a:lnTo>
                  <a:pt x="4209" y="965"/>
                </a:lnTo>
                <a:lnTo>
                  <a:pt x="4214" y="988"/>
                </a:lnTo>
                <a:lnTo>
                  <a:pt x="4216" y="1012"/>
                </a:lnTo>
                <a:lnTo>
                  <a:pt x="4218" y="1039"/>
                </a:lnTo>
                <a:lnTo>
                  <a:pt x="4218" y="1066"/>
                </a:lnTo>
                <a:lnTo>
                  <a:pt x="4217" y="1095"/>
                </a:lnTo>
                <a:lnTo>
                  <a:pt x="4214" y="1125"/>
                </a:lnTo>
                <a:lnTo>
                  <a:pt x="4209" y="1156"/>
                </a:lnTo>
                <a:close/>
                <a:moveTo>
                  <a:pt x="3771" y="3532"/>
                </a:moveTo>
                <a:lnTo>
                  <a:pt x="160" y="3532"/>
                </a:lnTo>
                <a:lnTo>
                  <a:pt x="144" y="3533"/>
                </a:lnTo>
                <a:lnTo>
                  <a:pt x="127" y="3535"/>
                </a:lnTo>
                <a:lnTo>
                  <a:pt x="112" y="3539"/>
                </a:lnTo>
                <a:lnTo>
                  <a:pt x="98" y="3545"/>
                </a:lnTo>
                <a:lnTo>
                  <a:pt x="83" y="3551"/>
                </a:lnTo>
                <a:lnTo>
                  <a:pt x="70" y="3559"/>
                </a:lnTo>
                <a:lnTo>
                  <a:pt x="58" y="3569"/>
                </a:lnTo>
                <a:lnTo>
                  <a:pt x="47" y="3579"/>
                </a:lnTo>
                <a:lnTo>
                  <a:pt x="36" y="3590"/>
                </a:lnTo>
                <a:lnTo>
                  <a:pt x="27" y="3603"/>
                </a:lnTo>
                <a:lnTo>
                  <a:pt x="19" y="3616"/>
                </a:lnTo>
                <a:lnTo>
                  <a:pt x="13" y="3631"/>
                </a:lnTo>
                <a:lnTo>
                  <a:pt x="7" y="3645"/>
                </a:lnTo>
                <a:lnTo>
                  <a:pt x="3" y="3660"/>
                </a:lnTo>
                <a:lnTo>
                  <a:pt x="1" y="3676"/>
                </a:lnTo>
                <a:lnTo>
                  <a:pt x="0" y="3692"/>
                </a:lnTo>
                <a:lnTo>
                  <a:pt x="1" y="3709"/>
                </a:lnTo>
                <a:lnTo>
                  <a:pt x="3" y="3725"/>
                </a:lnTo>
                <a:lnTo>
                  <a:pt x="7" y="3741"/>
                </a:lnTo>
                <a:lnTo>
                  <a:pt x="13" y="3755"/>
                </a:lnTo>
                <a:lnTo>
                  <a:pt x="19" y="3769"/>
                </a:lnTo>
                <a:lnTo>
                  <a:pt x="27" y="3782"/>
                </a:lnTo>
                <a:lnTo>
                  <a:pt x="36" y="3795"/>
                </a:lnTo>
                <a:lnTo>
                  <a:pt x="47" y="3806"/>
                </a:lnTo>
                <a:lnTo>
                  <a:pt x="58" y="3817"/>
                </a:lnTo>
                <a:lnTo>
                  <a:pt x="70" y="3825"/>
                </a:lnTo>
                <a:lnTo>
                  <a:pt x="83" y="3833"/>
                </a:lnTo>
                <a:lnTo>
                  <a:pt x="98" y="3841"/>
                </a:lnTo>
                <a:lnTo>
                  <a:pt x="112" y="3846"/>
                </a:lnTo>
                <a:lnTo>
                  <a:pt x="127" y="3850"/>
                </a:lnTo>
                <a:lnTo>
                  <a:pt x="144" y="3852"/>
                </a:lnTo>
                <a:lnTo>
                  <a:pt x="160" y="3853"/>
                </a:lnTo>
                <a:lnTo>
                  <a:pt x="3771" y="3853"/>
                </a:lnTo>
                <a:lnTo>
                  <a:pt x="3788" y="3852"/>
                </a:lnTo>
                <a:lnTo>
                  <a:pt x="3803" y="3850"/>
                </a:lnTo>
                <a:lnTo>
                  <a:pt x="3819" y="3846"/>
                </a:lnTo>
                <a:lnTo>
                  <a:pt x="3834" y="3841"/>
                </a:lnTo>
                <a:lnTo>
                  <a:pt x="3847" y="3833"/>
                </a:lnTo>
                <a:lnTo>
                  <a:pt x="3860" y="3825"/>
                </a:lnTo>
                <a:lnTo>
                  <a:pt x="3874" y="3817"/>
                </a:lnTo>
                <a:lnTo>
                  <a:pt x="3885" y="3806"/>
                </a:lnTo>
                <a:lnTo>
                  <a:pt x="3895" y="3795"/>
                </a:lnTo>
                <a:lnTo>
                  <a:pt x="3904" y="3782"/>
                </a:lnTo>
                <a:lnTo>
                  <a:pt x="3912" y="3769"/>
                </a:lnTo>
                <a:lnTo>
                  <a:pt x="3919" y="3755"/>
                </a:lnTo>
                <a:lnTo>
                  <a:pt x="3924" y="3741"/>
                </a:lnTo>
                <a:lnTo>
                  <a:pt x="3929" y="3725"/>
                </a:lnTo>
                <a:lnTo>
                  <a:pt x="3931" y="3709"/>
                </a:lnTo>
                <a:lnTo>
                  <a:pt x="3932" y="3692"/>
                </a:lnTo>
                <a:lnTo>
                  <a:pt x="3931" y="3676"/>
                </a:lnTo>
                <a:lnTo>
                  <a:pt x="3929" y="3660"/>
                </a:lnTo>
                <a:lnTo>
                  <a:pt x="3924" y="3645"/>
                </a:lnTo>
                <a:lnTo>
                  <a:pt x="3919" y="3631"/>
                </a:lnTo>
                <a:lnTo>
                  <a:pt x="3912" y="3616"/>
                </a:lnTo>
                <a:lnTo>
                  <a:pt x="3904" y="3603"/>
                </a:lnTo>
                <a:lnTo>
                  <a:pt x="3895" y="3590"/>
                </a:lnTo>
                <a:lnTo>
                  <a:pt x="3885" y="3579"/>
                </a:lnTo>
                <a:lnTo>
                  <a:pt x="3874" y="3569"/>
                </a:lnTo>
                <a:lnTo>
                  <a:pt x="3860" y="3559"/>
                </a:lnTo>
                <a:lnTo>
                  <a:pt x="3847" y="3551"/>
                </a:lnTo>
                <a:lnTo>
                  <a:pt x="3834" y="3545"/>
                </a:lnTo>
                <a:lnTo>
                  <a:pt x="3819" y="3539"/>
                </a:lnTo>
                <a:lnTo>
                  <a:pt x="3803" y="3535"/>
                </a:lnTo>
                <a:lnTo>
                  <a:pt x="3788" y="3533"/>
                </a:lnTo>
                <a:lnTo>
                  <a:pt x="3771" y="3532"/>
                </a:lnTo>
                <a:close/>
                <a:moveTo>
                  <a:pt x="1077" y="4267"/>
                </a:moveTo>
                <a:lnTo>
                  <a:pt x="2854" y="4267"/>
                </a:lnTo>
                <a:lnTo>
                  <a:pt x="2854" y="4038"/>
                </a:lnTo>
                <a:lnTo>
                  <a:pt x="1077" y="4038"/>
                </a:lnTo>
                <a:lnTo>
                  <a:pt x="1077" y="4267"/>
                </a:lnTo>
                <a:close/>
              </a:path>
            </a:pathLst>
          </a:custGeom>
          <a:solidFill>
            <a:schemeClr val="bg1"/>
          </a:solidFill>
          <a:ln w="9525">
            <a:noFill/>
            <a:round/>
            <a:headEnd/>
            <a:tailEnd/>
          </a:ln>
        </p:spPr>
        <p:txBody>
          <a:bodyPr/>
          <a:lstStyle/>
          <a:p>
            <a:endParaRPr lang="zh-CN" altLang="en-US"/>
          </a:p>
        </p:txBody>
      </p:sp>
      <p:sp>
        <p:nvSpPr>
          <p:cNvPr id="23573" name="KSO_Shape"/>
          <p:cNvSpPr>
            <a:spLocks/>
          </p:cNvSpPr>
          <p:nvPr/>
        </p:nvSpPr>
        <p:spPr bwMode="auto">
          <a:xfrm>
            <a:off x="9747250" y="2943225"/>
            <a:ext cx="1017588" cy="684213"/>
          </a:xfrm>
          <a:custGeom>
            <a:avLst/>
            <a:gdLst>
              <a:gd name="T0" fmla="*/ 100256 w 1258120"/>
              <a:gd name="T1" fmla="*/ 39663 h 847157"/>
              <a:gd name="T2" fmla="*/ 106379 w 1258120"/>
              <a:gd name="T3" fmla="*/ 48262 h 847157"/>
              <a:gd name="T4" fmla="*/ 94562 w 1258120"/>
              <a:gd name="T5" fmla="*/ 64703 h 847157"/>
              <a:gd name="T6" fmla="*/ 82223 w 1258120"/>
              <a:gd name="T7" fmla="*/ 67579 h 847157"/>
              <a:gd name="T8" fmla="*/ 76530 w 1258120"/>
              <a:gd name="T9" fmla="*/ 57194 h 847157"/>
              <a:gd name="T10" fmla="*/ 75238 w 1258120"/>
              <a:gd name="T11" fmla="*/ 41450 h 847157"/>
              <a:gd name="T12" fmla="*/ 84747 w 1258120"/>
              <a:gd name="T13" fmla="*/ 31094 h 847157"/>
              <a:gd name="T14" fmla="*/ 74315 w 1258120"/>
              <a:gd name="T15" fmla="*/ 34455 h 847157"/>
              <a:gd name="T16" fmla="*/ 69545 w 1258120"/>
              <a:gd name="T17" fmla="*/ 42812 h 847157"/>
              <a:gd name="T18" fmla="*/ 72776 w 1258120"/>
              <a:gd name="T19" fmla="*/ 62341 h 847157"/>
              <a:gd name="T20" fmla="*/ 80961 w 1258120"/>
              <a:gd name="T21" fmla="*/ 72666 h 847157"/>
              <a:gd name="T22" fmla="*/ 91270 w 1258120"/>
              <a:gd name="T23" fmla="*/ 72332 h 847157"/>
              <a:gd name="T24" fmla="*/ 109918 w 1258120"/>
              <a:gd name="T25" fmla="*/ 54347 h 847157"/>
              <a:gd name="T26" fmla="*/ 111118 w 1258120"/>
              <a:gd name="T27" fmla="*/ 43448 h 847157"/>
              <a:gd name="T28" fmla="*/ 102594 w 1258120"/>
              <a:gd name="T29" fmla="*/ 35092 h 847157"/>
              <a:gd name="T30" fmla="*/ 56252 w 1258120"/>
              <a:gd name="T31" fmla="*/ 24888 h 847157"/>
              <a:gd name="T32" fmla="*/ 64375 w 1258120"/>
              <a:gd name="T33" fmla="*/ 31336 h 847157"/>
              <a:gd name="T34" fmla="*/ 59298 w 1258120"/>
              <a:gd name="T35" fmla="*/ 23919 h 847157"/>
              <a:gd name="T36" fmla="*/ 34618 w 1258120"/>
              <a:gd name="T37" fmla="*/ 17077 h 847157"/>
              <a:gd name="T38" fmla="*/ 43695 w 1258120"/>
              <a:gd name="T39" fmla="*/ 26765 h 847157"/>
              <a:gd name="T40" fmla="*/ 37049 w 1258120"/>
              <a:gd name="T41" fmla="*/ 38270 h 847157"/>
              <a:gd name="T42" fmla="*/ 23356 w 1258120"/>
              <a:gd name="T43" fmla="*/ 46324 h 847157"/>
              <a:gd name="T44" fmla="*/ 15478 w 1258120"/>
              <a:gd name="T45" fmla="*/ 41238 h 847157"/>
              <a:gd name="T46" fmla="*/ 13417 w 1258120"/>
              <a:gd name="T47" fmla="*/ 20044 h 847157"/>
              <a:gd name="T48" fmla="*/ 20771 w 1258120"/>
              <a:gd name="T49" fmla="*/ 13141 h 847157"/>
              <a:gd name="T50" fmla="*/ 12555 w 1258120"/>
              <a:gd name="T51" fmla="*/ 11142 h 847157"/>
              <a:gd name="T52" fmla="*/ 7293 w 1258120"/>
              <a:gd name="T53" fmla="*/ 24949 h 847157"/>
              <a:gd name="T54" fmla="*/ 12832 w 1258120"/>
              <a:gd name="T55" fmla="*/ 46658 h 847157"/>
              <a:gd name="T56" fmla="*/ 21571 w 1258120"/>
              <a:gd name="T57" fmla="*/ 51502 h 847157"/>
              <a:gd name="T58" fmla="*/ 36526 w 1258120"/>
              <a:gd name="T59" fmla="*/ 45234 h 847157"/>
              <a:gd name="T60" fmla="*/ 48189 w 1258120"/>
              <a:gd name="T61" fmla="*/ 32790 h 847157"/>
              <a:gd name="T62" fmla="*/ 48036 w 1258120"/>
              <a:gd name="T63" fmla="*/ 23345 h 847157"/>
              <a:gd name="T64" fmla="*/ 39943 w 1258120"/>
              <a:gd name="T65" fmla="*/ 14321 h 847157"/>
              <a:gd name="T66" fmla="*/ 54158 w 1258120"/>
              <a:gd name="T67" fmla="*/ 30 h 847157"/>
              <a:gd name="T68" fmla="*/ 69206 w 1258120"/>
              <a:gd name="T69" fmla="*/ 7903 h 847157"/>
              <a:gd name="T70" fmla="*/ 73514 w 1258120"/>
              <a:gd name="T71" fmla="*/ 14381 h 847157"/>
              <a:gd name="T72" fmla="*/ 69699 w 1258120"/>
              <a:gd name="T73" fmla="*/ 14927 h 847157"/>
              <a:gd name="T74" fmla="*/ 49943 w 1258120"/>
              <a:gd name="T75" fmla="*/ 5480 h 847157"/>
              <a:gd name="T76" fmla="*/ 53820 w 1258120"/>
              <a:gd name="T77" fmla="*/ 15684 h 847157"/>
              <a:gd name="T78" fmla="*/ 80499 w 1258120"/>
              <a:gd name="T79" fmla="*/ 24040 h 847157"/>
              <a:gd name="T80" fmla="*/ 101087 w 1258120"/>
              <a:gd name="T81" fmla="*/ 26583 h 847157"/>
              <a:gd name="T82" fmla="*/ 80253 w 1258120"/>
              <a:gd name="T83" fmla="*/ 6449 h 847157"/>
              <a:gd name="T84" fmla="*/ 70806 w 1258120"/>
              <a:gd name="T85" fmla="*/ 5087 h 847157"/>
              <a:gd name="T86" fmla="*/ 72837 w 1258120"/>
              <a:gd name="T87" fmla="*/ 1877 h 847157"/>
              <a:gd name="T88" fmla="*/ 90254 w 1258120"/>
              <a:gd name="T89" fmla="*/ 3180 h 847157"/>
              <a:gd name="T90" fmla="*/ 112040 w 1258120"/>
              <a:gd name="T91" fmla="*/ 32518 h 847157"/>
              <a:gd name="T92" fmla="*/ 119703 w 1258120"/>
              <a:gd name="T93" fmla="*/ 43751 h 847157"/>
              <a:gd name="T94" fmla="*/ 120965 w 1258120"/>
              <a:gd name="T95" fmla="*/ 52440 h 847157"/>
              <a:gd name="T96" fmla="*/ 112164 w 1258120"/>
              <a:gd name="T97" fmla="*/ 64581 h 847157"/>
              <a:gd name="T98" fmla="*/ 98963 w 1258120"/>
              <a:gd name="T99" fmla="*/ 76450 h 847157"/>
              <a:gd name="T100" fmla="*/ 85331 w 1258120"/>
              <a:gd name="T101" fmla="*/ 80810 h 847157"/>
              <a:gd name="T102" fmla="*/ 71483 w 1258120"/>
              <a:gd name="T103" fmla="*/ 74603 h 847157"/>
              <a:gd name="T104" fmla="*/ 63021 w 1258120"/>
              <a:gd name="T105" fmla="*/ 53227 h 847157"/>
              <a:gd name="T106" fmla="*/ 62282 w 1258120"/>
              <a:gd name="T107" fmla="*/ 36121 h 847157"/>
              <a:gd name="T108" fmla="*/ 54404 w 1258120"/>
              <a:gd name="T109" fmla="*/ 36727 h 847157"/>
              <a:gd name="T110" fmla="*/ 38065 w 1258120"/>
              <a:gd name="T111" fmla="*/ 52683 h 847157"/>
              <a:gd name="T112" fmla="*/ 19171 w 1258120"/>
              <a:gd name="T113" fmla="*/ 58526 h 847157"/>
              <a:gd name="T114" fmla="*/ 7232 w 1258120"/>
              <a:gd name="T115" fmla="*/ 51320 h 847157"/>
              <a:gd name="T116" fmla="*/ 1047 w 1258120"/>
              <a:gd name="T117" fmla="*/ 37271 h 847157"/>
              <a:gd name="T118" fmla="*/ 708 w 1258120"/>
              <a:gd name="T119" fmla="*/ 19650 h 847157"/>
              <a:gd name="T120" fmla="*/ 245 w 1258120"/>
              <a:gd name="T121" fmla="*/ 10536 h 847157"/>
              <a:gd name="T122" fmla="*/ 7601 w 1258120"/>
              <a:gd name="T123" fmla="*/ 4299 h 847157"/>
              <a:gd name="T124" fmla="*/ 20710 w 1258120"/>
              <a:gd name="T125" fmla="*/ 636 h 847157"/>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258120"/>
              <a:gd name="T190" fmla="*/ 0 h 847157"/>
              <a:gd name="T191" fmla="*/ 1258120 w 1258120"/>
              <a:gd name="T192" fmla="*/ 847157 h 847157"/>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258120" h="847157">
                <a:moveTo>
                  <a:pt x="877064" y="379618"/>
                </a:moveTo>
                <a:lnTo>
                  <a:pt x="886273" y="379618"/>
                </a:lnTo>
                <a:lnTo>
                  <a:pt x="895799" y="379935"/>
                </a:lnTo>
                <a:lnTo>
                  <a:pt x="905326" y="380253"/>
                </a:lnTo>
                <a:lnTo>
                  <a:pt x="915487" y="381205"/>
                </a:lnTo>
                <a:lnTo>
                  <a:pt x="925649" y="382474"/>
                </a:lnTo>
                <a:lnTo>
                  <a:pt x="935810" y="384061"/>
                </a:lnTo>
                <a:lnTo>
                  <a:pt x="945972" y="385966"/>
                </a:lnTo>
                <a:lnTo>
                  <a:pt x="956451" y="388188"/>
                </a:lnTo>
                <a:lnTo>
                  <a:pt x="966612" y="390727"/>
                </a:lnTo>
                <a:lnTo>
                  <a:pt x="977091" y="393266"/>
                </a:lnTo>
                <a:lnTo>
                  <a:pt x="986935" y="396440"/>
                </a:lnTo>
                <a:lnTo>
                  <a:pt x="997097" y="399614"/>
                </a:lnTo>
                <a:lnTo>
                  <a:pt x="1006941" y="403423"/>
                </a:lnTo>
                <a:lnTo>
                  <a:pt x="1016785" y="407550"/>
                </a:lnTo>
                <a:lnTo>
                  <a:pt x="1025676" y="411676"/>
                </a:lnTo>
                <a:lnTo>
                  <a:pt x="1034567" y="415802"/>
                </a:lnTo>
                <a:lnTo>
                  <a:pt x="1042506" y="420246"/>
                </a:lnTo>
                <a:lnTo>
                  <a:pt x="1050127" y="424689"/>
                </a:lnTo>
                <a:lnTo>
                  <a:pt x="1056796" y="429451"/>
                </a:lnTo>
                <a:lnTo>
                  <a:pt x="1063146" y="434212"/>
                </a:lnTo>
                <a:lnTo>
                  <a:pt x="1072673" y="442147"/>
                </a:lnTo>
                <a:lnTo>
                  <a:pt x="1079976" y="449130"/>
                </a:lnTo>
                <a:lnTo>
                  <a:pt x="1085692" y="455795"/>
                </a:lnTo>
                <a:lnTo>
                  <a:pt x="1090138" y="461826"/>
                </a:lnTo>
                <a:lnTo>
                  <a:pt x="1093631" y="467222"/>
                </a:lnTo>
                <a:lnTo>
                  <a:pt x="1095536" y="471983"/>
                </a:lnTo>
                <a:lnTo>
                  <a:pt x="1096806" y="476427"/>
                </a:lnTo>
                <a:lnTo>
                  <a:pt x="1097759" y="480553"/>
                </a:lnTo>
                <a:lnTo>
                  <a:pt x="1098077" y="485631"/>
                </a:lnTo>
                <a:lnTo>
                  <a:pt x="1098394" y="490393"/>
                </a:lnTo>
                <a:lnTo>
                  <a:pt x="1098394" y="495154"/>
                </a:lnTo>
                <a:lnTo>
                  <a:pt x="1098077" y="500550"/>
                </a:lnTo>
                <a:lnTo>
                  <a:pt x="1097759" y="505945"/>
                </a:lnTo>
                <a:lnTo>
                  <a:pt x="1096806" y="511341"/>
                </a:lnTo>
                <a:lnTo>
                  <a:pt x="1095854" y="517055"/>
                </a:lnTo>
                <a:lnTo>
                  <a:pt x="1094266" y="522451"/>
                </a:lnTo>
                <a:lnTo>
                  <a:pt x="1090455" y="534195"/>
                </a:lnTo>
                <a:lnTo>
                  <a:pt x="1086010" y="546256"/>
                </a:lnTo>
                <a:lnTo>
                  <a:pt x="1080612" y="558000"/>
                </a:lnTo>
                <a:lnTo>
                  <a:pt x="1074261" y="570062"/>
                </a:lnTo>
                <a:lnTo>
                  <a:pt x="1066957" y="582440"/>
                </a:lnTo>
                <a:lnTo>
                  <a:pt x="1058701" y="594819"/>
                </a:lnTo>
                <a:lnTo>
                  <a:pt x="1050127" y="606881"/>
                </a:lnTo>
                <a:lnTo>
                  <a:pt x="1040283" y="618942"/>
                </a:lnTo>
                <a:lnTo>
                  <a:pt x="1029804" y="630686"/>
                </a:lnTo>
                <a:lnTo>
                  <a:pt x="1018690" y="642113"/>
                </a:lnTo>
                <a:lnTo>
                  <a:pt x="1006941" y="653222"/>
                </a:lnTo>
                <a:lnTo>
                  <a:pt x="994556" y="663696"/>
                </a:lnTo>
                <a:lnTo>
                  <a:pt x="985347" y="671314"/>
                </a:lnTo>
                <a:lnTo>
                  <a:pt x="975821" y="678297"/>
                </a:lnTo>
                <a:lnTo>
                  <a:pt x="966612" y="684645"/>
                </a:lnTo>
                <a:lnTo>
                  <a:pt x="957086" y="690676"/>
                </a:lnTo>
                <a:lnTo>
                  <a:pt x="947877" y="696072"/>
                </a:lnTo>
                <a:lnTo>
                  <a:pt x="938668" y="700833"/>
                </a:lnTo>
                <a:lnTo>
                  <a:pt x="929777" y="704959"/>
                </a:lnTo>
                <a:lnTo>
                  <a:pt x="920885" y="708768"/>
                </a:lnTo>
                <a:lnTo>
                  <a:pt x="911994" y="711625"/>
                </a:lnTo>
                <a:lnTo>
                  <a:pt x="903738" y="714481"/>
                </a:lnTo>
                <a:lnTo>
                  <a:pt x="896117" y="716068"/>
                </a:lnTo>
                <a:lnTo>
                  <a:pt x="888496" y="717338"/>
                </a:lnTo>
                <a:lnTo>
                  <a:pt x="881192" y="717655"/>
                </a:lnTo>
                <a:lnTo>
                  <a:pt x="874206" y="717338"/>
                </a:lnTo>
                <a:lnTo>
                  <a:pt x="867855" y="716703"/>
                </a:lnTo>
                <a:lnTo>
                  <a:pt x="862139" y="715116"/>
                </a:lnTo>
                <a:lnTo>
                  <a:pt x="860869" y="714799"/>
                </a:lnTo>
                <a:lnTo>
                  <a:pt x="854836" y="711625"/>
                </a:lnTo>
                <a:lnTo>
                  <a:pt x="848485" y="708451"/>
                </a:lnTo>
                <a:lnTo>
                  <a:pt x="845309" y="706546"/>
                </a:lnTo>
                <a:lnTo>
                  <a:pt x="842451" y="704324"/>
                </a:lnTo>
                <a:lnTo>
                  <a:pt x="838958" y="701468"/>
                </a:lnTo>
                <a:lnTo>
                  <a:pt x="836100" y="698611"/>
                </a:lnTo>
                <a:lnTo>
                  <a:pt x="832925" y="695120"/>
                </a:lnTo>
                <a:lnTo>
                  <a:pt x="829750" y="691628"/>
                </a:lnTo>
                <a:lnTo>
                  <a:pt x="826574" y="687502"/>
                </a:lnTo>
                <a:lnTo>
                  <a:pt x="823716" y="682741"/>
                </a:lnTo>
                <a:lnTo>
                  <a:pt x="820223" y="677662"/>
                </a:lnTo>
                <a:lnTo>
                  <a:pt x="817365" y="671949"/>
                </a:lnTo>
                <a:lnTo>
                  <a:pt x="814190" y="665918"/>
                </a:lnTo>
                <a:lnTo>
                  <a:pt x="811332" y="659253"/>
                </a:lnTo>
                <a:lnTo>
                  <a:pt x="806569" y="647191"/>
                </a:lnTo>
                <a:lnTo>
                  <a:pt x="801488" y="635447"/>
                </a:lnTo>
                <a:lnTo>
                  <a:pt x="797360" y="623386"/>
                </a:lnTo>
                <a:lnTo>
                  <a:pt x="793232" y="611642"/>
                </a:lnTo>
                <a:lnTo>
                  <a:pt x="789739" y="599580"/>
                </a:lnTo>
                <a:lnTo>
                  <a:pt x="786246" y="588154"/>
                </a:lnTo>
                <a:lnTo>
                  <a:pt x="783388" y="576092"/>
                </a:lnTo>
                <a:lnTo>
                  <a:pt x="780530" y="564666"/>
                </a:lnTo>
                <a:lnTo>
                  <a:pt x="778307" y="552604"/>
                </a:lnTo>
                <a:lnTo>
                  <a:pt x="776084" y="540860"/>
                </a:lnTo>
                <a:lnTo>
                  <a:pt x="774179" y="528799"/>
                </a:lnTo>
                <a:lnTo>
                  <a:pt x="772591" y="517055"/>
                </a:lnTo>
                <a:lnTo>
                  <a:pt x="771638" y="504993"/>
                </a:lnTo>
                <a:lnTo>
                  <a:pt x="771003" y="492932"/>
                </a:lnTo>
                <a:lnTo>
                  <a:pt x="770051" y="480553"/>
                </a:lnTo>
                <a:lnTo>
                  <a:pt x="770051" y="468492"/>
                </a:lnTo>
                <a:lnTo>
                  <a:pt x="770051" y="463730"/>
                </a:lnTo>
                <a:lnTo>
                  <a:pt x="770368" y="458969"/>
                </a:lnTo>
                <a:lnTo>
                  <a:pt x="771003" y="454843"/>
                </a:lnTo>
                <a:lnTo>
                  <a:pt x="771638" y="450399"/>
                </a:lnTo>
                <a:lnTo>
                  <a:pt x="773544" y="442147"/>
                </a:lnTo>
                <a:lnTo>
                  <a:pt x="776402" y="434529"/>
                </a:lnTo>
                <a:lnTo>
                  <a:pt x="779895" y="427546"/>
                </a:lnTo>
                <a:lnTo>
                  <a:pt x="784023" y="420563"/>
                </a:lnTo>
                <a:lnTo>
                  <a:pt x="788468" y="414850"/>
                </a:lnTo>
                <a:lnTo>
                  <a:pt x="793232" y="409137"/>
                </a:lnTo>
                <a:lnTo>
                  <a:pt x="798948" y="404058"/>
                </a:lnTo>
                <a:lnTo>
                  <a:pt x="804663" y="399614"/>
                </a:lnTo>
                <a:lnTo>
                  <a:pt x="810697" y="395488"/>
                </a:lnTo>
                <a:lnTo>
                  <a:pt x="817048" y="392314"/>
                </a:lnTo>
                <a:lnTo>
                  <a:pt x="823399" y="389140"/>
                </a:lnTo>
                <a:lnTo>
                  <a:pt x="829750" y="386918"/>
                </a:lnTo>
                <a:lnTo>
                  <a:pt x="836418" y="384696"/>
                </a:lnTo>
                <a:lnTo>
                  <a:pt x="842769" y="383109"/>
                </a:lnTo>
                <a:lnTo>
                  <a:pt x="850708" y="381840"/>
                </a:lnTo>
                <a:lnTo>
                  <a:pt x="859281" y="380570"/>
                </a:lnTo>
                <a:lnTo>
                  <a:pt x="867855" y="379935"/>
                </a:lnTo>
                <a:lnTo>
                  <a:pt x="877064" y="379618"/>
                </a:lnTo>
                <a:close/>
                <a:moveTo>
                  <a:pt x="874524" y="325976"/>
                </a:moveTo>
                <a:lnTo>
                  <a:pt x="865632" y="326294"/>
                </a:lnTo>
                <a:lnTo>
                  <a:pt x="857059" y="326928"/>
                </a:lnTo>
                <a:lnTo>
                  <a:pt x="848485" y="327881"/>
                </a:lnTo>
                <a:lnTo>
                  <a:pt x="840229" y="329150"/>
                </a:lnTo>
                <a:lnTo>
                  <a:pt x="831972" y="330737"/>
                </a:lnTo>
                <a:lnTo>
                  <a:pt x="825939" y="332007"/>
                </a:lnTo>
                <a:lnTo>
                  <a:pt x="819906" y="333911"/>
                </a:lnTo>
                <a:lnTo>
                  <a:pt x="813872" y="335816"/>
                </a:lnTo>
                <a:lnTo>
                  <a:pt x="808474" y="337403"/>
                </a:lnTo>
                <a:lnTo>
                  <a:pt x="802758" y="339942"/>
                </a:lnTo>
                <a:lnTo>
                  <a:pt x="797042" y="342164"/>
                </a:lnTo>
                <a:lnTo>
                  <a:pt x="791961" y="344703"/>
                </a:lnTo>
                <a:lnTo>
                  <a:pt x="786563" y="347560"/>
                </a:lnTo>
                <a:lnTo>
                  <a:pt x="781482" y="350734"/>
                </a:lnTo>
                <a:lnTo>
                  <a:pt x="776402" y="353908"/>
                </a:lnTo>
                <a:lnTo>
                  <a:pt x="771638" y="357399"/>
                </a:lnTo>
                <a:lnTo>
                  <a:pt x="766875" y="361208"/>
                </a:lnTo>
                <a:lnTo>
                  <a:pt x="762112" y="365017"/>
                </a:lnTo>
                <a:lnTo>
                  <a:pt x="757984" y="368509"/>
                </a:lnTo>
                <a:lnTo>
                  <a:pt x="753538" y="372635"/>
                </a:lnTo>
                <a:lnTo>
                  <a:pt x="749728" y="377396"/>
                </a:lnTo>
                <a:lnTo>
                  <a:pt x="745600" y="381840"/>
                </a:lnTo>
                <a:lnTo>
                  <a:pt x="742424" y="386601"/>
                </a:lnTo>
                <a:lnTo>
                  <a:pt x="738931" y="391362"/>
                </a:lnTo>
                <a:lnTo>
                  <a:pt x="735756" y="396440"/>
                </a:lnTo>
                <a:lnTo>
                  <a:pt x="732580" y="401519"/>
                </a:lnTo>
                <a:lnTo>
                  <a:pt x="730040" y="406915"/>
                </a:lnTo>
                <a:lnTo>
                  <a:pt x="727499" y="412311"/>
                </a:lnTo>
                <a:lnTo>
                  <a:pt x="725277" y="418024"/>
                </a:lnTo>
                <a:lnTo>
                  <a:pt x="723054" y="424055"/>
                </a:lnTo>
                <a:lnTo>
                  <a:pt x="721466" y="430085"/>
                </a:lnTo>
                <a:lnTo>
                  <a:pt x="719561" y="436116"/>
                </a:lnTo>
                <a:lnTo>
                  <a:pt x="718291" y="442464"/>
                </a:lnTo>
                <a:lnTo>
                  <a:pt x="717656" y="448812"/>
                </a:lnTo>
                <a:lnTo>
                  <a:pt x="717020" y="455478"/>
                </a:lnTo>
                <a:lnTo>
                  <a:pt x="716385" y="462143"/>
                </a:lnTo>
                <a:lnTo>
                  <a:pt x="716068" y="469126"/>
                </a:lnTo>
                <a:lnTo>
                  <a:pt x="716385" y="482457"/>
                </a:lnTo>
                <a:lnTo>
                  <a:pt x="717338" y="495471"/>
                </a:lnTo>
                <a:lnTo>
                  <a:pt x="717973" y="508802"/>
                </a:lnTo>
                <a:lnTo>
                  <a:pt x="719561" y="522133"/>
                </a:lnTo>
                <a:lnTo>
                  <a:pt x="721149" y="535147"/>
                </a:lnTo>
                <a:lnTo>
                  <a:pt x="723054" y="548478"/>
                </a:lnTo>
                <a:lnTo>
                  <a:pt x="725277" y="561492"/>
                </a:lnTo>
                <a:lnTo>
                  <a:pt x="727817" y="574505"/>
                </a:lnTo>
                <a:lnTo>
                  <a:pt x="730675" y="587836"/>
                </a:lnTo>
                <a:lnTo>
                  <a:pt x="734168" y="600850"/>
                </a:lnTo>
                <a:lnTo>
                  <a:pt x="737979" y="613864"/>
                </a:lnTo>
                <a:lnTo>
                  <a:pt x="742107" y="627195"/>
                </a:lnTo>
                <a:lnTo>
                  <a:pt x="746552" y="640208"/>
                </a:lnTo>
                <a:lnTo>
                  <a:pt x="750998" y="653539"/>
                </a:lnTo>
                <a:lnTo>
                  <a:pt x="756396" y="666870"/>
                </a:lnTo>
                <a:lnTo>
                  <a:pt x="761795" y="680202"/>
                </a:lnTo>
                <a:lnTo>
                  <a:pt x="765923" y="689089"/>
                </a:lnTo>
                <a:lnTo>
                  <a:pt x="770051" y="697341"/>
                </a:lnTo>
                <a:lnTo>
                  <a:pt x="774179" y="704959"/>
                </a:lnTo>
                <a:lnTo>
                  <a:pt x="778625" y="711942"/>
                </a:lnTo>
                <a:lnTo>
                  <a:pt x="783388" y="718925"/>
                </a:lnTo>
                <a:lnTo>
                  <a:pt x="787833" y="724956"/>
                </a:lnTo>
                <a:lnTo>
                  <a:pt x="792597" y="730352"/>
                </a:lnTo>
                <a:lnTo>
                  <a:pt x="797360" y="735748"/>
                </a:lnTo>
                <a:lnTo>
                  <a:pt x="802441" y="740509"/>
                </a:lnTo>
                <a:lnTo>
                  <a:pt x="807521" y="744952"/>
                </a:lnTo>
                <a:lnTo>
                  <a:pt x="812920" y="749079"/>
                </a:lnTo>
                <a:lnTo>
                  <a:pt x="818318" y="752888"/>
                </a:lnTo>
                <a:lnTo>
                  <a:pt x="823716" y="756379"/>
                </a:lnTo>
                <a:lnTo>
                  <a:pt x="829432" y="759236"/>
                </a:lnTo>
                <a:lnTo>
                  <a:pt x="835465" y="761775"/>
                </a:lnTo>
                <a:lnTo>
                  <a:pt x="841181" y="764632"/>
                </a:lnTo>
                <a:lnTo>
                  <a:pt x="846580" y="766536"/>
                </a:lnTo>
                <a:lnTo>
                  <a:pt x="852295" y="767806"/>
                </a:lnTo>
                <a:lnTo>
                  <a:pt x="858329" y="769393"/>
                </a:lnTo>
                <a:lnTo>
                  <a:pt x="864045" y="770027"/>
                </a:lnTo>
                <a:lnTo>
                  <a:pt x="870078" y="770980"/>
                </a:lnTo>
                <a:lnTo>
                  <a:pt x="876111" y="771297"/>
                </a:lnTo>
                <a:lnTo>
                  <a:pt x="882462" y="771297"/>
                </a:lnTo>
                <a:lnTo>
                  <a:pt x="888813" y="770980"/>
                </a:lnTo>
                <a:lnTo>
                  <a:pt x="895164" y="770027"/>
                </a:lnTo>
                <a:lnTo>
                  <a:pt x="901515" y="769393"/>
                </a:lnTo>
                <a:lnTo>
                  <a:pt x="908501" y="768123"/>
                </a:lnTo>
                <a:lnTo>
                  <a:pt x="914852" y="766853"/>
                </a:lnTo>
                <a:lnTo>
                  <a:pt x="921521" y="764949"/>
                </a:lnTo>
                <a:lnTo>
                  <a:pt x="928189" y="763045"/>
                </a:lnTo>
                <a:lnTo>
                  <a:pt x="934858" y="760823"/>
                </a:lnTo>
                <a:lnTo>
                  <a:pt x="941844" y="758283"/>
                </a:lnTo>
                <a:lnTo>
                  <a:pt x="955181" y="752253"/>
                </a:lnTo>
                <a:lnTo>
                  <a:pt x="969153" y="745270"/>
                </a:lnTo>
                <a:lnTo>
                  <a:pt x="982490" y="737969"/>
                </a:lnTo>
                <a:lnTo>
                  <a:pt x="996144" y="729717"/>
                </a:lnTo>
                <a:lnTo>
                  <a:pt x="1009163" y="720195"/>
                </a:lnTo>
                <a:lnTo>
                  <a:pt x="1022183" y="710355"/>
                </a:lnTo>
                <a:lnTo>
                  <a:pt x="1035202" y="699563"/>
                </a:lnTo>
                <a:lnTo>
                  <a:pt x="1047904" y="688454"/>
                </a:lnTo>
                <a:lnTo>
                  <a:pt x="1059653" y="677027"/>
                </a:lnTo>
                <a:lnTo>
                  <a:pt x="1071403" y="664649"/>
                </a:lnTo>
                <a:lnTo>
                  <a:pt x="1082199" y="652270"/>
                </a:lnTo>
                <a:lnTo>
                  <a:pt x="1092678" y="638939"/>
                </a:lnTo>
                <a:lnTo>
                  <a:pt x="1102840" y="625608"/>
                </a:lnTo>
                <a:lnTo>
                  <a:pt x="1111731" y="611959"/>
                </a:lnTo>
                <a:lnTo>
                  <a:pt x="1119987" y="598311"/>
                </a:lnTo>
                <a:lnTo>
                  <a:pt x="1127608" y="584027"/>
                </a:lnTo>
                <a:lnTo>
                  <a:pt x="1134277" y="569744"/>
                </a:lnTo>
                <a:lnTo>
                  <a:pt x="1137452" y="562761"/>
                </a:lnTo>
                <a:lnTo>
                  <a:pt x="1139993" y="555461"/>
                </a:lnTo>
                <a:lnTo>
                  <a:pt x="1142533" y="548478"/>
                </a:lnTo>
                <a:lnTo>
                  <a:pt x="1144756" y="541812"/>
                </a:lnTo>
                <a:lnTo>
                  <a:pt x="1146661" y="534512"/>
                </a:lnTo>
                <a:lnTo>
                  <a:pt x="1148249" y="527529"/>
                </a:lnTo>
                <a:lnTo>
                  <a:pt x="1149837" y="520229"/>
                </a:lnTo>
                <a:lnTo>
                  <a:pt x="1150789" y="513246"/>
                </a:lnTo>
                <a:lnTo>
                  <a:pt x="1151742" y="506580"/>
                </a:lnTo>
                <a:lnTo>
                  <a:pt x="1152060" y="499280"/>
                </a:lnTo>
                <a:lnTo>
                  <a:pt x="1152377" y="492614"/>
                </a:lnTo>
                <a:lnTo>
                  <a:pt x="1152060" y="485949"/>
                </a:lnTo>
                <a:lnTo>
                  <a:pt x="1151742" y="478966"/>
                </a:lnTo>
                <a:lnTo>
                  <a:pt x="1150789" y="472300"/>
                </a:lnTo>
                <a:lnTo>
                  <a:pt x="1149837" y="466905"/>
                </a:lnTo>
                <a:lnTo>
                  <a:pt x="1148249" y="461191"/>
                </a:lnTo>
                <a:lnTo>
                  <a:pt x="1146661" y="455478"/>
                </a:lnTo>
                <a:lnTo>
                  <a:pt x="1144438" y="450399"/>
                </a:lnTo>
                <a:lnTo>
                  <a:pt x="1142216" y="445003"/>
                </a:lnTo>
                <a:lnTo>
                  <a:pt x="1139675" y="439925"/>
                </a:lnTo>
                <a:lnTo>
                  <a:pt x="1136500" y="434846"/>
                </a:lnTo>
                <a:lnTo>
                  <a:pt x="1133324" y="430085"/>
                </a:lnTo>
                <a:lnTo>
                  <a:pt x="1129831" y="425324"/>
                </a:lnTo>
                <a:lnTo>
                  <a:pt x="1125703" y="420246"/>
                </a:lnTo>
                <a:lnTo>
                  <a:pt x="1121575" y="415485"/>
                </a:lnTo>
                <a:lnTo>
                  <a:pt x="1117129" y="410724"/>
                </a:lnTo>
                <a:lnTo>
                  <a:pt x="1107603" y="401519"/>
                </a:lnTo>
                <a:lnTo>
                  <a:pt x="1096806" y="392314"/>
                </a:lnTo>
                <a:lnTo>
                  <a:pt x="1091408" y="388188"/>
                </a:lnTo>
                <a:lnTo>
                  <a:pt x="1085375" y="384061"/>
                </a:lnTo>
                <a:lnTo>
                  <a:pt x="1079341" y="379935"/>
                </a:lnTo>
                <a:lnTo>
                  <a:pt x="1072673" y="375809"/>
                </a:lnTo>
                <a:lnTo>
                  <a:pt x="1065687" y="371683"/>
                </a:lnTo>
                <a:lnTo>
                  <a:pt x="1058701" y="367874"/>
                </a:lnTo>
                <a:lnTo>
                  <a:pt x="1043776" y="360891"/>
                </a:lnTo>
                <a:lnTo>
                  <a:pt x="1027581" y="353908"/>
                </a:lnTo>
                <a:lnTo>
                  <a:pt x="1010751" y="347560"/>
                </a:lnTo>
                <a:lnTo>
                  <a:pt x="993604" y="342481"/>
                </a:lnTo>
                <a:lnTo>
                  <a:pt x="975504" y="337403"/>
                </a:lnTo>
                <a:lnTo>
                  <a:pt x="957086" y="333276"/>
                </a:lnTo>
                <a:lnTo>
                  <a:pt x="938668" y="330102"/>
                </a:lnTo>
                <a:lnTo>
                  <a:pt x="920250" y="327881"/>
                </a:lnTo>
                <a:lnTo>
                  <a:pt x="911042" y="326928"/>
                </a:lnTo>
                <a:lnTo>
                  <a:pt x="901515" y="326294"/>
                </a:lnTo>
                <a:lnTo>
                  <a:pt x="892624" y="325976"/>
                </a:lnTo>
                <a:lnTo>
                  <a:pt x="883733" y="325976"/>
                </a:lnTo>
                <a:lnTo>
                  <a:pt x="874524" y="325976"/>
                </a:lnTo>
                <a:close/>
                <a:moveTo>
                  <a:pt x="574124" y="234246"/>
                </a:moveTo>
                <a:lnTo>
                  <a:pt x="576665" y="242816"/>
                </a:lnTo>
                <a:lnTo>
                  <a:pt x="578570" y="251703"/>
                </a:lnTo>
                <a:lnTo>
                  <a:pt x="580475" y="260908"/>
                </a:lnTo>
                <a:lnTo>
                  <a:pt x="581745" y="269795"/>
                </a:lnTo>
                <a:lnTo>
                  <a:pt x="582698" y="278683"/>
                </a:lnTo>
                <a:lnTo>
                  <a:pt x="583016" y="287253"/>
                </a:lnTo>
                <a:lnTo>
                  <a:pt x="583016" y="296457"/>
                </a:lnTo>
                <a:lnTo>
                  <a:pt x="582698" y="305345"/>
                </a:lnTo>
                <a:lnTo>
                  <a:pt x="594765" y="305980"/>
                </a:lnTo>
                <a:lnTo>
                  <a:pt x="600798" y="306932"/>
                </a:lnTo>
                <a:lnTo>
                  <a:pt x="607149" y="307884"/>
                </a:lnTo>
                <a:lnTo>
                  <a:pt x="613183" y="309154"/>
                </a:lnTo>
                <a:lnTo>
                  <a:pt x="619534" y="310423"/>
                </a:lnTo>
                <a:lnTo>
                  <a:pt x="625884" y="312328"/>
                </a:lnTo>
                <a:lnTo>
                  <a:pt x="632235" y="314232"/>
                </a:lnTo>
                <a:lnTo>
                  <a:pt x="638904" y="317089"/>
                </a:lnTo>
                <a:lnTo>
                  <a:pt x="645572" y="319628"/>
                </a:lnTo>
                <a:lnTo>
                  <a:pt x="651923" y="322167"/>
                </a:lnTo>
                <a:lnTo>
                  <a:pt x="657957" y="325659"/>
                </a:lnTo>
                <a:lnTo>
                  <a:pt x="664308" y="328515"/>
                </a:lnTo>
                <a:lnTo>
                  <a:pt x="670024" y="332324"/>
                </a:lnTo>
                <a:lnTo>
                  <a:pt x="675739" y="336133"/>
                </a:lnTo>
                <a:lnTo>
                  <a:pt x="681455" y="339942"/>
                </a:lnTo>
                <a:lnTo>
                  <a:pt x="686536" y="332642"/>
                </a:lnTo>
                <a:lnTo>
                  <a:pt x="692252" y="325976"/>
                </a:lnTo>
                <a:lnTo>
                  <a:pt x="698285" y="319311"/>
                </a:lnTo>
                <a:lnTo>
                  <a:pt x="704636" y="312962"/>
                </a:lnTo>
                <a:lnTo>
                  <a:pt x="710987" y="306932"/>
                </a:lnTo>
                <a:lnTo>
                  <a:pt x="717973" y="300901"/>
                </a:lnTo>
                <a:lnTo>
                  <a:pt x="725277" y="295505"/>
                </a:lnTo>
                <a:lnTo>
                  <a:pt x="732580" y="290427"/>
                </a:lnTo>
                <a:lnTo>
                  <a:pt x="712257" y="285031"/>
                </a:lnTo>
                <a:lnTo>
                  <a:pt x="692569" y="279000"/>
                </a:lnTo>
                <a:lnTo>
                  <a:pt x="671929" y="272652"/>
                </a:lnTo>
                <a:lnTo>
                  <a:pt x="651606" y="265986"/>
                </a:lnTo>
                <a:lnTo>
                  <a:pt x="631918" y="258369"/>
                </a:lnTo>
                <a:lnTo>
                  <a:pt x="611912" y="250751"/>
                </a:lnTo>
                <a:lnTo>
                  <a:pt x="592860" y="242498"/>
                </a:lnTo>
                <a:lnTo>
                  <a:pt x="574124" y="234246"/>
                </a:lnTo>
                <a:close/>
                <a:moveTo>
                  <a:pt x="226728" y="137437"/>
                </a:moveTo>
                <a:lnTo>
                  <a:pt x="234349" y="137754"/>
                </a:lnTo>
                <a:lnTo>
                  <a:pt x="242606" y="138706"/>
                </a:lnTo>
                <a:lnTo>
                  <a:pt x="251179" y="139659"/>
                </a:lnTo>
                <a:lnTo>
                  <a:pt x="260388" y="141563"/>
                </a:lnTo>
                <a:lnTo>
                  <a:pt x="269915" y="143468"/>
                </a:lnTo>
                <a:lnTo>
                  <a:pt x="279441" y="146007"/>
                </a:lnTo>
                <a:lnTo>
                  <a:pt x="289285" y="149181"/>
                </a:lnTo>
                <a:lnTo>
                  <a:pt x="299446" y="152672"/>
                </a:lnTo>
                <a:lnTo>
                  <a:pt x="309608" y="156164"/>
                </a:lnTo>
                <a:lnTo>
                  <a:pt x="319452" y="160290"/>
                </a:lnTo>
                <a:lnTo>
                  <a:pt x="328978" y="164416"/>
                </a:lnTo>
                <a:lnTo>
                  <a:pt x="338822" y="168860"/>
                </a:lnTo>
                <a:lnTo>
                  <a:pt x="348031" y="173939"/>
                </a:lnTo>
                <a:lnTo>
                  <a:pt x="357240" y="179017"/>
                </a:lnTo>
                <a:lnTo>
                  <a:pt x="366131" y="184096"/>
                </a:lnTo>
                <a:lnTo>
                  <a:pt x="374705" y="189491"/>
                </a:lnTo>
                <a:lnTo>
                  <a:pt x="382961" y="195205"/>
                </a:lnTo>
                <a:lnTo>
                  <a:pt x="390900" y="200918"/>
                </a:lnTo>
                <a:lnTo>
                  <a:pt x="398521" y="206314"/>
                </a:lnTo>
                <a:lnTo>
                  <a:pt x="405825" y="212345"/>
                </a:lnTo>
                <a:lnTo>
                  <a:pt x="412493" y="218375"/>
                </a:lnTo>
                <a:lnTo>
                  <a:pt x="418526" y="224406"/>
                </a:lnTo>
                <a:lnTo>
                  <a:pt x="424560" y="230754"/>
                </a:lnTo>
                <a:lnTo>
                  <a:pt x="429958" y="236785"/>
                </a:lnTo>
                <a:lnTo>
                  <a:pt x="434086" y="242181"/>
                </a:lnTo>
                <a:lnTo>
                  <a:pt x="437579" y="247577"/>
                </a:lnTo>
                <a:lnTo>
                  <a:pt x="441072" y="253608"/>
                </a:lnTo>
                <a:lnTo>
                  <a:pt x="444248" y="259956"/>
                </a:lnTo>
                <a:lnTo>
                  <a:pt x="446788" y="266621"/>
                </a:lnTo>
                <a:lnTo>
                  <a:pt x="449011" y="273604"/>
                </a:lnTo>
                <a:lnTo>
                  <a:pt x="450916" y="280587"/>
                </a:lnTo>
                <a:lnTo>
                  <a:pt x="451869" y="288205"/>
                </a:lnTo>
                <a:lnTo>
                  <a:pt x="452186" y="295505"/>
                </a:lnTo>
                <a:lnTo>
                  <a:pt x="451869" y="303123"/>
                </a:lnTo>
                <a:lnTo>
                  <a:pt x="450916" y="310423"/>
                </a:lnTo>
                <a:lnTo>
                  <a:pt x="449328" y="318358"/>
                </a:lnTo>
                <a:lnTo>
                  <a:pt x="446788" y="325976"/>
                </a:lnTo>
                <a:lnTo>
                  <a:pt x="442978" y="333911"/>
                </a:lnTo>
                <a:lnTo>
                  <a:pt x="440755" y="337403"/>
                </a:lnTo>
                <a:lnTo>
                  <a:pt x="438532" y="341212"/>
                </a:lnTo>
                <a:lnTo>
                  <a:pt x="435992" y="345021"/>
                </a:lnTo>
                <a:lnTo>
                  <a:pt x="432816" y="348829"/>
                </a:lnTo>
                <a:lnTo>
                  <a:pt x="424560" y="358034"/>
                </a:lnTo>
                <a:lnTo>
                  <a:pt x="416621" y="367556"/>
                </a:lnTo>
                <a:lnTo>
                  <a:pt x="408365" y="376126"/>
                </a:lnTo>
                <a:lnTo>
                  <a:pt x="399791" y="384696"/>
                </a:lnTo>
                <a:lnTo>
                  <a:pt x="391217" y="392949"/>
                </a:lnTo>
                <a:lnTo>
                  <a:pt x="382326" y="401201"/>
                </a:lnTo>
                <a:lnTo>
                  <a:pt x="373117" y="409137"/>
                </a:lnTo>
                <a:lnTo>
                  <a:pt x="363908" y="417072"/>
                </a:lnTo>
                <a:lnTo>
                  <a:pt x="354382" y="424372"/>
                </a:lnTo>
                <a:lnTo>
                  <a:pt x="344856" y="431672"/>
                </a:lnTo>
                <a:lnTo>
                  <a:pt x="334694" y="438655"/>
                </a:lnTo>
                <a:lnTo>
                  <a:pt x="324533" y="445321"/>
                </a:lnTo>
                <a:lnTo>
                  <a:pt x="313736" y="452304"/>
                </a:lnTo>
                <a:lnTo>
                  <a:pt x="302939" y="458652"/>
                </a:lnTo>
                <a:lnTo>
                  <a:pt x="291825" y="465000"/>
                </a:lnTo>
                <a:lnTo>
                  <a:pt x="280394" y="471348"/>
                </a:lnTo>
                <a:lnTo>
                  <a:pt x="274043" y="474205"/>
                </a:lnTo>
                <a:lnTo>
                  <a:pt x="267692" y="477379"/>
                </a:lnTo>
                <a:lnTo>
                  <a:pt x="261658" y="479918"/>
                </a:lnTo>
                <a:lnTo>
                  <a:pt x="255942" y="481823"/>
                </a:lnTo>
                <a:lnTo>
                  <a:pt x="250862" y="483092"/>
                </a:lnTo>
                <a:lnTo>
                  <a:pt x="245463" y="484679"/>
                </a:lnTo>
                <a:lnTo>
                  <a:pt x="241018" y="485631"/>
                </a:lnTo>
                <a:lnTo>
                  <a:pt x="236572" y="486266"/>
                </a:lnTo>
                <a:lnTo>
                  <a:pt x="232126" y="486266"/>
                </a:lnTo>
                <a:lnTo>
                  <a:pt x="227998" y="486266"/>
                </a:lnTo>
                <a:lnTo>
                  <a:pt x="224188" y="486266"/>
                </a:lnTo>
                <a:lnTo>
                  <a:pt x="220377" y="485949"/>
                </a:lnTo>
                <a:lnTo>
                  <a:pt x="213391" y="484362"/>
                </a:lnTo>
                <a:lnTo>
                  <a:pt x="207040" y="482775"/>
                </a:lnTo>
                <a:lnTo>
                  <a:pt x="205770" y="482457"/>
                </a:lnTo>
                <a:lnTo>
                  <a:pt x="200054" y="479918"/>
                </a:lnTo>
                <a:lnTo>
                  <a:pt x="194656" y="476427"/>
                </a:lnTo>
                <a:lnTo>
                  <a:pt x="189258" y="472300"/>
                </a:lnTo>
                <a:lnTo>
                  <a:pt x="184177" y="467539"/>
                </a:lnTo>
                <a:lnTo>
                  <a:pt x="178779" y="461826"/>
                </a:lnTo>
                <a:lnTo>
                  <a:pt x="174015" y="455478"/>
                </a:lnTo>
                <a:lnTo>
                  <a:pt x="168617" y="448495"/>
                </a:lnTo>
                <a:lnTo>
                  <a:pt x="164171" y="440560"/>
                </a:lnTo>
                <a:lnTo>
                  <a:pt x="159726" y="432307"/>
                </a:lnTo>
                <a:lnTo>
                  <a:pt x="155280" y="423420"/>
                </a:lnTo>
                <a:lnTo>
                  <a:pt x="151152" y="413580"/>
                </a:lnTo>
                <a:lnTo>
                  <a:pt x="147341" y="403741"/>
                </a:lnTo>
                <a:lnTo>
                  <a:pt x="143848" y="393266"/>
                </a:lnTo>
                <a:lnTo>
                  <a:pt x="140673" y="382157"/>
                </a:lnTo>
                <a:lnTo>
                  <a:pt x="137498" y="370730"/>
                </a:lnTo>
                <a:lnTo>
                  <a:pt x="134957" y="359304"/>
                </a:lnTo>
                <a:lnTo>
                  <a:pt x="132417" y="343116"/>
                </a:lnTo>
                <a:lnTo>
                  <a:pt x="130194" y="326928"/>
                </a:lnTo>
                <a:lnTo>
                  <a:pt x="128606" y="311375"/>
                </a:lnTo>
                <a:lnTo>
                  <a:pt x="128289" y="295505"/>
                </a:lnTo>
                <a:lnTo>
                  <a:pt x="128289" y="280270"/>
                </a:lnTo>
                <a:lnTo>
                  <a:pt x="128924" y="265352"/>
                </a:lnTo>
                <a:lnTo>
                  <a:pt x="130194" y="250751"/>
                </a:lnTo>
                <a:lnTo>
                  <a:pt x="132417" y="236468"/>
                </a:lnTo>
                <a:lnTo>
                  <a:pt x="134957" y="222819"/>
                </a:lnTo>
                <a:lnTo>
                  <a:pt x="138450" y="210123"/>
                </a:lnTo>
                <a:lnTo>
                  <a:pt x="141943" y="198061"/>
                </a:lnTo>
                <a:lnTo>
                  <a:pt x="146706" y="186952"/>
                </a:lnTo>
                <a:lnTo>
                  <a:pt x="149247" y="181874"/>
                </a:lnTo>
                <a:lnTo>
                  <a:pt x="151787" y="176478"/>
                </a:lnTo>
                <a:lnTo>
                  <a:pt x="154327" y="172034"/>
                </a:lnTo>
                <a:lnTo>
                  <a:pt x="157503" y="167273"/>
                </a:lnTo>
                <a:lnTo>
                  <a:pt x="160361" y="163147"/>
                </a:lnTo>
                <a:lnTo>
                  <a:pt x="163854" y="159338"/>
                </a:lnTo>
                <a:lnTo>
                  <a:pt x="167029" y="155529"/>
                </a:lnTo>
                <a:lnTo>
                  <a:pt x="170522" y="152038"/>
                </a:lnTo>
                <a:lnTo>
                  <a:pt x="173698" y="149498"/>
                </a:lnTo>
                <a:lnTo>
                  <a:pt x="177508" y="146959"/>
                </a:lnTo>
                <a:lnTo>
                  <a:pt x="182272" y="144420"/>
                </a:lnTo>
                <a:lnTo>
                  <a:pt x="188305" y="142515"/>
                </a:lnTo>
                <a:lnTo>
                  <a:pt x="195291" y="140293"/>
                </a:lnTo>
                <a:lnTo>
                  <a:pt x="203865" y="139024"/>
                </a:lnTo>
                <a:lnTo>
                  <a:pt x="214344" y="137754"/>
                </a:lnTo>
                <a:lnTo>
                  <a:pt x="226728" y="137437"/>
                </a:lnTo>
                <a:close/>
                <a:moveTo>
                  <a:pt x="226728" y="84113"/>
                </a:moveTo>
                <a:lnTo>
                  <a:pt x="212756" y="84430"/>
                </a:lnTo>
                <a:lnTo>
                  <a:pt x="199419" y="85382"/>
                </a:lnTo>
                <a:lnTo>
                  <a:pt x="193068" y="86334"/>
                </a:lnTo>
                <a:lnTo>
                  <a:pt x="186717" y="87287"/>
                </a:lnTo>
                <a:lnTo>
                  <a:pt x="180684" y="88874"/>
                </a:lnTo>
                <a:lnTo>
                  <a:pt x="174650" y="90461"/>
                </a:lnTo>
                <a:lnTo>
                  <a:pt x="168935" y="92365"/>
                </a:lnTo>
                <a:lnTo>
                  <a:pt x="163854" y="93952"/>
                </a:lnTo>
                <a:lnTo>
                  <a:pt x="158456" y="96491"/>
                </a:lnTo>
                <a:lnTo>
                  <a:pt x="153375" y="99031"/>
                </a:lnTo>
                <a:lnTo>
                  <a:pt x="148294" y="101887"/>
                </a:lnTo>
                <a:lnTo>
                  <a:pt x="143531" y="105061"/>
                </a:lnTo>
                <a:lnTo>
                  <a:pt x="139085" y="108553"/>
                </a:lnTo>
                <a:lnTo>
                  <a:pt x="134640" y="112362"/>
                </a:lnTo>
                <a:lnTo>
                  <a:pt x="129559" y="116805"/>
                </a:lnTo>
                <a:lnTo>
                  <a:pt x="125113" y="121884"/>
                </a:lnTo>
                <a:lnTo>
                  <a:pt x="120668" y="126962"/>
                </a:lnTo>
                <a:lnTo>
                  <a:pt x="116539" y="132358"/>
                </a:lnTo>
                <a:lnTo>
                  <a:pt x="112411" y="138389"/>
                </a:lnTo>
                <a:lnTo>
                  <a:pt x="108601" y="143785"/>
                </a:lnTo>
                <a:lnTo>
                  <a:pt x="105108" y="150133"/>
                </a:lnTo>
                <a:lnTo>
                  <a:pt x="101615" y="156481"/>
                </a:lnTo>
                <a:lnTo>
                  <a:pt x="98439" y="163147"/>
                </a:lnTo>
                <a:lnTo>
                  <a:pt x="95581" y="169812"/>
                </a:lnTo>
                <a:lnTo>
                  <a:pt x="93041" y="176478"/>
                </a:lnTo>
                <a:lnTo>
                  <a:pt x="90501" y="183461"/>
                </a:lnTo>
                <a:lnTo>
                  <a:pt x="87960" y="190761"/>
                </a:lnTo>
                <a:lnTo>
                  <a:pt x="85737" y="198061"/>
                </a:lnTo>
                <a:lnTo>
                  <a:pt x="82244" y="213614"/>
                </a:lnTo>
                <a:lnTo>
                  <a:pt x="79069" y="228850"/>
                </a:lnTo>
                <a:lnTo>
                  <a:pt x="76846" y="245038"/>
                </a:lnTo>
                <a:lnTo>
                  <a:pt x="75258" y="261543"/>
                </a:lnTo>
                <a:lnTo>
                  <a:pt x="74623" y="278048"/>
                </a:lnTo>
                <a:lnTo>
                  <a:pt x="74306" y="294870"/>
                </a:lnTo>
                <a:lnTo>
                  <a:pt x="74941" y="311693"/>
                </a:lnTo>
                <a:lnTo>
                  <a:pt x="76211" y="328198"/>
                </a:lnTo>
                <a:lnTo>
                  <a:pt x="78434" y="345021"/>
                </a:lnTo>
                <a:lnTo>
                  <a:pt x="80974" y="361526"/>
                </a:lnTo>
                <a:lnTo>
                  <a:pt x="84467" y="378031"/>
                </a:lnTo>
                <a:lnTo>
                  <a:pt x="87960" y="393584"/>
                </a:lnTo>
                <a:lnTo>
                  <a:pt x="92723" y="409454"/>
                </a:lnTo>
                <a:lnTo>
                  <a:pt x="97804" y="424372"/>
                </a:lnTo>
                <a:lnTo>
                  <a:pt x="103520" y="438973"/>
                </a:lnTo>
                <a:lnTo>
                  <a:pt x="109871" y="452621"/>
                </a:lnTo>
                <a:lnTo>
                  <a:pt x="116539" y="465635"/>
                </a:lnTo>
                <a:lnTo>
                  <a:pt x="120350" y="471983"/>
                </a:lnTo>
                <a:lnTo>
                  <a:pt x="124161" y="478014"/>
                </a:lnTo>
                <a:lnTo>
                  <a:pt x="128289" y="483727"/>
                </a:lnTo>
                <a:lnTo>
                  <a:pt x="132417" y="489123"/>
                </a:lnTo>
                <a:lnTo>
                  <a:pt x="136545" y="494519"/>
                </a:lnTo>
                <a:lnTo>
                  <a:pt x="140673" y="499597"/>
                </a:lnTo>
                <a:lnTo>
                  <a:pt x="145119" y="504676"/>
                </a:lnTo>
                <a:lnTo>
                  <a:pt x="149564" y="509120"/>
                </a:lnTo>
                <a:lnTo>
                  <a:pt x="154327" y="513246"/>
                </a:lnTo>
                <a:lnTo>
                  <a:pt x="159408" y="517372"/>
                </a:lnTo>
                <a:lnTo>
                  <a:pt x="164171" y="520546"/>
                </a:lnTo>
                <a:lnTo>
                  <a:pt x="169570" y="524038"/>
                </a:lnTo>
                <a:lnTo>
                  <a:pt x="174650" y="527212"/>
                </a:lnTo>
                <a:lnTo>
                  <a:pt x="180049" y="529751"/>
                </a:lnTo>
                <a:lnTo>
                  <a:pt x="185130" y="531973"/>
                </a:lnTo>
                <a:lnTo>
                  <a:pt x="190845" y="533877"/>
                </a:lnTo>
                <a:lnTo>
                  <a:pt x="197196" y="535782"/>
                </a:lnTo>
                <a:lnTo>
                  <a:pt x="203230" y="537051"/>
                </a:lnTo>
                <a:lnTo>
                  <a:pt x="209581" y="538321"/>
                </a:lnTo>
                <a:lnTo>
                  <a:pt x="215932" y="539273"/>
                </a:lnTo>
                <a:lnTo>
                  <a:pt x="222600" y="539908"/>
                </a:lnTo>
                <a:lnTo>
                  <a:pt x="228951" y="540225"/>
                </a:lnTo>
                <a:lnTo>
                  <a:pt x="235619" y="539908"/>
                </a:lnTo>
                <a:lnTo>
                  <a:pt x="242923" y="539273"/>
                </a:lnTo>
                <a:lnTo>
                  <a:pt x="249909" y="538321"/>
                </a:lnTo>
                <a:lnTo>
                  <a:pt x="257213" y="536734"/>
                </a:lnTo>
                <a:lnTo>
                  <a:pt x="264516" y="535147"/>
                </a:lnTo>
                <a:lnTo>
                  <a:pt x="272455" y="532608"/>
                </a:lnTo>
                <a:lnTo>
                  <a:pt x="280394" y="530068"/>
                </a:lnTo>
                <a:lnTo>
                  <a:pt x="288650" y="526577"/>
                </a:lnTo>
                <a:lnTo>
                  <a:pt x="296906" y="523085"/>
                </a:lnTo>
                <a:lnTo>
                  <a:pt x="305480" y="518324"/>
                </a:lnTo>
                <a:lnTo>
                  <a:pt x="318182" y="511659"/>
                </a:lnTo>
                <a:lnTo>
                  <a:pt x="330566" y="504676"/>
                </a:lnTo>
                <a:lnTo>
                  <a:pt x="342950" y="497058"/>
                </a:lnTo>
                <a:lnTo>
                  <a:pt x="354382" y="489758"/>
                </a:lnTo>
                <a:lnTo>
                  <a:pt x="366131" y="482140"/>
                </a:lnTo>
                <a:lnTo>
                  <a:pt x="376928" y="474205"/>
                </a:lnTo>
                <a:lnTo>
                  <a:pt x="388042" y="465952"/>
                </a:lnTo>
                <a:lnTo>
                  <a:pt x="398521" y="457700"/>
                </a:lnTo>
                <a:lnTo>
                  <a:pt x="409000" y="449130"/>
                </a:lnTo>
                <a:lnTo>
                  <a:pt x="418844" y="440560"/>
                </a:lnTo>
                <a:lnTo>
                  <a:pt x="428688" y="431672"/>
                </a:lnTo>
                <a:lnTo>
                  <a:pt x="438214" y="422468"/>
                </a:lnTo>
                <a:lnTo>
                  <a:pt x="447423" y="412945"/>
                </a:lnTo>
                <a:lnTo>
                  <a:pt x="456315" y="403106"/>
                </a:lnTo>
                <a:lnTo>
                  <a:pt x="465523" y="393266"/>
                </a:lnTo>
                <a:lnTo>
                  <a:pt x="474097" y="383109"/>
                </a:lnTo>
                <a:lnTo>
                  <a:pt x="478225" y="377713"/>
                </a:lnTo>
                <a:lnTo>
                  <a:pt x="482353" y="372317"/>
                </a:lnTo>
                <a:lnTo>
                  <a:pt x="485846" y="366604"/>
                </a:lnTo>
                <a:lnTo>
                  <a:pt x="489022" y="361208"/>
                </a:lnTo>
                <a:lnTo>
                  <a:pt x="492197" y="355495"/>
                </a:lnTo>
                <a:lnTo>
                  <a:pt x="494738" y="349782"/>
                </a:lnTo>
                <a:lnTo>
                  <a:pt x="497278" y="343751"/>
                </a:lnTo>
                <a:lnTo>
                  <a:pt x="499183" y="338355"/>
                </a:lnTo>
                <a:lnTo>
                  <a:pt x="501089" y="332324"/>
                </a:lnTo>
                <a:lnTo>
                  <a:pt x="502676" y="326294"/>
                </a:lnTo>
                <a:lnTo>
                  <a:pt x="503629" y="320580"/>
                </a:lnTo>
                <a:lnTo>
                  <a:pt x="504899" y="314550"/>
                </a:lnTo>
                <a:lnTo>
                  <a:pt x="505534" y="308836"/>
                </a:lnTo>
                <a:lnTo>
                  <a:pt x="505852" y="302805"/>
                </a:lnTo>
                <a:lnTo>
                  <a:pt x="505852" y="296775"/>
                </a:lnTo>
                <a:lnTo>
                  <a:pt x="505852" y="290744"/>
                </a:lnTo>
                <a:lnTo>
                  <a:pt x="505534" y="285031"/>
                </a:lnTo>
                <a:lnTo>
                  <a:pt x="504899" y="279000"/>
                </a:lnTo>
                <a:lnTo>
                  <a:pt x="503947" y="272969"/>
                </a:lnTo>
                <a:lnTo>
                  <a:pt x="502994" y="267573"/>
                </a:lnTo>
                <a:lnTo>
                  <a:pt x="501406" y="261543"/>
                </a:lnTo>
                <a:lnTo>
                  <a:pt x="499818" y="255829"/>
                </a:lnTo>
                <a:lnTo>
                  <a:pt x="497913" y="250116"/>
                </a:lnTo>
                <a:lnTo>
                  <a:pt x="495690" y="244720"/>
                </a:lnTo>
                <a:lnTo>
                  <a:pt x="493467" y="239007"/>
                </a:lnTo>
                <a:lnTo>
                  <a:pt x="490927" y="233928"/>
                </a:lnTo>
                <a:lnTo>
                  <a:pt x="488387" y="228215"/>
                </a:lnTo>
                <a:lnTo>
                  <a:pt x="485211" y="222819"/>
                </a:lnTo>
                <a:lnTo>
                  <a:pt x="482353" y="217741"/>
                </a:lnTo>
                <a:lnTo>
                  <a:pt x="478860" y="212662"/>
                </a:lnTo>
                <a:lnTo>
                  <a:pt x="475050" y="207901"/>
                </a:lnTo>
                <a:lnTo>
                  <a:pt x="471557" y="203140"/>
                </a:lnTo>
                <a:lnTo>
                  <a:pt x="466158" y="196792"/>
                </a:lnTo>
                <a:lnTo>
                  <a:pt x="460125" y="190444"/>
                </a:lnTo>
                <a:lnTo>
                  <a:pt x="454092" y="184413"/>
                </a:lnTo>
                <a:lnTo>
                  <a:pt x="447741" y="178065"/>
                </a:lnTo>
                <a:lnTo>
                  <a:pt x="441072" y="172352"/>
                </a:lnTo>
                <a:lnTo>
                  <a:pt x="434404" y="166321"/>
                </a:lnTo>
                <a:lnTo>
                  <a:pt x="427100" y="160607"/>
                </a:lnTo>
                <a:lnTo>
                  <a:pt x="420114" y="155529"/>
                </a:lnTo>
                <a:lnTo>
                  <a:pt x="412175" y="150133"/>
                </a:lnTo>
                <a:lnTo>
                  <a:pt x="404872" y="145055"/>
                </a:lnTo>
                <a:lnTo>
                  <a:pt x="388677" y="135215"/>
                </a:lnTo>
                <a:lnTo>
                  <a:pt x="372482" y="126010"/>
                </a:lnTo>
                <a:lnTo>
                  <a:pt x="355652" y="117758"/>
                </a:lnTo>
                <a:lnTo>
                  <a:pt x="338822" y="110140"/>
                </a:lnTo>
                <a:lnTo>
                  <a:pt x="321675" y="103474"/>
                </a:lnTo>
                <a:lnTo>
                  <a:pt x="304845" y="97761"/>
                </a:lnTo>
                <a:lnTo>
                  <a:pt x="288332" y="93000"/>
                </a:lnTo>
                <a:lnTo>
                  <a:pt x="271820" y="89191"/>
                </a:lnTo>
                <a:lnTo>
                  <a:pt x="263881" y="87604"/>
                </a:lnTo>
                <a:lnTo>
                  <a:pt x="255942" y="86334"/>
                </a:lnTo>
                <a:lnTo>
                  <a:pt x="248639" y="85382"/>
                </a:lnTo>
                <a:lnTo>
                  <a:pt x="241018" y="84747"/>
                </a:lnTo>
                <a:lnTo>
                  <a:pt x="234032" y="84113"/>
                </a:lnTo>
                <a:lnTo>
                  <a:pt x="226728" y="84113"/>
                </a:lnTo>
                <a:close/>
                <a:moveTo>
                  <a:pt x="551896" y="0"/>
                </a:moveTo>
                <a:lnTo>
                  <a:pt x="558882" y="317"/>
                </a:lnTo>
                <a:lnTo>
                  <a:pt x="565233" y="952"/>
                </a:lnTo>
                <a:lnTo>
                  <a:pt x="571584" y="1270"/>
                </a:lnTo>
                <a:lnTo>
                  <a:pt x="577935" y="2222"/>
                </a:lnTo>
                <a:lnTo>
                  <a:pt x="584286" y="3491"/>
                </a:lnTo>
                <a:lnTo>
                  <a:pt x="590319" y="4444"/>
                </a:lnTo>
                <a:lnTo>
                  <a:pt x="596353" y="6348"/>
                </a:lnTo>
                <a:lnTo>
                  <a:pt x="601751" y="7935"/>
                </a:lnTo>
                <a:lnTo>
                  <a:pt x="607467" y="10157"/>
                </a:lnTo>
                <a:lnTo>
                  <a:pt x="618581" y="14601"/>
                </a:lnTo>
                <a:lnTo>
                  <a:pt x="629695" y="19997"/>
                </a:lnTo>
                <a:lnTo>
                  <a:pt x="640492" y="26027"/>
                </a:lnTo>
                <a:lnTo>
                  <a:pt x="650971" y="32693"/>
                </a:lnTo>
                <a:lnTo>
                  <a:pt x="661450" y="39676"/>
                </a:lnTo>
                <a:lnTo>
                  <a:pt x="671929" y="47611"/>
                </a:lnTo>
                <a:lnTo>
                  <a:pt x="682090" y="55863"/>
                </a:lnTo>
                <a:lnTo>
                  <a:pt x="692887" y="64433"/>
                </a:lnTo>
                <a:lnTo>
                  <a:pt x="714163" y="82843"/>
                </a:lnTo>
                <a:lnTo>
                  <a:pt x="732898" y="98713"/>
                </a:lnTo>
                <a:lnTo>
                  <a:pt x="752903" y="115218"/>
                </a:lnTo>
                <a:lnTo>
                  <a:pt x="754808" y="116805"/>
                </a:lnTo>
                <a:lnTo>
                  <a:pt x="756714" y="118710"/>
                </a:lnTo>
                <a:lnTo>
                  <a:pt x="757984" y="120932"/>
                </a:lnTo>
                <a:lnTo>
                  <a:pt x="759572" y="123154"/>
                </a:lnTo>
                <a:lnTo>
                  <a:pt x="760842" y="125693"/>
                </a:lnTo>
                <a:lnTo>
                  <a:pt x="761477" y="128232"/>
                </a:lnTo>
                <a:lnTo>
                  <a:pt x="762112" y="130454"/>
                </a:lnTo>
                <a:lnTo>
                  <a:pt x="762747" y="132993"/>
                </a:lnTo>
                <a:lnTo>
                  <a:pt x="762747" y="135532"/>
                </a:lnTo>
                <a:lnTo>
                  <a:pt x="762747" y="138389"/>
                </a:lnTo>
                <a:lnTo>
                  <a:pt x="762112" y="140928"/>
                </a:lnTo>
                <a:lnTo>
                  <a:pt x="761795" y="143150"/>
                </a:lnTo>
                <a:lnTo>
                  <a:pt x="760842" y="145689"/>
                </a:lnTo>
                <a:lnTo>
                  <a:pt x="759572" y="147911"/>
                </a:lnTo>
                <a:lnTo>
                  <a:pt x="758619" y="150768"/>
                </a:lnTo>
                <a:lnTo>
                  <a:pt x="756714" y="152990"/>
                </a:lnTo>
                <a:lnTo>
                  <a:pt x="755126" y="154894"/>
                </a:lnTo>
                <a:lnTo>
                  <a:pt x="752903" y="156481"/>
                </a:lnTo>
                <a:lnTo>
                  <a:pt x="750998" y="158068"/>
                </a:lnTo>
                <a:lnTo>
                  <a:pt x="748775" y="159655"/>
                </a:lnTo>
                <a:lnTo>
                  <a:pt x="746235" y="160607"/>
                </a:lnTo>
                <a:lnTo>
                  <a:pt x="744012" y="161560"/>
                </a:lnTo>
                <a:lnTo>
                  <a:pt x="741154" y="162195"/>
                </a:lnTo>
                <a:lnTo>
                  <a:pt x="738614" y="162512"/>
                </a:lnTo>
                <a:lnTo>
                  <a:pt x="736073" y="162512"/>
                </a:lnTo>
                <a:lnTo>
                  <a:pt x="733850" y="162512"/>
                </a:lnTo>
                <a:lnTo>
                  <a:pt x="730992" y="162195"/>
                </a:lnTo>
                <a:lnTo>
                  <a:pt x="728452" y="161560"/>
                </a:lnTo>
                <a:lnTo>
                  <a:pt x="725912" y="160607"/>
                </a:lnTo>
                <a:lnTo>
                  <a:pt x="723689" y="159655"/>
                </a:lnTo>
                <a:lnTo>
                  <a:pt x="721466" y="158068"/>
                </a:lnTo>
                <a:lnTo>
                  <a:pt x="719243" y="156481"/>
                </a:lnTo>
                <a:lnTo>
                  <a:pt x="698603" y="139659"/>
                </a:lnTo>
                <a:lnTo>
                  <a:pt x="679550" y="123788"/>
                </a:lnTo>
                <a:lnTo>
                  <a:pt x="659227" y="106331"/>
                </a:lnTo>
                <a:lnTo>
                  <a:pt x="641127" y="91413"/>
                </a:lnTo>
                <a:lnTo>
                  <a:pt x="632235" y="85065"/>
                </a:lnTo>
                <a:lnTo>
                  <a:pt x="623979" y="79034"/>
                </a:lnTo>
                <a:lnTo>
                  <a:pt x="615723" y="73638"/>
                </a:lnTo>
                <a:lnTo>
                  <a:pt x="607467" y="68560"/>
                </a:lnTo>
                <a:lnTo>
                  <a:pt x="599211" y="64433"/>
                </a:lnTo>
                <a:lnTo>
                  <a:pt x="590954" y="61259"/>
                </a:lnTo>
                <a:lnTo>
                  <a:pt x="582698" y="58085"/>
                </a:lnTo>
                <a:lnTo>
                  <a:pt x="574124" y="56181"/>
                </a:lnTo>
                <a:lnTo>
                  <a:pt x="565551" y="54911"/>
                </a:lnTo>
                <a:lnTo>
                  <a:pt x="556024" y="53959"/>
                </a:lnTo>
                <a:lnTo>
                  <a:pt x="546815" y="53959"/>
                </a:lnTo>
                <a:lnTo>
                  <a:pt x="536654" y="54911"/>
                </a:lnTo>
                <a:lnTo>
                  <a:pt x="515378" y="57450"/>
                </a:lnTo>
                <a:lnTo>
                  <a:pt x="489022" y="60307"/>
                </a:lnTo>
                <a:lnTo>
                  <a:pt x="426148" y="68877"/>
                </a:lnTo>
                <a:lnTo>
                  <a:pt x="429005" y="70464"/>
                </a:lnTo>
                <a:lnTo>
                  <a:pt x="440755" y="78082"/>
                </a:lnTo>
                <a:lnTo>
                  <a:pt x="452186" y="85065"/>
                </a:lnTo>
                <a:lnTo>
                  <a:pt x="463301" y="93000"/>
                </a:lnTo>
                <a:lnTo>
                  <a:pt x="474097" y="100935"/>
                </a:lnTo>
                <a:lnTo>
                  <a:pt x="484259" y="108553"/>
                </a:lnTo>
                <a:lnTo>
                  <a:pt x="493785" y="116805"/>
                </a:lnTo>
                <a:lnTo>
                  <a:pt x="503311" y="125058"/>
                </a:lnTo>
                <a:lnTo>
                  <a:pt x="511885" y="133945"/>
                </a:lnTo>
                <a:lnTo>
                  <a:pt x="517601" y="138706"/>
                </a:lnTo>
                <a:lnTo>
                  <a:pt x="523952" y="143785"/>
                </a:lnTo>
                <a:lnTo>
                  <a:pt x="530938" y="148863"/>
                </a:lnTo>
                <a:lnTo>
                  <a:pt x="538559" y="153942"/>
                </a:lnTo>
                <a:lnTo>
                  <a:pt x="546815" y="159338"/>
                </a:lnTo>
                <a:lnTo>
                  <a:pt x="555389" y="164416"/>
                </a:lnTo>
                <a:lnTo>
                  <a:pt x="564916" y="169495"/>
                </a:lnTo>
                <a:lnTo>
                  <a:pt x="574442" y="174573"/>
                </a:lnTo>
                <a:lnTo>
                  <a:pt x="595082" y="184730"/>
                </a:lnTo>
                <a:lnTo>
                  <a:pt x="617311" y="194570"/>
                </a:lnTo>
                <a:lnTo>
                  <a:pt x="640492" y="204092"/>
                </a:lnTo>
                <a:lnTo>
                  <a:pt x="664308" y="213297"/>
                </a:lnTo>
                <a:lnTo>
                  <a:pt x="688441" y="221549"/>
                </a:lnTo>
                <a:lnTo>
                  <a:pt x="712257" y="228850"/>
                </a:lnTo>
                <a:lnTo>
                  <a:pt x="736391" y="235515"/>
                </a:lnTo>
                <a:lnTo>
                  <a:pt x="759572" y="241229"/>
                </a:lnTo>
                <a:lnTo>
                  <a:pt x="771003" y="243768"/>
                </a:lnTo>
                <a:lnTo>
                  <a:pt x="781800" y="246307"/>
                </a:lnTo>
                <a:lnTo>
                  <a:pt x="792279" y="247894"/>
                </a:lnTo>
                <a:lnTo>
                  <a:pt x="802758" y="249481"/>
                </a:lnTo>
                <a:lnTo>
                  <a:pt x="812602" y="250751"/>
                </a:lnTo>
                <a:lnTo>
                  <a:pt x="821811" y="251703"/>
                </a:lnTo>
                <a:lnTo>
                  <a:pt x="830702" y="252020"/>
                </a:lnTo>
                <a:lnTo>
                  <a:pt x="838958" y="252020"/>
                </a:lnTo>
                <a:lnTo>
                  <a:pt x="851660" y="251068"/>
                </a:lnTo>
                <a:lnTo>
                  <a:pt x="864680" y="249799"/>
                </a:lnTo>
                <a:lnTo>
                  <a:pt x="878017" y="249481"/>
                </a:lnTo>
                <a:lnTo>
                  <a:pt x="891671" y="249481"/>
                </a:lnTo>
                <a:lnTo>
                  <a:pt x="905326" y="250116"/>
                </a:lnTo>
                <a:lnTo>
                  <a:pt x="919615" y="251068"/>
                </a:lnTo>
                <a:lnTo>
                  <a:pt x="933905" y="252655"/>
                </a:lnTo>
                <a:lnTo>
                  <a:pt x="948195" y="254242"/>
                </a:lnTo>
                <a:lnTo>
                  <a:pt x="960579" y="256782"/>
                </a:lnTo>
                <a:lnTo>
                  <a:pt x="972963" y="259003"/>
                </a:lnTo>
                <a:lnTo>
                  <a:pt x="984712" y="261543"/>
                </a:lnTo>
                <a:lnTo>
                  <a:pt x="996779" y="264399"/>
                </a:lnTo>
                <a:lnTo>
                  <a:pt x="1008846" y="267573"/>
                </a:lnTo>
                <a:lnTo>
                  <a:pt x="1020278" y="270747"/>
                </a:lnTo>
                <a:lnTo>
                  <a:pt x="1032027" y="274556"/>
                </a:lnTo>
                <a:lnTo>
                  <a:pt x="1043141" y="278683"/>
                </a:lnTo>
                <a:lnTo>
                  <a:pt x="1011704" y="229167"/>
                </a:lnTo>
                <a:lnTo>
                  <a:pt x="981854" y="183143"/>
                </a:lnTo>
                <a:lnTo>
                  <a:pt x="955181" y="142515"/>
                </a:lnTo>
                <a:lnTo>
                  <a:pt x="932317" y="108553"/>
                </a:lnTo>
                <a:lnTo>
                  <a:pt x="926601" y="100300"/>
                </a:lnTo>
                <a:lnTo>
                  <a:pt x="920885" y="93635"/>
                </a:lnTo>
                <a:lnTo>
                  <a:pt x="914852" y="87604"/>
                </a:lnTo>
                <a:lnTo>
                  <a:pt x="908501" y="82526"/>
                </a:lnTo>
                <a:lnTo>
                  <a:pt x="902150" y="78082"/>
                </a:lnTo>
                <a:lnTo>
                  <a:pt x="894847" y="74590"/>
                </a:lnTo>
                <a:lnTo>
                  <a:pt x="887861" y="72051"/>
                </a:lnTo>
                <a:lnTo>
                  <a:pt x="879604" y="69829"/>
                </a:lnTo>
                <a:lnTo>
                  <a:pt x="871031" y="68242"/>
                </a:lnTo>
                <a:lnTo>
                  <a:pt x="861504" y="67607"/>
                </a:lnTo>
                <a:lnTo>
                  <a:pt x="851343" y="66655"/>
                </a:lnTo>
                <a:lnTo>
                  <a:pt x="840546" y="66973"/>
                </a:lnTo>
                <a:lnTo>
                  <a:pt x="828162" y="67607"/>
                </a:lnTo>
                <a:lnTo>
                  <a:pt x="815142" y="68242"/>
                </a:lnTo>
                <a:lnTo>
                  <a:pt x="784975" y="70464"/>
                </a:lnTo>
                <a:lnTo>
                  <a:pt x="758619" y="72686"/>
                </a:lnTo>
                <a:lnTo>
                  <a:pt x="755761" y="72686"/>
                </a:lnTo>
                <a:lnTo>
                  <a:pt x="752903" y="72369"/>
                </a:lnTo>
                <a:lnTo>
                  <a:pt x="750680" y="72051"/>
                </a:lnTo>
                <a:lnTo>
                  <a:pt x="748140" y="71099"/>
                </a:lnTo>
                <a:lnTo>
                  <a:pt x="745282" y="70464"/>
                </a:lnTo>
                <a:lnTo>
                  <a:pt x="743059" y="68877"/>
                </a:lnTo>
                <a:lnTo>
                  <a:pt x="740836" y="67925"/>
                </a:lnTo>
                <a:lnTo>
                  <a:pt x="738931" y="66020"/>
                </a:lnTo>
                <a:lnTo>
                  <a:pt x="737026" y="64433"/>
                </a:lnTo>
                <a:lnTo>
                  <a:pt x="735121" y="62529"/>
                </a:lnTo>
                <a:lnTo>
                  <a:pt x="733850" y="60307"/>
                </a:lnTo>
                <a:lnTo>
                  <a:pt x="732580" y="58085"/>
                </a:lnTo>
                <a:lnTo>
                  <a:pt x="731628" y="55546"/>
                </a:lnTo>
                <a:lnTo>
                  <a:pt x="730675" y="53324"/>
                </a:lnTo>
                <a:lnTo>
                  <a:pt x="730040" y="50785"/>
                </a:lnTo>
                <a:lnTo>
                  <a:pt x="729722" y="47611"/>
                </a:lnTo>
                <a:lnTo>
                  <a:pt x="729722" y="45072"/>
                </a:lnTo>
                <a:lnTo>
                  <a:pt x="730040" y="42532"/>
                </a:lnTo>
                <a:lnTo>
                  <a:pt x="730357" y="39676"/>
                </a:lnTo>
                <a:lnTo>
                  <a:pt x="730992" y="37136"/>
                </a:lnTo>
                <a:lnTo>
                  <a:pt x="731945" y="34915"/>
                </a:lnTo>
                <a:lnTo>
                  <a:pt x="732898" y="32693"/>
                </a:lnTo>
                <a:lnTo>
                  <a:pt x="734486" y="30471"/>
                </a:lnTo>
                <a:lnTo>
                  <a:pt x="736073" y="28249"/>
                </a:lnTo>
                <a:lnTo>
                  <a:pt x="737979" y="26345"/>
                </a:lnTo>
                <a:lnTo>
                  <a:pt x="739884" y="24758"/>
                </a:lnTo>
                <a:lnTo>
                  <a:pt x="742107" y="23171"/>
                </a:lnTo>
                <a:lnTo>
                  <a:pt x="744329" y="21901"/>
                </a:lnTo>
                <a:lnTo>
                  <a:pt x="746552" y="20949"/>
                </a:lnTo>
                <a:lnTo>
                  <a:pt x="749093" y="19997"/>
                </a:lnTo>
                <a:lnTo>
                  <a:pt x="751633" y="19679"/>
                </a:lnTo>
                <a:lnTo>
                  <a:pt x="754491" y="19044"/>
                </a:lnTo>
                <a:lnTo>
                  <a:pt x="780530" y="16822"/>
                </a:lnTo>
                <a:lnTo>
                  <a:pt x="811332" y="14601"/>
                </a:lnTo>
                <a:lnTo>
                  <a:pt x="825939" y="13648"/>
                </a:lnTo>
                <a:lnTo>
                  <a:pt x="839911" y="13331"/>
                </a:lnTo>
                <a:lnTo>
                  <a:pt x="853248" y="13331"/>
                </a:lnTo>
                <a:lnTo>
                  <a:pt x="866267" y="13966"/>
                </a:lnTo>
                <a:lnTo>
                  <a:pt x="879287" y="15553"/>
                </a:lnTo>
                <a:lnTo>
                  <a:pt x="885638" y="16188"/>
                </a:lnTo>
                <a:lnTo>
                  <a:pt x="891671" y="17457"/>
                </a:lnTo>
                <a:lnTo>
                  <a:pt x="897387" y="18727"/>
                </a:lnTo>
                <a:lnTo>
                  <a:pt x="903420" y="20631"/>
                </a:lnTo>
                <a:lnTo>
                  <a:pt x="909136" y="22536"/>
                </a:lnTo>
                <a:lnTo>
                  <a:pt x="914852" y="24758"/>
                </a:lnTo>
                <a:lnTo>
                  <a:pt x="920250" y="27297"/>
                </a:lnTo>
                <a:lnTo>
                  <a:pt x="925966" y="30154"/>
                </a:lnTo>
                <a:lnTo>
                  <a:pt x="931365" y="33328"/>
                </a:lnTo>
                <a:lnTo>
                  <a:pt x="936763" y="36819"/>
                </a:lnTo>
                <a:lnTo>
                  <a:pt x="942161" y="40628"/>
                </a:lnTo>
                <a:lnTo>
                  <a:pt x="946924" y="44754"/>
                </a:lnTo>
                <a:lnTo>
                  <a:pt x="952323" y="49198"/>
                </a:lnTo>
                <a:lnTo>
                  <a:pt x="957086" y="54276"/>
                </a:lnTo>
                <a:lnTo>
                  <a:pt x="962484" y="59672"/>
                </a:lnTo>
                <a:lnTo>
                  <a:pt x="967247" y="65386"/>
                </a:lnTo>
                <a:lnTo>
                  <a:pt x="971693" y="71734"/>
                </a:lnTo>
                <a:lnTo>
                  <a:pt x="976456" y="78399"/>
                </a:lnTo>
                <a:lnTo>
                  <a:pt x="992016" y="100935"/>
                </a:lnTo>
                <a:lnTo>
                  <a:pt x="1009481" y="127280"/>
                </a:lnTo>
                <a:lnTo>
                  <a:pt x="1049809" y="189174"/>
                </a:lnTo>
                <a:lnTo>
                  <a:pt x="1093631" y="257416"/>
                </a:lnTo>
                <a:lnTo>
                  <a:pt x="1137452" y="326294"/>
                </a:lnTo>
                <a:lnTo>
                  <a:pt x="1142851" y="330102"/>
                </a:lnTo>
                <a:lnTo>
                  <a:pt x="1148249" y="334229"/>
                </a:lnTo>
                <a:lnTo>
                  <a:pt x="1156188" y="340894"/>
                </a:lnTo>
                <a:lnTo>
                  <a:pt x="1163491" y="347560"/>
                </a:lnTo>
                <a:lnTo>
                  <a:pt x="1170795" y="354543"/>
                </a:lnTo>
                <a:lnTo>
                  <a:pt x="1177463" y="361208"/>
                </a:lnTo>
                <a:lnTo>
                  <a:pt x="1183814" y="368191"/>
                </a:lnTo>
                <a:lnTo>
                  <a:pt x="1189848" y="375492"/>
                </a:lnTo>
                <a:lnTo>
                  <a:pt x="1194928" y="382474"/>
                </a:lnTo>
                <a:lnTo>
                  <a:pt x="1200327" y="389457"/>
                </a:lnTo>
                <a:lnTo>
                  <a:pt x="1204772" y="396758"/>
                </a:lnTo>
                <a:lnTo>
                  <a:pt x="1209218" y="404058"/>
                </a:lnTo>
                <a:lnTo>
                  <a:pt x="1213028" y="411676"/>
                </a:lnTo>
                <a:lnTo>
                  <a:pt x="1216521" y="419294"/>
                </a:lnTo>
                <a:lnTo>
                  <a:pt x="1219379" y="426911"/>
                </a:lnTo>
                <a:lnTo>
                  <a:pt x="1221920" y="434529"/>
                </a:lnTo>
                <a:lnTo>
                  <a:pt x="1224143" y="442464"/>
                </a:lnTo>
                <a:lnTo>
                  <a:pt x="1225730" y="450399"/>
                </a:lnTo>
                <a:lnTo>
                  <a:pt x="1230811" y="454526"/>
                </a:lnTo>
                <a:lnTo>
                  <a:pt x="1235257" y="458652"/>
                </a:lnTo>
                <a:lnTo>
                  <a:pt x="1239702" y="463096"/>
                </a:lnTo>
                <a:lnTo>
                  <a:pt x="1243513" y="467857"/>
                </a:lnTo>
                <a:lnTo>
                  <a:pt x="1246688" y="472618"/>
                </a:lnTo>
                <a:lnTo>
                  <a:pt x="1249546" y="478331"/>
                </a:lnTo>
                <a:lnTo>
                  <a:pt x="1252087" y="483727"/>
                </a:lnTo>
                <a:lnTo>
                  <a:pt x="1254310" y="489758"/>
                </a:lnTo>
                <a:lnTo>
                  <a:pt x="1255897" y="495154"/>
                </a:lnTo>
                <a:lnTo>
                  <a:pt x="1256850" y="501184"/>
                </a:lnTo>
                <a:lnTo>
                  <a:pt x="1257485" y="507533"/>
                </a:lnTo>
                <a:lnTo>
                  <a:pt x="1258120" y="513563"/>
                </a:lnTo>
                <a:lnTo>
                  <a:pt x="1257485" y="519911"/>
                </a:lnTo>
                <a:lnTo>
                  <a:pt x="1256850" y="525942"/>
                </a:lnTo>
                <a:lnTo>
                  <a:pt x="1255262" y="532290"/>
                </a:lnTo>
                <a:lnTo>
                  <a:pt x="1253674" y="538638"/>
                </a:lnTo>
                <a:lnTo>
                  <a:pt x="1252087" y="542447"/>
                </a:lnTo>
                <a:lnTo>
                  <a:pt x="1250181" y="546256"/>
                </a:lnTo>
                <a:lnTo>
                  <a:pt x="1248276" y="549748"/>
                </a:lnTo>
                <a:lnTo>
                  <a:pt x="1246053" y="553556"/>
                </a:lnTo>
                <a:lnTo>
                  <a:pt x="1241608" y="560539"/>
                </a:lnTo>
                <a:lnTo>
                  <a:pt x="1236209" y="566253"/>
                </a:lnTo>
                <a:lnTo>
                  <a:pt x="1230176" y="571649"/>
                </a:lnTo>
                <a:lnTo>
                  <a:pt x="1223825" y="576410"/>
                </a:lnTo>
                <a:lnTo>
                  <a:pt x="1217157" y="580536"/>
                </a:lnTo>
                <a:lnTo>
                  <a:pt x="1209535" y="584027"/>
                </a:lnTo>
                <a:lnTo>
                  <a:pt x="1206042" y="593232"/>
                </a:lnTo>
                <a:lnTo>
                  <a:pt x="1201914" y="602754"/>
                </a:lnTo>
                <a:lnTo>
                  <a:pt x="1197151" y="611959"/>
                </a:lnTo>
                <a:lnTo>
                  <a:pt x="1192388" y="621481"/>
                </a:lnTo>
                <a:lnTo>
                  <a:pt x="1187625" y="630686"/>
                </a:lnTo>
                <a:lnTo>
                  <a:pt x="1181909" y="640208"/>
                </a:lnTo>
                <a:lnTo>
                  <a:pt x="1176193" y="649413"/>
                </a:lnTo>
                <a:lnTo>
                  <a:pt x="1170477" y="658618"/>
                </a:lnTo>
                <a:lnTo>
                  <a:pt x="1163809" y="667823"/>
                </a:lnTo>
                <a:lnTo>
                  <a:pt x="1157458" y="677027"/>
                </a:lnTo>
                <a:lnTo>
                  <a:pt x="1150472" y="685915"/>
                </a:lnTo>
                <a:lnTo>
                  <a:pt x="1143486" y="695120"/>
                </a:lnTo>
                <a:lnTo>
                  <a:pt x="1135865" y="703690"/>
                </a:lnTo>
                <a:lnTo>
                  <a:pt x="1127926" y="712894"/>
                </a:lnTo>
                <a:lnTo>
                  <a:pt x="1119670" y="721464"/>
                </a:lnTo>
                <a:lnTo>
                  <a:pt x="1111096" y="730034"/>
                </a:lnTo>
                <a:lnTo>
                  <a:pt x="1103157" y="737969"/>
                </a:lnTo>
                <a:lnTo>
                  <a:pt x="1095536" y="745270"/>
                </a:lnTo>
                <a:lnTo>
                  <a:pt x="1087598" y="752888"/>
                </a:lnTo>
                <a:lnTo>
                  <a:pt x="1079341" y="759553"/>
                </a:lnTo>
                <a:lnTo>
                  <a:pt x="1071085" y="766536"/>
                </a:lnTo>
                <a:lnTo>
                  <a:pt x="1062829" y="773202"/>
                </a:lnTo>
                <a:lnTo>
                  <a:pt x="1054573" y="779232"/>
                </a:lnTo>
                <a:lnTo>
                  <a:pt x="1046316" y="785580"/>
                </a:lnTo>
                <a:lnTo>
                  <a:pt x="1038060" y="790976"/>
                </a:lnTo>
                <a:lnTo>
                  <a:pt x="1029486" y="796372"/>
                </a:lnTo>
                <a:lnTo>
                  <a:pt x="1021230" y="801451"/>
                </a:lnTo>
                <a:lnTo>
                  <a:pt x="1012974" y="806847"/>
                </a:lnTo>
                <a:lnTo>
                  <a:pt x="1004400" y="811290"/>
                </a:lnTo>
                <a:lnTo>
                  <a:pt x="996144" y="815734"/>
                </a:lnTo>
                <a:lnTo>
                  <a:pt x="987570" y="819860"/>
                </a:lnTo>
                <a:lnTo>
                  <a:pt x="979314" y="823669"/>
                </a:lnTo>
                <a:lnTo>
                  <a:pt x="970740" y="827478"/>
                </a:lnTo>
                <a:lnTo>
                  <a:pt x="962484" y="830335"/>
                </a:lnTo>
                <a:lnTo>
                  <a:pt x="953593" y="833509"/>
                </a:lnTo>
                <a:lnTo>
                  <a:pt x="945337" y="836365"/>
                </a:lnTo>
                <a:lnTo>
                  <a:pt x="937398" y="838587"/>
                </a:lnTo>
                <a:lnTo>
                  <a:pt x="929142" y="840809"/>
                </a:lnTo>
                <a:lnTo>
                  <a:pt x="920885" y="842713"/>
                </a:lnTo>
                <a:lnTo>
                  <a:pt x="912629" y="844300"/>
                </a:lnTo>
                <a:lnTo>
                  <a:pt x="904691" y="845570"/>
                </a:lnTo>
                <a:lnTo>
                  <a:pt x="896434" y="846205"/>
                </a:lnTo>
                <a:lnTo>
                  <a:pt x="888496" y="846840"/>
                </a:lnTo>
                <a:lnTo>
                  <a:pt x="880557" y="847157"/>
                </a:lnTo>
                <a:lnTo>
                  <a:pt x="872936" y="847157"/>
                </a:lnTo>
                <a:lnTo>
                  <a:pt x="865315" y="846840"/>
                </a:lnTo>
                <a:lnTo>
                  <a:pt x="857376" y="846205"/>
                </a:lnTo>
                <a:lnTo>
                  <a:pt x="850073" y="845570"/>
                </a:lnTo>
                <a:lnTo>
                  <a:pt x="840546" y="843666"/>
                </a:lnTo>
                <a:lnTo>
                  <a:pt x="831655" y="841444"/>
                </a:lnTo>
                <a:lnTo>
                  <a:pt x="822446" y="838587"/>
                </a:lnTo>
                <a:lnTo>
                  <a:pt x="813872" y="835731"/>
                </a:lnTo>
                <a:lnTo>
                  <a:pt x="804346" y="831604"/>
                </a:lnTo>
                <a:lnTo>
                  <a:pt x="794502" y="826843"/>
                </a:lnTo>
                <a:lnTo>
                  <a:pt x="785611" y="821765"/>
                </a:lnTo>
                <a:lnTo>
                  <a:pt x="776402" y="816051"/>
                </a:lnTo>
                <a:lnTo>
                  <a:pt x="768145" y="810338"/>
                </a:lnTo>
                <a:lnTo>
                  <a:pt x="759889" y="803990"/>
                </a:lnTo>
                <a:lnTo>
                  <a:pt x="752268" y="797007"/>
                </a:lnTo>
                <a:lnTo>
                  <a:pt x="744647" y="789707"/>
                </a:lnTo>
                <a:lnTo>
                  <a:pt x="737661" y="782089"/>
                </a:lnTo>
                <a:lnTo>
                  <a:pt x="730675" y="773519"/>
                </a:lnTo>
                <a:lnTo>
                  <a:pt x="724324" y="764949"/>
                </a:lnTo>
                <a:lnTo>
                  <a:pt x="717973" y="755427"/>
                </a:lnTo>
                <a:lnTo>
                  <a:pt x="711940" y="745905"/>
                </a:lnTo>
                <a:lnTo>
                  <a:pt x="706541" y="735748"/>
                </a:lnTo>
                <a:lnTo>
                  <a:pt x="701143" y="724956"/>
                </a:lnTo>
                <a:lnTo>
                  <a:pt x="696062" y="713212"/>
                </a:lnTo>
                <a:lnTo>
                  <a:pt x="689394" y="697976"/>
                </a:lnTo>
                <a:lnTo>
                  <a:pt x="683678" y="682423"/>
                </a:lnTo>
                <a:lnTo>
                  <a:pt x="677962" y="666870"/>
                </a:lnTo>
                <a:lnTo>
                  <a:pt x="672564" y="651318"/>
                </a:lnTo>
                <a:lnTo>
                  <a:pt x="668118" y="636082"/>
                </a:lnTo>
                <a:lnTo>
                  <a:pt x="663673" y="620212"/>
                </a:lnTo>
                <a:lnTo>
                  <a:pt x="659862" y="604976"/>
                </a:lnTo>
                <a:lnTo>
                  <a:pt x="656051" y="589741"/>
                </a:lnTo>
                <a:lnTo>
                  <a:pt x="653194" y="573870"/>
                </a:lnTo>
                <a:lnTo>
                  <a:pt x="650336" y="558000"/>
                </a:lnTo>
                <a:lnTo>
                  <a:pt x="647795" y="542765"/>
                </a:lnTo>
                <a:lnTo>
                  <a:pt x="646207" y="527212"/>
                </a:lnTo>
                <a:lnTo>
                  <a:pt x="644620" y="511341"/>
                </a:lnTo>
                <a:lnTo>
                  <a:pt x="643350" y="495471"/>
                </a:lnTo>
                <a:lnTo>
                  <a:pt x="642714" y="479601"/>
                </a:lnTo>
                <a:lnTo>
                  <a:pt x="642397" y="463413"/>
                </a:lnTo>
                <a:lnTo>
                  <a:pt x="642397" y="453573"/>
                </a:lnTo>
                <a:lnTo>
                  <a:pt x="643032" y="444051"/>
                </a:lnTo>
                <a:lnTo>
                  <a:pt x="644302" y="434212"/>
                </a:lnTo>
                <a:lnTo>
                  <a:pt x="645255" y="424372"/>
                </a:lnTo>
                <a:lnTo>
                  <a:pt x="647160" y="415167"/>
                </a:lnTo>
                <a:lnTo>
                  <a:pt x="649383" y="405963"/>
                </a:lnTo>
                <a:lnTo>
                  <a:pt x="651923" y="397075"/>
                </a:lnTo>
                <a:lnTo>
                  <a:pt x="655416" y="388188"/>
                </a:lnTo>
                <a:lnTo>
                  <a:pt x="651288" y="384696"/>
                </a:lnTo>
                <a:lnTo>
                  <a:pt x="647160" y="381840"/>
                </a:lnTo>
                <a:lnTo>
                  <a:pt x="642714" y="378666"/>
                </a:lnTo>
                <a:lnTo>
                  <a:pt x="637951" y="375809"/>
                </a:lnTo>
                <a:lnTo>
                  <a:pt x="632871" y="373270"/>
                </a:lnTo>
                <a:lnTo>
                  <a:pt x="627790" y="370413"/>
                </a:lnTo>
                <a:lnTo>
                  <a:pt x="622074" y="367874"/>
                </a:lnTo>
                <a:lnTo>
                  <a:pt x="616041" y="365652"/>
                </a:lnTo>
                <a:lnTo>
                  <a:pt x="614453" y="365335"/>
                </a:lnTo>
                <a:lnTo>
                  <a:pt x="609055" y="363430"/>
                </a:lnTo>
                <a:lnTo>
                  <a:pt x="603339" y="361843"/>
                </a:lnTo>
                <a:lnTo>
                  <a:pt x="597623" y="360891"/>
                </a:lnTo>
                <a:lnTo>
                  <a:pt x="592542" y="359939"/>
                </a:lnTo>
                <a:lnTo>
                  <a:pt x="587144" y="359304"/>
                </a:lnTo>
                <a:lnTo>
                  <a:pt x="582063" y="358986"/>
                </a:lnTo>
                <a:lnTo>
                  <a:pt x="576982" y="358986"/>
                </a:lnTo>
                <a:lnTo>
                  <a:pt x="572219" y="358986"/>
                </a:lnTo>
                <a:lnTo>
                  <a:pt x="569361" y="367874"/>
                </a:lnTo>
                <a:lnTo>
                  <a:pt x="565551" y="376444"/>
                </a:lnTo>
                <a:lnTo>
                  <a:pt x="561422" y="385014"/>
                </a:lnTo>
                <a:lnTo>
                  <a:pt x="556977" y="393266"/>
                </a:lnTo>
                <a:lnTo>
                  <a:pt x="551896" y="401519"/>
                </a:lnTo>
                <a:lnTo>
                  <a:pt x="546815" y="409771"/>
                </a:lnTo>
                <a:lnTo>
                  <a:pt x="541099" y="417707"/>
                </a:lnTo>
                <a:lnTo>
                  <a:pt x="534749" y="425642"/>
                </a:lnTo>
                <a:lnTo>
                  <a:pt x="524587" y="437386"/>
                </a:lnTo>
                <a:lnTo>
                  <a:pt x="514108" y="449447"/>
                </a:lnTo>
                <a:lnTo>
                  <a:pt x="503311" y="461191"/>
                </a:lnTo>
                <a:lnTo>
                  <a:pt x="492197" y="472300"/>
                </a:lnTo>
                <a:lnTo>
                  <a:pt x="480448" y="483092"/>
                </a:lnTo>
                <a:lnTo>
                  <a:pt x="468699" y="494201"/>
                </a:lnTo>
                <a:lnTo>
                  <a:pt x="456950" y="504676"/>
                </a:lnTo>
                <a:lnTo>
                  <a:pt x="444883" y="514833"/>
                </a:lnTo>
                <a:lnTo>
                  <a:pt x="432181" y="524355"/>
                </a:lnTo>
                <a:lnTo>
                  <a:pt x="419479" y="533877"/>
                </a:lnTo>
                <a:lnTo>
                  <a:pt x="406142" y="543082"/>
                </a:lnTo>
                <a:lnTo>
                  <a:pt x="392805" y="552287"/>
                </a:lnTo>
                <a:lnTo>
                  <a:pt x="378833" y="560857"/>
                </a:lnTo>
                <a:lnTo>
                  <a:pt x="365179" y="569427"/>
                </a:lnTo>
                <a:lnTo>
                  <a:pt x="350571" y="577679"/>
                </a:lnTo>
                <a:lnTo>
                  <a:pt x="335647" y="585614"/>
                </a:lnTo>
                <a:lnTo>
                  <a:pt x="324533" y="591010"/>
                </a:lnTo>
                <a:lnTo>
                  <a:pt x="313736" y="596406"/>
                </a:lnTo>
                <a:lnTo>
                  <a:pt x="302939" y="600850"/>
                </a:lnTo>
                <a:lnTo>
                  <a:pt x="291825" y="604659"/>
                </a:lnTo>
                <a:lnTo>
                  <a:pt x="281346" y="607833"/>
                </a:lnTo>
                <a:lnTo>
                  <a:pt x="270550" y="610690"/>
                </a:lnTo>
                <a:lnTo>
                  <a:pt x="260071" y="612911"/>
                </a:lnTo>
                <a:lnTo>
                  <a:pt x="249909" y="614181"/>
                </a:lnTo>
                <a:lnTo>
                  <a:pt x="239430" y="615451"/>
                </a:lnTo>
                <a:lnTo>
                  <a:pt x="228951" y="615768"/>
                </a:lnTo>
                <a:lnTo>
                  <a:pt x="218789" y="615451"/>
                </a:lnTo>
                <a:lnTo>
                  <a:pt x="208310" y="614816"/>
                </a:lnTo>
                <a:lnTo>
                  <a:pt x="197831" y="613546"/>
                </a:lnTo>
                <a:lnTo>
                  <a:pt x="187670" y="611642"/>
                </a:lnTo>
                <a:lnTo>
                  <a:pt x="177191" y="609420"/>
                </a:lnTo>
                <a:lnTo>
                  <a:pt x="167029" y="606563"/>
                </a:lnTo>
                <a:lnTo>
                  <a:pt x="158138" y="603389"/>
                </a:lnTo>
                <a:lnTo>
                  <a:pt x="149564" y="599580"/>
                </a:lnTo>
                <a:lnTo>
                  <a:pt x="141308" y="595454"/>
                </a:lnTo>
                <a:lnTo>
                  <a:pt x="133052" y="591010"/>
                </a:lnTo>
                <a:lnTo>
                  <a:pt x="126701" y="587201"/>
                </a:lnTo>
                <a:lnTo>
                  <a:pt x="120350" y="582758"/>
                </a:lnTo>
                <a:lnTo>
                  <a:pt x="113999" y="578314"/>
                </a:lnTo>
                <a:lnTo>
                  <a:pt x="107966" y="573553"/>
                </a:lnTo>
                <a:lnTo>
                  <a:pt x="101932" y="568157"/>
                </a:lnTo>
                <a:lnTo>
                  <a:pt x="96216" y="562761"/>
                </a:lnTo>
                <a:lnTo>
                  <a:pt x="90818" y="557048"/>
                </a:lnTo>
                <a:lnTo>
                  <a:pt x="85102" y="551017"/>
                </a:lnTo>
                <a:lnTo>
                  <a:pt x="79704" y="544669"/>
                </a:lnTo>
                <a:lnTo>
                  <a:pt x="74623" y="538004"/>
                </a:lnTo>
                <a:lnTo>
                  <a:pt x="69225" y="531021"/>
                </a:lnTo>
                <a:lnTo>
                  <a:pt x="64462" y="524038"/>
                </a:lnTo>
                <a:lnTo>
                  <a:pt x="59699" y="516420"/>
                </a:lnTo>
                <a:lnTo>
                  <a:pt x="55253" y="509120"/>
                </a:lnTo>
                <a:lnTo>
                  <a:pt x="50490" y="501184"/>
                </a:lnTo>
                <a:lnTo>
                  <a:pt x="46362" y="493249"/>
                </a:lnTo>
                <a:lnTo>
                  <a:pt x="42233" y="484679"/>
                </a:lnTo>
                <a:lnTo>
                  <a:pt x="38423" y="476427"/>
                </a:lnTo>
                <a:lnTo>
                  <a:pt x="34612" y="467539"/>
                </a:lnTo>
                <a:lnTo>
                  <a:pt x="31119" y="458969"/>
                </a:lnTo>
                <a:lnTo>
                  <a:pt x="27309" y="449447"/>
                </a:lnTo>
                <a:lnTo>
                  <a:pt x="24451" y="440242"/>
                </a:lnTo>
                <a:lnTo>
                  <a:pt x="21275" y="430720"/>
                </a:lnTo>
                <a:lnTo>
                  <a:pt x="18417" y="421198"/>
                </a:lnTo>
                <a:lnTo>
                  <a:pt x="15877" y="411358"/>
                </a:lnTo>
                <a:lnTo>
                  <a:pt x="13019" y="401201"/>
                </a:lnTo>
                <a:lnTo>
                  <a:pt x="10796" y="390727"/>
                </a:lnTo>
                <a:lnTo>
                  <a:pt x="8891" y="380570"/>
                </a:lnTo>
                <a:lnTo>
                  <a:pt x="7303" y="369778"/>
                </a:lnTo>
                <a:lnTo>
                  <a:pt x="5398" y="359304"/>
                </a:lnTo>
                <a:lnTo>
                  <a:pt x="3810" y="348512"/>
                </a:lnTo>
                <a:lnTo>
                  <a:pt x="2540" y="337085"/>
                </a:lnTo>
                <a:lnTo>
                  <a:pt x="1588" y="325976"/>
                </a:lnTo>
                <a:lnTo>
                  <a:pt x="635" y="314232"/>
                </a:lnTo>
                <a:lnTo>
                  <a:pt x="317" y="302805"/>
                </a:lnTo>
                <a:lnTo>
                  <a:pt x="0" y="291379"/>
                </a:lnTo>
                <a:lnTo>
                  <a:pt x="0" y="280587"/>
                </a:lnTo>
                <a:lnTo>
                  <a:pt x="317" y="269478"/>
                </a:lnTo>
                <a:lnTo>
                  <a:pt x="635" y="258369"/>
                </a:lnTo>
                <a:lnTo>
                  <a:pt x="1588" y="247577"/>
                </a:lnTo>
                <a:lnTo>
                  <a:pt x="2540" y="237102"/>
                </a:lnTo>
                <a:lnTo>
                  <a:pt x="3810" y="226628"/>
                </a:lnTo>
                <a:lnTo>
                  <a:pt x="5398" y="216471"/>
                </a:lnTo>
                <a:lnTo>
                  <a:pt x="7303" y="205997"/>
                </a:lnTo>
                <a:lnTo>
                  <a:pt x="8891" y="196474"/>
                </a:lnTo>
                <a:lnTo>
                  <a:pt x="11431" y="186635"/>
                </a:lnTo>
                <a:lnTo>
                  <a:pt x="13654" y="176795"/>
                </a:lnTo>
                <a:lnTo>
                  <a:pt x="16512" y="167590"/>
                </a:lnTo>
                <a:lnTo>
                  <a:pt x="13972" y="163782"/>
                </a:lnTo>
                <a:lnTo>
                  <a:pt x="11749" y="159655"/>
                </a:lnTo>
                <a:lnTo>
                  <a:pt x="9526" y="155529"/>
                </a:lnTo>
                <a:lnTo>
                  <a:pt x="7621" y="151403"/>
                </a:lnTo>
                <a:lnTo>
                  <a:pt x="6033" y="147276"/>
                </a:lnTo>
                <a:lnTo>
                  <a:pt x="4445" y="142833"/>
                </a:lnTo>
                <a:lnTo>
                  <a:pt x="3493" y="138389"/>
                </a:lnTo>
                <a:lnTo>
                  <a:pt x="2540" y="133945"/>
                </a:lnTo>
                <a:lnTo>
                  <a:pt x="2223" y="129184"/>
                </a:lnTo>
                <a:lnTo>
                  <a:pt x="1905" y="124423"/>
                </a:lnTo>
                <a:lnTo>
                  <a:pt x="1905" y="119980"/>
                </a:lnTo>
                <a:lnTo>
                  <a:pt x="2223" y="115218"/>
                </a:lnTo>
                <a:lnTo>
                  <a:pt x="2540" y="110457"/>
                </a:lnTo>
                <a:lnTo>
                  <a:pt x="3493" y="105696"/>
                </a:lnTo>
                <a:lnTo>
                  <a:pt x="4763" y="101253"/>
                </a:lnTo>
                <a:lnTo>
                  <a:pt x="6351" y="96491"/>
                </a:lnTo>
                <a:lnTo>
                  <a:pt x="8891" y="89826"/>
                </a:lnTo>
                <a:lnTo>
                  <a:pt x="12067" y="83478"/>
                </a:lnTo>
                <a:lnTo>
                  <a:pt x="15877" y="78082"/>
                </a:lnTo>
                <a:lnTo>
                  <a:pt x="20005" y="72686"/>
                </a:lnTo>
                <a:lnTo>
                  <a:pt x="24451" y="67925"/>
                </a:lnTo>
                <a:lnTo>
                  <a:pt x="29214" y="63481"/>
                </a:lnTo>
                <a:lnTo>
                  <a:pt x="34612" y="59355"/>
                </a:lnTo>
                <a:lnTo>
                  <a:pt x="40011" y="55546"/>
                </a:lnTo>
                <a:lnTo>
                  <a:pt x="46044" y="52372"/>
                </a:lnTo>
                <a:lnTo>
                  <a:pt x="52077" y="49833"/>
                </a:lnTo>
                <a:lnTo>
                  <a:pt x="58428" y="47928"/>
                </a:lnTo>
                <a:lnTo>
                  <a:pt x="64779" y="46659"/>
                </a:lnTo>
                <a:lnTo>
                  <a:pt x="71765" y="45389"/>
                </a:lnTo>
                <a:lnTo>
                  <a:pt x="78434" y="45072"/>
                </a:lnTo>
                <a:lnTo>
                  <a:pt x="85102" y="45389"/>
                </a:lnTo>
                <a:lnTo>
                  <a:pt x="91771" y="46024"/>
                </a:lnTo>
                <a:lnTo>
                  <a:pt x="98122" y="41263"/>
                </a:lnTo>
                <a:lnTo>
                  <a:pt x="105108" y="36819"/>
                </a:lnTo>
                <a:lnTo>
                  <a:pt x="111776" y="32693"/>
                </a:lnTo>
                <a:lnTo>
                  <a:pt x="118762" y="28567"/>
                </a:lnTo>
                <a:lnTo>
                  <a:pt x="126383" y="25075"/>
                </a:lnTo>
                <a:lnTo>
                  <a:pt x="133687" y="21901"/>
                </a:lnTo>
                <a:lnTo>
                  <a:pt x="141626" y="18727"/>
                </a:lnTo>
                <a:lnTo>
                  <a:pt x="149564" y="16188"/>
                </a:lnTo>
                <a:lnTo>
                  <a:pt x="157821" y="13966"/>
                </a:lnTo>
                <a:lnTo>
                  <a:pt x="166394" y="12061"/>
                </a:lnTo>
                <a:lnTo>
                  <a:pt x="175286" y="10157"/>
                </a:lnTo>
                <a:lnTo>
                  <a:pt x="184494" y="9205"/>
                </a:lnTo>
                <a:lnTo>
                  <a:pt x="193703" y="7935"/>
                </a:lnTo>
                <a:lnTo>
                  <a:pt x="203547" y="7300"/>
                </a:lnTo>
                <a:lnTo>
                  <a:pt x="213709" y="6665"/>
                </a:lnTo>
                <a:lnTo>
                  <a:pt x="223870" y="6348"/>
                </a:lnTo>
                <a:lnTo>
                  <a:pt x="236572" y="6665"/>
                </a:lnTo>
                <a:lnTo>
                  <a:pt x="249909" y="7935"/>
                </a:lnTo>
                <a:lnTo>
                  <a:pt x="263564" y="9840"/>
                </a:lnTo>
                <a:lnTo>
                  <a:pt x="277853" y="12061"/>
                </a:lnTo>
                <a:lnTo>
                  <a:pt x="291825" y="14918"/>
                </a:lnTo>
                <a:lnTo>
                  <a:pt x="306115" y="18727"/>
                </a:lnTo>
                <a:lnTo>
                  <a:pt x="320722" y="22853"/>
                </a:lnTo>
                <a:lnTo>
                  <a:pt x="335647" y="27932"/>
                </a:lnTo>
                <a:lnTo>
                  <a:pt x="393440" y="19679"/>
                </a:lnTo>
                <a:lnTo>
                  <a:pt x="447423" y="12061"/>
                </a:lnTo>
                <a:lnTo>
                  <a:pt x="494420" y="5713"/>
                </a:lnTo>
                <a:lnTo>
                  <a:pt x="530620" y="1270"/>
                </a:lnTo>
                <a:lnTo>
                  <a:pt x="538242" y="952"/>
                </a:lnTo>
                <a:lnTo>
                  <a:pt x="544910" y="317"/>
                </a:lnTo>
                <a:lnTo>
                  <a:pt x="551896" y="0"/>
                </a:lnTo>
                <a:close/>
              </a:path>
            </a:pathLst>
          </a:custGeom>
          <a:solidFill>
            <a:schemeClr val="bg1"/>
          </a:solidFill>
          <a:ln w="9525">
            <a:noFill/>
            <a:round/>
            <a:headEnd/>
            <a:tailEnd/>
          </a:ln>
        </p:spPr>
        <p:txBody>
          <a:bodyPr/>
          <a:lstStyle/>
          <a:p>
            <a:endParaRPr lang="zh-CN" altLang="en-US"/>
          </a:p>
        </p:txBody>
      </p:sp>
      <p:sp>
        <p:nvSpPr>
          <p:cNvPr id="16" name="文本框 15"/>
          <p:cNvSpPr txBox="1">
            <a:spLocks noChangeArrowheads="1"/>
          </p:cNvSpPr>
          <p:nvPr/>
        </p:nvSpPr>
        <p:spPr bwMode="auto">
          <a:xfrm>
            <a:off x="965200" y="4400550"/>
            <a:ext cx="1639888" cy="304800"/>
          </a:xfrm>
          <a:prstGeom prst="rect">
            <a:avLst/>
          </a:prstGeom>
          <a:noFill/>
          <a:ln w="9525">
            <a:noFill/>
            <a:miter lim="800000"/>
            <a:headEnd/>
            <a:tailEnd/>
          </a:ln>
        </p:spPr>
        <p:txBody>
          <a:bodyPr>
            <a:spAutoFit/>
          </a:bodyPr>
          <a:lstStyle/>
          <a:p>
            <a:pPr algn="ctr"/>
            <a:r>
              <a:rPr lang="zh-CN" altLang="en-US" sz="1400">
                <a:solidFill>
                  <a:srgbClr val="7F7F7F"/>
                </a:solidFill>
                <a:latin typeface="Calibri" pitchFamily="34" charset="0"/>
                <a:ea typeface="微软雅黑" pitchFamily="34" charset="-122"/>
              </a:rPr>
              <a:t>标题内容</a:t>
            </a:r>
          </a:p>
        </p:txBody>
      </p:sp>
      <p:sp>
        <p:nvSpPr>
          <p:cNvPr id="17" name="文本框 16"/>
          <p:cNvSpPr txBox="1">
            <a:spLocks noChangeArrowheads="1"/>
          </p:cNvSpPr>
          <p:nvPr/>
        </p:nvSpPr>
        <p:spPr bwMode="auto">
          <a:xfrm>
            <a:off x="3025775" y="4400550"/>
            <a:ext cx="1639888" cy="304800"/>
          </a:xfrm>
          <a:prstGeom prst="rect">
            <a:avLst/>
          </a:prstGeom>
          <a:noFill/>
          <a:ln w="9525">
            <a:noFill/>
            <a:miter lim="800000"/>
            <a:headEnd/>
            <a:tailEnd/>
          </a:ln>
        </p:spPr>
        <p:txBody>
          <a:bodyPr>
            <a:spAutoFit/>
          </a:bodyPr>
          <a:lstStyle/>
          <a:p>
            <a:pPr algn="ctr"/>
            <a:r>
              <a:rPr lang="zh-CN" altLang="en-US" sz="1400">
                <a:solidFill>
                  <a:srgbClr val="7F7F7F"/>
                </a:solidFill>
                <a:ea typeface="微软雅黑" pitchFamily="34" charset="-122"/>
              </a:rPr>
              <a:t>标题内容</a:t>
            </a:r>
          </a:p>
        </p:txBody>
      </p:sp>
      <p:sp>
        <p:nvSpPr>
          <p:cNvPr id="18" name="文本框 17"/>
          <p:cNvSpPr txBox="1">
            <a:spLocks noChangeArrowheads="1"/>
          </p:cNvSpPr>
          <p:nvPr/>
        </p:nvSpPr>
        <p:spPr bwMode="auto">
          <a:xfrm>
            <a:off x="5260975" y="4403725"/>
            <a:ext cx="1639888" cy="304800"/>
          </a:xfrm>
          <a:prstGeom prst="rect">
            <a:avLst/>
          </a:prstGeom>
          <a:noFill/>
          <a:ln w="9525">
            <a:noFill/>
            <a:miter lim="800000"/>
            <a:headEnd/>
            <a:tailEnd/>
          </a:ln>
        </p:spPr>
        <p:txBody>
          <a:bodyPr>
            <a:spAutoFit/>
          </a:bodyPr>
          <a:lstStyle/>
          <a:p>
            <a:pPr algn="ctr"/>
            <a:r>
              <a:rPr lang="zh-CN" altLang="en-US" sz="1400">
                <a:solidFill>
                  <a:srgbClr val="7F7F7F"/>
                </a:solidFill>
                <a:ea typeface="微软雅黑" pitchFamily="34" charset="-122"/>
              </a:rPr>
              <a:t>标题内容</a:t>
            </a:r>
          </a:p>
        </p:txBody>
      </p:sp>
      <p:sp>
        <p:nvSpPr>
          <p:cNvPr id="19" name="文本框 18"/>
          <p:cNvSpPr txBox="1">
            <a:spLocks noChangeArrowheads="1"/>
          </p:cNvSpPr>
          <p:nvPr/>
        </p:nvSpPr>
        <p:spPr bwMode="auto">
          <a:xfrm>
            <a:off x="7242175" y="4400550"/>
            <a:ext cx="1797050" cy="304800"/>
          </a:xfrm>
          <a:prstGeom prst="rect">
            <a:avLst/>
          </a:prstGeom>
          <a:noFill/>
          <a:ln w="9525">
            <a:noFill/>
            <a:miter lim="800000"/>
            <a:headEnd/>
            <a:tailEnd/>
          </a:ln>
        </p:spPr>
        <p:txBody>
          <a:bodyPr>
            <a:spAutoFit/>
          </a:bodyPr>
          <a:lstStyle/>
          <a:p>
            <a:pPr algn="ctr"/>
            <a:r>
              <a:rPr lang="zh-CN" altLang="en-US" sz="1400">
                <a:solidFill>
                  <a:srgbClr val="7F7F7F"/>
                </a:solidFill>
                <a:ea typeface="微软雅黑" pitchFamily="34" charset="-122"/>
              </a:rPr>
              <a:t>标题内容</a:t>
            </a:r>
          </a:p>
        </p:txBody>
      </p:sp>
      <p:sp>
        <p:nvSpPr>
          <p:cNvPr id="20" name="文本框 19"/>
          <p:cNvSpPr txBox="1">
            <a:spLocks noChangeArrowheads="1"/>
          </p:cNvSpPr>
          <p:nvPr/>
        </p:nvSpPr>
        <p:spPr bwMode="auto">
          <a:xfrm>
            <a:off x="9380538" y="4400550"/>
            <a:ext cx="1798637" cy="304800"/>
          </a:xfrm>
          <a:prstGeom prst="rect">
            <a:avLst/>
          </a:prstGeom>
          <a:noFill/>
          <a:ln w="9525">
            <a:noFill/>
            <a:miter lim="800000"/>
            <a:headEnd/>
            <a:tailEnd/>
          </a:ln>
        </p:spPr>
        <p:txBody>
          <a:bodyPr>
            <a:spAutoFit/>
          </a:bodyPr>
          <a:lstStyle/>
          <a:p>
            <a:pPr algn="ctr"/>
            <a:r>
              <a:rPr lang="zh-CN" altLang="en-US" sz="1400">
                <a:solidFill>
                  <a:srgbClr val="7F7F7F"/>
                </a:solidFill>
                <a:ea typeface="微软雅黑" pitchFamily="34" charset="-122"/>
              </a:rPr>
              <a:t>标题内容</a:t>
            </a:r>
          </a:p>
        </p:txBody>
      </p:sp>
      <p:sp>
        <p:nvSpPr>
          <p:cNvPr id="21" name="文本框 20"/>
          <p:cNvSpPr txBox="1"/>
          <p:nvPr/>
        </p:nvSpPr>
        <p:spPr>
          <a:xfrm>
            <a:off x="766763" y="5975350"/>
            <a:ext cx="11071225" cy="523875"/>
          </a:xfrm>
          <a:prstGeom prst="rect">
            <a:avLst/>
          </a:prstGeom>
          <a:noFill/>
        </p:spPr>
        <p:txBody>
          <a:bodyPr>
            <a:spAutoFit/>
          </a:bodyPr>
          <a:lstStyle/>
          <a:p>
            <a:pPr fontAlgn="auto">
              <a:spcBef>
                <a:spcPts val="0"/>
              </a:spcBef>
              <a:spcAft>
                <a:spcPts val="0"/>
              </a:spcAft>
              <a:defRPr/>
            </a:pPr>
            <a:r>
              <a:rPr lang="en-US" altLang="zh-CN" sz="1400" dirty="0">
                <a:solidFill>
                  <a:schemeClr val="tx1">
                    <a:lumMod val="75000"/>
                    <a:lumOff val="25000"/>
                  </a:schemeClr>
                </a:solidFill>
                <a:latin typeface="+mn-lt"/>
                <a:ea typeface="+mn-ea"/>
              </a:rPr>
              <a:t>There are many variations of passages of Lorem Ipsum available, but the majority have suffered alteration in some form, by injected humors. There are many variations of passages of Lorem Ipsum available, but the majority have suffered alteration in some form, by injected humors.</a:t>
            </a:r>
            <a:endParaRPr lang="zh-CN" altLang="en-US" sz="1400" dirty="0">
              <a:solidFill>
                <a:schemeClr val="tx1">
                  <a:lumMod val="75000"/>
                  <a:lumOff val="25000"/>
                </a:schemeClr>
              </a:solidFill>
              <a:latin typeface="+mn-lt"/>
              <a:ea typeface="+mn-ea"/>
            </a:endParaRPr>
          </a:p>
        </p:txBody>
      </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23584"/>
                                        </p:tgtEl>
                                        <p:attrNameLst>
                                          <p:attrName>style.visibility</p:attrName>
                                        </p:attrNameLst>
                                      </p:cBhvr>
                                      <p:to>
                                        <p:strVal val="visible"/>
                                      </p:to>
                                    </p:set>
                                    <p:animEffect transition="in" filter="fade">
                                      <p:cBhvr>
                                        <p:cTn id="7" dur="500"/>
                                        <p:tgtEl>
                                          <p:spTgt spid="23584"/>
                                        </p:tgtEl>
                                      </p:cBhvr>
                                    </p:animEffect>
                                    <p:anim calcmode="lin" valueType="num">
                                      <p:cBhvr>
                                        <p:cTn id="8" dur="500" fill="hold"/>
                                        <p:tgtEl>
                                          <p:spTgt spid="23584"/>
                                        </p:tgtEl>
                                        <p:attrNameLst>
                                          <p:attrName>ppt_x</p:attrName>
                                        </p:attrNameLst>
                                      </p:cBhvr>
                                      <p:tavLst>
                                        <p:tav tm="0">
                                          <p:val>
                                            <p:strVal val="#ppt_x"/>
                                          </p:val>
                                        </p:tav>
                                        <p:tav tm="100000">
                                          <p:val>
                                            <p:strVal val="#ppt_x"/>
                                          </p:val>
                                        </p:tav>
                                      </p:tavLst>
                                    </p:anim>
                                    <p:anim calcmode="lin" valueType="num">
                                      <p:cBhvr>
                                        <p:cTn id="9" dur="500" fill="hold"/>
                                        <p:tgtEl>
                                          <p:spTgt spid="2358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7" presetClass="entr" presetSubtype="0" fill="hold" grpId="0" nodeType="afterEffect">
                                  <p:stCondLst>
                                    <p:cond delay="0"/>
                                  </p:stCondLst>
                                  <p:childTnLst>
                                    <p:set>
                                      <p:cBhvr>
                                        <p:cTn id="12" dur="1" fill="hold">
                                          <p:stCondLst>
                                            <p:cond delay="0"/>
                                          </p:stCondLst>
                                        </p:cTn>
                                        <p:tgtEl>
                                          <p:spTgt spid="23586"/>
                                        </p:tgtEl>
                                        <p:attrNameLst>
                                          <p:attrName>style.visibility</p:attrName>
                                        </p:attrNameLst>
                                      </p:cBhvr>
                                      <p:to>
                                        <p:strVal val="visible"/>
                                      </p:to>
                                    </p:set>
                                    <p:animEffect transition="in" filter="fade">
                                      <p:cBhvr>
                                        <p:cTn id="13" dur="500"/>
                                        <p:tgtEl>
                                          <p:spTgt spid="23586"/>
                                        </p:tgtEl>
                                      </p:cBhvr>
                                    </p:animEffect>
                                    <p:anim calcmode="lin" valueType="num">
                                      <p:cBhvr>
                                        <p:cTn id="14" dur="500" fill="hold"/>
                                        <p:tgtEl>
                                          <p:spTgt spid="23586"/>
                                        </p:tgtEl>
                                        <p:attrNameLst>
                                          <p:attrName>ppt_x</p:attrName>
                                        </p:attrNameLst>
                                      </p:cBhvr>
                                      <p:tavLst>
                                        <p:tav tm="0">
                                          <p:val>
                                            <p:strVal val="#ppt_x"/>
                                          </p:val>
                                        </p:tav>
                                        <p:tav tm="100000">
                                          <p:val>
                                            <p:strVal val="#ppt_x"/>
                                          </p:val>
                                        </p:tav>
                                      </p:tavLst>
                                    </p:anim>
                                    <p:anim calcmode="lin" valueType="num">
                                      <p:cBhvr>
                                        <p:cTn id="15" dur="500" fill="hold"/>
                                        <p:tgtEl>
                                          <p:spTgt spid="2358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7" presetClass="entr" presetSubtype="0" fill="hold" grpId="0" nodeType="afterEffect">
                                  <p:stCondLst>
                                    <p:cond delay="0"/>
                                  </p:stCondLst>
                                  <p:childTnLst>
                                    <p:set>
                                      <p:cBhvr>
                                        <p:cTn id="18" dur="1" fill="hold">
                                          <p:stCondLst>
                                            <p:cond delay="0"/>
                                          </p:stCondLst>
                                        </p:cTn>
                                        <p:tgtEl>
                                          <p:spTgt spid="23587"/>
                                        </p:tgtEl>
                                        <p:attrNameLst>
                                          <p:attrName>style.visibility</p:attrName>
                                        </p:attrNameLst>
                                      </p:cBhvr>
                                      <p:to>
                                        <p:strVal val="visible"/>
                                      </p:to>
                                    </p:set>
                                    <p:animEffect transition="in" filter="fade">
                                      <p:cBhvr>
                                        <p:cTn id="19" dur="500"/>
                                        <p:tgtEl>
                                          <p:spTgt spid="23587"/>
                                        </p:tgtEl>
                                      </p:cBhvr>
                                    </p:animEffect>
                                    <p:anim calcmode="lin" valueType="num">
                                      <p:cBhvr>
                                        <p:cTn id="20" dur="500" fill="hold"/>
                                        <p:tgtEl>
                                          <p:spTgt spid="23587"/>
                                        </p:tgtEl>
                                        <p:attrNameLst>
                                          <p:attrName>ppt_x</p:attrName>
                                        </p:attrNameLst>
                                      </p:cBhvr>
                                      <p:tavLst>
                                        <p:tav tm="0">
                                          <p:val>
                                            <p:strVal val="#ppt_x"/>
                                          </p:val>
                                        </p:tav>
                                        <p:tav tm="100000">
                                          <p:val>
                                            <p:strVal val="#ppt_x"/>
                                          </p:val>
                                        </p:tav>
                                      </p:tavLst>
                                    </p:anim>
                                    <p:anim calcmode="lin" valueType="num">
                                      <p:cBhvr>
                                        <p:cTn id="21" dur="500" fill="hold"/>
                                        <p:tgtEl>
                                          <p:spTgt spid="2358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7" presetClass="entr" presetSubtype="0" fill="hold" grpId="0" nodeType="afterEffect">
                                  <p:stCondLst>
                                    <p:cond delay="0"/>
                                  </p:stCondLst>
                                  <p:childTnLst>
                                    <p:set>
                                      <p:cBhvr>
                                        <p:cTn id="24" dur="1" fill="hold">
                                          <p:stCondLst>
                                            <p:cond delay="0"/>
                                          </p:stCondLst>
                                        </p:cTn>
                                        <p:tgtEl>
                                          <p:spTgt spid="23588"/>
                                        </p:tgtEl>
                                        <p:attrNameLst>
                                          <p:attrName>style.visibility</p:attrName>
                                        </p:attrNameLst>
                                      </p:cBhvr>
                                      <p:to>
                                        <p:strVal val="visible"/>
                                      </p:to>
                                    </p:set>
                                    <p:animEffect transition="in" filter="fade">
                                      <p:cBhvr>
                                        <p:cTn id="25" dur="500"/>
                                        <p:tgtEl>
                                          <p:spTgt spid="23588"/>
                                        </p:tgtEl>
                                      </p:cBhvr>
                                    </p:animEffect>
                                    <p:anim calcmode="lin" valueType="num">
                                      <p:cBhvr>
                                        <p:cTn id="26" dur="500" fill="hold"/>
                                        <p:tgtEl>
                                          <p:spTgt spid="23588"/>
                                        </p:tgtEl>
                                        <p:attrNameLst>
                                          <p:attrName>ppt_x</p:attrName>
                                        </p:attrNameLst>
                                      </p:cBhvr>
                                      <p:tavLst>
                                        <p:tav tm="0">
                                          <p:val>
                                            <p:strVal val="#ppt_x"/>
                                          </p:val>
                                        </p:tav>
                                        <p:tav tm="100000">
                                          <p:val>
                                            <p:strVal val="#ppt_x"/>
                                          </p:val>
                                        </p:tav>
                                      </p:tavLst>
                                    </p:anim>
                                    <p:anim calcmode="lin" valueType="num">
                                      <p:cBhvr>
                                        <p:cTn id="27" dur="500" fill="hold"/>
                                        <p:tgtEl>
                                          <p:spTgt spid="23588"/>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7" presetClass="entr" presetSubtype="0" fill="hold" grpId="0" nodeType="afterEffect">
                                  <p:stCondLst>
                                    <p:cond delay="0"/>
                                  </p:stCondLst>
                                  <p:childTnLst>
                                    <p:set>
                                      <p:cBhvr>
                                        <p:cTn id="30" dur="1" fill="hold">
                                          <p:stCondLst>
                                            <p:cond delay="0"/>
                                          </p:stCondLst>
                                        </p:cTn>
                                        <p:tgtEl>
                                          <p:spTgt spid="23589"/>
                                        </p:tgtEl>
                                        <p:attrNameLst>
                                          <p:attrName>style.visibility</p:attrName>
                                        </p:attrNameLst>
                                      </p:cBhvr>
                                      <p:to>
                                        <p:strVal val="visible"/>
                                      </p:to>
                                    </p:set>
                                    <p:animEffect transition="in" filter="fade">
                                      <p:cBhvr>
                                        <p:cTn id="31" dur="500"/>
                                        <p:tgtEl>
                                          <p:spTgt spid="23589"/>
                                        </p:tgtEl>
                                      </p:cBhvr>
                                    </p:animEffect>
                                    <p:anim calcmode="lin" valueType="num">
                                      <p:cBhvr>
                                        <p:cTn id="32" dur="500" fill="hold"/>
                                        <p:tgtEl>
                                          <p:spTgt spid="23589"/>
                                        </p:tgtEl>
                                        <p:attrNameLst>
                                          <p:attrName>ppt_x</p:attrName>
                                        </p:attrNameLst>
                                      </p:cBhvr>
                                      <p:tavLst>
                                        <p:tav tm="0">
                                          <p:val>
                                            <p:strVal val="#ppt_x"/>
                                          </p:val>
                                        </p:tav>
                                        <p:tav tm="100000">
                                          <p:val>
                                            <p:strVal val="#ppt_x"/>
                                          </p:val>
                                        </p:tav>
                                      </p:tavLst>
                                    </p:anim>
                                    <p:anim calcmode="lin" valueType="num">
                                      <p:cBhvr>
                                        <p:cTn id="33" dur="500" fill="hold"/>
                                        <p:tgtEl>
                                          <p:spTgt spid="23589"/>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9" presetClass="entr" presetSubtype="0" fill="hold" grpId="0" nodeType="afterEffect">
                                  <p:stCondLst>
                                    <p:cond delay="0"/>
                                  </p:stCondLst>
                                  <p:childTnLst>
                                    <p:set>
                                      <p:cBhvr>
                                        <p:cTn id="36" dur="1" fill="hold">
                                          <p:stCondLst>
                                            <p:cond delay="0"/>
                                          </p:stCondLst>
                                        </p:cTn>
                                        <p:tgtEl>
                                          <p:spTgt spid="23569"/>
                                        </p:tgtEl>
                                        <p:attrNameLst>
                                          <p:attrName>style.visibility</p:attrName>
                                        </p:attrNameLst>
                                      </p:cBhvr>
                                      <p:to>
                                        <p:strVal val="visible"/>
                                      </p:to>
                                    </p:set>
                                    <p:animEffect transition="in" filter="dissolve">
                                      <p:cBhvr>
                                        <p:cTn id="37" dur="500"/>
                                        <p:tgtEl>
                                          <p:spTgt spid="23569"/>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23570"/>
                                        </p:tgtEl>
                                        <p:attrNameLst>
                                          <p:attrName>style.visibility</p:attrName>
                                        </p:attrNameLst>
                                      </p:cBhvr>
                                      <p:to>
                                        <p:strVal val="visible"/>
                                      </p:to>
                                    </p:set>
                                    <p:animEffect transition="in" filter="dissolve">
                                      <p:cBhvr>
                                        <p:cTn id="40" dur="500"/>
                                        <p:tgtEl>
                                          <p:spTgt spid="23570"/>
                                        </p:tgtEl>
                                      </p:cBhvr>
                                    </p:animEffect>
                                  </p:childTnLst>
                                </p:cTn>
                              </p:par>
                              <p:par>
                                <p:cTn id="41" presetID="9" presetClass="entr" presetSubtype="0" fill="hold" grpId="0" nodeType="withEffect">
                                  <p:stCondLst>
                                    <p:cond delay="0"/>
                                  </p:stCondLst>
                                  <p:childTnLst>
                                    <p:set>
                                      <p:cBhvr>
                                        <p:cTn id="42" dur="1" fill="hold">
                                          <p:stCondLst>
                                            <p:cond delay="0"/>
                                          </p:stCondLst>
                                        </p:cTn>
                                        <p:tgtEl>
                                          <p:spTgt spid="23571"/>
                                        </p:tgtEl>
                                        <p:attrNameLst>
                                          <p:attrName>style.visibility</p:attrName>
                                        </p:attrNameLst>
                                      </p:cBhvr>
                                      <p:to>
                                        <p:strVal val="visible"/>
                                      </p:to>
                                    </p:set>
                                    <p:animEffect transition="in" filter="dissolve">
                                      <p:cBhvr>
                                        <p:cTn id="43" dur="500"/>
                                        <p:tgtEl>
                                          <p:spTgt spid="23571"/>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23572"/>
                                        </p:tgtEl>
                                        <p:attrNameLst>
                                          <p:attrName>style.visibility</p:attrName>
                                        </p:attrNameLst>
                                      </p:cBhvr>
                                      <p:to>
                                        <p:strVal val="visible"/>
                                      </p:to>
                                    </p:set>
                                    <p:animEffect transition="in" filter="dissolve">
                                      <p:cBhvr>
                                        <p:cTn id="46" dur="500"/>
                                        <p:tgtEl>
                                          <p:spTgt spid="23572"/>
                                        </p:tgtEl>
                                      </p:cBhvr>
                                    </p:animEffect>
                                  </p:childTnLst>
                                </p:cTn>
                              </p:par>
                              <p:par>
                                <p:cTn id="47" presetID="9" presetClass="entr" presetSubtype="0" fill="hold" grpId="0" nodeType="withEffect">
                                  <p:stCondLst>
                                    <p:cond delay="0"/>
                                  </p:stCondLst>
                                  <p:childTnLst>
                                    <p:set>
                                      <p:cBhvr>
                                        <p:cTn id="48" dur="1" fill="hold">
                                          <p:stCondLst>
                                            <p:cond delay="0"/>
                                          </p:stCondLst>
                                        </p:cTn>
                                        <p:tgtEl>
                                          <p:spTgt spid="23573"/>
                                        </p:tgtEl>
                                        <p:attrNameLst>
                                          <p:attrName>style.visibility</p:attrName>
                                        </p:attrNameLst>
                                      </p:cBhvr>
                                      <p:to>
                                        <p:strVal val="visible"/>
                                      </p:to>
                                    </p:set>
                                    <p:animEffect transition="in" filter="dissolve">
                                      <p:cBhvr>
                                        <p:cTn id="49" dur="500"/>
                                        <p:tgtEl>
                                          <p:spTgt spid="23573"/>
                                        </p:tgtEl>
                                      </p:cBhvr>
                                    </p:animEffect>
                                  </p:childTnLst>
                                </p:cTn>
                              </p:par>
                            </p:childTnLst>
                          </p:cTn>
                        </p:par>
                        <p:par>
                          <p:cTn id="50" fill="hold">
                            <p:stCondLst>
                              <p:cond delay="3000"/>
                            </p:stCondLst>
                            <p:childTnLst>
                              <p:par>
                                <p:cTn id="51" presetID="2" presetClass="entr" presetSubtype="4" fill="hold" grpId="0" nodeType="after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500" fill="hold"/>
                                        <p:tgtEl>
                                          <p:spTgt spid="16"/>
                                        </p:tgtEl>
                                        <p:attrNameLst>
                                          <p:attrName>ppt_x</p:attrName>
                                        </p:attrNameLst>
                                      </p:cBhvr>
                                      <p:tavLst>
                                        <p:tav tm="0">
                                          <p:val>
                                            <p:strVal val="#ppt_x"/>
                                          </p:val>
                                        </p:tav>
                                        <p:tav tm="100000">
                                          <p:val>
                                            <p:strVal val="#ppt_x"/>
                                          </p:val>
                                        </p:tav>
                                      </p:tavLst>
                                    </p:anim>
                                    <p:anim calcmode="lin" valueType="num">
                                      <p:cBhvr additive="base">
                                        <p:cTn id="54" dur="5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500" fill="hold"/>
                                        <p:tgtEl>
                                          <p:spTgt spid="17"/>
                                        </p:tgtEl>
                                        <p:attrNameLst>
                                          <p:attrName>ppt_x</p:attrName>
                                        </p:attrNameLst>
                                      </p:cBhvr>
                                      <p:tavLst>
                                        <p:tav tm="0">
                                          <p:val>
                                            <p:strVal val="#ppt_x"/>
                                          </p:val>
                                        </p:tav>
                                        <p:tav tm="100000">
                                          <p:val>
                                            <p:strVal val="#ppt_x"/>
                                          </p:val>
                                        </p:tav>
                                      </p:tavLst>
                                    </p:anim>
                                    <p:anim calcmode="lin" valueType="num">
                                      <p:cBhvr additive="base">
                                        <p:cTn id="58" dur="5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500" fill="hold"/>
                                        <p:tgtEl>
                                          <p:spTgt spid="18"/>
                                        </p:tgtEl>
                                        <p:attrNameLst>
                                          <p:attrName>ppt_x</p:attrName>
                                        </p:attrNameLst>
                                      </p:cBhvr>
                                      <p:tavLst>
                                        <p:tav tm="0">
                                          <p:val>
                                            <p:strVal val="#ppt_x"/>
                                          </p:val>
                                        </p:tav>
                                        <p:tav tm="100000">
                                          <p:val>
                                            <p:strVal val="#ppt_x"/>
                                          </p:val>
                                        </p:tav>
                                      </p:tavLst>
                                    </p:anim>
                                    <p:anim calcmode="lin" valueType="num">
                                      <p:cBhvr additive="base">
                                        <p:cTn id="62" dur="5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500" fill="hold"/>
                                        <p:tgtEl>
                                          <p:spTgt spid="19"/>
                                        </p:tgtEl>
                                        <p:attrNameLst>
                                          <p:attrName>ppt_x</p:attrName>
                                        </p:attrNameLst>
                                      </p:cBhvr>
                                      <p:tavLst>
                                        <p:tav tm="0">
                                          <p:val>
                                            <p:strVal val="#ppt_x"/>
                                          </p:val>
                                        </p:tav>
                                        <p:tav tm="100000">
                                          <p:val>
                                            <p:strVal val="#ppt_x"/>
                                          </p:val>
                                        </p:tav>
                                      </p:tavLst>
                                    </p:anim>
                                    <p:anim calcmode="lin" valueType="num">
                                      <p:cBhvr additive="base">
                                        <p:cTn id="66" dur="5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500" fill="hold"/>
                                        <p:tgtEl>
                                          <p:spTgt spid="20"/>
                                        </p:tgtEl>
                                        <p:attrNameLst>
                                          <p:attrName>ppt_x</p:attrName>
                                        </p:attrNameLst>
                                      </p:cBhvr>
                                      <p:tavLst>
                                        <p:tav tm="0">
                                          <p:val>
                                            <p:strVal val="#ppt_x"/>
                                          </p:val>
                                        </p:tav>
                                        <p:tav tm="100000">
                                          <p:val>
                                            <p:strVal val="#ppt_x"/>
                                          </p:val>
                                        </p:tav>
                                      </p:tavLst>
                                    </p:anim>
                                    <p:anim calcmode="lin" valueType="num">
                                      <p:cBhvr additive="base">
                                        <p:cTn id="70" dur="500" fill="hold"/>
                                        <p:tgtEl>
                                          <p:spTgt spid="20"/>
                                        </p:tgtEl>
                                        <p:attrNameLst>
                                          <p:attrName>ppt_y</p:attrName>
                                        </p:attrNameLst>
                                      </p:cBhvr>
                                      <p:tavLst>
                                        <p:tav tm="0">
                                          <p:val>
                                            <p:strVal val="1+#ppt_h/2"/>
                                          </p:val>
                                        </p:tav>
                                        <p:tav tm="100000">
                                          <p:val>
                                            <p:strVal val="#ppt_y"/>
                                          </p:val>
                                        </p:tav>
                                      </p:tavLst>
                                    </p:anim>
                                  </p:childTnLst>
                                </p:cTn>
                              </p:par>
                            </p:childTnLst>
                          </p:cTn>
                        </p:par>
                        <p:par>
                          <p:cTn id="71" fill="hold">
                            <p:stCondLst>
                              <p:cond delay="3500"/>
                            </p:stCondLst>
                            <p:childTnLst>
                              <p:par>
                                <p:cTn id="72" presetID="9" presetClass="entr" presetSubtype="0" fill="hold" grpId="0"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dissolve">
                                      <p:cBhvr>
                                        <p:cTn id="74"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89" grpId="0" animBg="1"/>
      <p:bldP spid="23588" grpId="0" animBg="1"/>
      <p:bldP spid="23587" grpId="0" animBg="1"/>
      <p:bldP spid="23586" grpId="0" animBg="1"/>
      <p:bldP spid="23584" grpId="0" animBg="1"/>
      <p:bldP spid="23569" grpId="0" animBg="1"/>
      <p:bldP spid="23570" grpId="0" animBg="1"/>
      <p:bldP spid="23571" grpId="0" animBg="1"/>
      <p:bldP spid="23572" grpId="0" animBg="1"/>
      <p:bldP spid="23573" grpId="0" animBg="1"/>
      <p:bldP spid="16" grpId="0"/>
      <p:bldP spid="17" grpId="0"/>
      <p:bldP spid="18" grpId="0"/>
      <p:bldP spid="19" grpId="0"/>
      <p:bldP spid="20" grpId="0"/>
      <p:bldP spid="2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634" name="Group 34"/>
          <p:cNvGrpSpPr>
            <a:grpSpLocks/>
          </p:cNvGrpSpPr>
          <p:nvPr/>
        </p:nvGrpSpPr>
        <p:grpSpPr bwMode="auto">
          <a:xfrm>
            <a:off x="6148388" y="1785938"/>
            <a:ext cx="4314825" cy="636587"/>
            <a:chOff x="4163" y="1185"/>
            <a:chExt cx="2718" cy="401"/>
          </a:xfrm>
        </p:grpSpPr>
        <p:sp>
          <p:nvSpPr>
            <p:cNvPr id="56" name="矩形 55"/>
            <p:cNvSpPr/>
            <p:nvPr/>
          </p:nvSpPr>
          <p:spPr>
            <a:xfrm>
              <a:off x="4364" y="1185"/>
              <a:ext cx="2517" cy="40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7" name="矩形 56"/>
            <p:cNvSpPr>
              <a:spLocks noChangeArrowheads="1"/>
            </p:cNvSpPr>
            <p:nvPr/>
          </p:nvSpPr>
          <p:spPr bwMode="auto">
            <a:xfrm>
              <a:off x="4163" y="1185"/>
              <a:ext cx="402" cy="401"/>
            </a:xfrm>
            <a:prstGeom prst="rect">
              <a:avLst/>
            </a:prstGeom>
            <a:solidFill>
              <a:schemeClr val="accent1"/>
            </a:solidFill>
            <a:ln w="12700" algn="ctr">
              <a:noFill/>
              <a:miter lim="800000"/>
              <a:headEnd/>
              <a:tailEnd/>
            </a:ln>
          </p:spPr>
          <p:txBody>
            <a:bodyPr anchor="ctr"/>
            <a:lstStyle/>
            <a:p>
              <a:pPr algn="ctr" fontAlgn="auto">
                <a:spcBef>
                  <a:spcPts val="0"/>
                </a:spcBef>
                <a:spcAft>
                  <a:spcPts val="0"/>
                </a:spcAft>
                <a:defRPr/>
              </a:pPr>
              <a:endParaRPr lang="zh-CN" altLang="en-US">
                <a:solidFill>
                  <a:schemeClr val="lt1"/>
                </a:solidFill>
                <a:latin typeface="+mn-lt"/>
                <a:ea typeface="+mn-ea"/>
              </a:endParaRPr>
            </a:p>
          </p:txBody>
        </p:sp>
      </p:grpSp>
      <p:sp>
        <p:nvSpPr>
          <p:cNvPr id="58" name="矩形 5"/>
          <p:cNvSpPr/>
          <p:nvPr/>
        </p:nvSpPr>
        <p:spPr>
          <a:xfrm>
            <a:off x="6148388" y="2422525"/>
            <a:ext cx="3995737" cy="479425"/>
          </a:xfrm>
          <a:custGeom>
            <a:avLst/>
            <a:gdLst>
              <a:gd name="connsiteX0" fmla="*/ 0 w 3995530"/>
              <a:gd name="connsiteY0" fmla="*/ 0 h 637697"/>
              <a:gd name="connsiteX1" fmla="*/ 3995530 w 3995530"/>
              <a:gd name="connsiteY1" fmla="*/ 0 h 637697"/>
              <a:gd name="connsiteX2" fmla="*/ 3995530 w 3995530"/>
              <a:gd name="connsiteY2" fmla="*/ 637697 h 637697"/>
              <a:gd name="connsiteX3" fmla="*/ 0 w 3995530"/>
              <a:gd name="connsiteY3" fmla="*/ 637697 h 637697"/>
              <a:gd name="connsiteX4" fmla="*/ 0 w 3995530"/>
              <a:gd name="connsiteY4" fmla="*/ 0 h 637697"/>
              <a:gd name="connsiteX0" fmla="*/ 0 w 3995530"/>
              <a:gd name="connsiteY0" fmla="*/ 0 h 637697"/>
              <a:gd name="connsiteX1" fmla="*/ 3061252 w 3995530"/>
              <a:gd name="connsiteY1" fmla="*/ 0 h 637697"/>
              <a:gd name="connsiteX2" fmla="*/ 3995530 w 3995530"/>
              <a:gd name="connsiteY2" fmla="*/ 637697 h 637697"/>
              <a:gd name="connsiteX3" fmla="*/ 0 w 3995530"/>
              <a:gd name="connsiteY3" fmla="*/ 637697 h 637697"/>
              <a:gd name="connsiteX4" fmla="*/ 0 w 3995530"/>
              <a:gd name="connsiteY4" fmla="*/ 0 h 637697"/>
              <a:gd name="connsiteX0" fmla="*/ 0 w 3995530"/>
              <a:gd name="connsiteY0" fmla="*/ 0 h 677453"/>
              <a:gd name="connsiteX1" fmla="*/ 3061252 w 3995530"/>
              <a:gd name="connsiteY1" fmla="*/ 0 h 677453"/>
              <a:gd name="connsiteX2" fmla="*/ 3995530 w 3995530"/>
              <a:gd name="connsiteY2" fmla="*/ 637697 h 677453"/>
              <a:gd name="connsiteX3" fmla="*/ 993914 w 3995530"/>
              <a:gd name="connsiteY3" fmla="*/ 677453 h 677453"/>
              <a:gd name="connsiteX4" fmla="*/ 0 w 3995530"/>
              <a:gd name="connsiteY4" fmla="*/ 0 h 677453"/>
              <a:gd name="connsiteX0" fmla="*/ 0 w 3995530"/>
              <a:gd name="connsiteY0" fmla="*/ 0 h 657575"/>
              <a:gd name="connsiteX1" fmla="*/ 3061252 w 3995530"/>
              <a:gd name="connsiteY1" fmla="*/ 0 h 657575"/>
              <a:gd name="connsiteX2" fmla="*/ 3995530 w 3995530"/>
              <a:gd name="connsiteY2" fmla="*/ 637697 h 657575"/>
              <a:gd name="connsiteX3" fmla="*/ 954157 w 3995530"/>
              <a:gd name="connsiteY3" fmla="*/ 657575 h 657575"/>
              <a:gd name="connsiteX4" fmla="*/ 0 w 3995530"/>
              <a:gd name="connsiteY4" fmla="*/ 0 h 657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95530" h="657575">
                <a:moveTo>
                  <a:pt x="0" y="0"/>
                </a:moveTo>
                <a:lnTo>
                  <a:pt x="3061252" y="0"/>
                </a:lnTo>
                <a:lnTo>
                  <a:pt x="3995530" y="637697"/>
                </a:lnTo>
                <a:lnTo>
                  <a:pt x="954157" y="657575"/>
                </a:lnTo>
                <a:lnTo>
                  <a:pt x="0" y="0"/>
                </a:lnTo>
                <a:close/>
              </a:path>
            </a:pathLst>
          </a:cu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9" name="矩形 58"/>
          <p:cNvSpPr/>
          <p:nvPr/>
        </p:nvSpPr>
        <p:spPr>
          <a:xfrm>
            <a:off x="6719888" y="1800225"/>
            <a:ext cx="3775075" cy="5572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zh-CN" altLang="en-US">
                <a:solidFill>
                  <a:schemeClr val="bg1"/>
                </a:solidFill>
                <a:latin typeface="Arial" charset="0"/>
                <a:ea typeface="微软雅黑" pitchFamily="34" charset="-122"/>
              </a:rPr>
              <a:t>请在这里输入您的文字内容</a:t>
            </a:r>
          </a:p>
        </p:txBody>
      </p:sp>
      <p:grpSp>
        <p:nvGrpSpPr>
          <p:cNvPr id="25635" name="Group 35"/>
          <p:cNvGrpSpPr>
            <a:grpSpLocks/>
          </p:cNvGrpSpPr>
          <p:nvPr/>
        </p:nvGrpSpPr>
        <p:grpSpPr bwMode="auto">
          <a:xfrm>
            <a:off x="6148388" y="2843213"/>
            <a:ext cx="4314825" cy="639762"/>
            <a:chOff x="4163" y="1851"/>
            <a:chExt cx="2718" cy="403"/>
          </a:xfrm>
        </p:grpSpPr>
        <p:sp>
          <p:nvSpPr>
            <p:cNvPr id="60" name="矩形 59"/>
            <p:cNvSpPr/>
            <p:nvPr/>
          </p:nvSpPr>
          <p:spPr>
            <a:xfrm>
              <a:off x="4364" y="1852"/>
              <a:ext cx="2517" cy="402"/>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1" name="矩形 60"/>
            <p:cNvSpPr>
              <a:spLocks noChangeArrowheads="1"/>
            </p:cNvSpPr>
            <p:nvPr/>
          </p:nvSpPr>
          <p:spPr bwMode="auto">
            <a:xfrm>
              <a:off x="4163" y="1851"/>
              <a:ext cx="402" cy="402"/>
            </a:xfrm>
            <a:prstGeom prst="rect">
              <a:avLst/>
            </a:prstGeom>
            <a:solidFill>
              <a:schemeClr val="accent1"/>
            </a:solidFill>
            <a:ln w="12700" algn="ctr">
              <a:noFill/>
              <a:miter lim="800000"/>
              <a:headEnd/>
              <a:tailEnd/>
            </a:ln>
          </p:spPr>
          <p:txBody>
            <a:bodyPr anchor="ctr"/>
            <a:lstStyle/>
            <a:p>
              <a:pPr algn="ctr" fontAlgn="auto">
                <a:spcBef>
                  <a:spcPts val="0"/>
                </a:spcBef>
                <a:spcAft>
                  <a:spcPts val="0"/>
                </a:spcAft>
                <a:defRPr/>
              </a:pPr>
              <a:endParaRPr lang="zh-CN" altLang="en-US">
                <a:solidFill>
                  <a:schemeClr val="lt1"/>
                </a:solidFill>
                <a:latin typeface="+mn-lt"/>
                <a:ea typeface="+mn-ea"/>
              </a:endParaRPr>
            </a:p>
          </p:txBody>
        </p:sp>
      </p:grpSp>
      <p:sp>
        <p:nvSpPr>
          <p:cNvPr id="62" name="矩形 5"/>
          <p:cNvSpPr/>
          <p:nvPr/>
        </p:nvSpPr>
        <p:spPr>
          <a:xfrm>
            <a:off x="6148388" y="3482975"/>
            <a:ext cx="3995737" cy="477838"/>
          </a:xfrm>
          <a:custGeom>
            <a:avLst/>
            <a:gdLst>
              <a:gd name="connsiteX0" fmla="*/ 0 w 3995530"/>
              <a:gd name="connsiteY0" fmla="*/ 0 h 637697"/>
              <a:gd name="connsiteX1" fmla="*/ 3995530 w 3995530"/>
              <a:gd name="connsiteY1" fmla="*/ 0 h 637697"/>
              <a:gd name="connsiteX2" fmla="*/ 3995530 w 3995530"/>
              <a:gd name="connsiteY2" fmla="*/ 637697 h 637697"/>
              <a:gd name="connsiteX3" fmla="*/ 0 w 3995530"/>
              <a:gd name="connsiteY3" fmla="*/ 637697 h 637697"/>
              <a:gd name="connsiteX4" fmla="*/ 0 w 3995530"/>
              <a:gd name="connsiteY4" fmla="*/ 0 h 637697"/>
              <a:gd name="connsiteX0" fmla="*/ 0 w 3995530"/>
              <a:gd name="connsiteY0" fmla="*/ 0 h 637697"/>
              <a:gd name="connsiteX1" fmla="*/ 3061252 w 3995530"/>
              <a:gd name="connsiteY1" fmla="*/ 0 h 637697"/>
              <a:gd name="connsiteX2" fmla="*/ 3995530 w 3995530"/>
              <a:gd name="connsiteY2" fmla="*/ 637697 h 637697"/>
              <a:gd name="connsiteX3" fmla="*/ 0 w 3995530"/>
              <a:gd name="connsiteY3" fmla="*/ 637697 h 637697"/>
              <a:gd name="connsiteX4" fmla="*/ 0 w 3995530"/>
              <a:gd name="connsiteY4" fmla="*/ 0 h 637697"/>
              <a:gd name="connsiteX0" fmla="*/ 0 w 3995530"/>
              <a:gd name="connsiteY0" fmla="*/ 0 h 677453"/>
              <a:gd name="connsiteX1" fmla="*/ 3061252 w 3995530"/>
              <a:gd name="connsiteY1" fmla="*/ 0 h 677453"/>
              <a:gd name="connsiteX2" fmla="*/ 3995530 w 3995530"/>
              <a:gd name="connsiteY2" fmla="*/ 637697 h 677453"/>
              <a:gd name="connsiteX3" fmla="*/ 993914 w 3995530"/>
              <a:gd name="connsiteY3" fmla="*/ 677453 h 677453"/>
              <a:gd name="connsiteX4" fmla="*/ 0 w 3995530"/>
              <a:gd name="connsiteY4" fmla="*/ 0 h 677453"/>
              <a:gd name="connsiteX0" fmla="*/ 0 w 3995530"/>
              <a:gd name="connsiteY0" fmla="*/ 0 h 657575"/>
              <a:gd name="connsiteX1" fmla="*/ 3061252 w 3995530"/>
              <a:gd name="connsiteY1" fmla="*/ 0 h 657575"/>
              <a:gd name="connsiteX2" fmla="*/ 3995530 w 3995530"/>
              <a:gd name="connsiteY2" fmla="*/ 637697 h 657575"/>
              <a:gd name="connsiteX3" fmla="*/ 954157 w 3995530"/>
              <a:gd name="connsiteY3" fmla="*/ 657575 h 657575"/>
              <a:gd name="connsiteX4" fmla="*/ 0 w 3995530"/>
              <a:gd name="connsiteY4" fmla="*/ 0 h 657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95530" h="657575">
                <a:moveTo>
                  <a:pt x="0" y="0"/>
                </a:moveTo>
                <a:lnTo>
                  <a:pt x="3061252" y="0"/>
                </a:lnTo>
                <a:lnTo>
                  <a:pt x="3995530" y="637697"/>
                </a:lnTo>
                <a:lnTo>
                  <a:pt x="954157" y="657575"/>
                </a:lnTo>
                <a:lnTo>
                  <a:pt x="0" y="0"/>
                </a:lnTo>
                <a:close/>
              </a:path>
            </a:pathLst>
          </a:cu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3" name="矩形 62"/>
          <p:cNvSpPr/>
          <p:nvPr/>
        </p:nvSpPr>
        <p:spPr>
          <a:xfrm>
            <a:off x="6719888" y="2859088"/>
            <a:ext cx="3775075" cy="5572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zh-CN" altLang="en-US">
                <a:solidFill>
                  <a:schemeClr val="bg1"/>
                </a:solidFill>
                <a:latin typeface="Arial" charset="0"/>
                <a:ea typeface="微软雅黑" pitchFamily="34" charset="-122"/>
              </a:rPr>
              <a:t>请在这里输入您的文字内容</a:t>
            </a:r>
          </a:p>
        </p:txBody>
      </p:sp>
      <p:grpSp>
        <p:nvGrpSpPr>
          <p:cNvPr id="25636" name="Group 36"/>
          <p:cNvGrpSpPr>
            <a:grpSpLocks/>
          </p:cNvGrpSpPr>
          <p:nvPr/>
        </p:nvGrpSpPr>
        <p:grpSpPr bwMode="auto">
          <a:xfrm>
            <a:off x="6148388" y="3903663"/>
            <a:ext cx="4314825" cy="638175"/>
            <a:chOff x="4163" y="2519"/>
            <a:chExt cx="2718" cy="402"/>
          </a:xfrm>
        </p:grpSpPr>
        <p:sp>
          <p:nvSpPr>
            <p:cNvPr id="64" name="矩形 63"/>
            <p:cNvSpPr/>
            <p:nvPr/>
          </p:nvSpPr>
          <p:spPr>
            <a:xfrm>
              <a:off x="4364" y="2520"/>
              <a:ext cx="2517" cy="401"/>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5" name="矩形 64"/>
            <p:cNvSpPr>
              <a:spLocks noChangeArrowheads="1"/>
            </p:cNvSpPr>
            <p:nvPr/>
          </p:nvSpPr>
          <p:spPr bwMode="auto">
            <a:xfrm>
              <a:off x="4163" y="2519"/>
              <a:ext cx="402" cy="401"/>
            </a:xfrm>
            <a:prstGeom prst="rect">
              <a:avLst/>
            </a:prstGeom>
            <a:solidFill>
              <a:schemeClr val="accent1"/>
            </a:solidFill>
            <a:ln w="12700" algn="ctr">
              <a:noFill/>
              <a:miter lim="800000"/>
              <a:headEnd/>
              <a:tailEnd/>
            </a:ln>
          </p:spPr>
          <p:txBody>
            <a:bodyPr anchor="ctr"/>
            <a:lstStyle/>
            <a:p>
              <a:pPr algn="ctr" fontAlgn="auto">
                <a:spcBef>
                  <a:spcPts val="0"/>
                </a:spcBef>
                <a:spcAft>
                  <a:spcPts val="0"/>
                </a:spcAft>
                <a:defRPr/>
              </a:pPr>
              <a:endParaRPr lang="zh-CN" altLang="en-US">
                <a:solidFill>
                  <a:schemeClr val="lt1"/>
                </a:solidFill>
                <a:latin typeface="+mn-lt"/>
                <a:ea typeface="+mn-ea"/>
              </a:endParaRPr>
            </a:p>
          </p:txBody>
        </p:sp>
      </p:grpSp>
      <p:sp>
        <p:nvSpPr>
          <p:cNvPr id="66" name="矩形 5"/>
          <p:cNvSpPr/>
          <p:nvPr/>
        </p:nvSpPr>
        <p:spPr>
          <a:xfrm>
            <a:off x="6148388" y="4541838"/>
            <a:ext cx="3995737" cy="479425"/>
          </a:xfrm>
          <a:custGeom>
            <a:avLst/>
            <a:gdLst>
              <a:gd name="connsiteX0" fmla="*/ 0 w 3995530"/>
              <a:gd name="connsiteY0" fmla="*/ 0 h 637697"/>
              <a:gd name="connsiteX1" fmla="*/ 3995530 w 3995530"/>
              <a:gd name="connsiteY1" fmla="*/ 0 h 637697"/>
              <a:gd name="connsiteX2" fmla="*/ 3995530 w 3995530"/>
              <a:gd name="connsiteY2" fmla="*/ 637697 h 637697"/>
              <a:gd name="connsiteX3" fmla="*/ 0 w 3995530"/>
              <a:gd name="connsiteY3" fmla="*/ 637697 h 637697"/>
              <a:gd name="connsiteX4" fmla="*/ 0 w 3995530"/>
              <a:gd name="connsiteY4" fmla="*/ 0 h 637697"/>
              <a:gd name="connsiteX0" fmla="*/ 0 w 3995530"/>
              <a:gd name="connsiteY0" fmla="*/ 0 h 637697"/>
              <a:gd name="connsiteX1" fmla="*/ 3061252 w 3995530"/>
              <a:gd name="connsiteY1" fmla="*/ 0 h 637697"/>
              <a:gd name="connsiteX2" fmla="*/ 3995530 w 3995530"/>
              <a:gd name="connsiteY2" fmla="*/ 637697 h 637697"/>
              <a:gd name="connsiteX3" fmla="*/ 0 w 3995530"/>
              <a:gd name="connsiteY3" fmla="*/ 637697 h 637697"/>
              <a:gd name="connsiteX4" fmla="*/ 0 w 3995530"/>
              <a:gd name="connsiteY4" fmla="*/ 0 h 637697"/>
              <a:gd name="connsiteX0" fmla="*/ 0 w 3995530"/>
              <a:gd name="connsiteY0" fmla="*/ 0 h 677453"/>
              <a:gd name="connsiteX1" fmla="*/ 3061252 w 3995530"/>
              <a:gd name="connsiteY1" fmla="*/ 0 h 677453"/>
              <a:gd name="connsiteX2" fmla="*/ 3995530 w 3995530"/>
              <a:gd name="connsiteY2" fmla="*/ 637697 h 677453"/>
              <a:gd name="connsiteX3" fmla="*/ 993914 w 3995530"/>
              <a:gd name="connsiteY3" fmla="*/ 677453 h 677453"/>
              <a:gd name="connsiteX4" fmla="*/ 0 w 3995530"/>
              <a:gd name="connsiteY4" fmla="*/ 0 h 677453"/>
              <a:gd name="connsiteX0" fmla="*/ 0 w 3995530"/>
              <a:gd name="connsiteY0" fmla="*/ 0 h 657575"/>
              <a:gd name="connsiteX1" fmla="*/ 3061252 w 3995530"/>
              <a:gd name="connsiteY1" fmla="*/ 0 h 657575"/>
              <a:gd name="connsiteX2" fmla="*/ 3995530 w 3995530"/>
              <a:gd name="connsiteY2" fmla="*/ 637697 h 657575"/>
              <a:gd name="connsiteX3" fmla="*/ 954157 w 3995530"/>
              <a:gd name="connsiteY3" fmla="*/ 657575 h 657575"/>
              <a:gd name="connsiteX4" fmla="*/ 0 w 3995530"/>
              <a:gd name="connsiteY4" fmla="*/ 0 h 657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95530" h="657575">
                <a:moveTo>
                  <a:pt x="0" y="0"/>
                </a:moveTo>
                <a:lnTo>
                  <a:pt x="3061252" y="0"/>
                </a:lnTo>
                <a:lnTo>
                  <a:pt x="3995530" y="637697"/>
                </a:lnTo>
                <a:lnTo>
                  <a:pt x="954157" y="657575"/>
                </a:lnTo>
                <a:lnTo>
                  <a:pt x="0" y="0"/>
                </a:lnTo>
                <a:close/>
              </a:path>
            </a:pathLst>
          </a:cu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7" name="矩形 66"/>
          <p:cNvSpPr/>
          <p:nvPr/>
        </p:nvSpPr>
        <p:spPr>
          <a:xfrm>
            <a:off x="6719888" y="3919538"/>
            <a:ext cx="3775075" cy="5572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zh-CN" altLang="en-US">
                <a:solidFill>
                  <a:schemeClr val="bg1"/>
                </a:solidFill>
                <a:latin typeface="Arial" charset="0"/>
                <a:ea typeface="微软雅黑" pitchFamily="34" charset="-122"/>
              </a:rPr>
              <a:t>请在这里输入您的文字内容</a:t>
            </a:r>
          </a:p>
        </p:txBody>
      </p:sp>
      <p:grpSp>
        <p:nvGrpSpPr>
          <p:cNvPr id="25637" name="Group 37"/>
          <p:cNvGrpSpPr>
            <a:grpSpLocks/>
          </p:cNvGrpSpPr>
          <p:nvPr/>
        </p:nvGrpSpPr>
        <p:grpSpPr bwMode="auto">
          <a:xfrm>
            <a:off x="6148388" y="4960938"/>
            <a:ext cx="4314825" cy="641350"/>
            <a:chOff x="4163" y="3185"/>
            <a:chExt cx="2718" cy="404"/>
          </a:xfrm>
        </p:grpSpPr>
        <p:sp>
          <p:nvSpPr>
            <p:cNvPr id="68" name="矩形 67"/>
            <p:cNvSpPr/>
            <p:nvPr/>
          </p:nvSpPr>
          <p:spPr>
            <a:xfrm>
              <a:off x="4364" y="3187"/>
              <a:ext cx="2517" cy="402"/>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9" name="矩形 68"/>
            <p:cNvSpPr>
              <a:spLocks noChangeArrowheads="1"/>
            </p:cNvSpPr>
            <p:nvPr/>
          </p:nvSpPr>
          <p:spPr bwMode="auto">
            <a:xfrm>
              <a:off x="4163" y="3185"/>
              <a:ext cx="402" cy="402"/>
            </a:xfrm>
            <a:prstGeom prst="rect">
              <a:avLst/>
            </a:prstGeom>
            <a:solidFill>
              <a:schemeClr val="accent1"/>
            </a:solidFill>
            <a:ln w="12700" algn="ctr">
              <a:noFill/>
              <a:miter lim="800000"/>
              <a:headEnd/>
              <a:tailEnd/>
            </a:ln>
          </p:spPr>
          <p:txBody>
            <a:bodyPr anchor="ctr"/>
            <a:lstStyle/>
            <a:p>
              <a:pPr algn="ctr" fontAlgn="auto">
                <a:spcBef>
                  <a:spcPts val="0"/>
                </a:spcBef>
                <a:spcAft>
                  <a:spcPts val="0"/>
                </a:spcAft>
                <a:defRPr/>
              </a:pPr>
              <a:endParaRPr lang="zh-CN" altLang="en-US">
                <a:solidFill>
                  <a:schemeClr val="lt1"/>
                </a:solidFill>
                <a:latin typeface="+mn-lt"/>
                <a:ea typeface="+mn-ea"/>
              </a:endParaRPr>
            </a:p>
          </p:txBody>
        </p:sp>
      </p:grpSp>
      <p:sp>
        <p:nvSpPr>
          <p:cNvPr id="70" name="矩形 69"/>
          <p:cNvSpPr/>
          <p:nvPr/>
        </p:nvSpPr>
        <p:spPr>
          <a:xfrm>
            <a:off x="6719888" y="4978400"/>
            <a:ext cx="3775075" cy="55721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lnSpc>
                <a:spcPct val="150000"/>
              </a:lnSpc>
              <a:defRPr/>
            </a:pPr>
            <a:r>
              <a:rPr lang="zh-CN" altLang="en-US">
                <a:solidFill>
                  <a:schemeClr val="bg1"/>
                </a:solidFill>
                <a:latin typeface="Arial" charset="0"/>
                <a:ea typeface="微软雅黑" pitchFamily="34" charset="-122"/>
              </a:rPr>
              <a:t>请在这里输入您的文字内容</a:t>
            </a:r>
          </a:p>
        </p:txBody>
      </p:sp>
      <p:sp>
        <p:nvSpPr>
          <p:cNvPr id="83" name="文本框 82"/>
          <p:cNvSpPr txBox="1"/>
          <p:nvPr/>
        </p:nvSpPr>
        <p:spPr>
          <a:xfrm>
            <a:off x="766763" y="5975350"/>
            <a:ext cx="11071225" cy="523875"/>
          </a:xfrm>
          <a:prstGeom prst="rect">
            <a:avLst/>
          </a:prstGeom>
          <a:noFill/>
        </p:spPr>
        <p:txBody>
          <a:bodyPr>
            <a:spAutoFit/>
          </a:bodyPr>
          <a:lstStyle/>
          <a:p>
            <a:pPr fontAlgn="auto">
              <a:spcBef>
                <a:spcPts val="0"/>
              </a:spcBef>
              <a:spcAft>
                <a:spcPts val="0"/>
              </a:spcAft>
              <a:defRPr/>
            </a:pPr>
            <a:r>
              <a:rPr lang="en-US" altLang="zh-CN" sz="1400" dirty="0">
                <a:solidFill>
                  <a:schemeClr val="tx1">
                    <a:lumMod val="75000"/>
                    <a:lumOff val="25000"/>
                  </a:schemeClr>
                </a:solidFill>
                <a:latin typeface="+mn-lt"/>
                <a:ea typeface="+mn-ea"/>
              </a:rPr>
              <a:t>There are many variations of passages of Lorem Ipsum available, but the majority have suffered alteration in some form, by injected humors. There are many variations of passages of Lorem Ipsum available, but the majority have suffered alteration in some form, by injected humors.</a:t>
            </a:r>
            <a:endParaRPr lang="zh-CN" altLang="en-US" sz="1400" dirty="0">
              <a:solidFill>
                <a:schemeClr val="tx1">
                  <a:lumMod val="75000"/>
                  <a:lumOff val="25000"/>
                </a:schemeClr>
              </a:solidFill>
              <a:latin typeface="+mn-lt"/>
              <a:ea typeface="+mn-ea"/>
            </a:endParaRPr>
          </a:p>
        </p:txBody>
      </p:sp>
      <p:pic>
        <p:nvPicPr>
          <p:cNvPr id="25623" name="Picture 23" descr="23"/>
          <p:cNvPicPr>
            <a:picLocks noChangeAspect="1" noChangeArrowheads="1"/>
          </p:cNvPicPr>
          <p:nvPr/>
        </p:nvPicPr>
        <p:blipFill>
          <a:blip r:embed="rId3"/>
          <a:srcRect l="9181" t="16324" r="68199" b="8960"/>
          <a:stretch>
            <a:fillRect/>
          </a:stretch>
        </p:blipFill>
        <p:spPr bwMode="auto">
          <a:xfrm>
            <a:off x="1839913" y="1277938"/>
            <a:ext cx="2511425" cy="4665662"/>
          </a:xfrm>
          <a:prstGeom prst="rect">
            <a:avLst/>
          </a:prstGeom>
          <a:noFill/>
          <a:ln w="9525">
            <a:noFill/>
            <a:miter lim="800000"/>
            <a:headEnd/>
            <a:tailEnd/>
          </a:ln>
        </p:spPr>
      </p:pic>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25634"/>
                                        </p:tgtEl>
                                        <p:attrNameLst>
                                          <p:attrName>style.visibility</p:attrName>
                                        </p:attrNameLst>
                                      </p:cBhvr>
                                      <p:to>
                                        <p:strVal val="visible"/>
                                      </p:to>
                                    </p:set>
                                    <p:animEffect transition="in" filter="wipe(right)">
                                      <p:cBhvr>
                                        <p:cTn id="7" dur="500"/>
                                        <p:tgtEl>
                                          <p:spTgt spid="2563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58"/>
                                        </p:tgtEl>
                                        <p:attrNameLst>
                                          <p:attrName>style.visibility</p:attrName>
                                        </p:attrNameLst>
                                      </p:cBhvr>
                                      <p:to>
                                        <p:strVal val="visible"/>
                                      </p:to>
                                    </p:set>
                                    <p:animEffect transition="in" filter="wipe(up)">
                                      <p:cBhvr>
                                        <p:cTn id="11" dur="500"/>
                                        <p:tgtEl>
                                          <p:spTgt spid="58"/>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25635"/>
                                        </p:tgtEl>
                                        <p:attrNameLst>
                                          <p:attrName>style.visibility</p:attrName>
                                        </p:attrNameLst>
                                      </p:cBhvr>
                                      <p:to>
                                        <p:strVal val="visible"/>
                                      </p:to>
                                    </p:set>
                                    <p:animEffect transition="in" filter="wipe(right)">
                                      <p:cBhvr>
                                        <p:cTn id="15" dur="500"/>
                                        <p:tgtEl>
                                          <p:spTgt spid="25635"/>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62"/>
                                        </p:tgtEl>
                                        <p:attrNameLst>
                                          <p:attrName>style.visibility</p:attrName>
                                        </p:attrNameLst>
                                      </p:cBhvr>
                                      <p:to>
                                        <p:strVal val="visible"/>
                                      </p:to>
                                    </p:set>
                                    <p:animEffect transition="in" filter="wipe(up)">
                                      <p:cBhvr>
                                        <p:cTn id="19" dur="500"/>
                                        <p:tgtEl>
                                          <p:spTgt spid="62"/>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25636"/>
                                        </p:tgtEl>
                                        <p:attrNameLst>
                                          <p:attrName>style.visibility</p:attrName>
                                        </p:attrNameLst>
                                      </p:cBhvr>
                                      <p:to>
                                        <p:strVal val="visible"/>
                                      </p:to>
                                    </p:set>
                                    <p:animEffect transition="in" filter="wipe(right)">
                                      <p:cBhvr>
                                        <p:cTn id="23" dur="500"/>
                                        <p:tgtEl>
                                          <p:spTgt spid="25636"/>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wipe(up)">
                                      <p:cBhvr>
                                        <p:cTn id="27" dur="500"/>
                                        <p:tgtEl>
                                          <p:spTgt spid="66"/>
                                        </p:tgtEl>
                                      </p:cBhvr>
                                    </p:animEffect>
                                  </p:childTnLst>
                                </p:cTn>
                              </p:par>
                            </p:childTnLst>
                          </p:cTn>
                        </p:par>
                        <p:par>
                          <p:cTn id="28" fill="hold">
                            <p:stCondLst>
                              <p:cond delay="3000"/>
                            </p:stCondLst>
                            <p:childTnLst>
                              <p:par>
                                <p:cTn id="29" presetID="22" presetClass="entr" presetSubtype="2" fill="hold" nodeType="afterEffect">
                                  <p:stCondLst>
                                    <p:cond delay="0"/>
                                  </p:stCondLst>
                                  <p:childTnLst>
                                    <p:set>
                                      <p:cBhvr>
                                        <p:cTn id="30" dur="1" fill="hold">
                                          <p:stCondLst>
                                            <p:cond delay="0"/>
                                          </p:stCondLst>
                                        </p:cTn>
                                        <p:tgtEl>
                                          <p:spTgt spid="25637"/>
                                        </p:tgtEl>
                                        <p:attrNameLst>
                                          <p:attrName>style.visibility</p:attrName>
                                        </p:attrNameLst>
                                      </p:cBhvr>
                                      <p:to>
                                        <p:strVal val="visible"/>
                                      </p:to>
                                    </p:set>
                                    <p:animEffect transition="in" filter="wipe(right)">
                                      <p:cBhvr>
                                        <p:cTn id="31" dur="500"/>
                                        <p:tgtEl>
                                          <p:spTgt spid="25637"/>
                                        </p:tgtEl>
                                      </p:cBhvr>
                                    </p:animEffect>
                                  </p:childTnLst>
                                </p:cTn>
                              </p:par>
                            </p:childTnLst>
                          </p:cTn>
                        </p:par>
                        <p:par>
                          <p:cTn id="32" fill="hold">
                            <p:stCondLst>
                              <p:cond delay="350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59"/>
                                        </p:tgtEl>
                                        <p:attrNameLst>
                                          <p:attrName>style.visibility</p:attrName>
                                        </p:attrNameLst>
                                      </p:cBhvr>
                                      <p:to>
                                        <p:strVal val="visible"/>
                                      </p:to>
                                    </p:set>
                                    <p:anim calcmode="lin" valueType="num">
                                      <p:cBhvr>
                                        <p:cTn id="35" dur="500" fill="hold"/>
                                        <p:tgtEl>
                                          <p:spTgt spid="59"/>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59"/>
                                        </p:tgtEl>
                                        <p:attrNameLst>
                                          <p:attrName>ppt_y</p:attrName>
                                        </p:attrNameLst>
                                      </p:cBhvr>
                                      <p:tavLst>
                                        <p:tav tm="0">
                                          <p:val>
                                            <p:strVal val="#ppt_y"/>
                                          </p:val>
                                        </p:tav>
                                        <p:tav tm="100000">
                                          <p:val>
                                            <p:strVal val="#ppt_y"/>
                                          </p:val>
                                        </p:tav>
                                      </p:tavLst>
                                    </p:anim>
                                    <p:anim calcmode="lin" valueType="num">
                                      <p:cBhvr>
                                        <p:cTn id="37" dur="500" fill="hold"/>
                                        <p:tgtEl>
                                          <p:spTgt spid="59"/>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59"/>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59"/>
                                        </p:tgtEl>
                                      </p:cBhvr>
                                    </p:animEffect>
                                  </p:childTnLst>
                                </p:cTn>
                              </p:par>
                              <p:par>
                                <p:cTn id="40" presetID="41" presetClass="entr" presetSubtype="0" fill="hold" grpId="0" nodeType="withEffect">
                                  <p:stCondLst>
                                    <p:cond delay="0"/>
                                  </p:stCondLst>
                                  <p:iterate type="lt">
                                    <p:tmPct val="10000"/>
                                  </p:iterate>
                                  <p:childTnLst>
                                    <p:set>
                                      <p:cBhvr>
                                        <p:cTn id="41" dur="1" fill="hold">
                                          <p:stCondLst>
                                            <p:cond delay="0"/>
                                          </p:stCondLst>
                                        </p:cTn>
                                        <p:tgtEl>
                                          <p:spTgt spid="63"/>
                                        </p:tgtEl>
                                        <p:attrNameLst>
                                          <p:attrName>style.visibility</p:attrName>
                                        </p:attrNameLst>
                                      </p:cBhvr>
                                      <p:to>
                                        <p:strVal val="visible"/>
                                      </p:to>
                                    </p:set>
                                    <p:anim calcmode="lin" valueType="num">
                                      <p:cBhvr>
                                        <p:cTn id="42" dur="500" fill="hold"/>
                                        <p:tgtEl>
                                          <p:spTgt spid="63"/>
                                        </p:tgtEl>
                                        <p:attrNameLst>
                                          <p:attrName>ppt_x</p:attrName>
                                        </p:attrNameLst>
                                      </p:cBhvr>
                                      <p:tavLst>
                                        <p:tav tm="0">
                                          <p:val>
                                            <p:strVal val="#ppt_x"/>
                                          </p:val>
                                        </p:tav>
                                        <p:tav tm="50000">
                                          <p:val>
                                            <p:strVal val="#ppt_x+.1"/>
                                          </p:val>
                                        </p:tav>
                                        <p:tav tm="100000">
                                          <p:val>
                                            <p:strVal val="#ppt_x"/>
                                          </p:val>
                                        </p:tav>
                                      </p:tavLst>
                                    </p:anim>
                                    <p:anim calcmode="lin" valueType="num">
                                      <p:cBhvr>
                                        <p:cTn id="43" dur="500" fill="hold"/>
                                        <p:tgtEl>
                                          <p:spTgt spid="63"/>
                                        </p:tgtEl>
                                        <p:attrNameLst>
                                          <p:attrName>ppt_y</p:attrName>
                                        </p:attrNameLst>
                                      </p:cBhvr>
                                      <p:tavLst>
                                        <p:tav tm="0">
                                          <p:val>
                                            <p:strVal val="#ppt_y"/>
                                          </p:val>
                                        </p:tav>
                                        <p:tav tm="100000">
                                          <p:val>
                                            <p:strVal val="#ppt_y"/>
                                          </p:val>
                                        </p:tav>
                                      </p:tavLst>
                                    </p:anim>
                                    <p:anim calcmode="lin" valueType="num">
                                      <p:cBhvr>
                                        <p:cTn id="44" dur="500" fill="hold"/>
                                        <p:tgtEl>
                                          <p:spTgt spid="63"/>
                                        </p:tgtEl>
                                        <p:attrNameLst>
                                          <p:attrName>ppt_h</p:attrName>
                                        </p:attrNameLst>
                                      </p:cBhvr>
                                      <p:tavLst>
                                        <p:tav tm="0">
                                          <p:val>
                                            <p:strVal val="#ppt_h/10"/>
                                          </p:val>
                                        </p:tav>
                                        <p:tav tm="50000">
                                          <p:val>
                                            <p:strVal val="#ppt_h+.01"/>
                                          </p:val>
                                        </p:tav>
                                        <p:tav tm="100000">
                                          <p:val>
                                            <p:strVal val="#ppt_h"/>
                                          </p:val>
                                        </p:tav>
                                      </p:tavLst>
                                    </p:anim>
                                    <p:anim calcmode="lin" valueType="num">
                                      <p:cBhvr>
                                        <p:cTn id="45" dur="500" fill="hold"/>
                                        <p:tgtEl>
                                          <p:spTgt spid="63"/>
                                        </p:tgtEl>
                                        <p:attrNameLst>
                                          <p:attrName>ppt_w</p:attrName>
                                        </p:attrNameLst>
                                      </p:cBhvr>
                                      <p:tavLst>
                                        <p:tav tm="0">
                                          <p:val>
                                            <p:strVal val="#ppt_w/10"/>
                                          </p:val>
                                        </p:tav>
                                        <p:tav tm="50000">
                                          <p:val>
                                            <p:strVal val="#ppt_w+.01"/>
                                          </p:val>
                                        </p:tav>
                                        <p:tav tm="100000">
                                          <p:val>
                                            <p:strVal val="#ppt_w"/>
                                          </p:val>
                                        </p:tav>
                                      </p:tavLst>
                                    </p:anim>
                                    <p:animEffect transition="in" filter="fade">
                                      <p:cBhvr>
                                        <p:cTn id="46" dur="500" tmFilter="0,0; .5, 1; 1, 1"/>
                                        <p:tgtEl>
                                          <p:spTgt spid="63"/>
                                        </p:tgtEl>
                                      </p:cBhvr>
                                    </p:animEffect>
                                  </p:childTnLst>
                                </p:cTn>
                              </p:par>
                              <p:par>
                                <p:cTn id="47" presetID="41" presetClass="entr" presetSubtype="0" fill="hold" grpId="0" nodeType="withEffect">
                                  <p:stCondLst>
                                    <p:cond delay="0"/>
                                  </p:stCondLst>
                                  <p:iterate type="lt">
                                    <p:tmPct val="10000"/>
                                  </p:iterate>
                                  <p:childTnLst>
                                    <p:set>
                                      <p:cBhvr>
                                        <p:cTn id="48" dur="1" fill="hold">
                                          <p:stCondLst>
                                            <p:cond delay="0"/>
                                          </p:stCondLst>
                                        </p:cTn>
                                        <p:tgtEl>
                                          <p:spTgt spid="67"/>
                                        </p:tgtEl>
                                        <p:attrNameLst>
                                          <p:attrName>style.visibility</p:attrName>
                                        </p:attrNameLst>
                                      </p:cBhvr>
                                      <p:to>
                                        <p:strVal val="visible"/>
                                      </p:to>
                                    </p:set>
                                    <p:anim calcmode="lin" valueType="num">
                                      <p:cBhvr>
                                        <p:cTn id="49" dur="500" fill="hold"/>
                                        <p:tgtEl>
                                          <p:spTgt spid="67"/>
                                        </p:tgtEl>
                                        <p:attrNameLst>
                                          <p:attrName>ppt_x</p:attrName>
                                        </p:attrNameLst>
                                      </p:cBhvr>
                                      <p:tavLst>
                                        <p:tav tm="0">
                                          <p:val>
                                            <p:strVal val="#ppt_x"/>
                                          </p:val>
                                        </p:tav>
                                        <p:tav tm="50000">
                                          <p:val>
                                            <p:strVal val="#ppt_x+.1"/>
                                          </p:val>
                                        </p:tav>
                                        <p:tav tm="100000">
                                          <p:val>
                                            <p:strVal val="#ppt_x"/>
                                          </p:val>
                                        </p:tav>
                                      </p:tavLst>
                                    </p:anim>
                                    <p:anim calcmode="lin" valueType="num">
                                      <p:cBhvr>
                                        <p:cTn id="50" dur="500" fill="hold"/>
                                        <p:tgtEl>
                                          <p:spTgt spid="67"/>
                                        </p:tgtEl>
                                        <p:attrNameLst>
                                          <p:attrName>ppt_y</p:attrName>
                                        </p:attrNameLst>
                                      </p:cBhvr>
                                      <p:tavLst>
                                        <p:tav tm="0">
                                          <p:val>
                                            <p:strVal val="#ppt_y"/>
                                          </p:val>
                                        </p:tav>
                                        <p:tav tm="100000">
                                          <p:val>
                                            <p:strVal val="#ppt_y"/>
                                          </p:val>
                                        </p:tav>
                                      </p:tavLst>
                                    </p:anim>
                                    <p:anim calcmode="lin" valueType="num">
                                      <p:cBhvr>
                                        <p:cTn id="51" dur="500" fill="hold"/>
                                        <p:tgtEl>
                                          <p:spTgt spid="67"/>
                                        </p:tgtEl>
                                        <p:attrNameLst>
                                          <p:attrName>ppt_h</p:attrName>
                                        </p:attrNameLst>
                                      </p:cBhvr>
                                      <p:tavLst>
                                        <p:tav tm="0">
                                          <p:val>
                                            <p:strVal val="#ppt_h/10"/>
                                          </p:val>
                                        </p:tav>
                                        <p:tav tm="50000">
                                          <p:val>
                                            <p:strVal val="#ppt_h+.01"/>
                                          </p:val>
                                        </p:tav>
                                        <p:tav tm="100000">
                                          <p:val>
                                            <p:strVal val="#ppt_h"/>
                                          </p:val>
                                        </p:tav>
                                      </p:tavLst>
                                    </p:anim>
                                    <p:anim calcmode="lin" valueType="num">
                                      <p:cBhvr>
                                        <p:cTn id="52" dur="500" fill="hold"/>
                                        <p:tgtEl>
                                          <p:spTgt spid="67"/>
                                        </p:tgtEl>
                                        <p:attrNameLst>
                                          <p:attrName>ppt_w</p:attrName>
                                        </p:attrNameLst>
                                      </p:cBhvr>
                                      <p:tavLst>
                                        <p:tav tm="0">
                                          <p:val>
                                            <p:strVal val="#ppt_w/10"/>
                                          </p:val>
                                        </p:tav>
                                        <p:tav tm="50000">
                                          <p:val>
                                            <p:strVal val="#ppt_w+.01"/>
                                          </p:val>
                                        </p:tav>
                                        <p:tav tm="100000">
                                          <p:val>
                                            <p:strVal val="#ppt_w"/>
                                          </p:val>
                                        </p:tav>
                                      </p:tavLst>
                                    </p:anim>
                                    <p:animEffect transition="in" filter="fade">
                                      <p:cBhvr>
                                        <p:cTn id="53" dur="500" tmFilter="0,0; .5, 1; 1, 1"/>
                                        <p:tgtEl>
                                          <p:spTgt spid="67"/>
                                        </p:tgtEl>
                                      </p:cBhvr>
                                    </p:animEffect>
                                  </p:childTnLst>
                                </p:cTn>
                              </p:par>
                              <p:par>
                                <p:cTn id="54" presetID="41" presetClass="entr" presetSubtype="0" fill="hold" grpId="0" nodeType="withEffect">
                                  <p:stCondLst>
                                    <p:cond delay="0"/>
                                  </p:stCondLst>
                                  <p:iterate type="lt">
                                    <p:tmPct val="10000"/>
                                  </p:iterate>
                                  <p:childTnLst>
                                    <p:set>
                                      <p:cBhvr>
                                        <p:cTn id="55" dur="1" fill="hold">
                                          <p:stCondLst>
                                            <p:cond delay="0"/>
                                          </p:stCondLst>
                                        </p:cTn>
                                        <p:tgtEl>
                                          <p:spTgt spid="70"/>
                                        </p:tgtEl>
                                        <p:attrNameLst>
                                          <p:attrName>style.visibility</p:attrName>
                                        </p:attrNameLst>
                                      </p:cBhvr>
                                      <p:to>
                                        <p:strVal val="visible"/>
                                      </p:to>
                                    </p:set>
                                    <p:anim calcmode="lin" valueType="num">
                                      <p:cBhvr>
                                        <p:cTn id="56" dur="500" fill="hold"/>
                                        <p:tgtEl>
                                          <p:spTgt spid="70"/>
                                        </p:tgtEl>
                                        <p:attrNameLst>
                                          <p:attrName>ppt_x</p:attrName>
                                        </p:attrNameLst>
                                      </p:cBhvr>
                                      <p:tavLst>
                                        <p:tav tm="0">
                                          <p:val>
                                            <p:strVal val="#ppt_x"/>
                                          </p:val>
                                        </p:tav>
                                        <p:tav tm="50000">
                                          <p:val>
                                            <p:strVal val="#ppt_x+.1"/>
                                          </p:val>
                                        </p:tav>
                                        <p:tav tm="100000">
                                          <p:val>
                                            <p:strVal val="#ppt_x"/>
                                          </p:val>
                                        </p:tav>
                                      </p:tavLst>
                                    </p:anim>
                                    <p:anim calcmode="lin" valueType="num">
                                      <p:cBhvr>
                                        <p:cTn id="57" dur="500" fill="hold"/>
                                        <p:tgtEl>
                                          <p:spTgt spid="70"/>
                                        </p:tgtEl>
                                        <p:attrNameLst>
                                          <p:attrName>ppt_y</p:attrName>
                                        </p:attrNameLst>
                                      </p:cBhvr>
                                      <p:tavLst>
                                        <p:tav tm="0">
                                          <p:val>
                                            <p:strVal val="#ppt_y"/>
                                          </p:val>
                                        </p:tav>
                                        <p:tav tm="100000">
                                          <p:val>
                                            <p:strVal val="#ppt_y"/>
                                          </p:val>
                                        </p:tav>
                                      </p:tavLst>
                                    </p:anim>
                                    <p:anim calcmode="lin" valueType="num">
                                      <p:cBhvr>
                                        <p:cTn id="58" dur="500" fill="hold"/>
                                        <p:tgtEl>
                                          <p:spTgt spid="70"/>
                                        </p:tgtEl>
                                        <p:attrNameLst>
                                          <p:attrName>ppt_h</p:attrName>
                                        </p:attrNameLst>
                                      </p:cBhvr>
                                      <p:tavLst>
                                        <p:tav tm="0">
                                          <p:val>
                                            <p:strVal val="#ppt_h/10"/>
                                          </p:val>
                                        </p:tav>
                                        <p:tav tm="50000">
                                          <p:val>
                                            <p:strVal val="#ppt_h+.01"/>
                                          </p:val>
                                        </p:tav>
                                        <p:tav tm="100000">
                                          <p:val>
                                            <p:strVal val="#ppt_h"/>
                                          </p:val>
                                        </p:tav>
                                      </p:tavLst>
                                    </p:anim>
                                    <p:anim calcmode="lin" valueType="num">
                                      <p:cBhvr>
                                        <p:cTn id="59" dur="500" fill="hold"/>
                                        <p:tgtEl>
                                          <p:spTgt spid="70"/>
                                        </p:tgtEl>
                                        <p:attrNameLst>
                                          <p:attrName>ppt_w</p:attrName>
                                        </p:attrNameLst>
                                      </p:cBhvr>
                                      <p:tavLst>
                                        <p:tav tm="0">
                                          <p:val>
                                            <p:strVal val="#ppt_w/10"/>
                                          </p:val>
                                        </p:tav>
                                        <p:tav tm="50000">
                                          <p:val>
                                            <p:strVal val="#ppt_w+.01"/>
                                          </p:val>
                                        </p:tav>
                                        <p:tav tm="100000">
                                          <p:val>
                                            <p:strVal val="#ppt_w"/>
                                          </p:val>
                                        </p:tav>
                                      </p:tavLst>
                                    </p:anim>
                                    <p:animEffect transition="in" filter="fade">
                                      <p:cBhvr>
                                        <p:cTn id="60" dur="500" tmFilter="0,0; .5, 1; 1, 1"/>
                                        <p:tgtEl>
                                          <p:spTgt spid="70"/>
                                        </p:tgtEl>
                                      </p:cBhvr>
                                    </p:animEffect>
                                  </p:childTnLst>
                                </p:cTn>
                              </p:par>
                            </p:childTnLst>
                          </p:cTn>
                        </p:par>
                        <p:par>
                          <p:cTn id="61" fill="hold">
                            <p:stCondLst>
                              <p:cond delay="4550"/>
                            </p:stCondLst>
                            <p:childTnLst>
                              <p:par>
                                <p:cTn id="62" presetID="47" presetClass="entr" presetSubtype="0" fill="hold" nodeType="afterEffect">
                                  <p:stCondLst>
                                    <p:cond delay="0"/>
                                  </p:stCondLst>
                                  <p:childTnLst>
                                    <p:set>
                                      <p:cBhvr>
                                        <p:cTn id="63" dur="1" fill="hold">
                                          <p:stCondLst>
                                            <p:cond delay="0"/>
                                          </p:stCondLst>
                                        </p:cTn>
                                        <p:tgtEl>
                                          <p:spTgt spid="25623"/>
                                        </p:tgtEl>
                                        <p:attrNameLst>
                                          <p:attrName>style.visibility</p:attrName>
                                        </p:attrNameLst>
                                      </p:cBhvr>
                                      <p:to>
                                        <p:strVal val="visible"/>
                                      </p:to>
                                    </p:set>
                                    <p:animEffect transition="in" filter="fade">
                                      <p:cBhvr>
                                        <p:cTn id="64" dur="1000"/>
                                        <p:tgtEl>
                                          <p:spTgt spid="25623"/>
                                        </p:tgtEl>
                                      </p:cBhvr>
                                    </p:animEffect>
                                    <p:anim calcmode="lin" valueType="num">
                                      <p:cBhvr>
                                        <p:cTn id="65" dur="1000" fill="hold"/>
                                        <p:tgtEl>
                                          <p:spTgt spid="25623"/>
                                        </p:tgtEl>
                                        <p:attrNameLst>
                                          <p:attrName>ppt_x</p:attrName>
                                        </p:attrNameLst>
                                      </p:cBhvr>
                                      <p:tavLst>
                                        <p:tav tm="0">
                                          <p:val>
                                            <p:strVal val="#ppt_x"/>
                                          </p:val>
                                        </p:tav>
                                        <p:tav tm="100000">
                                          <p:val>
                                            <p:strVal val="#ppt_x"/>
                                          </p:val>
                                        </p:tav>
                                      </p:tavLst>
                                    </p:anim>
                                    <p:anim calcmode="lin" valueType="num">
                                      <p:cBhvr>
                                        <p:cTn id="66" dur="1000" fill="hold"/>
                                        <p:tgtEl>
                                          <p:spTgt spid="25623"/>
                                        </p:tgtEl>
                                        <p:attrNameLst>
                                          <p:attrName>ppt_y</p:attrName>
                                        </p:attrNameLst>
                                      </p:cBhvr>
                                      <p:tavLst>
                                        <p:tav tm="0">
                                          <p:val>
                                            <p:strVal val="#ppt_y-.1"/>
                                          </p:val>
                                        </p:tav>
                                        <p:tav tm="100000">
                                          <p:val>
                                            <p:strVal val="#ppt_y"/>
                                          </p:val>
                                        </p:tav>
                                      </p:tavLst>
                                    </p:anim>
                                  </p:childTnLst>
                                </p:cTn>
                              </p:par>
                            </p:childTnLst>
                          </p:cTn>
                        </p:par>
                        <p:par>
                          <p:cTn id="67" fill="hold">
                            <p:stCondLst>
                              <p:cond delay="5550"/>
                            </p:stCondLst>
                            <p:childTnLst>
                              <p:par>
                                <p:cTn id="68" presetID="9" presetClass="entr" presetSubtype="0" fill="hold" grpId="0" nodeType="afterEffect">
                                  <p:stCondLst>
                                    <p:cond delay="0"/>
                                  </p:stCondLst>
                                  <p:childTnLst>
                                    <p:set>
                                      <p:cBhvr>
                                        <p:cTn id="69" dur="1" fill="hold">
                                          <p:stCondLst>
                                            <p:cond delay="0"/>
                                          </p:stCondLst>
                                        </p:cTn>
                                        <p:tgtEl>
                                          <p:spTgt spid="83"/>
                                        </p:tgtEl>
                                        <p:attrNameLst>
                                          <p:attrName>style.visibility</p:attrName>
                                        </p:attrNameLst>
                                      </p:cBhvr>
                                      <p:to>
                                        <p:strVal val="visible"/>
                                      </p:to>
                                    </p:set>
                                    <p:animEffect transition="in" filter="dissolve">
                                      <p:cBhvr>
                                        <p:cTn id="70"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3" grpId="0"/>
      <p:bldP spid="67" grpId="0"/>
      <p:bldP spid="70" grpId="0"/>
      <p:bldP spid="8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9" name="椭圆 68"/>
          <p:cNvSpPr>
            <a:spLocks noChangeArrowheads="1"/>
          </p:cNvSpPr>
          <p:nvPr/>
        </p:nvSpPr>
        <p:spPr bwMode="auto">
          <a:xfrm>
            <a:off x="5768975" y="3759200"/>
            <a:ext cx="1819275" cy="1798638"/>
          </a:xfrm>
          <a:custGeom>
            <a:avLst/>
            <a:gdLst>
              <a:gd name="T0" fmla="*/ 6906254 w 1401767"/>
              <a:gd name="T1" fmla="*/ 0 h 1386644"/>
              <a:gd name="T2" fmla="*/ 18993240 w 1401767"/>
              <a:gd name="T3" fmla="*/ 0 h 1386644"/>
              <a:gd name="T4" fmla="*/ 18650547 w 1401767"/>
              <a:gd name="T5" fmla="*/ 1889327 h 1386644"/>
              <a:gd name="T6" fmla="*/ 24522693 w 1401767"/>
              <a:gd name="T7" fmla="*/ 7718903 h 1386644"/>
              <a:gd name="T8" fmla="*/ 30394802 w 1401767"/>
              <a:gd name="T9" fmla="*/ 1889327 h 1386644"/>
              <a:gd name="T10" fmla="*/ 30052150 w 1401767"/>
              <a:gd name="T11" fmla="*/ 0 h 1386644"/>
              <a:gd name="T12" fmla="*/ 41542905 w 1401767"/>
              <a:gd name="T13" fmla="*/ 0 h 1386644"/>
              <a:gd name="T14" fmla="*/ 41542905 w 1401767"/>
              <a:gd name="T15" fmla="*/ 34385503 h 1386644"/>
              <a:gd name="T16" fmla="*/ 28361610 w 1401767"/>
              <a:gd name="T17" fmla="*/ 34385503 h 1386644"/>
              <a:gd name="T18" fmla="*/ 28886230 w 1401767"/>
              <a:gd name="T19" fmla="*/ 36366230 h 1386644"/>
              <a:gd name="T20" fmla="*/ 24423371 w 1401767"/>
              <a:gd name="T21" fmla="*/ 40796802 h 1386644"/>
              <a:gd name="T22" fmla="*/ 19960466 w 1401767"/>
              <a:gd name="T23" fmla="*/ 36366230 h 1386644"/>
              <a:gd name="T24" fmla="*/ 20485075 w 1401767"/>
              <a:gd name="T25" fmla="*/ 34385503 h 1386644"/>
              <a:gd name="T26" fmla="*/ 6906254 w 1401767"/>
              <a:gd name="T27" fmla="*/ 34385503 h 1386644"/>
              <a:gd name="T28" fmla="*/ 6906254 w 1401767"/>
              <a:gd name="T29" fmla="*/ 21580468 h 1386644"/>
              <a:gd name="T30" fmla="*/ 4884680 w 1401767"/>
              <a:gd name="T31" fmla="*/ 22042049 h 1386644"/>
              <a:gd name="T32" fmla="*/ 0 w 1401767"/>
              <a:gd name="T33" fmla="*/ 17192783 h 1386644"/>
              <a:gd name="T34" fmla="*/ 4884680 w 1401767"/>
              <a:gd name="T35" fmla="*/ 12343553 h 1386644"/>
              <a:gd name="T36" fmla="*/ 6906254 w 1401767"/>
              <a:gd name="T37" fmla="*/ 12805108 h 1386644"/>
              <a:gd name="T38" fmla="*/ 6906254 w 1401767"/>
              <a:gd name="T39" fmla="*/ 0 h 138664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401767"/>
              <a:gd name="T61" fmla="*/ 0 h 1386644"/>
              <a:gd name="T62" fmla="*/ 1401767 w 1401767"/>
              <a:gd name="T63" fmla="*/ 1386644 h 1386644"/>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401767" h="1386644">
                <a:moveTo>
                  <a:pt x="233035" y="0"/>
                </a:moveTo>
                <a:lnTo>
                  <a:pt x="640881" y="0"/>
                </a:lnTo>
                <a:cubicBezTo>
                  <a:pt x="633096" y="19935"/>
                  <a:pt x="629318" y="41634"/>
                  <a:pt x="629318" y="64216"/>
                </a:cubicBezTo>
                <a:cubicBezTo>
                  <a:pt x="629318" y="173647"/>
                  <a:pt x="718028" y="262357"/>
                  <a:pt x="827459" y="262357"/>
                </a:cubicBezTo>
                <a:cubicBezTo>
                  <a:pt x="936890" y="262357"/>
                  <a:pt x="1025600" y="173647"/>
                  <a:pt x="1025600" y="64216"/>
                </a:cubicBezTo>
                <a:cubicBezTo>
                  <a:pt x="1025600" y="41634"/>
                  <a:pt x="1021823" y="19935"/>
                  <a:pt x="1014038" y="0"/>
                </a:cubicBezTo>
                <a:lnTo>
                  <a:pt x="1401767" y="0"/>
                </a:lnTo>
                <a:lnTo>
                  <a:pt x="1401767" y="1168732"/>
                </a:lnTo>
                <a:lnTo>
                  <a:pt x="956993" y="1168732"/>
                </a:lnTo>
                <a:cubicBezTo>
                  <a:pt x="968847" y="1188427"/>
                  <a:pt x="974696" y="1211557"/>
                  <a:pt x="974696" y="1236054"/>
                </a:cubicBezTo>
                <a:cubicBezTo>
                  <a:pt x="974696" y="1319223"/>
                  <a:pt x="907275" y="1386644"/>
                  <a:pt x="824106" y="1386644"/>
                </a:cubicBezTo>
                <a:cubicBezTo>
                  <a:pt x="740937" y="1386644"/>
                  <a:pt x="673516" y="1319223"/>
                  <a:pt x="673516" y="1236054"/>
                </a:cubicBezTo>
                <a:cubicBezTo>
                  <a:pt x="673516" y="1211557"/>
                  <a:pt x="679365" y="1188427"/>
                  <a:pt x="691220" y="1168732"/>
                </a:cubicBezTo>
                <a:lnTo>
                  <a:pt x="233035" y="1168732"/>
                </a:lnTo>
                <a:lnTo>
                  <a:pt x="233035" y="733499"/>
                </a:lnTo>
                <a:cubicBezTo>
                  <a:pt x="212516" y="743855"/>
                  <a:pt x="189291" y="749187"/>
                  <a:pt x="164821" y="749187"/>
                </a:cubicBezTo>
                <a:cubicBezTo>
                  <a:pt x="73793" y="749187"/>
                  <a:pt x="0" y="675395"/>
                  <a:pt x="0" y="584366"/>
                </a:cubicBezTo>
                <a:cubicBezTo>
                  <a:pt x="0" y="493338"/>
                  <a:pt x="73793" y="419545"/>
                  <a:pt x="164821" y="419545"/>
                </a:cubicBezTo>
                <a:cubicBezTo>
                  <a:pt x="189291" y="419545"/>
                  <a:pt x="212516" y="424878"/>
                  <a:pt x="233035" y="435233"/>
                </a:cubicBezTo>
                <a:lnTo>
                  <a:pt x="233035" y="0"/>
                </a:lnTo>
                <a:close/>
              </a:path>
            </a:pathLst>
          </a:custGeom>
          <a:solidFill>
            <a:srgbClr val="33373A"/>
          </a:solidFill>
          <a:ln w="9525">
            <a:noFill/>
            <a:round/>
            <a:headEnd/>
            <a:tailEnd/>
          </a:ln>
        </p:spPr>
        <p:txBody>
          <a:bodyPr anchor="ctr"/>
          <a:lstStyle/>
          <a:p>
            <a:endParaRPr lang="zh-CN" altLang="en-US"/>
          </a:p>
        </p:txBody>
      </p:sp>
      <p:sp>
        <p:nvSpPr>
          <p:cNvPr id="33800" name="矩形 65"/>
          <p:cNvSpPr>
            <a:spLocks noChangeArrowheads="1"/>
          </p:cNvSpPr>
          <p:nvPr/>
        </p:nvSpPr>
        <p:spPr bwMode="auto">
          <a:xfrm>
            <a:off x="4232275" y="3468688"/>
            <a:ext cx="1825625" cy="1806575"/>
          </a:xfrm>
          <a:custGeom>
            <a:avLst/>
            <a:gdLst>
              <a:gd name="T0" fmla="*/ 24424838 w 1406366"/>
              <a:gd name="T1" fmla="*/ 0 h 1392560"/>
              <a:gd name="T2" fmla="*/ 29322323 w 1406366"/>
              <a:gd name="T3" fmla="*/ 4859265 h 1392560"/>
              <a:gd name="T4" fmla="*/ 28984980 w 1406366"/>
              <a:gd name="T5" fmla="*/ 6598929 h 1392560"/>
              <a:gd name="T6" fmla="*/ 41788669 w 1406366"/>
              <a:gd name="T7" fmla="*/ 6598929 h 1392560"/>
              <a:gd name="T8" fmla="*/ 41788669 w 1406366"/>
              <a:gd name="T9" fmla="*/ 18687459 h 1392560"/>
              <a:gd name="T10" fmla="*/ 39836948 w 1406366"/>
              <a:gd name="T11" fmla="*/ 18318993 h 1392560"/>
              <a:gd name="T12" fmla="*/ 34285400 w 1406366"/>
              <a:gd name="T13" fmla="*/ 23827177 h 1392560"/>
              <a:gd name="T14" fmla="*/ 39836948 w 1406366"/>
              <a:gd name="T15" fmla="*/ 29335407 h 1392560"/>
              <a:gd name="T16" fmla="*/ 41788669 w 1406366"/>
              <a:gd name="T17" fmla="*/ 28966952 h 1392560"/>
              <a:gd name="T18" fmla="*/ 41788669 w 1406366"/>
              <a:gd name="T19" fmla="*/ 41055463 h 1392560"/>
              <a:gd name="T20" fmla="*/ 7061056 w 1406366"/>
              <a:gd name="T21" fmla="*/ 41055463 h 1392560"/>
              <a:gd name="T22" fmla="*/ 7061056 w 1406366"/>
              <a:gd name="T23" fmla="*/ 27352960 h 1392560"/>
              <a:gd name="T24" fmla="*/ 4474629 w 1406366"/>
              <a:gd name="T25" fmla="*/ 28266885 h 1392560"/>
              <a:gd name="T26" fmla="*/ 0 w 1406366"/>
              <a:gd name="T27" fmla="*/ 23827177 h 1392560"/>
              <a:gd name="T28" fmla="*/ 4474629 w 1406366"/>
              <a:gd name="T29" fmla="*/ 19387484 h 1392560"/>
              <a:gd name="T30" fmla="*/ 7061056 w 1406366"/>
              <a:gd name="T31" fmla="*/ 20301471 h 1392560"/>
              <a:gd name="T32" fmla="*/ 7061056 w 1406366"/>
              <a:gd name="T33" fmla="*/ 6598929 h 1392560"/>
              <a:gd name="T34" fmla="*/ 19864743 w 1406366"/>
              <a:gd name="T35" fmla="*/ 6598929 h 1392560"/>
              <a:gd name="T36" fmla="*/ 19527389 w 1406366"/>
              <a:gd name="T37" fmla="*/ 4859265 h 1392560"/>
              <a:gd name="T38" fmla="*/ 24424838 w 1406366"/>
              <a:gd name="T39" fmla="*/ 0 h 139256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406366"/>
              <a:gd name="T61" fmla="*/ 0 h 1392560"/>
              <a:gd name="T62" fmla="*/ 1406366 w 1406366"/>
              <a:gd name="T63" fmla="*/ 1392560 h 139256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406366" h="1392560">
                <a:moveTo>
                  <a:pt x="822000" y="0"/>
                </a:moveTo>
                <a:cubicBezTo>
                  <a:pt x="913029" y="0"/>
                  <a:pt x="986821" y="73793"/>
                  <a:pt x="986821" y="164821"/>
                </a:cubicBezTo>
                <a:cubicBezTo>
                  <a:pt x="986821" y="185675"/>
                  <a:pt x="982948" y="205623"/>
                  <a:pt x="975467" y="223828"/>
                </a:cubicBezTo>
                <a:lnTo>
                  <a:pt x="1406366" y="223828"/>
                </a:lnTo>
                <a:lnTo>
                  <a:pt x="1406366" y="633859"/>
                </a:lnTo>
                <a:cubicBezTo>
                  <a:pt x="1386081" y="625588"/>
                  <a:pt x="1363875" y="621361"/>
                  <a:pt x="1340681" y="621361"/>
                </a:cubicBezTo>
                <a:cubicBezTo>
                  <a:pt x="1237497" y="621361"/>
                  <a:pt x="1153848" y="705009"/>
                  <a:pt x="1153848" y="808194"/>
                </a:cubicBezTo>
                <a:cubicBezTo>
                  <a:pt x="1153848" y="911379"/>
                  <a:pt x="1237497" y="995027"/>
                  <a:pt x="1340681" y="995027"/>
                </a:cubicBezTo>
                <a:cubicBezTo>
                  <a:pt x="1363875" y="995027"/>
                  <a:pt x="1386081" y="990802"/>
                  <a:pt x="1406366" y="982530"/>
                </a:cubicBezTo>
                <a:lnTo>
                  <a:pt x="1406366" y="1392560"/>
                </a:lnTo>
                <a:lnTo>
                  <a:pt x="237634" y="1392560"/>
                </a:lnTo>
                <a:lnTo>
                  <a:pt x="237634" y="927784"/>
                </a:lnTo>
                <a:cubicBezTo>
                  <a:pt x="214351" y="948086"/>
                  <a:pt x="183720" y="958784"/>
                  <a:pt x="150590" y="958784"/>
                </a:cubicBezTo>
                <a:cubicBezTo>
                  <a:pt x="67421" y="958784"/>
                  <a:pt x="0" y="891363"/>
                  <a:pt x="0" y="808194"/>
                </a:cubicBezTo>
                <a:cubicBezTo>
                  <a:pt x="0" y="725025"/>
                  <a:pt x="67421" y="657604"/>
                  <a:pt x="150590" y="657604"/>
                </a:cubicBezTo>
                <a:cubicBezTo>
                  <a:pt x="183720" y="657604"/>
                  <a:pt x="214351" y="668302"/>
                  <a:pt x="237634" y="688604"/>
                </a:cubicBezTo>
                <a:lnTo>
                  <a:pt x="237634" y="223828"/>
                </a:lnTo>
                <a:lnTo>
                  <a:pt x="668533" y="223828"/>
                </a:lnTo>
                <a:cubicBezTo>
                  <a:pt x="661052" y="205623"/>
                  <a:pt x="657179" y="185675"/>
                  <a:pt x="657179" y="164821"/>
                </a:cubicBezTo>
                <a:cubicBezTo>
                  <a:pt x="657179" y="73793"/>
                  <a:pt x="730972" y="0"/>
                  <a:pt x="822000" y="0"/>
                </a:cubicBezTo>
                <a:close/>
              </a:path>
            </a:pathLst>
          </a:custGeom>
          <a:solidFill>
            <a:schemeClr val="accent1"/>
          </a:solidFill>
          <a:ln w="9525">
            <a:noFill/>
            <a:round/>
            <a:headEnd/>
            <a:tailEnd/>
          </a:ln>
        </p:spPr>
        <p:txBody>
          <a:bodyPr anchor="ctr"/>
          <a:lstStyle/>
          <a:p>
            <a:endParaRPr lang="zh-CN" altLang="en-US"/>
          </a:p>
        </p:txBody>
      </p:sp>
      <p:sp>
        <p:nvSpPr>
          <p:cNvPr id="33801" name="椭圆 75"/>
          <p:cNvSpPr>
            <a:spLocks noChangeArrowheads="1"/>
          </p:cNvSpPr>
          <p:nvPr/>
        </p:nvSpPr>
        <p:spPr bwMode="auto">
          <a:xfrm>
            <a:off x="4541838" y="1879600"/>
            <a:ext cx="1849437" cy="1860550"/>
          </a:xfrm>
          <a:custGeom>
            <a:avLst/>
            <a:gdLst>
              <a:gd name="T0" fmla="*/ 17222127 w 1425662"/>
              <a:gd name="T1" fmla="*/ 0 h 1433908"/>
              <a:gd name="T2" fmla="*/ 21660228 w 1425662"/>
              <a:gd name="T3" fmla="*/ 4449073 h 1433908"/>
              <a:gd name="T4" fmla="*/ 20006186 w 1425662"/>
              <a:gd name="T5" fmla="*/ 7834451 h 1433908"/>
              <a:gd name="T6" fmla="*/ 34444254 w 1425662"/>
              <a:gd name="T7" fmla="*/ 7834451 h 1433908"/>
              <a:gd name="T8" fmla="*/ 34444254 w 1425662"/>
              <a:gd name="T9" fmla="*/ 21169059 h 1433908"/>
              <a:gd name="T10" fmla="*/ 37158843 w 1425662"/>
              <a:gd name="T11" fmla="*/ 20229611 h 1433908"/>
              <a:gd name="T12" fmla="*/ 42016339 w 1425662"/>
              <a:gd name="T13" fmla="*/ 25099139 h 1433908"/>
              <a:gd name="T14" fmla="*/ 37158843 w 1425662"/>
              <a:gd name="T15" fmla="*/ 29968621 h 1433908"/>
              <a:gd name="T16" fmla="*/ 34444254 w 1425662"/>
              <a:gd name="T17" fmla="*/ 29029224 h 1433908"/>
              <a:gd name="T18" fmla="*/ 34444254 w 1425662"/>
              <a:gd name="T19" fmla="*/ 42363737 h 1433908"/>
              <a:gd name="T20" fmla="*/ 22567030 w 1425662"/>
              <a:gd name="T21" fmla="*/ 42363737 h 1433908"/>
              <a:gd name="T22" fmla="*/ 22788766 w 1425662"/>
              <a:gd name="T23" fmla="*/ 40884918 h 1433908"/>
              <a:gd name="T24" fmla="*/ 17198579 w 1425662"/>
              <a:gd name="T25" fmla="*/ 35280822 h 1433908"/>
              <a:gd name="T26" fmla="*/ 11608284 w 1425662"/>
              <a:gd name="T27" fmla="*/ 40884918 h 1433908"/>
              <a:gd name="T28" fmla="*/ 11830103 w 1425662"/>
              <a:gd name="T29" fmla="*/ 42363737 h 1433908"/>
              <a:gd name="T30" fmla="*/ 0 w 1425662"/>
              <a:gd name="T31" fmla="*/ 42363737 h 1433908"/>
              <a:gd name="T32" fmla="*/ 0 w 1425662"/>
              <a:gd name="T33" fmla="*/ 7834451 h 1433908"/>
              <a:gd name="T34" fmla="*/ 14438099 w 1425662"/>
              <a:gd name="T35" fmla="*/ 7834451 h 1433908"/>
              <a:gd name="T36" fmla="*/ 12784026 w 1425662"/>
              <a:gd name="T37" fmla="*/ 4449073 h 1433908"/>
              <a:gd name="T38" fmla="*/ 17222127 w 1425662"/>
              <a:gd name="T39" fmla="*/ 0 h 143390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425662"/>
              <a:gd name="T61" fmla="*/ 0 h 1433908"/>
              <a:gd name="T62" fmla="*/ 1425662 w 1425662"/>
              <a:gd name="T63" fmla="*/ 1433908 h 143390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425662" h="1433908">
                <a:moveTo>
                  <a:pt x="584366" y="0"/>
                </a:moveTo>
                <a:cubicBezTo>
                  <a:pt x="667535" y="0"/>
                  <a:pt x="734956" y="67421"/>
                  <a:pt x="734956" y="150590"/>
                </a:cubicBezTo>
                <a:cubicBezTo>
                  <a:pt x="734956" y="197370"/>
                  <a:pt x="713626" y="239167"/>
                  <a:pt x="678832" y="265176"/>
                </a:cubicBezTo>
                <a:lnTo>
                  <a:pt x="1168733" y="265176"/>
                </a:lnTo>
                <a:lnTo>
                  <a:pt x="1168733" y="716520"/>
                </a:lnTo>
                <a:cubicBezTo>
                  <a:pt x="1193634" y="695548"/>
                  <a:pt x="1225973" y="684721"/>
                  <a:pt x="1260841" y="684721"/>
                </a:cubicBezTo>
                <a:cubicBezTo>
                  <a:pt x="1351870" y="684721"/>
                  <a:pt x="1425662" y="758513"/>
                  <a:pt x="1425662" y="849542"/>
                </a:cubicBezTo>
                <a:cubicBezTo>
                  <a:pt x="1425662" y="940571"/>
                  <a:pt x="1351870" y="1014363"/>
                  <a:pt x="1260841" y="1014363"/>
                </a:cubicBezTo>
                <a:cubicBezTo>
                  <a:pt x="1225973" y="1014363"/>
                  <a:pt x="1193634" y="1003536"/>
                  <a:pt x="1168733" y="982566"/>
                </a:cubicBezTo>
                <a:lnTo>
                  <a:pt x="1168733" y="1433908"/>
                </a:lnTo>
                <a:lnTo>
                  <a:pt x="765724" y="1433908"/>
                </a:lnTo>
                <a:cubicBezTo>
                  <a:pt x="770905" y="1418114"/>
                  <a:pt x="773249" y="1401256"/>
                  <a:pt x="773249" y="1383851"/>
                </a:cubicBezTo>
                <a:cubicBezTo>
                  <a:pt x="773249" y="1279093"/>
                  <a:pt x="688325" y="1194168"/>
                  <a:pt x="583566" y="1194168"/>
                </a:cubicBezTo>
                <a:cubicBezTo>
                  <a:pt x="478807" y="1194168"/>
                  <a:pt x="393882" y="1279093"/>
                  <a:pt x="393882" y="1383851"/>
                </a:cubicBezTo>
                <a:cubicBezTo>
                  <a:pt x="393882" y="1401256"/>
                  <a:pt x="396227" y="1418114"/>
                  <a:pt x="401408" y="1433908"/>
                </a:cubicBezTo>
                <a:lnTo>
                  <a:pt x="0" y="1433908"/>
                </a:lnTo>
                <a:lnTo>
                  <a:pt x="0" y="265176"/>
                </a:lnTo>
                <a:lnTo>
                  <a:pt x="489901" y="265176"/>
                </a:lnTo>
                <a:cubicBezTo>
                  <a:pt x="455106" y="239167"/>
                  <a:pt x="433776" y="197370"/>
                  <a:pt x="433776" y="150590"/>
                </a:cubicBezTo>
                <a:cubicBezTo>
                  <a:pt x="433776" y="67421"/>
                  <a:pt x="501197" y="0"/>
                  <a:pt x="584366" y="0"/>
                </a:cubicBezTo>
                <a:close/>
              </a:path>
            </a:pathLst>
          </a:custGeom>
          <a:solidFill>
            <a:srgbClr val="33373A"/>
          </a:solidFill>
          <a:ln w="9525">
            <a:noFill/>
            <a:round/>
            <a:headEnd/>
            <a:tailEnd/>
          </a:ln>
        </p:spPr>
        <p:txBody>
          <a:bodyPr anchor="ctr"/>
          <a:lstStyle/>
          <a:p>
            <a:endParaRPr lang="zh-CN" altLang="en-US"/>
          </a:p>
        </p:txBody>
      </p:sp>
      <p:sp>
        <p:nvSpPr>
          <p:cNvPr id="33802" name="椭圆 76"/>
          <p:cNvSpPr>
            <a:spLocks noChangeArrowheads="1"/>
          </p:cNvSpPr>
          <p:nvPr/>
        </p:nvSpPr>
        <p:spPr bwMode="auto">
          <a:xfrm>
            <a:off x="6080125" y="2224088"/>
            <a:ext cx="1797050" cy="1827212"/>
          </a:xfrm>
          <a:custGeom>
            <a:avLst/>
            <a:gdLst>
              <a:gd name="T0" fmla="*/ 0 w 1384756"/>
              <a:gd name="T1" fmla="*/ 0 h 1408472"/>
              <a:gd name="T2" fmla="*/ 34591309 w 1384756"/>
              <a:gd name="T3" fmla="*/ 0 h 1408472"/>
              <a:gd name="T4" fmla="*/ 34591309 w 1384756"/>
              <a:gd name="T5" fmla="*/ 13272198 h 1408472"/>
              <a:gd name="T6" fmla="*/ 36527969 w 1384756"/>
              <a:gd name="T7" fmla="*/ 12787817 h 1408472"/>
              <a:gd name="T8" fmla="*/ 40985022 w 1384756"/>
              <a:gd name="T9" fmla="*/ 17227263 h 1408472"/>
              <a:gd name="T10" fmla="*/ 36527969 w 1384756"/>
              <a:gd name="T11" fmla="*/ 21666656 h 1408472"/>
              <a:gd name="T12" fmla="*/ 34591309 w 1384756"/>
              <a:gd name="T13" fmla="*/ 21182316 h 1408472"/>
              <a:gd name="T14" fmla="*/ 34591309 w 1384756"/>
              <a:gd name="T15" fmla="*/ 34454421 h 1408472"/>
              <a:gd name="T16" fmla="*/ 21575841 w 1384756"/>
              <a:gd name="T17" fmla="*/ 34454421 h 1408472"/>
              <a:gd name="T18" fmla="*/ 22173916 w 1384756"/>
              <a:gd name="T19" fmla="*/ 36663070 h 1408472"/>
              <a:gd name="T20" fmla="*/ 17295686 w 1384756"/>
              <a:gd name="T21" fmla="*/ 41522031 h 1408472"/>
              <a:gd name="T22" fmla="*/ 12417419 w 1384756"/>
              <a:gd name="T23" fmla="*/ 36663070 h 1408472"/>
              <a:gd name="T24" fmla="*/ 13015551 w 1384756"/>
              <a:gd name="T25" fmla="*/ 34454421 h 1408472"/>
              <a:gd name="T26" fmla="*/ 0 w 1384756"/>
              <a:gd name="T27" fmla="*/ 34454421 h 1408472"/>
              <a:gd name="T28" fmla="*/ 0 w 1384756"/>
              <a:gd name="T29" fmla="*/ 22437372 h 1408472"/>
              <a:gd name="T30" fmla="*/ 2436025 w 1384756"/>
              <a:gd name="T31" fmla="*/ 22989731 h 1408472"/>
              <a:gd name="T32" fmla="*/ 8221375 w 1384756"/>
              <a:gd name="T33" fmla="*/ 17227263 h 1408472"/>
              <a:gd name="T34" fmla="*/ 2436025 w 1384756"/>
              <a:gd name="T35" fmla="*/ 11464758 h 1408472"/>
              <a:gd name="T36" fmla="*/ 0 w 1384756"/>
              <a:gd name="T37" fmla="*/ 12017128 h 1408472"/>
              <a:gd name="T38" fmla="*/ 0 w 1384756"/>
              <a:gd name="T39" fmla="*/ 0 h 140847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384756"/>
              <a:gd name="T61" fmla="*/ 0 h 1408472"/>
              <a:gd name="T62" fmla="*/ 1384756 w 1384756"/>
              <a:gd name="T63" fmla="*/ 1408472 h 140847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384756" h="1408472">
                <a:moveTo>
                  <a:pt x="0" y="0"/>
                </a:moveTo>
                <a:lnTo>
                  <a:pt x="1168732" y="0"/>
                </a:lnTo>
                <a:lnTo>
                  <a:pt x="1168732" y="450207"/>
                </a:lnTo>
                <a:cubicBezTo>
                  <a:pt x="1188073" y="439244"/>
                  <a:pt x="1210481" y="433776"/>
                  <a:pt x="1234166" y="433776"/>
                </a:cubicBezTo>
                <a:cubicBezTo>
                  <a:pt x="1317335" y="433776"/>
                  <a:pt x="1384756" y="501197"/>
                  <a:pt x="1384756" y="584366"/>
                </a:cubicBezTo>
                <a:cubicBezTo>
                  <a:pt x="1384756" y="667535"/>
                  <a:pt x="1317335" y="734956"/>
                  <a:pt x="1234166" y="734956"/>
                </a:cubicBezTo>
                <a:cubicBezTo>
                  <a:pt x="1210481" y="734956"/>
                  <a:pt x="1188073" y="729488"/>
                  <a:pt x="1168732" y="718526"/>
                </a:cubicBezTo>
                <a:lnTo>
                  <a:pt x="1168732" y="1168732"/>
                </a:lnTo>
                <a:lnTo>
                  <a:pt x="728979" y="1168732"/>
                </a:lnTo>
                <a:cubicBezTo>
                  <a:pt x="742528" y="1190517"/>
                  <a:pt x="749187" y="1216306"/>
                  <a:pt x="749187" y="1243651"/>
                </a:cubicBezTo>
                <a:cubicBezTo>
                  <a:pt x="749187" y="1334680"/>
                  <a:pt x="675394" y="1408472"/>
                  <a:pt x="584366" y="1408472"/>
                </a:cubicBezTo>
                <a:cubicBezTo>
                  <a:pt x="493337" y="1408472"/>
                  <a:pt x="419545" y="1334680"/>
                  <a:pt x="419545" y="1243651"/>
                </a:cubicBezTo>
                <a:cubicBezTo>
                  <a:pt x="419545" y="1216306"/>
                  <a:pt x="426204" y="1190517"/>
                  <a:pt x="439754" y="1168732"/>
                </a:cubicBezTo>
                <a:lnTo>
                  <a:pt x="0" y="1168732"/>
                </a:lnTo>
                <a:lnTo>
                  <a:pt x="0" y="761099"/>
                </a:lnTo>
                <a:cubicBezTo>
                  <a:pt x="24839" y="773303"/>
                  <a:pt x="52809" y="779836"/>
                  <a:pt x="82305" y="779836"/>
                </a:cubicBezTo>
                <a:cubicBezTo>
                  <a:pt x="190260" y="779836"/>
                  <a:pt x="277774" y="692321"/>
                  <a:pt x="277774" y="584366"/>
                </a:cubicBezTo>
                <a:cubicBezTo>
                  <a:pt x="277774" y="476411"/>
                  <a:pt x="190260" y="388896"/>
                  <a:pt x="82305" y="388896"/>
                </a:cubicBezTo>
                <a:cubicBezTo>
                  <a:pt x="52809" y="388896"/>
                  <a:pt x="24839" y="395429"/>
                  <a:pt x="0" y="407633"/>
                </a:cubicBezTo>
                <a:lnTo>
                  <a:pt x="0" y="0"/>
                </a:lnTo>
                <a:close/>
              </a:path>
            </a:pathLst>
          </a:custGeom>
          <a:solidFill>
            <a:schemeClr val="accent1"/>
          </a:solidFill>
          <a:ln w="9525">
            <a:noFill/>
            <a:round/>
            <a:headEnd/>
            <a:tailEnd/>
          </a:ln>
        </p:spPr>
        <p:txBody>
          <a:bodyPr anchor="ctr"/>
          <a:lstStyle/>
          <a:p>
            <a:endParaRPr lang="zh-CN" altLang="en-US"/>
          </a:p>
        </p:txBody>
      </p:sp>
      <p:sp>
        <p:nvSpPr>
          <p:cNvPr id="33803" name="矩形 16"/>
          <p:cNvSpPr>
            <a:spLocks noChangeArrowheads="1"/>
          </p:cNvSpPr>
          <p:nvPr/>
        </p:nvSpPr>
        <p:spPr bwMode="auto">
          <a:xfrm>
            <a:off x="4652963" y="2603500"/>
            <a:ext cx="1309687" cy="641350"/>
          </a:xfrm>
          <a:prstGeom prst="rect">
            <a:avLst/>
          </a:prstGeom>
          <a:noFill/>
          <a:ln w="9525">
            <a:noFill/>
            <a:miter lim="800000"/>
            <a:headEnd/>
            <a:tailEnd/>
          </a:ln>
        </p:spPr>
        <p:txBody>
          <a:bodyPr>
            <a:spAutoFit/>
          </a:bodyPr>
          <a:lstStyle/>
          <a:p>
            <a:pPr algn="ctr">
              <a:buFont typeface="Arial" charset="0"/>
              <a:buNone/>
            </a:pPr>
            <a:r>
              <a:rPr lang="en-US" altLang="zh-CN" sz="3600" b="1">
                <a:solidFill>
                  <a:schemeClr val="bg1"/>
                </a:solidFill>
                <a:ea typeface="微软雅黑" pitchFamily="34" charset="-122"/>
                <a:cs typeface="Arial" charset="0"/>
                <a:sym typeface="Arial" charset="0"/>
              </a:rPr>
              <a:t>1</a:t>
            </a:r>
            <a:endParaRPr lang="en-US" altLang="zh-CN" sz="3600" b="1">
              <a:solidFill>
                <a:schemeClr val="bg1"/>
              </a:solidFill>
              <a:ea typeface="微软雅黑" pitchFamily="34" charset="-122"/>
              <a:cs typeface="Arial" charset="0"/>
              <a:sym typeface="微软雅黑" pitchFamily="34" charset="-122"/>
            </a:endParaRPr>
          </a:p>
        </p:txBody>
      </p:sp>
      <p:sp>
        <p:nvSpPr>
          <p:cNvPr id="33804" name="矩形 17"/>
          <p:cNvSpPr>
            <a:spLocks noChangeArrowheads="1"/>
          </p:cNvSpPr>
          <p:nvPr/>
        </p:nvSpPr>
        <p:spPr bwMode="auto">
          <a:xfrm>
            <a:off x="4652963" y="4144963"/>
            <a:ext cx="1309687" cy="641350"/>
          </a:xfrm>
          <a:prstGeom prst="rect">
            <a:avLst/>
          </a:prstGeom>
          <a:noFill/>
          <a:ln w="9525">
            <a:noFill/>
            <a:miter lim="800000"/>
            <a:headEnd/>
            <a:tailEnd/>
          </a:ln>
        </p:spPr>
        <p:txBody>
          <a:bodyPr>
            <a:spAutoFit/>
          </a:bodyPr>
          <a:lstStyle/>
          <a:p>
            <a:pPr algn="ctr">
              <a:buFont typeface="Arial" charset="0"/>
              <a:buNone/>
            </a:pPr>
            <a:r>
              <a:rPr lang="en-US" altLang="zh-CN" sz="3600" b="1">
                <a:solidFill>
                  <a:schemeClr val="bg1"/>
                </a:solidFill>
                <a:ea typeface="微软雅黑" pitchFamily="34" charset="-122"/>
                <a:cs typeface="Arial" charset="0"/>
                <a:sym typeface="Arial" charset="0"/>
              </a:rPr>
              <a:t>3</a:t>
            </a:r>
            <a:endParaRPr lang="en-US" altLang="zh-CN" sz="3600" b="1">
              <a:solidFill>
                <a:schemeClr val="bg1"/>
              </a:solidFill>
              <a:ea typeface="微软雅黑" pitchFamily="34" charset="-122"/>
              <a:cs typeface="Arial" charset="0"/>
              <a:sym typeface="微软雅黑" pitchFamily="34" charset="-122"/>
            </a:endParaRPr>
          </a:p>
        </p:txBody>
      </p:sp>
      <p:sp>
        <p:nvSpPr>
          <p:cNvPr id="33805" name="矩形 18"/>
          <p:cNvSpPr>
            <a:spLocks noChangeArrowheads="1"/>
          </p:cNvSpPr>
          <p:nvPr/>
        </p:nvSpPr>
        <p:spPr bwMode="auto">
          <a:xfrm>
            <a:off x="6196013" y="2603500"/>
            <a:ext cx="1308100" cy="641350"/>
          </a:xfrm>
          <a:prstGeom prst="rect">
            <a:avLst/>
          </a:prstGeom>
          <a:noFill/>
          <a:ln w="9525">
            <a:noFill/>
            <a:miter lim="800000"/>
            <a:headEnd/>
            <a:tailEnd/>
          </a:ln>
        </p:spPr>
        <p:txBody>
          <a:bodyPr>
            <a:spAutoFit/>
          </a:bodyPr>
          <a:lstStyle/>
          <a:p>
            <a:pPr algn="ctr">
              <a:buFont typeface="Arial" charset="0"/>
              <a:buNone/>
            </a:pPr>
            <a:r>
              <a:rPr lang="en-US" altLang="zh-CN" sz="3600" b="1">
                <a:solidFill>
                  <a:schemeClr val="bg1"/>
                </a:solidFill>
                <a:ea typeface="微软雅黑" pitchFamily="34" charset="-122"/>
                <a:cs typeface="Arial" charset="0"/>
                <a:sym typeface="Arial" charset="0"/>
              </a:rPr>
              <a:t>2</a:t>
            </a:r>
            <a:endParaRPr lang="en-US" altLang="zh-CN" sz="3600" b="1">
              <a:solidFill>
                <a:schemeClr val="bg1"/>
              </a:solidFill>
              <a:ea typeface="微软雅黑" pitchFamily="34" charset="-122"/>
              <a:cs typeface="Arial" charset="0"/>
              <a:sym typeface="微软雅黑" pitchFamily="34" charset="-122"/>
            </a:endParaRPr>
          </a:p>
        </p:txBody>
      </p:sp>
      <p:sp>
        <p:nvSpPr>
          <p:cNvPr id="33806" name="矩形 22"/>
          <p:cNvSpPr>
            <a:spLocks noChangeArrowheads="1"/>
          </p:cNvSpPr>
          <p:nvPr/>
        </p:nvSpPr>
        <p:spPr bwMode="auto">
          <a:xfrm>
            <a:off x="6196013" y="4144963"/>
            <a:ext cx="1308100" cy="641350"/>
          </a:xfrm>
          <a:prstGeom prst="rect">
            <a:avLst/>
          </a:prstGeom>
          <a:noFill/>
          <a:ln w="9525">
            <a:noFill/>
            <a:miter lim="800000"/>
            <a:headEnd/>
            <a:tailEnd/>
          </a:ln>
        </p:spPr>
        <p:txBody>
          <a:bodyPr>
            <a:spAutoFit/>
          </a:bodyPr>
          <a:lstStyle/>
          <a:p>
            <a:pPr algn="ctr">
              <a:buFont typeface="Arial" charset="0"/>
              <a:buNone/>
            </a:pPr>
            <a:r>
              <a:rPr lang="en-US" altLang="zh-CN" sz="3600" b="1">
                <a:solidFill>
                  <a:schemeClr val="bg1"/>
                </a:solidFill>
                <a:ea typeface="微软雅黑" pitchFamily="34" charset="-122"/>
                <a:cs typeface="Arial" charset="0"/>
                <a:sym typeface="Arial" charset="0"/>
              </a:rPr>
              <a:t>4</a:t>
            </a:r>
            <a:endParaRPr lang="en-US" altLang="zh-CN" sz="3600" b="1">
              <a:solidFill>
                <a:schemeClr val="bg1"/>
              </a:solidFill>
              <a:ea typeface="微软雅黑" pitchFamily="34" charset="-122"/>
              <a:cs typeface="Arial" charset="0"/>
              <a:sym typeface="微软雅黑" pitchFamily="34" charset="-122"/>
            </a:endParaRPr>
          </a:p>
        </p:txBody>
      </p:sp>
      <p:sp>
        <p:nvSpPr>
          <p:cNvPr id="33807" name="矩形 23"/>
          <p:cNvSpPr>
            <a:spLocks noChangeArrowheads="1"/>
          </p:cNvSpPr>
          <p:nvPr/>
        </p:nvSpPr>
        <p:spPr bwMode="auto">
          <a:xfrm>
            <a:off x="1616075" y="1939925"/>
            <a:ext cx="2516188" cy="338138"/>
          </a:xfrm>
          <a:prstGeom prst="rect">
            <a:avLst/>
          </a:prstGeom>
          <a:solidFill>
            <a:schemeClr val="bg1"/>
          </a:solidFill>
          <a:ln w="9525">
            <a:noFill/>
            <a:miter lim="800000"/>
            <a:headEnd/>
            <a:tailEnd/>
          </a:ln>
        </p:spPr>
        <p:txBody>
          <a:bodyPr>
            <a:spAutoFit/>
          </a:bodyPr>
          <a:lstStyle/>
          <a:p>
            <a:pPr>
              <a:buFont typeface="Arial" charset="0"/>
              <a:buNone/>
            </a:pPr>
            <a:r>
              <a:rPr lang="en-US" altLang="zh-CN" sz="1600" b="1">
                <a:solidFill>
                  <a:srgbClr val="33373A"/>
                </a:solidFill>
                <a:ea typeface="微软雅黑" pitchFamily="34" charset="-122"/>
                <a:sym typeface="Arial" charset="0"/>
              </a:rPr>
              <a:t>01.</a:t>
            </a:r>
            <a:r>
              <a:rPr lang="zh-CN" altLang="en-US" sz="1600" b="1">
                <a:solidFill>
                  <a:srgbClr val="33373A"/>
                </a:solidFill>
                <a:ea typeface="微软雅黑" pitchFamily="34" charset="-122"/>
                <a:sym typeface="Arial" charset="0"/>
              </a:rPr>
              <a:t>标题内容</a:t>
            </a:r>
            <a:endParaRPr lang="zh-CN" altLang="en-US" sz="1600" b="1">
              <a:solidFill>
                <a:srgbClr val="33373A"/>
              </a:solidFill>
              <a:latin typeface="微软雅黑" pitchFamily="34" charset="-122"/>
              <a:ea typeface="微软雅黑" pitchFamily="34" charset="-122"/>
              <a:sym typeface="微软雅黑" pitchFamily="34" charset="-122"/>
            </a:endParaRPr>
          </a:p>
        </p:txBody>
      </p:sp>
      <p:sp>
        <p:nvSpPr>
          <p:cNvPr id="33808" name="TextBox 24"/>
          <p:cNvSpPr>
            <a:spLocks noChangeArrowheads="1"/>
          </p:cNvSpPr>
          <p:nvPr/>
        </p:nvSpPr>
        <p:spPr bwMode="auto">
          <a:xfrm>
            <a:off x="1616075" y="2355850"/>
            <a:ext cx="2516188" cy="777875"/>
          </a:xfrm>
          <a:prstGeom prst="rect">
            <a:avLst/>
          </a:prstGeom>
          <a:noFill/>
          <a:ln w="9525">
            <a:noFill/>
            <a:miter lim="800000"/>
            <a:headEnd/>
            <a:tailEnd/>
          </a:ln>
        </p:spPr>
        <p:txBody>
          <a:bodyPr>
            <a:spAutoFit/>
          </a:bodyPr>
          <a:lstStyle/>
          <a:p>
            <a:pPr>
              <a:lnSpc>
                <a:spcPct val="150000"/>
              </a:lnSpc>
            </a:pPr>
            <a:r>
              <a:rPr lang="zh-CN" altLang="en-US" sz="1000">
                <a:solidFill>
                  <a:srgbClr val="323232"/>
                </a:solidFill>
                <a:ea typeface="微软雅黑" pitchFamily="34" charset="-122"/>
              </a:rPr>
              <a:t>请在这里输入您的文字内容请在这里输入您的文字内容</a:t>
            </a:r>
          </a:p>
          <a:p>
            <a:pPr>
              <a:lnSpc>
                <a:spcPct val="150000"/>
              </a:lnSpc>
            </a:pPr>
            <a:endParaRPr lang="zh-CN" altLang="en-US" sz="1000">
              <a:solidFill>
                <a:srgbClr val="323232"/>
              </a:solidFill>
              <a:ea typeface="微软雅黑" pitchFamily="34" charset="-122"/>
            </a:endParaRPr>
          </a:p>
        </p:txBody>
      </p:sp>
      <p:sp>
        <p:nvSpPr>
          <p:cNvPr id="33809" name="矩形 25"/>
          <p:cNvSpPr>
            <a:spLocks noChangeArrowheads="1"/>
          </p:cNvSpPr>
          <p:nvPr/>
        </p:nvSpPr>
        <p:spPr bwMode="auto">
          <a:xfrm>
            <a:off x="1616075" y="4156075"/>
            <a:ext cx="2516188" cy="336550"/>
          </a:xfrm>
          <a:prstGeom prst="rect">
            <a:avLst/>
          </a:prstGeom>
          <a:solidFill>
            <a:schemeClr val="bg1"/>
          </a:solidFill>
          <a:ln w="9525">
            <a:noFill/>
            <a:miter lim="800000"/>
            <a:headEnd/>
            <a:tailEnd/>
          </a:ln>
        </p:spPr>
        <p:txBody>
          <a:bodyPr>
            <a:spAutoFit/>
          </a:bodyPr>
          <a:lstStyle/>
          <a:p>
            <a:pPr>
              <a:buFont typeface="Arial" charset="0"/>
              <a:buNone/>
            </a:pPr>
            <a:r>
              <a:rPr lang="en-US" altLang="zh-CN" sz="1600" b="1">
                <a:solidFill>
                  <a:srgbClr val="33373A"/>
                </a:solidFill>
                <a:ea typeface="微软雅黑" pitchFamily="34" charset="-122"/>
                <a:sym typeface="Arial" charset="0"/>
              </a:rPr>
              <a:t>03.</a:t>
            </a:r>
            <a:r>
              <a:rPr lang="zh-CN" altLang="en-US" sz="1600" b="1">
                <a:solidFill>
                  <a:srgbClr val="33373A"/>
                </a:solidFill>
                <a:ea typeface="微软雅黑" pitchFamily="34" charset="-122"/>
                <a:sym typeface="Arial" charset="0"/>
              </a:rPr>
              <a:t>标题内容</a:t>
            </a:r>
            <a:endParaRPr lang="zh-CN" altLang="en-US" sz="1600" b="1">
              <a:solidFill>
                <a:srgbClr val="33373A"/>
              </a:solidFill>
              <a:latin typeface="微软雅黑" pitchFamily="34" charset="-122"/>
              <a:ea typeface="微软雅黑" pitchFamily="34" charset="-122"/>
              <a:sym typeface="微软雅黑" pitchFamily="34" charset="-122"/>
            </a:endParaRPr>
          </a:p>
        </p:txBody>
      </p:sp>
      <p:sp>
        <p:nvSpPr>
          <p:cNvPr id="33810" name="TextBox 26"/>
          <p:cNvSpPr>
            <a:spLocks noChangeArrowheads="1"/>
          </p:cNvSpPr>
          <p:nvPr/>
        </p:nvSpPr>
        <p:spPr bwMode="auto">
          <a:xfrm>
            <a:off x="1616075" y="4576763"/>
            <a:ext cx="2516188" cy="777875"/>
          </a:xfrm>
          <a:prstGeom prst="rect">
            <a:avLst/>
          </a:prstGeom>
          <a:noFill/>
          <a:ln w="9525">
            <a:noFill/>
            <a:miter lim="800000"/>
            <a:headEnd/>
            <a:tailEnd/>
          </a:ln>
        </p:spPr>
        <p:txBody>
          <a:bodyPr>
            <a:spAutoFit/>
          </a:bodyPr>
          <a:lstStyle/>
          <a:p>
            <a:pPr>
              <a:lnSpc>
                <a:spcPct val="150000"/>
              </a:lnSpc>
            </a:pPr>
            <a:r>
              <a:rPr lang="zh-CN" altLang="en-US" sz="1000">
                <a:solidFill>
                  <a:srgbClr val="323232"/>
                </a:solidFill>
                <a:ea typeface="微软雅黑" pitchFamily="34" charset="-122"/>
              </a:rPr>
              <a:t>请在这里输入您的文字内容请在这里输入您的文字内容</a:t>
            </a:r>
          </a:p>
          <a:p>
            <a:pPr>
              <a:lnSpc>
                <a:spcPct val="150000"/>
              </a:lnSpc>
            </a:pPr>
            <a:endParaRPr lang="zh-CN" altLang="en-US" sz="1000">
              <a:solidFill>
                <a:srgbClr val="323232"/>
              </a:solidFill>
              <a:ea typeface="微软雅黑" pitchFamily="34" charset="-122"/>
            </a:endParaRPr>
          </a:p>
        </p:txBody>
      </p:sp>
      <p:sp>
        <p:nvSpPr>
          <p:cNvPr id="33811" name="矩形 27"/>
          <p:cNvSpPr>
            <a:spLocks noChangeArrowheads="1"/>
          </p:cNvSpPr>
          <p:nvPr/>
        </p:nvSpPr>
        <p:spPr bwMode="auto">
          <a:xfrm>
            <a:off x="8064500" y="1939925"/>
            <a:ext cx="2514600" cy="338138"/>
          </a:xfrm>
          <a:prstGeom prst="rect">
            <a:avLst/>
          </a:prstGeom>
          <a:solidFill>
            <a:schemeClr val="bg1"/>
          </a:solidFill>
          <a:ln w="9525">
            <a:noFill/>
            <a:miter lim="800000"/>
            <a:headEnd/>
            <a:tailEnd/>
          </a:ln>
        </p:spPr>
        <p:txBody>
          <a:bodyPr>
            <a:spAutoFit/>
          </a:bodyPr>
          <a:lstStyle/>
          <a:p>
            <a:pPr algn="r">
              <a:buFont typeface="Arial" charset="0"/>
              <a:buNone/>
            </a:pPr>
            <a:r>
              <a:rPr lang="en-US" altLang="zh-CN" sz="1600" b="1">
                <a:solidFill>
                  <a:srgbClr val="33373A"/>
                </a:solidFill>
                <a:ea typeface="微软雅黑" pitchFamily="34" charset="-122"/>
                <a:sym typeface="Arial" charset="0"/>
              </a:rPr>
              <a:t>02.</a:t>
            </a:r>
            <a:r>
              <a:rPr lang="zh-CN" altLang="en-US" sz="1600" b="1">
                <a:solidFill>
                  <a:srgbClr val="33373A"/>
                </a:solidFill>
                <a:ea typeface="微软雅黑" pitchFamily="34" charset="-122"/>
                <a:sym typeface="Arial" charset="0"/>
              </a:rPr>
              <a:t>标题内容</a:t>
            </a:r>
            <a:endParaRPr lang="zh-CN" altLang="en-US" sz="1600" b="1">
              <a:solidFill>
                <a:srgbClr val="33373A"/>
              </a:solidFill>
              <a:latin typeface="微软雅黑" pitchFamily="34" charset="-122"/>
              <a:ea typeface="微软雅黑" pitchFamily="34" charset="-122"/>
              <a:sym typeface="微软雅黑" pitchFamily="34" charset="-122"/>
            </a:endParaRPr>
          </a:p>
        </p:txBody>
      </p:sp>
      <p:sp>
        <p:nvSpPr>
          <p:cNvPr id="33812" name="TextBox 28"/>
          <p:cNvSpPr>
            <a:spLocks noChangeArrowheads="1"/>
          </p:cNvSpPr>
          <p:nvPr/>
        </p:nvSpPr>
        <p:spPr bwMode="auto">
          <a:xfrm>
            <a:off x="8064500" y="2355850"/>
            <a:ext cx="2514600" cy="1006475"/>
          </a:xfrm>
          <a:prstGeom prst="rect">
            <a:avLst/>
          </a:prstGeom>
          <a:noFill/>
          <a:ln w="9525">
            <a:noFill/>
            <a:miter lim="800000"/>
            <a:headEnd/>
            <a:tailEnd/>
          </a:ln>
        </p:spPr>
        <p:txBody>
          <a:bodyPr>
            <a:spAutoFit/>
          </a:bodyPr>
          <a:lstStyle/>
          <a:p>
            <a:pPr algn="r">
              <a:lnSpc>
                <a:spcPct val="150000"/>
              </a:lnSpc>
            </a:pPr>
            <a:r>
              <a:rPr lang="zh-CN" altLang="en-US" sz="1000">
                <a:solidFill>
                  <a:srgbClr val="323232"/>
                </a:solidFill>
                <a:ea typeface="微软雅黑" pitchFamily="34" charset="-122"/>
              </a:rPr>
              <a:t>请在这里输入您的文字内容请在这里输入您的文字内容</a:t>
            </a:r>
          </a:p>
          <a:p>
            <a:pPr algn="r">
              <a:lnSpc>
                <a:spcPct val="150000"/>
              </a:lnSpc>
            </a:pPr>
            <a:endParaRPr lang="zh-CN" altLang="en-US" sz="1000">
              <a:solidFill>
                <a:srgbClr val="323232"/>
              </a:solidFill>
              <a:ea typeface="微软雅黑" pitchFamily="34" charset="-122"/>
            </a:endParaRPr>
          </a:p>
          <a:p>
            <a:pPr algn="r">
              <a:lnSpc>
                <a:spcPct val="150000"/>
              </a:lnSpc>
            </a:pPr>
            <a:endParaRPr lang="zh-CN" altLang="en-US" sz="1000">
              <a:solidFill>
                <a:srgbClr val="323232"/>
              </a:solidFill>
              <a:ea typeface="微软雅黑" pitchFamily="34" charset="-122"/>
              <a:sym typeface="Arial" charset="0"/>
            </a:endParaRPr>
          </a:p>
        </p:txBody>
      </p:sp>
      <p:sp>
        <p:nvSpPr>
          <p:cNvPr id="33813" name="矩形 29"/>
          <p:cNvSpPr>
            <a:spLocks noChangeArrowheads="1"/>
          </p:cNvSpPr>
          <p:nvPr/>
        </p:nvSpPr>
        <p:spPr bwMode="auto">
          <a:xfrm>
            <a:off x="8064500" y="4156075"/>
            <a:ext cx="2514600" cy="336550"/>
          </a:xfrm>
          <a:prstGeom prst="rect">
            <a:avLst/>
          </a:prstGeom>
          <a:solidFill>
            <a:schemeClr val="bg1"/>
          </a:solidFill>
          <a:ln w="9525">
            <a:noFill/>
            <a:miter lim="800000"/>
            <a:headEnd/>
            <a:tailEnd/>
          </a:ln>
        </p:spPr>
        <p:txBody>
          <a:bodyPr>
            <a:spAutoFit/>
          </a:bodyPr>
          <a:lstStyle/>
          <a:p>
            <a:pPr algn="r">
              <a:buFont typeface="Arial" charset="0"/>
              <a:buNone/>
            </a:pPr>
            <a:r>
              <a:rPr lang="en-US" altLang="zh-CN" sz="1600" b="1">
                <a:solidFill>
                  <a:srgbClr val="33373A"/>
                </a:solidFill>
                <a:ea typeface="微软雅黑" pitchFamily="34" charset="-122"/>
                <a:sym typeface="Arial" charset="0"/>
              </a:rPr>
              <a:t>04.</a:t>
            </a:r>
            <a:r>
              <a:rPr lang="zh-CN" altLang="en-US" sz="1600" b="1">
                <a:solidFill>
                  <a:srgbClr val="33373A"/>
                </a:solidFill>
                <a:ea typeface="微软雅黑" pitchFamily="34" charset="-122"/>
                <a:sym typeface="Arial" charset="0"/>
              </a:rPr>
              <a:t>标题内容</a:t>
            </a:r>
            <a:endParaRPr lang="zh-CN" altLang="en-US" sz="1600" b="1">
              <a:solidFill>
                <a:srgbClr val="33373A"/>
              </a:solidFill>
              <a:latin typeface="微软雅黑" pitchFamily="34" charset="-122"/>
              <a:ea typeface="微软雅黑" pitchFamily="34" charset="-122"/>
              <a:sym typeface="微软雅黑" pitchFamily="34" charset="-122"/>
            </a:endParaRPr>
          </a:p>
        </p:txBody>
      </p:sp>
      <p:sp>
        <p:nvSpPr>
          <p:cNvPr id="33814" name="TextBox 30"/>
          <p:cNvSpPr>
            <a:spLocks noChangeArrowheads="1"/>
          </p:cNvSpPr>
          <p:nvPr/>
        </p:nvSpPr>
        <p:spPr bwMode="auto">
          <a:xfrm>
            <a:off x="8064500" y="4576763"/>
            <a:ext cx="2514600" cy="1006475"/>
          </a:xfrm>
          <a:prstGeom prst="rect">
            <a:avLst/>
          </a:prstGeom>
          <a:noFill/>
          <a:ln w="9525">
            <a:noFill/>
            <a:miter lim="800000"/>
            <a:headEnd/>
            <a:tailEnd/>
          </a:ln>
        </p:spPr>
        <p:txBody>
          <a:bodyPr>
            <a:spAutoFit/>
          </a:bodyPr>
          <a:lstStyle/>
          <a:p>
            <a:pPr algn="r">
              <a:lnSpc>
                <a:spcPct val="150000"/>
              </a:lnSpc>
            </a:pPr>
            <a:r>
              <a:rPr lang="zh-CN" altLang="en-US" sz="1000">
                <a:solidFill>
                  <a:srgbClr val="323232"/>
                </a:solidFill>
                <a:ea typeface="微软雅黑" pitchFamily="34" charset="-122"/>
              </a:rPr>
              <a:t>请在这里输入您的文字内容请在这里输入您的文字内容</a:t>
            </a:r>
          </a:p>
          <a:p>
            <a:pPr algn="r">
              <a:lnSpc>
                <a:spcPct val="150000"/>
              </a:lnSpc>
            </a:pPr>
            <a:endParaRPr lang="zh-CN" altLang="en-US" sz="1000">
              <a:solidFill>
                <a:srgbClr val="323232"/>
              </a:solidFill>
              <a:ea typeface="微软雅黑" pitchFamily="34" charset="-122"/>
            </a:endParaRPr>
          </a:p>
          <a:p>
            <a:pPr algn="r">
              <a:lnSpc>
                <a:spcPct val="150000"/>
              </a:lnSpc>
            </a:pPr>
            <a:endParaRPr lang="zh-CN" altLang="en-US" sz="1000">
              <a:solidFill>
                <a:srgbClr val="323232"/>
              </a:solidFill>
              <a:ea typeface="微软雅黑" pitchFamily="34" charset="-122"/>
              <a:sym typeface="Arial" charset="0"/>
            </a:endParaRPr>
          </a:p>
        </p:txBody>
      </p:sp>
      <p:sp>
        <p:nvSpPr>
          <p:cNvPr id="83" name="文本框 82"/>
          <p:cNvSpPr txBox="1"/>
          <p:nvPr/>
        </p:nvSpPr>
        <p:spPr>
          <a:xfrm>
            <a:off x="766763" y="5975350"/>
            <a:ext cx="11071225" cy="523875"/>
          </a:xfrm>
          <a:prstGeom prst="rect">
            <a:avLst/>
          </a:prstGeom>
          <a:noFill/>
        </p:spPr>
        <p:txBody>
          <a:bodyPr>
            <a:spAutoFit/>
          </a:bodyPr>
          <a:lstStyle/>
          <a:p>
            <a:pPr fontAlgn="auto">
              <a:spcBef>
                <a:spcPts val="0"/>
              </a:spcBef>
              <a:spcAft>
                <a:spcPts val="0"/>
              </a:spcAft>
              <a:defRPr/>
            </a:pPr>
            <a:r>
              <a:rPr lang="en-US" altLang="zh-CN" sz="1400" dirty="0">
                <a:solidFill>
                  <a:schemeClr val="tx1">
                    <a:lumMod val="75000"/>
                    <a:lumOff val="25000"/>
                  </a:schemeClr>
                </a:solidFill>
                <a:latin typeface="+mn-lt"/>
                <a:ea typeface="+mn-ea"/>
              </a:rPr>
              <a:t>There are many variations of passages of Lorem Ipsum available, but the majority have suffered alteration in some form, by injected humors. There are many variations of passages of Lorem Ipsum available, but the majority have suffered alteration in some form, by injected humors.</a:t>
            </a:r>
            <a:endParaRPr lang="zh-CN" altLang="en-US" sz="1400" dirty="0">
              <a:solidFill>
                <a:schemeClr val="tx1">
                  <a:lumMod val="75000"/>
                  <a:lumOff val="25000"/>
                </a:schemeClr>
              </a:solidFill>
              <a:latin typeface="+mn-lt"/>
              <a:ea typeface="+mn-ea"/>
            </a:endParaRPr>
          </a:p>
        </p:txBody>
      </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stCondLst>
                                    <p:cond delay="0"/>
                                  </p:stCondLst>
                                  <p:childTnLst>
                                    <p:set>
                                      <p:cBhvr>
                                        <p:cTn id="6" dur="1" fill="hold">
                                          <p:stCondLst>
                                            <p:cond delay="0"/>
                                          </p:stCondLst>
                                        </p:cTn>
                                        <p:tgtEl>
                                          <p:spTgt spid="33801"/>
                                        </p:tgtEl>
                                        <p:attrNameLst>
                                          <p:attrName>style.visibility</p:attrName>
                                        </p:attrNameLst>
                                      </p:cBhvr>
                                      <p:to>
                                        <p:strVal val="visible"/>
                                      </p:to>
                                    </p:set>
                                    <p:anim calcmode="lin" valueType="num">
                                      <p:cBhvr additive="base">
                                        <p:cTn id="7" dur="500" fill="hold"/>
                                        <p:tgtEl>
                                          <p:spTgt spid="33801"/>
                                        </p:tgtEl>
                                        <p:attrNameLst>
                                          <p:attrName>ppt_x</p:attrName>
                                        </p:attrNameLst>
                                      </p:cBhvr>
                                      <p:tavLst>
                                        <p:tav tm="0">
                                          <p:val>
                                            <p:strVal val="0-#ppt_w/2"/>
                                          </p:val>
                                        </p:tav>
                                        <p:tav tm="100000">
                                          <p:val>
                                            <p:strVal val="#ppt_x"/>
                                          </p:val>
                                        </p:tav>
                                      </p:tavLst>
                                    </p:anim>
                                    <p:anim calcmode="lin" valueType="num">
                                      <p:cBhvr additive="base">
                                        <p:cTn id="8" dur="500" fill="hold"/>
                                        <p:tgtEl>
                                          <p:spTgt spid="33801"/>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33802"/>
                                        </p:tgtEl>
                                        <p:attrNameLst>
                                          <p:attrName>style.visibility</p:attrName>
                                        </p:attrNameLst>
                                      </p:cBhvr>
                                      <p:to>
                                        <p:strVal val="visible"/>
                                      </p:to>
                                    </p:set>
                                    <p:anim calcmode="lin" valueType="num">
                                      <p:cBhvr additive="base">
                                        <p:cTn id="11" dur="500" fill="hold"/>
                                        <p:tgtEl>
                                          <p:spTgt spid="33802"/>
                                        </p:tgtEl>
                                        <p:attrNameLst>
                                          <p:attrName>ppt_x</p:attrName>
                                        </p:attrNameLst>
                                      </p:cBhvr>
                                      <p:tavLst>
                                        <p:tav tm="0">
                                          <p:val>
                                            <p:strVal val="1+#ppt_w/2"/>
                                          </p:val>
                                        </p:tav>
                                        <p:tav tm="100000">
                                          <p:val>
                                            <p:strVal val="#ppt_x"/>
                                          </p:val>
                                        </p:tav>
                                      </p:tavLst>
                                    </p:anim>
                                    <p:anim calcmode="lin" valueType="num">
                                      <p:cBhvr additive="base">
                                        <p:cTn id="12" dur="500" fill="hold"/>
                                        <p:tgtEl>
                                          <p:spTgt spid="33802"/>
                                        </p:tgtEl>
                                        <p:attrNameLst>
                                          <p:attrName>ppt_y</p:attrName>
                                        </p:attrNameLst>
                                      </p:cBhvr>
                                      <p:tavLst>
                                        <p:tav tm="0">
                                          <p:val>
                                            <p:strVal val="0-#ppt_h/2"/>
                                          </p:val>
                                        </p:tav>
                                        <p:tav tm="100000">
                                          <p:val>
                                            <p:strVal val="#ppt_y"/>
                                          </p:val>
                                        </p:tav>
                                      </p:tavLst>
                                    </p:anim>
                                  </p:childTnLst>
                                </p:cTn>
                              </p:par>
                              <p:par>
                                <p:cTn id="13" presetID="2" presetClass="entr" presetSubtype="12" fill="hold" grpId="0" nodeType="withEffect">
                                  <p:stCondLst>
                                    <p:cond delay="0"/>
                                  </p:stCondLst>
                                  <p:childTnLst>
                                    <p:set>
                                      <p:cBhvr>
                                        <p:cTn id="14" dur="1" fill="hold">
                                          <p:stCondLst>
                                            <p:cond delay="0"/>
                                          </p:stCondLst>
                                        </p:cTn>
                                        <p:tgtEl>
                                          <p:spTgt spid="33800"/>
                                        </p:tgtEl>
                                        <p:attrNameLst>
                                          <p:attrName>style.visibility</p:attrName>
                                        </p:attrNameLst>
                                      </p:cBhvr>
                                      <p:to>
                                        <p:strVal val="visible"/>
                                      </p:to>
                                    </p:set>
                                    <p:anim calcmode="lin" valueType="num">
                                      <p:cBhvr additive="base">
                                        <p:cTn id="15" dur="500" fill="hold"/>
                                        <p:tgtEl>
                                          <p:spTgt spid="33800"/>
                                        </p:tgtEl>
                                        <p:attrNameLst>
                                          <p:attrName>ppt_x</p:attrName>
                                        </p:attrNameLst>
                                      </p:cBhvr>
                                      <p:tavLst>
                                        <p:tav tm="0">
                                          <p:val>
                                            <p:strVal val="0-#ppt_w/2"/>
                                          </p:val>
                                        </p:tav>
                                        <p:tav tm="100000">
                                          <p:val>
                                            <p:strVal val="#ppt_x"/>
                                          </p:val>
                                        </p:tav>
                                      </p:tavLst>
                                    </p:anim>
                                    <p:anim calcmode="lin" valueType="num">
                                      <p:cBhvr additive="base">
                                        <p:cTn id="16" dur="500" fill="hold"/>
                                        <p:tgtEl>
                                          <p:spTgt spid="33800"/>
                                        </p:tgtEl>
                                        <p:attrNameLst>
                                          <p:attrName>ppt_y</p:attrName>
                                        </p:attrNameLst>
                                      </p:cBhvr>
                                      <p:tavLst>
                                        <p:tav tm="0">
                                          <p:val>
                                            <p:strVal val="1+#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33799"/>
                                        </p:tgtEl>
                                        <p:attrNameLst>
                                          <p:attrName>style.visibility</p:attrName>
                                        </p:attrNameLst>
                                      </p:cBhvr>
                                      <p:to>
                                        <p:strVal val="visible"/>
                                      </p:to>
                                    </p:set>
                                    <p:anim calcmode="lin" valueType="num">
                                      <p:cBhvr additive="base">
                                        <p:cTn id="19" dur="500" fill="hold"/>
                                        <p:tgtEl>
                                          <p:spTgt spid="33799"/>
                                        </p:tgtEl>
                                        <p:attrNameLst>
                                          <p:attrName>ppt_x</p:attrName>
                                        </p:attrNameLst>
                                      </p:cBhvr>
                                      <p:tavLst>
                                        <p:tav tm="0">
                                          <p:val>
                                            <p:strVal val="1+#ppt_w/2"/>
                                          </p:val>
                                        </p:tav>
                                        <p:tav tm="100000">
                                          <p:val>
                                            <p:strVal val="#ppt_x"/>
                                          </p:val>
                                        </p:tav>
                                      </p:tavLst>
                                    </p:anim>
                                    <p:anim calcmode="lin" valueType="num">
                                      <p:cBhvr additive="base">
                                        <p:cTn id="20" dur="500" fill="hold"/>
                                        <p:tgtEl>
                                          <p:spTgt spid="33799"/>
                                        </p:tgtEl>
                                        <p:attrNameLst>
                                          <p:attrName>ppt_y</p:attrName>
                                        </p:attrNameLst>
                                      </p:cBhvr>
                                      <p:tavLst>
                                        <p:tav tm="0">
                                          <p:val>
                                            <p:strVal val="1+#ppt_h/2"/>
                                          </p:val>
                                        </p:tav>
                                        <p:tav tm="100000">
                                          <p:val>
                                            <p:strVal val="#ppt_y"/>
                                          </p:val>
                                        </p:tav>
                                      </p:tavLst>
                                    </p:anim>
                                  </p:childTnLst>
                                </p:cTn>
                              </p:par>
                            </p:childTnLst>
                          </p:cTn>
                        </p:par>
                        <p:par>
                          <p:cTn id="21" fill="hold">
                            <p:stCondLst>
                              <p:cond delay="500"/>
                            </p:stCondLst>
                            <p:childTnLst>
                              <p:par>
                                <p:cTn id="22" presetID="12" presetClass="entr" presetSubtype="8" fill="hold" grpId="0" nodeType="afterEffect">
                                  <p:stCondLst>
                                    <p:cond delay="0"/>
                                  </p:stCondLst>
                                  <p:childTnLst>
                                    <p:set>
                                      <p:cBhvr>
                                        <p:cTn id="23" dur="1" fill="hold">
                                          <p:stCondLst>
                                            <p:cond delay="0"/>
                                          </p:stCondLst>
                                        </p:cTn>
                                        <p:tgtEl>
                                          <p:spTgt spid="33803"/>
                                        </p:tgtEl>
                                        <p:attrNameLst>
                                          <p:attrName>style.visibility</p:attrName>
                                        </p:attrNameLst>
                                      </p:cBhvr>
                                      <p:to>
                                        <p:strVal val="visible"/>
                                      </p:to>
                                    </p:set>
                                    <p:animEffect transition="in" filter="slide(fromLeft)">
                                      <p:cBhvr>
                                        <p:cTn id="24" dur="500"/>
                                        <p:tgtEl>
                                          <p:spTgt spid="33803"/>
                                        </p:tgtEl>
                                      </p:cBhvr>
                                    </p:animEffect>
                                  </p:childTnLst>
                                </p:cTn>
                              </p:par>
                              <p:par>
                                <p:cTn id="25" presetID="12" presetClass="entr" presetSubtype="2" fill="hold" grpId="0" nodeType="withEffect">
                                  <p:stCondLst>
                                    <p:cond delay="0"/>
                                  </p:stCondLst>
                                  <p:childTnLst>
                                    <p:set>
                                      <p:cBhvr>
                                        <p:cTn id="26" dur="1" fill="hold">
                                          <p:stCondLst>
                                            <p:cond delay="0"/>
                                          </p:stCondLst>
                                        </p:cTn>
                                        <p:tgtEl>
                                          <p:spTgt spid="33805"/>
                                        </p:tgtEl>
                                        <p:attrNameLst>
                                          <p:attrName>style.visibility</p:attrName>
                                        </p:attrNameLst>
                                      </p:cBhvr>
                                      <p:to>
                                        <p:strVal val="visible"/>
                                      </p:to>
                                    </p:set>
                                    <p:animEffect transition="in" filter="slide(fromRight)">
                                      <p:cBhvr>
                                        <p:cTn id="27" dur="500"/>
                                        <p:tgtEl>
                                          <p:spTgt spid="33805"/>
                                        </p:tgtEl>
                                      </p:cBhvr>
                                    </p:animEffect>
                                  </p:childTnLst>
                                </p:cTn>
                              </p:par>
                              <p:par>
                                <p:cTn id="28" presetID="12" presetClass="entr" presetSubtype="8" fill="hold" grpId="0" nodeType="withEffect">
                                  <p:stCondLst>
                                    <p:cond delay="0"/>
                                  </p:stCondLst>
                                  <p:childTnLst>
                                    <p:set>
                                      <p:cBhvr>
                                        <p:cTn id="29" dur="1" fill="hold">
                                          <p:stCondLst>
                                            <p:cond delay="0"/>
                                          </p:stCondLst>
                                        </p:cTn>
                                        <p:tgtEl>
                                          <p:spTgt spid="33804"/>
                                        </p:tgtEl>
                                        <p:attrNameLst>
                                          <p:attrName>style.visibility</p:attrName>
                                        </p:attrNameLst>
                                      </p:cBhvr>
                                      <p:to>
                                        <p:strVal val="visible"/>
                                      </p:to>
                                    </p:set>
                                    <p:animEffect transition="in" filter="slide(fromLeft)">
                                      <p:cBhvr>
                                        <p:cTn id="30" dur="500"/>
                                        <p:tgtEl>
                                          <p:spTgt spid="33804"/>
                                        </p:tgtEl>
                                      </p:cBhvr>
                                    </p:animEffect>
                                  </p:childTnLst>
                                </p:cTn>
                              </p:par>
                              <p:par>
                                <p:cTn id="31" presetID="12" presetClass="entr" presetSubtype="2" fill="hold" grpId="0" nodeType="withEffect">
                                  <p:stCondLst>
                                    <p:cond delay="0"/>
                                  </p:stCondLst>
                                  <p:childTnLst>
                                    <p:set>
                                      <p:cBhvr>
                                        <p:cTn id="32" dur="1" fill="hold">
                                          <p:stCondLst>
                                            <p:cond delay="0"/>
                                          </p:stCondLst>
                                        </p:cTn>
                                        <p:tgtEl>
                                          <p:spTgt spid="33806"/>
                                        </p:tgtEl>
                                        <p:attrNameLst>
                                          <p:attrName>style.visibility</p:attrName>
                                        </p:attrNameLst>
                                      </p:cBhvr>
                                      <p:to>
                                        <p:strVal val="visible"/>
                                      </p:to>
                                    </p:set>
                                    <p:animEffect transition="in" filter="slide(fromRight)">
                                      <p:cBhvr>
                                        <p:cTn id="33" dur="500"/>
                                        <p:tgtEl>
                                          <p:spTgt spid="33806"/>
                                        </p:tgtEl>
                                      </p:cBhvr>
                                    </p:animEffect>
                                  </p:childTnLst>
                                </p:cTn>
                              </p:par>
                            </p:childTnLst>
                          </p:cTn>
                        </p:par>
                        <p:par>
                          <p:cTn id="34" fill="hold">
                            <p:stCondLst>
                              <p:cond delay="1000"/>
                            </p:stCondLst>
                            <p:childTnLst>
                              <p:par>
                                <p:cTn id="35" presetID="9" presetClass="entr" presetSubtype="0" fill="hold" grpId="0" nodeType="afterEffect">
                                  <p:stCondLst>
                                    <p:cond delay="0"/>
                                  </p:stCondLst>
                                  <p:childTnLst>
                                    <p:set>
                                      <p:cBhvr>
                                        <p:cTn id="36" dur="1" fill="hold">
                                          <p:stCondLst>
                                            <p:cond delay="0"/>
                                          </p:stCondLst>
                                        </p:cTn>
                                        <p:tgtEl>
                                          <p:spTgt spid="33807"/>
                                        </p:tgtEl>
                                        <p:attrNameLst>
                                          <p:attrName>style.visibility</p:attrName>
                                        </p:attrNameLst>
                                      </p:cBhvr>
                                      <p:to>
                                        <p:strVal val="visible"/>
                                      </p:to>
                                    </p:set>
                                    <p:animEffect transition="in" filter="dissolve">
                                      <p:cBhvr>
                                        <p:cTn id="37" dur="500"/>
                                        <p:tgtEl>
                                          <p:spTgt spid="33807"/>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33811"/>
                                        </p:tgtEl>
                                        <p:attrNameLst>
                                          <p:attrName>style.visibility</p:attrName>
                                        </p:attrNameLst>
                                      </p:cBhvr>
                                      <p:to>
                                        <p:strVal val="visible"/>
                                      </p:to>
                                    </p:set>
                                    <p:animEffect transition="in" filter="dissolve">
                                      <p:cBhvr>
                                        <p:cTn id="40" dur="500"/>
                                        <p:tgtEl>
                                          <p:spTgt spid="33811"/>
                                        </p:tgtEl>
                                      </p:cBhvr>
                                    </p:animEffect>
                                  </p:childTnLst>
                                </p:cTn>
                              </p:par>
                              <p:par>
                                <p:cTn id="41" presetID="9" presetClass="entr" presetSubtype="0" fill="hold" grpId="0" nodeType="withEffect">
                                  <p:stCondLst>
                                    <p:cond delay="0"/>
                                  </p:stCondLst>
                                  <p:childTnLst>
                                    <p:set>
                                      <p:cBhvr>
                                        <p:cTn id="42" dur="1" fill="hold">
                                          <p:stCondLst>
                                            <p:cond delay="0"/>
                                          </p:stCondLst>
                                        </p:cTn>
                                        <p:tgtEl>
                                          <p:spTgt spid="33809"/>
                                        </p:tgtEl>
                                        <p:attrNameLst>
                                          <p:attrName>style.visibility</p:attrName>
                                        </p:attrNameLst>
                                      </p:cBhvr>
                                      <p:to>
                                        <p:strVal val="visible"/>
                                      </p:to>
                                    </p:set>
                                    <p:animEffect transition="in" filter="dissolve">
                                      <p:cBhvr>
                                        <p:cTn id="43" dur="500"/>
                                        <p:tgtEl>
                                          <p:spTgt spid="33809"/>
                                        </p:tgtEl>
                                      </p:cBhvr>
                                    </p:animEffect>
                                  </p:childTnLst>
                                </p:cTn>
                              </p:par>
                              <p:par>
                                <p:cTn id="44" presetID="9" presetClass="entr" presetSubtype="0" fill="hold" grpId="0" nodeType="withEffect">
                                  <p:stCondLst>
                                    <p:cond delay="0"/>
                                  </p:stCondLst>
                                  <p:childTnLst>
                                    <p:set>
                                      <p:cBhvr>
                                        <p:cTn id="45" dur="1" fill="hold">
                                          <p:stCondLst>
                                            <p:cond delay="0"/>
                                          </p:stCondLst>
                                        </p:cTn>
                                        <p:tgtEl>
                                          <p:spTgt spid="33813"/>
                                        </p:tgtEl>
                                        <p:attrNameLst>
                                          <p:attrName>style.visibility</p:attrName>
                                        </p:attrNameLst>
                                      </p:cBhvr>
                                      <p:to>
                                        <p:strVal val="visible"/>
                                      </p:to>
                                    </p:set>
                                    <p:animEffect transition="in" filter="dissolve">
                                      <p:cBhvr>
                                        <p:cTn id="46" dur="500"/>
                                        <p:tgtEl>
                                          <p:spTgt spid="33813"/>
                                        </p:tgtEl>
                                      </p:cBhvr>
                                    </p:animEffect>
                                  </p:childTnLst>
                                </p:cTn>
                              </p:par>
                            </p:childTnLst>
                          </p:cTn>
                        </p:par>
                        <p:par>
                          <p:cTn id="47" fill="hold">
                            <p:stCondLst>
                              <p:cond delay="1500"/>
                            </p:stCondLst>
                            <p:childTnLst>
                              <p:par>
                                <p:cTn id="48" presetID="9" presetClass="entr" presetSubtype="0" fill="hold" grpId="0" nodeType="afterEffect">
                                  <p:stCondLst>
                                    <p:cond delay="0"/>
                                  </p:stCondLst>
                                  <p:childTnLst>
                                    <p:set>
                                      <p:cBhvr>
                                        <p:cTn id="49" dur="1" fill="hold">
                                          <p:stCondLst>
                                            <p:cond delay="0"/>
                                          </p:stCondLst>
                                        </p:cTn>
                                        <p:tgtEl>
                                          <p:spTgt spid="33808"/>
                                        </p:tgtEl>
                                        <p:attrNameLst>
                                          <p:attrName>style.visibility</p:attrName>
                                        </p:attrNameLst>
                                      </p:cBhvr>
                                      <p:to>
                                        <p:strVal val="visible"/>
                                      </p:to>
                                    </p:set>
                                    <p:animEffect transition="in" filter="dissolve">
                                      <p:cBhvr>
                                        <p:cTn id="50" dur="500"/>
                                        <p:tgtEl>
                                          <p:spTgt spid="33808"/>
                                        </p:tgtEl>
                                      </p:cBhvr>
                                    </p:animEffect>
                                  </p:childTnLst>
                                </p:cTn>
                              </p:par>
                              <p:par>
                                <p:cTn id="51" presetID="9" presetClass="entr" presetSubtype="0" fill="hold" grpId="0" nodeType="withEffect">
                                  <p:stCondLst>
                                    <p:cond delay="0"/>
                                  </p:stCondLst>
                                  <p:childTnLst>
                                    <p:set>
                                      <p:cBhvr>
                                        <p:cTn id="52" dur="1" fill="hold">
                                          <p:stCondLst>
                                            <p:cond delay="0"/>
                                          </p:stCondLst>
                                        </p:cTn>
                                        <p:tgtEl>
                                          <p:spTgt spid="33812"/>
                                        </p:tgtEl>
                                        <p:attrNameLst>
                                          <p:attrName>style.visibility</p:attrName>
                                        </p:attrNameLst>
                                      </p:cBhvr>
                                      <p:to>
                                        <p:strVal val="visible"/>
                                      </p:to>
                                    </p:set>
                                    <p:animEffect transition="in" filter="dissolve">
                                      <p:cBhvr>
                                        <p:cTn id="53" dur="500"/>
                                        <p:tgtEl>
                                          <p:spTgt spid="33812"/>
                                        </p:tgtEl>
                                      </p:cBhvr>
                                    </p:animEffect>
                                  </p:childTnLst>
                                </p:cTn>
                              </p:par>
                              <p:par>
                                <p:cTn id="54" presetID="9" presetClass="entr" presetSubtype="0" fill="hold" grpId="0" nodeType="withEffect">
                                  <p:stCondLst>
                                    <p:cond delay="0"/>
                                  </p:stCondLst>
                                  <p:childTnLst>
                                    <p:set>
                                      <p:cBhvr>
                                        <p:cTn id="55" dur="1" fill="hold">
                                          <p:stCondLst>
                                            <p:cond delay="0"/>
                                          </p:stCondLst>
                                        </p:cTn>
                                        <p:tgtEl>
                                          <p:spTgt spid="33810"/>
                                        </p:tgtEl>
                                        <p:attrNameLst>
                                          <p:attrName>style.visibility</p:attrName>
                                        </p:attrNameLst>
                                      </p:cBhvr>
                                      <p:to>
                                        <p:strVal val="visible"/>
                                      </p:to>
                                    </p:set>
                                    <p:animEffect transition="in" filter="dissolve">
                                      <p:cBhvr>
                                        <p:cTn id="56" dur="500"/>
                                        <p:tgtEl>
                                          <p:spTgt spid="33810"/>
                                        </p:tgtEl>
                                      </p:cBhvr>
                                    </p:animEffect>
                                  </p:childTnLst>
                                </p:cTn>
                              </p:par>
                              <p:par>
                                <p:cTn id="57" presetID="9" presetClass="entr" presetSubtype="0" fill="hold" grpId="0" nodeType="withEffect">
                                  <p:stCondLst>
                                    <p:cond delay="0"/>
                                  </p:stCondLst>
                                  <p:childTnLst>
                                    <p:set>
                                      <p:cBhvr>
                                        <p:cTn id="58" dur="1" fill="hold">
                                          <p:stCondLst>
                                            <p:cond delay="0"/>
                                          </p:stCondLst>
                                        </p:cTn>
                                        <p:tgtEl>
                                          <p:spTgt spid="33814"/>
                                        </p:tgtEl>
                                        <p:attrNameLst>
                                          <p:attrName>style.visibility</p:attrName>
                                        </p:attrNameLst>
                                      </p:cBhvr>
                                      <p:to>
                                        <p:strVal val="visible"/>
                                      </p:to>
                                    </p:set>
                                    <p:animEffect transition="in" filter="dissolve">
                                      <p:cBhvr>
                                        <p:cTn id="59" dur="500"/>
                                        <p:tgtEl>
                                          <p:spTgt spid="33814"/>
                                        </p:tgtEl>
                                      </p:cBhvr>
                                    </p:animEffect>
                                  </p:childTnLst>
                                </p:cTn>
                              </p:par>
                            </p:childTnLst>
                          </p:cTn>
                        </p:par>
                        <p:par>
                          <p:cTn id="60" fill="hold">
                            <p:stCondLst>
                              <p:cond delay="2000"/>
                            </p:stCondLst>
                            <p:childTnLst>
                              <p:par>
                                <p:cTn id="61" presetID="9" presetClass="entr" presetSubtype="0" fill="hold" grpId="0" nodeType="afterEffect">
                                  <p:stCondLst>
                                    <p:cond delay="0"/>
                                  </p:stCondLst>
                                  <p:childTnLst>
                                    <p:set>
                                      <p:cBhvr>
                                        <p:cTn id="62" dur="1" fill="hold">
                                          <p:stCondLst>
                                            <p:cond delay="0"/>
                                          </p:stCondLst>
                                        </p:cTn>
                                        <p:tgtEl>
                                          <p:spTgt spid="83"/>
                                        </p:tgtEl>
                                        <p:attrNameLst>
                                          <p:attrName>style.visibility</p:attrName>
                                        </p:attrNameLst>
                                      </p:cBhvr>
                                      <p:to>
                                        <p:strVal val="visible"/>
                                      </p:to>
                                    </p:set>
                                    <p:animEffect transition="in" filter="dissolve">
                                      <p:cBhvr>
                                        <p:cTn id="63"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9" grpId="0" animBg="1"/>
      <p:bldP spid="33800" grpId="0" animBg="1"/>
      <p:bldP spid="33801" grpId="0" animBg="1"/>
      <p:bldP spid="33802" grpId="0" animBg="1"/>
      <p:bldP spid="33803" grpId="0"/>
      <p:bldP spid="33804" grpId="0"/>
      <p:bldP spid="33805" grpId="0"/>
      <p:bldP spid="33806" grpId="0"/>
      <p:bldP spid="33807" grpId="0" animBg="1"/>
      <p:bldP spid="33808" grpId="0"/>
      <p:bldP spid="33809" grpId="0" animBg="1"/>
      <p:bldP spid="33810" grpId="0"/>
      <p:bldP spid="33811" grpId="0" animBg="1"/>
      <p:bldP spid="33812" grpId="0"/>
      <p:bldP spid="33813" grpId="0" animBg="1"/>
      <p:bldP spid="33814" grpId="0"/>
      <p:bldP spid="8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等腰三角形 27"/>
          <p:cNvSpPr>
            <a:spLocks noChangeArrowheads="1"/>
          </p:cNvSpPr>
          <p:nvPr/>
        </p:nvSpPr>
        <p:spPr bwMode="auto">
          <a:xfrm>
            <a:off x="790575" y="2387600"/>
            <a:ext cx="4013200" cy="2717800"/>
          </a:xfrm>
          <a:prstGeom prst="triangle">
            <a:avLst>
              <a:gd name="adj" fmla="val 50000"/>
            </a:avLst>
          </a:prstGeom>
          <a:solidFill>
            <a:schemeClr val="accent1"/>
          </a:solidFill>
          <a:ln w="9525">
            <a:noFill/>
            <a:miter lim="800000"/>
            <a:headEnd/>
            <a:tailEnd/>
          </a:ln>
        </p:spPr>
        <p:txBody>
          <a:bodyPr anchor="ctr"/>
          <a:lstStyle/>
          <a:p>
            <a:pPr algn="ctr">
              <a:buFont typeface="Arial" charset="0"/>
              <a:buNone/>
            </a:pPr>
            <a:endParaRPr lang="zh-CN" altLang="zh-CN">
              <a:solidFill>
                <a:srgbClr val="FFFFFF"/>
              </a:solidFill>
            </a:endParaRPr>
          </a:p>
        </p:txBody>
      </p:sp>
      <p:sp>
        <p:nvSpPr>
          <p:cNvPr id="22531" name="等腰三角形 27"/>
          <p:cNvSpPr>
            <a:spLocks noChangeArrowheads="1"/>
          </p:cNvSpPr>
          <p:nvPr/>
        </p:nvSpPr>
        <p:spPr bwMode="auto">
          <a:xfrm>
            <a:off x="5391150" y="2387600"/>
            <a:ext cx="4011613" cy="2717800"/>
          </a:xfrm>
          <a:prstGeom prst="triangle">
            <a:avLst>
              <a:gd name="adj" fmla="val 50000"/>
            </a:avLst>
          </a:prstGeom>
          <a:solidFill>
            <a:srgbClr val="626262"/>
          </a:solidFill>
          <a:ln w="9525">
            <a:noFill/>
            <a:miter lim="800000"/>
            <a:headEnd/>
            <a:tailEnd/>
          </a:ln>
        </p:spPr>
        <p:txBody>
          <a:bodyPr anchor="ctr"/>
          <a:lstStyle/>
          <a:p>
            <a:pPr algn="ctr">
              <a:buFont typeface="Arial" charset="0"/>
              <a:buNone/>
            </a:pPr>
            <a:endParaRPr lang="zh-CN" altLang="zh-CN">
              <a:solidFill>
                <a:srgbClr val="FFFFFF"/>
              </a:solidFill>
            </a:endParaRPr>
          </a:p>
        </p:txBody>
      </p:sp>
      <p:sp>
        <p:nvSpPr>
          <p:cNvPr id="27" name="等腰三角形 27"/>
          <p:cNvSpPr>
            <a:spLocks noChangeArrowheads="1"/>
          </p:cNvSpPr>
          <p:nvPr/>
        </p:nvSpPr>
        <p:spPr bwMode="auto">
          <a:xfrm flipV="1">
            <a:off x="3101975" y="2387600"/>
            <a:ext cx="4011613" cy="2717800"/>
          </a:xfrm>
          <a:prstGeom prst="triangle">
            <a:avLst>
              <a:gd name="adj" fmla="val 50000"/>
            </a:avLst>
          </a:prstGeom>
          <a:solidFill>
            <a:schemeClr val="bg1">
              <a:lumMod val="65000"/>
            </a:schemeClr>
          </a:solidFill>
          <a:ln>
            <a:noFill/>
          </a:ln>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auto">
              <a:spcBef>
                <a:spcPts val="0"/>
              </a:spcBef>
              <a:spcAft>
                <a:spcPts val="0"/>
              </a:spcAft>
              <a:defRPr/>
            </a:pPr>
            <a:endParaRPr lang="zh-CN" altLang="zh-CN">
              <a:solidFill>
                <a:srgbClr val="FFFFFF"/>
              </a:solidFill>
            </a:endParaRPr>
          </a:p>
        </p:txBody>
      </p:sp>
      <p:sp>
        <p:nvSpPr>
          <p:cNvPr id="28" name="等腰三角形 27"/>
          <p:cNvSpPr>
            <a:spLocks noChangeArrowheads="1"/>
          </p:cNvSpPr>
          <p:nvPr/>
        </p:nvSpPr>
        <p:spPr bwMode="auto">
          <a:xfrm flipV="1">
            <a:off x="7720013" y="2387600"/>
            <a:ext cx="4011612" cy="2717800"/>
          </a:xfrm>
          <a:prstGeom prst="triangle">
            <a:avLst>
              <a:gd name="adj" fmla="val 50000"/>
            </a:avLst>
          </a:prstGeom>
          <a:solidFill>
            <a:schemeClr val="bg1">
              <a:lumMod val="65000"/>
            </a:schemeClr>
          </a:solidFill>
          <a:ln>
            <a:noFill/>
          </a:ln>
        </p:spPr>
        <p:txBody>
          <a:bodyPr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fontAlgn="auto">
              <a:spcBef>
                <a:spcPts val="0"/>
              </a:spcBef>
              <a:spcAft>
                <a:spcPts val="0"/>
              </a:spcAft>
              <a:defRPr/>
            </a:pPr>
            <a:endParaRPr lang="zh-CN" altLang="zh-CN">
              <a:solidFill>
                <a:srgbClr val="FFFFFF"/>
              </a:solidFill>
            </a:endParaRPr>
          </a:p>
        </p:txBody>
      </p:sp>
      <p:grpSp>
        <p:nvGrpSpPr>
          <p:cNvPr id="22566" name="Group 38"/>
          <p:cNvGrpSpPr>
            <a:grpSpLocks/>
          </p:cNvGrpSpPr>
          <p:nvPr/>
        </p:nvGrpSpPr>
        <p:grpSpPr bwMode="auto">
          <a:xfrm>
            <a:off x="6157913" y="2613025"/>
            <a:ext cx="2546350" cy="2397125"/>
            <a:chOff x="3879" y="1646"/>
            <a:chExt cx="1604" cy="1510"/>
          </a:xfrm>
        </p:grpSpPr>
        <p:sp>
          <p:nvSpPr>
            <p:cNvPr id="29720" name="矩形 23"/>
            <p:cNvSpPr>
              <a:spLocks noChangeArrowheads="1"/>
            </p:cNvSpPr>
            <p:nvPr/>
          </p:nvSpPr>
          <p:spPr bwMode="auto">
            <a:xfrm>
              <a:off x="3899" y="1646"/>
              <a:ext cx="1584" cy="837"/>
            </a:xfrm>
            <a:prstGeom prst="rect">
              <a:avLst/>
            </a:prstGeom>
            <a:noFill/>
            <a:ln w="9525">
              <a:noFill/>
              <a:miter lim="800000"/>
              <a:headEnd/>
              <a:tailEnd/>
            </a:ln>
          </p:spPr>
          <p:txBody>
            <a:bodyPr>
              <a:spAutoFit/>
            </a:bodyPr>
            <a:lstStyle/>
            <a:p>
              <a:pPr algn="ctr">
                <a:lnSpc>
                  <a:spcPct val="150000"/>
                </a:lnSpc>
                <a:buFont typeface="Arial" charset="0"/>
                <a:buNone/>
              </a:pPr>
              <a:r>
                <a:rPr lang="en-US" altLang="zh-CN" sz="3600" b="1">
                  <a:solidFill>
                    <a:schemeClr val="bg1"/>
                  </a:solidFill>
                  <a:ea typeface="微软雅黑" pitchFamily="34" charset="-122"/>
                  <a:sym typeface="Arial" charset="0"/>
                </a:rPr>
                <a:t>03</a:t>
              </a:r>
            </a:p>
            <a:p>
              <a:pPr algn="ctr">
                <a:lnSpc>
                  <a:spcPct val="150000"/>
                </a:lnSpc>
                <a:buFont typeface="Arial" charset="0"/>
                <a:buNone/>
              </a:pPr>
              <a:r>
                <a:rPr lang="zh-CN" altLang="en-US" b="1">
                  <a:solidFill>
                    <a:schemeClr val="bg1"/>
                  </a:solidFill>
                  <a:sym typeface="Arial" charset="0"/>
                </a:rPr>
                <a:t>标题内容</a:t>
              </a:r>
              <a:endParaRPr lang="en-US" altLang="zh-CN" b="1">
                <a:solidFill>
                  <a:schemeClr val="bg1"/>
                </a:solidFill>
                <a:sym typeface="Arial" charset="0"/>
              </a:endParaRPr>
            </a:p>
          </p:txBody>
        </p:sp>
        <p:sp>
          <p:nvSpPr>
            <p:cNvPr id="29721" name="TextBox 24"/>
            <p:cNvSpPr>
              <a:spLocks noChangeArrowheads="1"/>
            </p:cNvSpPr>
            <p:nvPr/>
          </p:nvSpPr>
          <p:spPr bwMode="auto">
            <a:xfrm>
              <a:off x="3879" y="2579"/>
              <a:ext cx="1584" cy="577"/>
            </a:xfrm>
            <a:prstGeom prst="rect">
              <a:avLst/>
            </a:prstGeom>
            <a:noFill/>
            <a:ln w="9525">
              <a:noFill/>
              <a:miter lim="800000"/>
              <a:headEnd/>
              <a:tailEnd/>
            </a:ln>
          </p:spPr>
          <p:txBody>
            <a:bodyPr>
              <a:spAutoFit/>
            </a:bodyPr>
            <a:lstStyle/>
            <a:p>
              <a:pPr>
                <a:lnSpc>
                  <a:spcPct val="150000"/>
                </a:lnSpc>
              </a:pPr>
              <a:r>
                <a:rPr lang="zh-CN" altLang="en-US" sz="1200">
                  <a:solidFill>
                    <a:schemeClr val="bg1"/>
                  </a:solidFill>
                  <a:ea typeface="微软雅黑" pitchFamily="34" charset="-122"/>
                </a:rPr>
                <a:t>请在这里输入您的文字内容请在这里输入您的文字内容请在这里输入您的文字内容</a:t>
              </a:r>
            </a:p>
          </p:txBody>
        </p:sp>
        <p:cxnSp>
          <p:nvCxnSpPr>
            <p:cNvPr id="60" name="直接连接符 59"/>
            <p:cNvCxnSpPr/>
            <p:nvPr/>
          </p:nvCxnSpPr>
          <p:spPr>
            <a:xfrm>
              <a:off x="4248" y="2190"/>
              <a:ext cx="82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2565" name="Group 37"/>
          <p:cNvGrpSpPr>
            <a:grpSpLocks/>
          </p:cNvGrpSpPr>
          <p:nvPr/>
        </p:nvGrpSpPr>
        <p:grpSpPr bwMode="auto">
          <a:xfrm>
            <a:off x="3875088" y="2692400"/>
            <a:ext cx="2617787" cy="2003425"/>
            <a:chOff x="2441" y="1696"/>
            <a:chExt cx="1649" cy="1262"/>
          </a:xfrm>
        </p:grpSpPr>
        <p:sp>
          <p:nvSpPr>
            <p:cNvPr id="29715" name="矩形 23"/>
            <p:cNvSpPr>
              <a:spLocks noChangeArrowheads="1"/>
            </p:cNvSpPr>
            <p:nvPr/>
          </p:nvSpPr>
          <p:spPr bwMode="auto">
            <a:xfrm>
              <a:off x="2441" y="2441"/>
              <a:ext cx="1585" cy="517"/>
            </a:xfrm>
            <a:prstGeom prst="rect">
              <a:avLst/>
            </a:prstGeom>
            <a:noFill/>
            <a:ln w="9525">
              <a:noFill/>
              <a:miter lim="800000"/>
              <a:headEnd/>
              <a:tailEnd/>
            </a:ln>
          </p:spPr>
          <p:txBody>
            <a:bodyPr>
              <a:spAutoFit/>
            </a:bodyPr>
            <a:lstStyle/>
            <a:p>
              <a:pPr algn="ctr">
                <a:lnSpc>
                  <a:spcPct val="150000"/>
                </a:lnSpc>
                <a:buFont typeface="Arial" charset="0"/>
                <a:buNone/>
              </a:pPr>
              <a:r>
                <a:rPr lang="en-US" altLang="zh-CN" sz="3600" b="1">
                  <a:solidFill>
                    <a:schemeClr val="bg1"/>
                  </a:solidFill>
                  <a:ea typeface="微软雅黑" pitchFamily="34" charset="-122"/>
                  <a:sym typeface="Arial" charset="0"/>
                </a:rPr>
                <a:t>02</a:t>
              </a:r>
            </a:p>
          </p:txBody>
        </p:sp>
        <p:cxnSp>
          <p:nvCxnSpPr>
            <p:cNvPr id="62" name="直接连接符 61"/>
            <p:cNvCxnSpPr/>
            <p:nvPr/>
          </p:nvCxnSpPr>
          <p:spPr>
            <a:xfrm>
              <a:off x="2820" y="2524"/>
              <a:ext cx="82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9717" name="Group 35"/>
            <p:cNvGrpSpPr>
              <a:grpSpLocks/>
            </p:cNvGrpSpPr>
            <p:nvPr/>
          </p:nvGrpSpPr>
          <p:grpSpPr bwMode="auto">
            <a:xfrm>
              <a:off x="2505" y="1696"/>
              <a:ext cx="1585" cy="840"/>
              <a:chOff x="2505" y="1696"/>
              <a:chExt cx="1585" cy="840"/>
            </a:xfrm>
          </p:grpSpPr>
          <p:sp>
            <p:nvSpPr>
              <p:cNvPr id="29718" name="矩形 3"/>
              <p:cNvSpPr>
                <a:spLocks noChangeArrowheads="1"/>
              </p:cNvSpPr>
              <p:nvPr/>
            </p:nvSpPr>
            <p:spPr bwMode="auto">
              <a:xfrm>
                <a:off x="2873" y="2190"/>
                <a:ext cx="756" cy="346"/>
              </a:xfrm>
              <a:prstGeom prst="rect">
                <a:avLst/>
              </a:prstGeom>
              <a:noFill/>
              <a:ln w="9525">
                <a:noFill/>
                <a:miter lim="800000"/>
                <a:headEnd/>
                <a:tailEnd/>
              </a:ln>
            </p:spPr>
            <p:txBody>
              <a:bodyPr wrap="none">
                <a:spAutoFit/>
              </a:bodyPr>
              <a:lstStyle/>
              <a:p>
                <a:pPr algn="ctr">
                  <a:lnSpc>
                    <a:spcPct val="150000"/>
                  </a:lnSpc>
                </a:pPr>
                <a:r>
                  <a:rPr lang="zh-CN" altLang="en-US" sz="2000" b="1">
                    <a:solidFill>
                      <a:schemeClr val="bg1"/>
                    </a:solidFill>
                    <a:ea typeface="微软雅黑" pitchFamily="34" charset="-122"/>
                    <a:cs typeface="Arial" charset="0"/>
                    <a:sym typeface="Arial" charset="0"/>
                  </a:rPr>
                  <a:t>标题内容</a:t>
                </a:r>
                <a:endParaRPr lang="zh-CN" altLang="en-US" sz="2000" b="1">
                  <a:solidFill>
                    <a:schemeClr val="bg1"/>
                  </a:solidFill>
                  <a:ea typeface="微软雅黑" pitchFamily="34" charset="-122"/>
                  <a:cs typeface="Arial" charset="0"/>
                  <a:sym typeface="微软雅黑" pitchFamily="34" charset="-122"/>
                </a:endParaRPr>
              </a:p>
            </p:txBody>
          </p:sp>
          <p:sp>
            <p:nvSpPr>
              <p:cNvPr id="29719" name="TextBox 24"/>
              <p:cNvSpPr>
                <a:spLocks noChangeArrowheads="1"/>
              </p:cNvSpPr>
              <p:nvPr/>
            </p:nvSpPr>
            <p:spPr bwMode="auto">
              <a:xfrm>
                <a:off x="2505" y="1696"/>
                <a:ext cx="1585" cy="577"/>
              </a:xfrm>
              <a:prstGeom prst="rect">
                <a:avLst/>
              </a:prstGeom>
              <a:noFill/>
              <a:ln w="9525">
                <a:noFill/>
                <a:miter lim="800000"/>
                <a:headEnd/>
                <a:tailEnd/>
              </a:ln>
            </p:spPr>
            <p:txBody>
              <a:bodyPr>
                <a:spAutoFit/>
              </a:bodyPr>
              <a:lstStyle/>
              <a:p>
                <a:pPr>
                  <a:lnSpc>
                    <a:spcPct val="150000"/>
                  </a:lnSpc>
                </a:pPr>
                <a:r>
                  <a:rPr lang="zh-CN" altLang="en-US" sz="1200">
                    <a:solidFill>
                      <a:schemeClr val="bg1"/>
                    </a:solidFill>
                    <a:ea typeface="微软雅黑" pitchFamily="34" charset="-122"/>
                  </a:rPr>
                  <a:t>请在这里输入您的文字内容请在这里输入您的文字内容请在这里输入您的文字内容</a:t>
                </a:r>
              </a:p>
            </p:txBody>
          </p:sp>
        </p:grpSp>
      </p:grpSp>
      <p:grpSp>
        <p:nvGrpSpPr>
          <p:cNvPr id="22567" name="Group 39"/>
          <p:cNvGrpSpPr>
            <a:grpSpLocks/>
          </p:cNvGrpSpPr>
          <p:nvPr/>
        </p:nvGrpSpPr>
        <p:grpSpPr bwMode="auto">
          <a:xfrm>
            <a:off x="8478838" y="2692400"/>
            <a:ext cx="2633662" cy="2105025"/>
            <a:chOff x="5341" y="1696"/>
            <a:chExt cx="1659" cy="1326"/>
          </a:xfrm>
        </p:grpSpPr>
        <p:sp>
          <p:nvSpPr>
            <p:cNvPr id="29711" name="矩形 23"/>
            <p:cNvSpPr>
              <a:spLocks noChangeArrowheads="1"/>
            </p:cNvSpPr>
            <p:nvPr/>
          </p:nvSpPr>
          <p:spPr bwMode="auto">
            <a:xfrm>
              <a:off x="5341" y="2441"/>
              <a:ext cx="1585" cy="581"/>
            </a:xfrm>
            <a:prstGeom prst="rect">
              <a:avLst/>
            </a:prstGeom>
            <a:noFill/>
            <a:ln w="9525">
              <a:noFill/>
              <a:miter lim="800000"/>
              <a:headEnd/>
              <a:tailEnd/>
            </a:ln>
          </p:spPr>
          <p:txBody>
            <a:bodyPr>
              <a:spAutoFit/>
            </a:bodyPr>
            <a:lstStyle/>
            <a:p>
              <a:pPr algn="ctr">
                <a:lnSpc>
                  <a:spcPct val="150000"/>
                </a:lnSpc>
                <a:buFont typeface="Arial" charset="0"/>
                <a:buNone/>
              </a:pPr>
              <a:r>
                <a:rPr lang="en-US" altLang="zh-CN" sz="3600" b="1">
                  <a:solidFill>
                    <a:schemeClr val="bg1"/>
                  </a:solidFill>
                  <a:ea typeface="微软雅黑" pitchFamily="34" charset="-122"/>
                  <a:sym typeface="Arial" charset="0"/>
                </a:rPr>
                <a:t>04</a:t>
              </a:r>
            </a:p>
          </p:txBody>
        </p:sp>
        <p:cxnSp>
          <p:nvCxnSpPr>
            <p:cNvPr id="65" name="直接连接符 64"/>
            <p:cNvCxnSpPr/>
            <p:nvPr/>
          </p:nvCxnSpPr>
          <p:spPr>
            <a:xfrm>
              <a:off x="5720" y="2524"/>
              <a:ext cx="82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9713" name="矩形 65"/>
            <p:cNvSpPr>
              <a:spLocks noChangeArrowheads="1"/>
            </p:cNvSpPr>
            <p:nvPr/>
          </p:nvSpPr>
          <p:spPr bwMode="auto">
            <a:xfrm>
              <a:off x="5803" y="2190"/>
              <a:ext cx="696" cy="318"/>
            </a:xfrm>
            <a:prstGeom prst="rect">
              <a:avLst/>
            </a:prstGeom>
            <a:noFill/>
            <a:ln w="9525">
              <a:noFill/>
              <a:miter lim="800000"/>
              <a:headEnd/>
              <a:tailEnd/>
            </a:ln>
          </p:spPr>
          <p:txBody>
            <a:bodyPr wrap="none">
              <a:spAutoFit/>
            </a:bodyPr>
            <a:lstStyle/>
            <a:p>
              <a:pPr algn="ctr">
                <a:lnSpc>
                  <a:spcPct val="150000"/>
                </a:lnSpc>
              </a:pPr>
              <a:r>
                <a:rPr lang="zh-CN" altLang="en-US" b="1">
                  <a:solidFill>
                    <a:schemeClr val="bg1"/>
                  </a:solidFill>
                  <a:sym typeface="Arial" charset="0"/>
                </a:rPr>
                <a:t>标题内容</a:t>
              </a:r>
              <a:endParaRPr lang="en-US" altLang="zh-CN" b="1">
                <a:solidFill>
                  <a:schemeClr val="bg1"/>
                </a:solidFill>
                <a:sym typeface="Arial" charset="0"/>
              </a:endParaRPr>
            </a:p>
          </p:txBody>
        </p:sp>
        <p:sp>
          <p:nvSpPr>
            <p:cNvPr id="29714" name="TextBox 24"/>
            <p:cNvSpPr>
              <a:spLocks noChangeArrowheads="1"/>
            </p:cNvSpPr>
            <p:nvPr/>
          </p:nvSpPr>
          <p:spPr bwMode="auto">
            <a:xfrm>
              <a:off x="5415" y="1696"/>
              <a:ext cx="1585" cy="577"/>
            </a:xfrm>
            <a:prstGeom prst="rect">
              <a:avLst/>
            </a:prstGeom>
            <a:noFill/>
            <a:ln w="9525">
              <a:noFill/>
              <a:miter lim="800000"/>
              <a:headEnd/>
              <a:tailEnd/>
            </a:ln>
          </p:spPr>
          <p:txBody>
            <a:bodyPr>
              <a:spAutoFit/>
            </a:bodyPr>
            <a:lstStyle/>
            <a:p>
              <a:pPr>
                <a:lnSpc>
                  <a:spcPct val="150000"/>
                </a:lnSpc>
              </a:pPr>
              <a:r>
                <a:rPr lang="zh-CN" altLang="en-US" sz="1200">
                  <a:solidFill>
                    <a:schemeClr val="bg1"/>
                  </a:solidFill>
                  <a:ea typeface="微软雅黑" pitchFamily="34" charset="-122"/>
                </a:rPr>
                <a:t>请在这里输入您的文字内容请在这里输入您的文字内容请在这里输入您的文字内容</a:t>
              </a:r>
            </a:p>
          </p:txBody>
        </p:sp>
      </p:grpSp>
      <p:sp>
        <p:nvSpPr>
          <p:cNvPr id="83" name="文本框 82"/>
          <p:cNvSpPr txBox="1"/>
          <p:nvPr/>
        </p:nvSpPr>
        <p:spPr>
          <a:xfrm>
            <a:off x="766763" y="5975350"/>
            <a:ext cx="11071225" cy="523875"/>
          </a:xfrm>
          <a:prstGeom prst="rect">
            <a:avLst/>
          </a:prstGeom>
          <a:noFill/>
        </p:spPr>
        <p:txBody>
          <a:bodyPr>
            <a:spAutoFit/>
          </a:bodyPr>
          <a:lstStyle/>
          <a:p>
            <a:pPr fontAlgn="auto">
              <a:spcBef>
                <a:spcPts val="0"/>
              </a:spcBef>
              <a:spcAft>
                <a:spcPts val="0"/>
              </a:spcAft>
              <a:defRPr/>
            </a:pPr>
            <a:r>
              <a:rPr lang="en-US" altLang="zh-CN" sz="1400" dirty="0">
                <a:solidFill>
                  <a:schemeClr val="tx1">
                    <a:lumMod val="75000"/>
                    <a:lumOff val="25000"/>
                  </a:schemeClr>
                </a:solidFill>
                <a:latin typeface="+mn-lt"/>
                <a:ea typeface="+mn-ea"/>
              </a:rPr>
              <a:t>There are many variations of passages of Lorem Ipsum available, but the majority have suffered alteration in some form, by injected humors. There are many variations of passages of Lorem Ipsum available, but the majority have suffered alteration in some form, by injected humors.</a:t>
            </a:r>
            <a:endParaRPr lang="zh-CN" altLang="en-US" sz="1400" dirty="0">
              <a:solidFill>
                <a:schemeClr val="tx1">
                  <a:lumMod val="75000"/>
                  <a:lumOff val="25000"/>
                </a:schemeClr>
              </a:solidFill>
              <a:latin typeface="+mn-lt"/>
              <a:ea typeface="+mn-ea"/>
            </a:endParaRPr>
          </a:p>
        </p:txBody>
      </p:sp>
      <p:grpSp>
        <p:nvGrpSpPr>
          <p:cNvPr id="22564" name="Group 36"/>
          <p:cNvGrpSpPr>
            <a:grpSpLocks/>
          </p:cNvGrpSpPr>
          <p:nvPr/>
        </p:nvGrpSpPr>
        <p:grpSpPr bwMode="auto">
          <a:xfrm>
            <a:off x="1541463" y="2613025"/>
            <a:ext cx="2530475" cy="2365375"/>
            <a:chOff x="971" y="1646"/>
            <a:chExt cx="1594" cy="1490"/>
          </a:xfrm>
        </p:grpSpPr>
        <p:sp>
          <p:nvSpPr>
            <p:cNvPr id="29706" name="矩形 23"/>
            <p:cNvSpPr>
              <a:spLocks noChangeArrowheads="1"/>
            </p:cNvSpPr>
            <p:nvPr/>
          </p:nvSpPr>
          <p:spPr bwMode="auto">
            <a:xfrm>
              <a:off x="971" y="1646"/>
              <a:ext cx="1584" cy="865"/>
            </a:xfrm>
            <a:prstGeom prst="rect">
              <a:avLst/>
            </a:prstGeom>
            <a:noFill/>
            <a:ln w="9525">
              <a:noFill/>
              <a:miter lim="800000"/>
              <a:headEnd/>
              <a:tailEnd/>
            </a:ln>
          </p:spPr>
          <p:txBody>
            <a:bodyPr>
              <a:spAutoFit/>
            </a:bodyPr>
            <a:lstStyle/>
            <a:p>
              <a:pPr algn="ctr">
                <a:lnSpc>
                  <a:spcPct val="150000"/>
                </a:lnSpc>
                <a:buFont typeface="Arial" charset="0"/>
                <a:buNone/>
              </a:pPr>
              <a:r>
                <a:rPr lang="en-US" altLang="zh-CN" sz="3600" b="1">
                  <a:solidFill>
                    <a:schemeClr val="bg1"/>
                  </a:solidFill>
                  <a:ea typeface="微软雅黑" pitchFamily="34" charset="-122"/>
                  <a:cs typeface="Arial" charset="0"/>
                  <a:sym typeface="Arial" charset="0"/>
                </a:rPr>
                <a:t>01</a:t>
              </a:r>
            </a:p>
            <a:p>
              <a:pPr algn="ctr">
                <a:lnSpc>
                  <a:spcPct val="150000"/>
                </a:lnSpc>
                <a:buFont typeface="Arial" charset="0"/>
                <a:buNone/>
              </a:pPr>
              <a:endParaRPr lang="en-US" altLang="zh-CN" sz="2000" b="1">
                <a:solidFill>
                  <a:schemeClr val="bg1"/>
                </a:solidFill>
                <a:ea typeface="微软雅黑" pitchFamily="34" charset="-122"/>
                <a:cs typeface="Arial" charset="0"/>
                <a:sym typeface="微软雅黑" pitchFamily="34" charset="-122"/>
              </a:endParaRPr>
            </a:p>
          </p:txBody>
        </p:sp>
        <p:cxnSp>
          <p:nvCxnSpPr>
            <p:cNvPr id="3" name="直接连接符 2"/>
            <p:cNvCxnSpPr/>
            <p:nvPr/>
          </p:nvCxnSpPr>
          <p:spPr>
            <a:xfrm>
              <a:off x="1360" y="2190"/>
              <a:ext cx="82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9708" name="Group 34"/>
            <p:cNvGrpSpPr>
              <a:grpSpLocks/>
            </p:cNvGrpSpPr>
            <p:nvPr/>
          </p:nvGrpSpPr>
          <p:grpSpPr bwMode="auto">
            <a:xfrm>
              <a:off x="981" y="2155"/>
              <a:ext cx="1584" cy="981"/>
              <a:chOff x="981" y="2155"/>
              <a:chExt cx="1584" cy="981"/>
            </a:xfrm>
          </p:grpSpPr>
          <p:sp>
            <p:nvSpPr>
              <p:cNvPr id="29709" name="TextBox 24"/>
              <p:cNvSpPr>
                <a:spLocks noChangeArrowheads="1"/>
              </p:cNvSpPr>
              <p:nvPr/>
            </p:nvSpPr>
            <p:spPr bwMode="auto">
              <a:xfrm>
                <a:off x="981" y="2559"/>
                <a:ext cx="1584" cy="577"/>
              </a:xfrm>
              <a:prstGeom prst="rect">
                <a:avLst/>
              </a:prstGeom>
              <a:noFill/>
              <a:ln w="9525">
                <a:noFill/>
                <a:miter lim="800000"/>
                <a:headEnd/>
                <a:tailEnd/>
              </a:ln>
            </p:spPr>
            <p:txBody>
              <a:bodyPr>
                <a:spAutoFit/>
              </a:bodyPr>
              <a:lstStyle/>
              <a:p>
                <a:pPr>
                  <a:lnSpc>
                    <a:spcPct val="150000"/>
                  </a:lnSpc>
                </a:pPr>
                <a:r>
                  <a:rPr lang="zh-CN" altLang="en-US" sz="1200">
                    <a:solidFill>
                      <a:schemeClr val="bg1"/>
                    </a:solidFill>
                    <a:ea typeface="微软雅黑" pitchFamily="34" charset="-122"/>
                  </a:rPr>
                  <a:t>请在这里输入您的文字内容请在这里输入您的文字内容请在这里输入您的文字内容</a:t>
                </a:r>
              </a:p>
            </p:txBody>
          </p:sp>
          <p:sp>
            <p:nvSpPr>
              <p:cNvPr id="29710" name="矩形 3"/>
              <p:cNvSpPr>
                <a:spLocks noChangeArrowheads="1"/>
              </p:cNvSpPr>
              <p:nvPr/>
            </p:nvSpPr>
            <p:spPr bwMode="auto">
              <a:xfrm>
                <a:off x="1359" y="2155"/>
                <a:ext cx="756" cy="346"/>
              </a:xfrm>
              <a:prstGeom prst="rect">
                <a:avLst/>
              </a:prstGeom>
              <a:noFill/>
              <a:ln w="9525">
                <a:noFill/>
                <a:miter lim="800000"/>
                <a:headEnd/>
                <a:tailEnd/>
              </a:ln>
            </p:spPr>
            <p:txBody>
              <a:bodyPr wrap="none">
                <a:spAutoFit/>
              </a:bodyPr>
              <a:lstStyle/>
              <a:p>
                <a:pPr algn="ctr">
                  <a:lnSpc>
                    <a:spcPct val="150000"/>
                  </a:lnSpc>
                </a:pPr>
                <a:r>
                  <a:rPr lang="zh-CN" altLang="en-US" sz="2000" b="1">
                    <a:solidFill>
                      <a:schemeClr val="bg1"/>
                    </a:solidFill>
                    <a:ea typeface="微软雅黑" pitchFamily="34" charset="-122"/>
                    <a:cs typeface="Arial" charset="0"/>
                    <a:sym typeface="Arial" charset="0"/>
                  </a:rPr>
                  <a:t>标题内容</a:t>
                </a:r>
                <a:endParaRPr lang="zh-CN" altLang="en-US" sz="2000" b="1">
                  <a:solidFill>
                    <a:schemeClr val="bg1"/>
                  </a:solidFill>
                  <a:ea typeface="微软雅黑" pitchFamily="34" charset="-122"/>
                  <a:cs typeface="Arial" charset="0"/>
                  <a:sym typeface="微软雅黑" pitchFamily="34" charset="-122"/>
                </a:endParaRPr>
              </a:p>
            </p:txBody>
          </p:sp>
        </p:grpSp>
      </p:gr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2530"/>
                                        </p:tgtEl>
                                        <p:attrNameLst>
                                          <p:attrName>style.visibility</p:attrName>
                                        </p:attrNameLst>
                                      </p:cBhvr>
                                      <p:to>
                                        <p:strVal val="visible"/>
                                      </p:to>
                                    </p:set>
                                    <p:animEffect transition="in" filter="wipe(down)">
                                      <p:cBhvr>
                                        <p:cTn id="7" dur="500"/>
                                        <p:tgtEl>
                                          <p:spTgt spid="2253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2531"/>
                                        </p:tgtEl>
                                        <p:attrNameLst>
                                          <p:attrName>style.visibility</p:attrName>
                                        </p:attrNameLst>
                                      </p:cBhvr>
                                      <p:to>
                                        <p:strVal val="visible"/>
                                      </p:to>
                                    </p:set>
                                    <p:animEffect transition="in" filter="wipe(down)">
                                      <p:cBhvr>
                                        <p:cTn id="10" dur="500"/>
                                        <p:tgtEl>
                                          <p:spTgt spid="22531"/>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wipe(up)">
                                      <p:cBhvr>
                                        <p:cTn id="13" dur="500"/>
                                        <p:tgtEl>
                                          <p:spTgt spid="27"/>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wipe(up)">
                                      <p:cBhvr>
                                        <p:cTn id="16" dur="500"/>
                                        <p:tgtEl>
                                          <p:spTgt spid="28"/>
                                        </p:tgtEl>
                                      </p:cBhvr>
                                    </p:animEffect>
                                  </p:childTnLst>
                                </p:cTn>
                              </p:par>
                            </p:childTnLst>
                          </p:cTn>
                        </p:par>
                        <p:par>
                          <p:cTn id="17" fill="hold">
                            <p:stCondLst>
                              <p:cond delay="500"/>
                            </p:stCondLst>
                            <p:childTnLst>
                              <p:par>
                                <p:cTn id="18" presetID="42" presetClass="entr" presetSubtype="0" fill="hold" nodeType="afterEffect">
                                  <p:stCondLst>
                                    <p:cond delay="0"/>
                                  </p:stCondLst>
                                  <p:childTnLst>
                                    <p:set>
                                      <p:cBhvr>
                                        <p:cTn id="19" dur="1" fill="hold">
                                          <p:stCondLst>
                                            <p:cond delay="0"/>
                                          </p:stCondLst>
                                        </p:cTn>
                                        <p:tgtEl>
                                          <p:spTgt spid="22564"/>
                                        </p:tgtEl>
                                        <p:attrNameLst>
                                          <p:attrName>style.visibility</p:attrName>
                                        </p:attrNameLst>
                                      </p:cBhvr>
                                      <p:to>
                                        <p:strVal val="visible"/>
                                      </p:to>
                                    </p:set>
                                    <p:animEffect transition="in" filter="fade">
                                      <p:cBhvr>
                                        <p:cTn id="20" dur="1000"/>
                                        <p:tgtEl>
                                          <p:spTgt spid="22564"/>
                                        </p:tgtEl>
                                      </p:cBhvr>
                                    </p:animEffect>
                                    <p:anim calcmode="lin" valueType="num">
                                      <p:cBhvr>
                                        <p:cTn id="21" dur="1000" fill="hold"/>
                                        <p:tgtEl>
                                          <p:spTgt spid="22564"/>
                                        </p:tgtEl>
                                        <p:attrNameLst>
                                          <p:attrName>ppt_x</p:attrName>
                                        </p:attrNameLst>
                                      </p:cBhvr>
                                      <p:tavLst>
                                        <p:tav tm="0">
                                          <p:val>
                                            <p:strVal val="#ppt_x"/>
                                          </p:val>
                                        </p:tav>
                                        <p:tav tm="100000">
                                          <p:val>
                                            <p:strVal val="#ppt_x"/>
                                          </p:val>
                                        </p:tav>
                                      </p:tavLst>
                                    </p:anim>
                                    <p:anim calcmode="lin" valueType="num">
                                      <p:cBhvr>
                                        <p:cTn id="22" dur="1000" fill="hold"/>
                                        <p:tgtEl>
                                          <p:spTgt spid="22564"/>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22565"/>
                                        </p:tgtEl>
                                        <p:attrNameLst>
                                          <p:attrName>style.visibility</p:attrName>
                                        </p:attrNameLst>
                                      </p:cBhvr>
                                      <p:to>
                                        <p:strVal val="visible"/>
                                      </p:to>
                                    </p:set>
                                    <p:animEffect transition="in" filter="fade">
                                      <p:cBhvr>
                                        <p:cTn id="25" dur="1000"/>
                                        <p:tgtEl>
                                          <p:spTgt spid="22565"/>
                                        </p:tgtEl>
                                      </p:cBhvr>
                                    </p:animEffect>
                                    <p:anim calcmode="lin" valueType="num">
                                      <p:cBhvr>
                                        <p:cTn id="26" dur="1000" fill="hold"/>
                                        <p:tgtEl>
                                          <p:spTgt spid="22565"/>
                                        </p:tgtEl>
                                        <p:attrNameLst>
                                          <p:attrName>ppt_x</p:attrName>
                                        </p:attrNameLst>
                                      </p:cBhvr>
                                      <p:tavLst>
                                        <p:tav tm="0">
                                          <p:val>
                                            <p:strVal val="#ppt_x"/>
                                          </p:val>
                                        </p:tav>
                                        <p:tav tm="100000">
                                          <p:val>
                                            <p:strVal val="#ppt_x"/>
                                          </p:val>
                                        </p:tav>
                                      </p:tavLst>
                                    </p:anim>
                                    <p:anim calcmode="lin" valueType="num">
                                      <p:cBhvr>
                                        <p:cTn id="27" dur="1000" fill="hold"/>
                                        <p:tgtEl>
                                          <p:spTgt spid="22565"/>
                                        </p:tgtEl>
                                        <p:attrNameLst>
                                          <p:attrName>ppt_y</p:attrName>
                                        </p:attrNameLst>
                                      </p:cBhvr>
                                      <p:tavLst>
                                        <p:tav tm="0">
                                          <p:val>
                                            <p:strVal val="#ppt_y+.1"/>
                                          </p:val>
                                        </p:tav>
                                        <p:tav tm="100000">
                                          <p:val>
                                            <p:strVal val="#ppt_y"/>
                                          </p:val>
                                        </p:tav>
                                      </p:tavLst>
                                    </p:anim>
                                  </p:childTnLst>
                                </p:cTn>
                              </p:par>
                              <p:par>
                                <p:cTn id="28" presetID="42" presetClass="entr" presetSubtype="0" fill="hold" nodeType="withEffect">
                                  <p:stCondLst>
                                    <p:cond delay="0"/>
                                  </p:stCondLst>
                                  <p:childTnLst>
                                    <p:set>
                                      <p:cBhvr>
                                        <p:cTn id="29" dur="1" fill="hold">
                                          <p:stCondLst>
                                            <p:cond delay="0"/>
                                          </p:stCondLst>
                                        </p:cTn>
                                        <p:tgtEl>
                                          <p:spTgt spid="22566"/>
                                        </p:tgtEl>
                                        <p:attrNameLst>
                                          <p:attrName>style.visibility</p:attrName>
                                        </p:attrNameLst>
                                      </p:cBhvr>
                                      <p:to>
                                        <p:strVal val="visible"/>
                                      </p:to>
                                    </p:set>
                                    <p:animEffect transition="in" filter="fade">
                                      <p:cBhvr>
                                        <p:cTn id="30" dur="1000"/>
                                        <p:tgtEl>
                                          <p:spTgt spid="22566"/>
                                        </p:tgtEl>
                                      </p:cBhvr>
                                    </p:animEffect>
                                    <p:anim calcmode="lin" valueType="num">
                                      <p:cBhvr>
                                        <p:cTn id="31" dur="1000" fill="hold"/>
                                        <p:tgtEl>
                                          <p:spTgt spid="22566"/>
                                        </p:tgtEl>
                                        <p:attrNameLst>
                                          <p:attrName>ppt_x</p:attrName>
                                        </p:attrNameLst>
                                      </p:cBhvr>
                                      <p:tavLst>
                                        <p:tav tm="0">
                                          <p:val>
                                            <p:strVal val="#ppt_x"/>
                                          </p:val>
                                        </p:tav>
                                        <p:tav tm="100000">
                                          <p:val>
                                            <p:strVal val="#ppt_x"/>
                                          </p:val>
                                        </p:tav>
                                      </p:tavLst>
                                    </p:anim>
                                    <p:anim calcmode="lin" valueType="num">
                                      <p:cBhvr>
                                        <p:cTn id="32" dur="1000" fill="hold"/>
                                        <p:tgtEl>
                                          <p:spTgt spid="22566"/>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22567"/>
                                        </p:tgtEl>
                                        <p:attrNameLst>
                                          <p:attrName>style.visibility</p:attrName>
                                        </p:attrNameLst>
                                      </p:cBhvr>
                                      <p:to>
                                        <p:strVal val="visible"/>
                                      </p:to>
                                    </p:set>
                                    <p:animEffect transition="in" filter="fade">
                                      <p:cBhvr>
                                        <p:cTn id="35" dur="1000"/>
                                        <p:tgtEl>
                                          <p:spTgt spid="22567"/>
                                        </p:tgtEl>
                                      </p:cBhvr>
                                    </p:animEffect>
                                    <p:anim calcmode="lin" valueType="num">
                                      <p:cBhvr>
                                        <p:cTn id="36" dur="1000" fill="hold"/>
                                        <p:tgtEl>
                                          <p:spTgt spid="22567"/>
                                        </p:tgtEl>
                                        <p:attrNameLst>
                                          <p:attrName>ppt_x</p:attrName>
                                        </p:attrNameLst>
                                      </p:cBhvr>
                                      <p:tavLst>
                                        <p:tav tm="0">
                                          <p:val>
                                            <p:strVal val="#ppt_x"/>
                                          </p:val>
                                        </p:tav>
                                        <p:tav tm="100000">
                                          <p:val>
                                            <p:strVal val="#ppt_x"/>
                                          </p:val>
                                        </p:tav>
                                      </p:tavLst>
                                    </p:anim>
                                    <p:anim calcmode="lin" valueType="num">
                                      <p:cBhvr>
                                        <p:cTn id="37" dur="1000" fill="hold"/>
                                        <p:tgtEl>
                                          <p:spTgt spid="22567"/>
                                        </p:tgtEl>
                                        <p:attrNameLst>
                                          <p:attrName>ppt_y</p:attrName>
                                        </p:attrNameLst>
                                      </p:cBhvr>
                                      <p:tavLst>
                                        <p:tav tm="0">
                                          <p:val>
                                            <p:strVal val="#ppt_y+.1"/>
                                          </p:val>
                                        </p:tav>
                                        <p:tav tm="100000">
                                          <p:val>
                                            <p:strVal val="#ppt_y"/>
                                          </p:val>
                                        </p:tav>
                                      </p:tavLst>
                                    </p:anim>
                                  </p:childTnLst>
                                </p:cTn>
                              </p:par>
                            </p:childTnLst>
                          </p:cTn>
                        </p:par>
                        <p:par>
                          <p:cTn id="38" fill="hold">
                            <p:stCondLst>
                              <p:cond delay="1500"/>
                            </p:stCondLst>
                            <p:childTnLst>
                              <p:par>
                                <p:cTn id="39" presetID="9" presetClass="entr" presetSubtype="0" fill="hold" grpId="0" nodeType="afterEffect">
                                  <p:stCondLst>
                                    <p:cond delay="0"/>
                                  </p:stCondLst>
                                  <p:childTnLst>
                                    <p:set>
                                      <p:cBhvr>
                                        <p:cTn id="40" dur="1" fill="hold">
                                          <p:stCondLst>
                                            <p:cond delay="0"/>
                                          </p:stCondLst>
                                        </p:cTn>
                                        <p:tgtEl>
                                          <p:spTgt spid="83"/>
                                        </p:tgtEl>
                                        <p:attrNameLst>
                                          <p:attrName>style.visibility</p:attrName>
                                        </p:attrNameLst>
                                      </p:cBhvr>
                                      <p:to>
                                        <p:strVal val="visible"/>
                                      </p:to>
                                    </p:set>
                                    <p:animEffect transition="in" filter="dissolve">
                                      <p:cBhvr>
                                        <p:cTn id="41"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p:bldP spid="22531" grpId="0" animBg="1"/>
      <p:bldP spid="27" grpId="0" animBg="1"/>
      <p:bldP spid="28" grpId="0" animBg="1"/>
      <p:bldP spid="8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577" name="Group 25"/>
          <p:cNvGrpSpPr>
            <a:grpSpLocks/>
          </p:cNvGrpSpPr>
          <p:nvPr/>
        </p:nvGrpSpPr>
        <p:grpSpPr bwMode="auto">
          <a:xfrm>
            <a:off x="4229100" y="1771650"/>
            <a:ext cx="3787775" cy="3787775"/>
            <a:chOff x="2664" y="1116"/>
            <a:chExt cx="2386" cy="2386"/>
          </a:xfrm>
        </p:grpSpPr>
        <p:grpSp>
          <p:nvGrpSpPr>
            <p:cNvPr id="31762" name="Group 24"/>
            <p:cNvGrpSpPr>
              <a:grpSpLocks/>
            </p:cNvGrpSpPr>
            <p:nvPr/>
          </p:nvGrpSpPr>
          <p:grpSpPr bwMode="auto">
            <a:xfrm>
              <a:off x="2664" y="1116"/>
              <a:ext cx="2386" cy="2386"/>
              <a:chOff x="2664" y="1116"/>
              <a:chExt cx="2386" cy="2386"/>
            </a:xfrm>
          </p:grpSpPr>
          <p:sp>
            <p:nvSpPr>
              <p:cNvPr id="9" name="椭圆 168"/>
              <p:cNvSpPr>
                <a:spLocks noChangeArrowheads="1"/>
              </p:cNvSpPr>
              <p:nvPr/>
            </p:nvSpPr>
            <p:spPr bwMode="auto">
              <a:xfrm rot="2700000">
                <a:off x="3471" y="1116"/>
                <a:ext cx="1579" cy="1579"/>
              </a:xfrm>
              <a:custGeom>
                <a:avLst/>
                <a:gdLst>
                  <a:gd name="T0" fmla="*/ 1240201 w 2207694"/>
                  <a:gd name="T1" fmla="*/ 2198410 h 2207694"/>
                  <a:gd name="T2" fmla="*/ 1103851 w 2207694"/>
                  <a:gd name="T3" fmla="*/ 2207694 h 2207694"/>
                  <a:gd name="T4" fmla="*/ 1240201 w 2207694"/>
                  <a:gd name="T5" fmla="*/ 2198410 h 2207694"/>
                  <a:gd name="T6" fmla="*/ 1396176 w 2207694"/>
                  <a:gd name="T7" fmla="*/ 2167304 h 2207694"/>
                  <a:gd name="T8" fmla="*/ 1271865 w 2207694"/>
                  <a:gd name="T9" fmla="*/ 2193577 h 2207694"/>
                  <a:gd name="T10" fmla="*/ 1396176 w 2207694"/>
                  <a:gd name="T11" fmla="*/ 2167304 h 2207694"/>
                  <a:gd name="T12" fmla="*/ 7872 w 2207694"/>
                  <a:gd name="T13" fmla="*/ 976750 h 2207694"/>
                  <a:gd name="T14" fmla="*/ 1 w 2207694"/>
                  <a:gd name="T15" fmla="*/ 1103847 h 2207694"/>
                  <a:gd name="T16" fmla="*/ 1103848 w 2207694"/>
                  <a:gd name="T17" fmla="*/ 2207694 h 2207694"/>
                  <a:gd name="T18" fmla="*/ 0 w 2207694"/>
                  <a:gd name="T19" fmla="*/ 1103847 h 2207694"/>
                  <a:gd name="T20" fmla="*/ 7872 w 2207694"/>
                  <a:gd name="T21" fmla="*/ 976750 h 2207694"/>
                  <a:gd name="T22" fmla="*/ 1103847 w 2207694"/>
                  <a:gd name="T23" fmla="*/ 0 h 2207694"/>
                  <a:gd name="T24" fmla="*/ 2207694 w 2207694"/>
                  <a:gd name="T25" fmla="*/ 1103847 h 2207694"/>
                  <a:gd name="T26" fmla="*/ 1396188 w 2207694"/>
                  <a:gd name="T27" fmla="*/ 2167301 h 2207694"/>
                  <a:gd name="T28" fmla="*/ 1429716 w 2207694"/>
                  <a:gd name="T29" fmla="*/ 1901660 h 2207694"/>
                  <a:gd name="T30" fmla="*/ 325869 w 2207694"/>
                  <a:gd name="T31" fmla="*/ 797813 h 2207694"/>
                  <a:gd name="T32" fmla="*/ 33529 w 2207694"/>
                  <a:gd name="T33" fmla="*/ 838206 h 2207694"/>
                  <a:gd name="T34" fmla="*/ 11973 w 2207694"/>
                  <a:gd name="T35" fmla="*/ 949877 h 2207694"/>
                  <a:gd name="T36" fmla="*/ 1103847 w 2207694"/>
                  <a:gd name="T37" fmla="*/ 0 h 2207694"/>
                  <a:gd name="T38" fmla="*/ 0 w 2207694"/>
                  <a:gd name="T39" fmla="*/ 0 h 2207694"/>
                  <a:gd name="T40" fmla="*/ 2207694 w 2207694"/>
                  <a:gd name="T41" fmla="*/ 2207694 h 22076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2207694" h="2207694">
                    <a:moveTo>
                      <a:pt x="1240201" y="2198410"/>
                    </a:moveTo>
                    <a:cubicBezTo>
                      <a:pt x="1195601" y="2204855"/>
                      <a:pt x="1150057" y="2207694"/>
                      <a:pt x="1103851" y="2207694"/>
                    </a:cubicBezTo>
                    <a:lnTo>
                      <a:pt x="1240201" y="2198410"/>
                    </a:lnTo>
                    <a:close/>
                    <a:moveTo>
                      <a:pt x="1396176" y="2167304"/>
                    </a:moveTo>
                    <a:cubicBezTo>
                      <a:pt x="1355911" y="2179613"/>
                      <a:pt x="1314389" y="2188486"/>
                      <a:pt x="1271865" y="2193577"/>
                    </a:cubicBezTo>
                    <a:lnTo>
                      <a:pt x="1396176" y="2167304"/>
                    </a:lnTo>
                    <a:close/>
                    <a:moveTo>
                      <a:pt x="7872" y="976750"/>
                    </a:moveTo>
                    <a:lnTo>
                      <a:pt x="1" y="1103847"/>
                    </a:lnTo>
                    <a:cubicBezTo>
                      <a:pt x="1" y="1713485"/>
                      <a:pt x="494210" y="2207694"/>
                      <a:pt x="1103848" y="2207694"/>
                    </a:cubicBezTo>
                    <a:cubicBezTo>
                      <a:pt x="494209" y="2207694"/>
                      <a:pt x="0" y="1713485"/>
                      <a:pt x="0" y="1103847"/>
                    </a:cubicBezTo>
                    <a:cubicBezTo>
                      <a:pt x="0" y="1060839"/>
                      <a:pt x="2460" y="1018405"/>
                      <a:pt x="7872" y="976750"/>
                    </a:cubicBezTo>
                    <a:close/>
                    <a:moveTo>
                      <a:pt x="1103847" y="0"/>
                    </a:moveTo>
                    <a:cubicBezTo>
                      <a:pt x="1713485" y="0"/>
                      <a:pt x="2207694" y="494209"/>
                      <a:pt x="2207694" y="1103847"/>
                    </a:cubicBezTo>
                    <a:cubicBezTo>
                      <a:pt x="2207694" y="1612162"/>
                      <a:pt x="1864110" y="2040229"/>
                      <a:pt x="1396188" y="2167301"/>
                    </a:cubicBezTo>
                    <a:cubicBezTo>
                      <a:pt x="1418536" y="2082435"/>
                      <a:pt x="1429716" y="1993353"/>
                      <a:pt x="1429716" y="1901660"/>
                    </a:cubicBezTo>
                    <a:cubicBezTo>
                      <a:pt x="1429716" y="1292022"/>
                      <a:pt x="935507" y="797813"/>
                      <a:pt x="325869" y="797813"/>
                    </a:cubicBezTo>
                    <a:cubicBezTo>
                      <a:pt x="224547" y="797813"/>
                      <a:pt x="126413" y="811464"/>
                      <a:pt x="33529" y="838206"/>
                    </a:cubicBezTo>
                    <a:cubicBezTo>
                      <a:pt x="23934" y="874644"/>
                      <a:pt x="16397" y="911859"/>
                      <a:pt x="11973" y="949877"/>
                    </a:cubicBezTo>
                    <a:cubicBezTo>
                      <a:pt x="85667" y="413031"/>
                      <a:pt x="546523" y="0"/>
                      <a:pt x="1103847" y="0"/>
                    </a:cubicBezTo>
                    <a:close/>
                  </a:path>
                </a:pathLst>
              </a:custGeom>
              <a:solidFill>
                <a:schemeClr val="bg1">
                  <a:lumMod val="65000"/>
                </a:schemeClr>
              </a:solidFill>
              <a:ln>
                <a:noFill/>
              </a:ln>
            </p:spPr>
            <p:txBody>
              <a:bodyPr anchor="ctr"/>
              <a:lstStyle/>
              <a:p>
                <a:pPr fontAlgn="auto">
                  <a:spcBef>
                    <a:spcPts val="0"/>
                  </a:spcBef>
                  <a:spcAft>
                    <a:spcPts val="0"/>
                  </a:spcAft>
                  <a:defRPr/>
                </a:pPr>
                <a:endParaRPr lang="zh-CN" altLang="en-US" sz="2000">
                  <a:latin typeface="Arial" panose="020B0604020202020204" pitchFamily="34" charset="0"/>
                  <a:ea typeface="+mn-ea"/>
                  <a:cs typeface="Arial" panose="020B0604020202020204" pitchFamily="34" charset="0"/>
                </a:endParaRPr>
              </a:p>
            </p:txBody>
          </p:sp>
          <p:sp>
            <p:nvSpPr>
              <p:cNvPr id="31765" name="椭圆 161"/>
              <p:cNvSpPr>
                <a:spLocks noChangeArrowheads="1"/>
              </p:cNvSpPr>
              <p:nvPr/>
            </p:nvSpPr>
            <p:spPr bwMode="auto">
              <a:xfrm rot="2700000">
                <a:off x="2674" y="1126"/>
                <a:ext cx="1579" cy="1579"/>
              </a:xfrm>
              <a:custGeom>
                <a:avLst/>
                <a:gdLst>
                  <a:gd name="T0" fmla="*/ 0 w 2207690"/>
                  <a:gd name="T1" fmla="*/ 0 h 2207691"/>
                  <a:gd name="T2" fmla="*/ 0 w 2207690"/>
                  <a:gd name="T3" fmla="*/ 0 h 2207691"/>
                  <a:gd name="T4" fmla="*/ 0 w 2207690"/>
                  <a:gd name="T5" fmla="*/ 0 h 2207691"/>
                  <a:gd name="T6" fmla="*/ 0 w 2207690"/>
                  <a:gd name="T7" fmla="*/ 0 h 2207691"/>
                  <a:gd name="T8" fmla="*/ 0 w 2207690"/>
                  <a:gd name="T9" fmla="*/ 0 h 2207691"/>
                  <a:gd name="T10" fmla="*/ 0 w 2207690"/>
                  <a:gd name="T11" fmla="*/ 0 h 2207691"/>
                  <a:gd name="T12" fmla="*/ 0 w 2207690"/>
                  <a:gd name="T13" fmla="*/ 0 h 2207691"/>
                  <a:gd name="T14" fmla="*/ 0 w 2207690"/>
                  <a:gd name="T15" fmla="*/ 0 h 2207691"/>
                  <a:gd name="T16" fmla="*/ 0 w 2207690"/>
                  <a:gd name="T17" fmla="*/ 0 h 2207691"/>
                  <a:gd name="T18" fmla="*/ 0 w 2207690"/>
                  <a:gd name="T19" fmla="*/ 0 h 2207691"/>
                  <a:gd name="T20" fmla="*/ 0 w 2207690"/>
                  <a:gd name="T21" fmla="*/ 0 h 2207691"/>
                  <a:gd name="T22" fmla="*/ 0 w 2207690"/>
                  <a:gd name="T23" fmla="*/ 0 h 2207691"/>
                  <a:gd name="T24" fmla="*/ 0 w 2207690"/>
                  <a:gd name="T25" fmla="*/ 0 h 2207691"/>
                  <a:gd name="T26" fmla="*/ 0 w 2207690"/>
                  <a:gd name="T27" fmla="*/ 0 h 2207691"/>
                  <a:gd name="T28" fmla="*/ 0 w 2207690"/>
                  <a:gd name="T29" fmla="*/ 0 h 2207691"/>
                  <a:gd name="T30" fmla="*/ 0 w 2207690"/>
                  <a:gd name="T31" fmla="*/ 0 h 2207691"/>
                  <a:gd name="T32" fmla="*/ 0 w 2207690"/>
                  <a:gd name="T33" fmla="*/ 0 h 2207691"/>
                  <a:gd name="T34" fmla="*/ 0 w 2207690"/>
                  <a:gd name="T35" fmla="*/ 0 h 2207691"/>
                  <a:gd name="T36" fmla="*/ 0 w 2207690"/>
                  <a:gd name="T37" fmla="*/ 0 h 220769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2207690"/>
                  <a:gd name="T58" fmla="*/ 0 h 2207691"/>
                  <a:gd name="T59" fmla="*/ 2207690 w 2207690"/>
                  <a:gd name="T60" fmla="*/ 2207691 h 220769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2207690" h="2207691">
                    <a:moveTo>
                      <a:pt x="967503" y="2198411"/>
                    </a:moveTo>
                    <a:lnTo>
                      <a:pt x="1103795" y="2207691"/>
                    </a:lnTo>
                    <a:cubicBezTo>
                      <a:pt x="1057608" y="2207692"/>
                      <a:pt x="1012085" y="2204853"/>
                      <a:pt x="967503" y="2198411"/>
                    </a:cubicBezTo>
                    <a:close/>
                    <a:moveTo>
                      <a:pt x="811529" y="2167307"/>
                    </a:moveTo>
                    <a:lnTo>
                      <a:pt x="935821" y="2193576"/>
                    </a:lnTo>
                    <a:cubicBezTo>
                      <a:pt x="893304" y="2188486"/>
                      <a:pt x="851788" y="2179614"/>
                      <a:pt x="811529" y="2167307"/>
                    </a:cubicBezTo>
                    <a:close/>
                    <a:moveTo>
                      <a:pt x="2199826" y="976772"/>
                    </a:moveTo>
                    <a:cubicBezTo>
                      <a:pt x="2205232" y="1018393"/>
                      <a:pt x="2207691" y="1060793"/>
                      <a:pt x="2207690" y="1103766"/>
                    </a:cubicBezTo>
                    <a:lnTo>
                      <a:pt x="2199826" y="976772"/>
                    </a:lnTo>
                    <a:close/>
                    <a:moveTo>
                      <a:pt x="2174170" y="838223"/>
                    </a:moveTo>
                    <a:cubicBezTo>
                      <a:pt x="2184491" y="874470"/>
                      <a:pt x="2191713" y="911752"/>
                      <a:pt x="2195714" y="949832"/>
                    </a:cubicBezTo>
                    <a:lnTo>
                      <a:pt x="2174170" y="838223"/>
                    </a:lnTo>
                    <a:close/>
                    <a:moveTo>
                      <a:pt x="1103847" y="0"/>
                    </a:moveTo>
                    <a:cubicBezTo>
                      <a:pt x="1621792" y="0"/>
                      <a:pt x="2056420" y="356726"/>
                      <a:pt x="2174166" y="838207"/>
                    </a:cubicBezTo>
                    <a:cubicBezTo>
                      <a:pt x="2081282" y="811466"/>
                      <a:pt x="1983150" y="797814"/>
                      <a:pt x="1881827" y="797814"/>
                    </a:cubicBezTo>
                    <a:cubicBezTo>
                      <a:pt x="1272189" y="797814"/>
                      <a:pt x="777980" y="1292023"/>
                      <a:pt x="777980" y="1901661"/>
                    </a:cubicBezTo>
                    <a:cubicBezTo>
                      <a:pt x="777980" y="1993354"/>
                      <a:pt x="789160" y="2082435"/>
                      <a:pt x="811508" y="2167301"/>
                    </a:cubicBezTo>
                    <a:cubicBezTo>
                      <a:pt x="343585" y="2040230"/>
                      <a:pt x="0" y="1612163"/>
                      <a:pt x="0" y="1103847"/>
                    </a:cubicBezTo>
                    <a:cubicBezTo>
                      <a:pt x="0" y="494209"/>
                      <a:pt x="494209" y="0"/>
                      <a:pt x="1103847" y="0"/>
                    </a:cubicBezTo>
                    <a:close/>
                  </a:path>
                </a:pathLst>
              </a:custGeom>
              <a:solidFill>
                <a:schemeClr val="accent1"/>
              </a:solidFill>
              <a:ln w="9525">
                <a:noFill/>
                <a:round/>
                <a:headEnd/>
                <a:tailEnd/>
              </a:ln>
            </p:spPr>
            <p:txBody>
              <a:bodyPr anchor="ctr"/>
              <a:lstStyle/>
              <a:p>
                <a:endParaRPr lang="zh-CN" altLang="en-US"/>
              </a:p>
            </p:txBody>
          </p:sp>
          <p:sp>
            <p:nvSpPr>
              <p:cNvPr id="31766" name="椭圆 162"/>
              <p:cNvSpPr>
                <a:spLocks noChangeArrowheads="1"/>
              </p:cNvSpPr>
              <p:nvPr/>
            </p:nvSpPr>
            <p:spPr bwMode="auto">
              <a:xfrm rot="2700000">
                <a:off x="3462" y="1914"/>
                <a:ext cx="1580" cy="1579"/>
              </a:xfrm>
              <a:custGeom>
                <a:avLst/>
                <a:gdLst>
                  <a:gd name="T0" fmla="*/ 0 w 2207694"/>
                  <a:gd name="T1" fmla="*/ 0 h 2207694"/>
                  <a:gd name="T2" fmla="*/ 0 w 2207694"/>
                  <a:gd name="T3" fmla="*/ 0 h 2207694"/>
                  <a:gd name="T4" fmla="*/ 0 w 2207694"/>
                  <a:gd name="T5" fmla="*/ 0 h 2207694"/>
                  <a:gd name="T6" fmla="*/ 0 w 2207694"/>
                  <a:gd name="T7" fmla="*/ 0 h 2207694"/>
                  <a:gd name="T8" fmla="*/ 0 w 2207694"/>
                  <a:gd name="T9" fmla="*/ 0 h 2207694"/>
                  <a:gd name="T10" fmla="*/ 0 w 2207694"/>
                  <a:gd name="T11" fmla="*/ 0 h 2207694"/>
                  <a:gd name="T12" fmla="*/ 0 w 2207694"/>
                  <a:gd name="T13" fmla="*/ 0 h 2207694"/>
                  <a:gd name="T14" fmla="*/ 0 w 2207694"/>
                  <a:gd name="T15" fmla="*/ 0 h 2207694"/>
                  <a:gd name="T16" fmla="*/ 0 w 2207694"/>
                  <a:gd name="T17" fmla="*/ 0 h 2207694"/>
                  <a:gd name="T18" fmla="*/ 0 w 2207694"/>
                  <a:gd name="T19" fmla="*/ 0 h 2207694"/>
                  <a:gd name="T20" fmla="*/ 0 w 2207694"/>
                  <a:gd name="T21" fmla="*/ 0 h 2207694"/>
                  <a:gd name="T22" fmla="*/ 0 w 2207694"/>
                  <a:gd name="T23" fmla="*/ 0 h 2207694"/>
                  <a:gd name="T24" fmla="*/ 0 w 2207694"/>
                  <a:gd name="T25" fmla="*/ 0 h 2207694"/>
                  <a:gd name="T26" fmla="*/ 0 w 2207694"/>
                  <a:gd name="T27" fmla="*/ 0 h 2207694"/>
                  <a:gd name="T28" fmla="*/ 0 w 2207694"/>
                  <a:gd name="T29" fmla="*/ 0 h 2207694"/>
                  <a:gd name="T30" fmla="*/ 0 w 2207694"/>
                  <a:gd name="T31" fmla="*/ 0 h 2207694"/>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207694"/>
                  <a:gd name="T49" fmla="*/ 0 h 2207694"/>
                  <a:gd name="T50" fmla="*/ 2207694 w 2207694"/>
                  <a:gd name="T51" fmla="*/ 2207694 h 2207694"/>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207694" h="2207694">
                    <a:moveTo>
                      <a:pt x="1269814" y="13804"/>
                    </a:moveTo>
                    <a:cubicBezTo>
                      <a:pt x="1800820" y="92567"/>
                      <a:pt x="2207694" y="550692"/>
                      <a:pt x="2207694" y="1103847"/>
                    </a:cubicBezTo>
                    <a:cubicBezTo>
                      <a:pt x="2207694" y="1713485"/>
                      <a:pt x="1713485" y="2207694"/>
                      <a:pt x="1103847" y="2207694"/>
                    </a:cubicBezTo>
                    <a:cubicBezTo>
                      <a:pt x="546709" y="2207694"/>
                      <a:pt x="85975" y="1794939"/>
                      <a:pt x="12055" y="1258354"/>
                    </a:cubicBezTo>
                    <a:lnTo>
                      <a:pt x="33789" y="1370498"/>
                    </a:lnTo>
                    <a:cubicBezTo>
                      <a:pt x="125494" y="1396610"/>
                      <a:pt x="222299" y="1409882"/>
                      <a:pt x="322205" y="1409882"/>
                    </a:cubicBezTo>
                    <a:cubicBezTo>
                      <a:pt x="931843" y="1409882"/>
                      <a:pt x="1426052" y="915673"/>
                      <a:pt x="1426052" y="306035"/>
                    </a:cubicBezTo>
                    <a:cubicBezTo>
                      <a:pt x="1426052" y="213979"/>
                      <a:pt x="1414784" y="124554"/>
                      <a:pt x="1392265" y="39385"/>
                    </a:cubicBezTo>
                    <a:cubicBezTo>
                      <a:pt x="1352416" y="28038"/>
                      <a:pt x="1311604" y="19116"/>
                      <a:pt x="1269814" y="13804"/>
                    </a:cubicBezTo>
                    <a:close/>
                    <a:moveTo>
                      <a:pt x="1103847" y="0"/>
                    </a:moveTo>
                    <a:cubicBezTo>
                      <a:pt x="1149577" y="0"/>
                      <a:pt x="1194657" y="2781"/>
                      <a:pt x="1238818" y="9073"/>
                    </a:cubicBezTo>
                    <a:lnTo>
                      <a:pt x="1103848" y="1"/>
                    </a:lnTo>
                    <a:cubicBezTo>
                      <a:pt x="494210" y="1"/>
                      <a:pt x="1" y="494210"/>
                      <a:pt x="1" y="1103848"/>
                    </a:cubicBezTo>
                    <a:cubicBezTo>
                      <a:pt x="1" y="1146981"/>
                      <a:pt x="2475" y="1189536"/>
                      <a:pt x="7924" y="1231287"/>
                    </a:cubicBezTo>
                    <a:cubicBezTo>
                      <a:pt x="2473" y="1189523"/>
                      <a:pt x="0" y="1146974"/>
                      <a:pt x="0" y="1103847"/>
                    </a:cubicBezTo>
                    <a:cubicBezTo>
                      <a:pt x="0" y="494209"/>
                      <a:pt x="494209" y="0"/>
                      <a:pt x="1103847" y="0"/>
                    </a:cubicBezTo>
                    <a:close/>
                  </a:path>
                </a:pathLst>
              </a:custGeom>
              <a:solidFill>
                <a:srgbClr val="626262"/>
              </a:solidFill>
              <a:ln w="9525">
                <a:noFill/>
                <a:round/>
                <a:headEnd/>
                <a:tailEnd/>
              </a:ln>
            </p:spPr>
            <p:txBody>
              <a:bodyPr anchor="ctr"/>
              <a:lstStyle/>
              <a:p>
                <a:endParaRPr lang="zh-CN" altLang="en-US"/>
              </a:p>
            </p:txBody>
          </p:sp>
          <p:sp>
            <p:nvSpPr>
              <p:cNvPr id="12" name="椭圆 163"/>
              <p:cNvSpPr>
                <a:spLocks noChangeArrowheads="1"/>
              </p:cNvSpPr>
              <p:nvPr/>
            </p:nvSpPr>
            <p:spPr bwMode="auto">
              <a:xfrm rot="2700000">
                <a:off x="2664" y="1923"/>
                <a:ext cx="1579" cy="1579"/>
              </a:xfrm>
              <a:custGeom>
                <a:avLst/>
                <a:gdLst>
                  <a:gd name="T0" fmla="*/ 2195631 w 2207690"/>
                  <a:gd name="T1" fmla="*/ 1258405 h 2207692"/>
                  <a:gd name="T2" fmla="*/ 2173913 w 2207690"/>
                  <a:gd name="T3" fmla="*/ 1370472 h 2207692"/>
                  <a:gd name="T4" fmla="*/ 2195631 w 2207690"/>
                  <a:gd name="T5" fmla="*/ 1258405 h 2207692"/>
                  <a:gd name="T6" fmla="*/ 2207690 w 2207690"/>
                  <a:gd name="T7" fmla="*/ 1103924 h 2207692"/>
                  <a:gd name="T8" fmla="*/ 2199774 w 2207690"/>
                  <a:gd name="T9" fmla="*/ 1231259 h 2207692"/>
                  <a:gd name="T10" fmla="*/ 2207690 w 2207690"/>
                  <a:gd name="T11" fmla="*/ 1103924 h 2207692"/>
                  <a:gd name="T12" fmla="*/ 815432 w 2207690"/>
                  <a:gd name="T13" fmla="*/ 39382 h 2207692"/>
                  <a:gd name="T14" fmla="*/ 781644 w 2207690"/>
                  <a:gd name="T15" fmla="*/ 306031 h 2207692"/>
                  <a:gd name="T16" fmla="*/ 1885491 w 2207690"/>
                  <a:gd name="T17" fmla="*/ 1409878 h 2207692"/>
                  <a:gd name="T18" fmla="*/ 2173907 w 2207690"/>
                  <a:gd name="T19" fmla="*/ 1370494 h 2207692"/>
                  <a:gd name="T20" fmla="*/ 1103847 w 2207690"/>
                  <a:gd name="T21" fmla="*/ 2207692 h 2207692"/>
                  <a:gd name="T22" fmla="*/ 0 w 2207690"/>
                  <a:gd name="T23" fmla="*/ 1103845 h 2207692"/>
                  <a:gd name="T24" fmla="*/ 815432 w 2207690"/>
                  <a:gd name="T25" fmla="*/ 39382 h 2207692"/>
                  <a:gd name="T26" fmla="*/ 937859 w 2207690"/>
                  <a:gd name="T27" fmla="*/ 13805 h 2207692"/>
                  <a:gd name="T28" fmla="*/ 815433 w 2207690"/>
                  <a:gd name="T29" fmla="*/ 39382 h 2207692"/>
                  <a:gd name="T30" fmla="*/ 937859 w 2207690"/>
                  <a:gd name="T31" fmla="*/ 13805 h 2207692"/>
                  <a:gd name="T32" fmla="*/ 1103792 w 2207690"/>
                  <a:gd name="T33" fmla="*/ 1 h 2207692"/>
                  <a:gd name="T34" fmla="*/ 968896 w 2207690"/>
                  <a:gd name="T35" fmla="*/ 9068 h 2207692"/>
                  <a:gd name="T36" fmla="*/ 1103792 w 2207690"/>
                  <a:gd name="T37" fmla="*/ 1 h 2207692"/>
                  <a:gd name="T38" fmla="*/ 0 w 2207690"/>
                  <a:gd name="T39" fmla="*/ 0 h 2207692"/>
                  <a:gd name="T40" fmla="*/ 2207690 w 2207690"/>
                  <a:gd name="T41" fmla="*/ 2207692 h 2207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T38" t="T39" r="T40" b="T41"/>
                <a:pathLst>
                  <a:path w="2207690" h="2207692">
                    <a:moveTo>
                      <a:pt x="2195631" y="1258405"/>
                    </a:moveTo>
                    <a:cubicBezTo>
                      <a:pt x="2191595" y="1296645"/>
                      <a:pt x="2184315" y="1334081"/>
                      <a:pt x="2173913" y="1370472"/>
                    </a:cubicBezTo>
                    <a:lnTo>
                      <a:pt x="2195631" y="1258405"/>
                    </a:lnTo>
                    <a:close/>
                    <a:moveTo>
                      <a:pt x="2207690" y="1103924"/>
                    </a:moveTo>
                    <a:cubicBezTo>
                      <a:pt x="2207691" y="1147015"/>
                      <a:pt x="2205219" y="1189529"/>
                      <a:pt x="2199774" y="1231259"/>
                    </a:cubicBezTo>
                    <a:lnTo>
                      <a:pt x="2207690" y="1103924"/>
                    </a:lnTo>
                    <a:close/>
                    <a:moveTo>
                      <a:pt x="815432" y="39382"/>
                    </a:moveTo>
                    <a:cubicBezTo>
                      <a:pt x="792913" y="124550"/>
                      <a:pt x="781644" y="213975"/>
                      <a:pt x="781644" y="306031"/>
                    </a:cubicBezTo>
                    <a:cubicBezTo>
                      <a:pt x="781644" y="915669"/>
                      <a:pt x="1275853" y="1409878"/>
                      <a:pt x="1885491" y="1409878"/>
                    </a:cubicBezTo>
                    <a:cubicBezTo>
                      <a:pt x="1985397" y="1409878"/>
                      <a:pt x="2082202" y="1396606"/>
                      <a:pt x="2173907" y="1370494"/>
                    </a:cubicBezTo>
                    <a:cubicBezTo>
                      <a:pt x="2055810" y="1851467"/>
                      <a:pt x="1621429" y="2207692"/>
                      <a:pt x="1103847" y="2207692"/>
                    </a:cubicBezTo>
                    <a:cubicBezTo>
                      <a:pt x="494209" y="2207692"/>
                      <a:pt x="0" y="1713483"/>
                      <a:pt x="0" y="1103845"/>
                    </a:cubicBezTo>
                    <a:cubicBezTo>
                      <a:pt x="0" y="594112"/>
                      <a:pt x="345503" y="165076"/>
                      <a:pt x="815432" y="39382"/>
                    </a:cubicBezTo>
                    <a:close/>
                    <a:moveTo>
                      <a:pt x="937859" y="13805"/>
                    </a:moveTo>
                    <a:lnTo>
                      <a:pt x="815433" y="39382"/>
                    </a:lnTo>
                    <a:cubicBezTo>
                      <a:pt x="855095" y="27337"/>
                      <a:pt x="895991" y="18718"/>
                      <a:pt x="937859" y="13805"/>
                    </a:cubicBezTo>
                    <a:close/>
                    <a:moveTo>
                      <a:pt x="1103792" y="1"/>
                    </a:moveTo>
                    <a:lnTo>
                      <a:pt x="968896" y="9068"/>
                    </a:lnTo>
                    <a:cubicBezTo>
                      <a:pt x="1013034" y="2780"/>
                      <a:pt x="1058088" y="0"/>
                      <a:pt x="1103792" y="1"/>
                    </a:cubicBezTo>
                    <a:close/>
                  </a:path>
                </a:pathLst>
              </a:custGeom>
              <a:solidFill>
                <a:schemeClr val="bg1">
                  <a:lumMod val="65000"/>
                </a:schemeClr>
              </a:solidFill>
              <a:ln>
                <a:noFill/>
              </a:ln>
            </p:spPr>
            <p:txBody>
              <a:bodyPr anchor="ctr"/>
              <a:lstStyle/>
              <a:p>
                <a:pPr fontAlgn="auto">
                  <a:spcBef>
                    <a:spcPts val="0"/>
                  </a:spcBef>
                  <a:spcAft>
                    <a:spcPts val="0"/>
                  </a:spcAft>
                  <a:defRPr/>
                </a:pPr>
                <a:endParaRPr lang="zh-CN" altLang="en-US" sz="2000">
                  <a:latin typeface="Arial" panose="020B0604020202020204" pitchFamily="34" charset="0"/>
                  <a:ea typeface="+mn-ea"/>
                  <a:cs typeface="Arial" panose="020B0604020202020204" pitchFamily="34" charset="0"/>
                </a:endParaRPr>
              </a:p>
            </p:txBody>
          </p:sp>
        </p:grpSp>
        <p:sp>
          <p:nvSpPr>
            <p:cNvPr id="31763" name="椭圆 23"/>
            <p:cNvSpPr>
              <a:spLocks noChangeArrowheads="1"/>
            </p:cNvSpPr>
            <p:nvPr/>
          </p:nvSpPr>
          <p:spPr bwMode="auto">
            <a:xfrm>
              <a:off x="3194" y="1651"/>
              <a:ext cx="1317" cy="1317"/>
            </a:xfrm>
            <a:prstGeom prst="ellipse">
              <a:avLst/>
            </a:prstGeom>
            <a:solidFill>
              <a:srgbClr val="F2F2F2"/>
            </a:solidFill>
            <a:ln w="9525">
              <a:noFill/>
              <a:round/>
              <a:headEnd/>
              <a:tailEnd/>
            </a:ln>
          </p:spPr>
          <p:txBody>
            <a:bodyPr anchor="ctr"/>
            <a:lstStyle/>
            <a:p>
              <a:pPr algn="ctr">
                <a:buFont typeface="Arial" charset="0"/>
                <a:buNone/>
              </a:pPr>
              <a:endParaRPr lang="zh-CN" altLang="zh-CN" sz="2000">
                <a:solidFill>
                  <a:srgbClr val="FFFFFF"/>
                </a:solidFill>
                <a:cs typeface="Arial" charset="0"/>
              </a:endParaRPr>
            </a:p>
          </p:txBody>
        </p:sp>
      </p:grpSp>
      <p:grpSp>
        <p:nvGrpSpPr>
          <p:cNvPr id="23578" name="Group 26"/>
          <p:cNvGrpSpPr>
            <a:grpSpLocks/>
          </p:cNvGrpSpPr>
          <p:nvPr/>
        </p:nvGrpSpPr>
        <p:grpSpPr bwMode="auto">
          <a:xfrm>
            <a:off x="5116513" y="3195638"/>
            <a:ext cx="1998662" cy="1017587"/>
            <a:chOff x="3223" y="2013"/>
            <a:chExt cx="1259" cy="641"/>
          </a:xfrm>
        </p:grpSpPr>
        <p:sp>
          <p:nvSpPr>
            <p:cNvPr id="31760" name="矩形 24"/>
            <p:cNvSpPr>
              <a:spLocks noChangeArrowheads="1"/>
            </p:cNvSpPr>
            <p:nvPr/>
          </p:nvSpPr>
          <p:spPr bwMode="auto">
            <a:xfrm>
              <a:off x="3266" y="2013"/>
              <a:ext cx="1174" cy="231"/>
            </a:xfrm>
            <a:prstGeom prst="rect">
              <a:avLst/>
            </a:prstGeom>
            <a:noFill/>
            <a:ln w="9525">
              <a:noFill/>
              <a:miter lim="800000"/>
              <a:headEnd/>
              <a:tailEnd/>
            </a:ln>
          </p:spPr>
          <p:txBody>
            <a:bodyPr>
              <a:spAutoFit/>
            </a:bodyPr>
            <a:lstStyle/>
            <a:p>
              <a:pPr algn="ctr">
                <a:buFont typeface="Arial" charset="0"/>
                <a:buNone/>
              </a:pPr>
              <a:r>
                <a:rPr lang="zh-CN" altLang="en-US" b="1">
                  <a:solidFill>
                    <a:srgbClr val="262626"/>
                  </a:solidFill>
                  <a:ea typeface="微软雅黑" pitchFamily="34" charset="-122"/>
                  <a:cs typeface="Arial" charset="0"/>
                  <a:sym typeface="Arial" charset="0"/>
                </a:rPr>
                <a:t>标题内容</a:t>
              </a:r>
              <a:endParaRPr lang="zh-CN" altLang="en-US" b="1">
                <a:solidFill>
                  <a:srgbClr val="262626"/>
                </a:solidFill>
                <a:ea typeface="微软雅黑" pitchFamily="34" charset="-122"/>
                <a:cs typeface="Arial" charset="0"/>
                <a:sym typeface="微软雅黑" pitchFamily="34" charset="-122"/>
              </a:endParaRPr>
            </a:p>
          </p:txBody>
        </p:sp>
        <p:sp>
          <p:nvSpPr>
            <p:cNvPr id="31761" name="TextBox 25"/>
            <p:cNvSpPr>
              <a:spLocks noChangeArrowheads="1"/>
            </p:cNvSpPr>
            <p:nvPr/>
          </p:nvSpPr>
          <p:spPr bwMode="auto">
            <a:xfrm>
              <a:off x="3223" y="2250"/>
              <a:ext cx="1259" cy="404"/>
            </a:xfrm>
            <a:prstGeom prst="rect">
              <a:avLst/>
            </a:prstGeom>
            <a:noFill/>
            <a:ln w="9525">
              <a:noFill/>
              <a:miter lim="800000"/>
              <a:headEnd/>
              <a:tailEnd/>
            </a:ln>
          </p:spPr>
          <p:txBody>
            <a:bodyPr>
              <a:spAutoFit/>
            </a:bodyPr>
            <a:lstStyle/>
            <a:p>
              <a:pPr algn="ctr">
                <a:lnSpc>
                  <a:spcPct val="150000"/>
                </a:lnSpc>
              </a:pPr>
              <a:r>
                <a:rPr lang="zh-CN" altLang="en-US" sz="1200">
                  <a:solidFill>
                    <a:srgbClr val="323232"/>
                  </a:solidFill>
                  <a:ea typeface="微软雅黑" pitchFamily="34" charset="-122"/>
                </a:rPr>
                <a:t>请在这里输入您的文字内容请在这里输入</a:t>
              </a:r>
            </a:p>
          </p:txBody>
        </p:sp>
      </p:grpSp>
      <p:grpSp>
        <p:nvGrpSpPr>
          <p:cNvPr id="23579" name="Group 27"/>
          <p:cNvGrpSpPr>
            <a:grpSpLocks/>
          </p:cNvGrpSpPr>
          <p:nvPr/>
        </p:nvGrpSpPr>
        <p:grpSpPr bwMode="auto">
          <a:xfrm>
            <a:off x="1431925" y="1758950"/>
            <a:ext cx="2617788" cy="1350963"/>
            <a:chOff x="902" y="1108"/>
            <a:chExt cx="1649" cy="851"/>
          </a:xfrm>
        </p:grpSpPr>
        <p:sp>
          <p:nvSpPr>
            <p:cNvPr id="31758" name="矩形 26"/>
            <p:cNvSpPr>
              <a:spLocks noChangeArrowheads="1"/>
            </p:cNvSpPr>
            <p:nvPr/>
          </p:nvSpPr>
          <p:spPr bwMode="auto">
            <a:xfrm>
              <a:off x="902" y="1108"/>
              <a:ext cx="1649" cy="213"/>
            </a:xfrm>
            <a:prstGeom prst="rect">
              <a:avLst/>
            </a:prstGeom>
            <a:noFill/>
            <a:ln w="9525">
              <a:noFill/>
              <a:miter lim="800000"/>
              <a:headEnd/>
              <a:tailEnd/>
            </a:ln>
          </p:spPr>
          <p:txBody>
            <a:bodyPr>
              <a:spAutoFit/>
            </a:bodyPr>
            <a:lstStyle/>
            <a:p>
              <a:pPr>
                <a:buFont typeface="Arial" charset="0"/>
                <a:buNone/>
              </a:pPr>
              <a:r>
                <a:rPr lang="en-US" altLang="zh-CN" sz="1600" b="1">
                  <a:solidFill>
                    <a:srgbClr val="000000"/>
                  </a:solidFill>
                  <a:ea typeface="微软雅黑" pitchFamily="34" charset="-122"/>
                  <a:cs typeface="Arial" charset="0"/>
                  <a:sym typeface="Arial" charset="0"/>
                </a:rPr>
                <a:t>01.</a:t>
              </a:r>
              <a:r>
                <a:rPr lang="zh-CN" altLang="en-US" sz="1600" b="1">
                  <a:solidFill>
                    <a:srgbClr val="000000"/>
                  </a:solidFill>
                  <a:ea typeface="微软雅黑" pitchFamily="34" charset="-122"/>
                  <a:cs typeface="Arial" charset="0"/>
                  <a:sym typeface="Arial" charset="0"/>
                </a:rPr>
                <a:t>标题内容</a:t>
              </a:r>
              <a:endParaRPr lang="zh-CN" altLang="en-US" sz="1600" b="1">
                <a:solidFill>
                  <a:srgbClr val="000000"/>
                </a:solidFill>
                <a:ea typeface="微软雅黑" pitchFamily="34" charset="-122"/>
                <a:cs typeface="Arial" charset="0"/>
                <a:sym typeface="微软雅黑" pitchFamily="34" charset="-122"/>
              </a:endParaRPr>
            </a:p>
          </p:txBody>
        </p:sp>
        <p:sp>
          <p:nvSpPr>
            <p:cNvPr id="31759" name="TextBox 27"/>
            <p:cNvSpPr>
              <a:spLocks noChangeArrowheads="1"/>
            </p:cNvSpPr>
            <p:nvPr/>
          </p:nvSpPr>
          <p:spPr bwMode="auto">
            <a:xfrm>
              <a:off x="902" y="1382"/>
              <a:ext cx="1649" cy="577"/>
            </a:xfrm>
            <a:prstGeom prst="rect">
              <a:avLst/>
            </a:prstGeom>
            <a:noFill/>
            <a:ln w="9525">
              <a:noFill/>
              <a:miter lim="800000"/>
              <a:headEnd/>
              <a:tailEnd/>
            </a:ln>
          </p:spPr>
          <p:txBody>
            <a:bodyPr>
              <a:spAutoFit/>
            </a:bodyPr>
            <a:lstStyle/>
            <a:p>
              <a:pPr>
                <a:lnSpc>
                  <a:spcPct val="150000"/>
                </a:lnSpc>
              </a:pPr>
              <a:r>
                <a:rPr lang="zh-CN" altLang="en-US" sz="1200">
                  <a:solidFill>
                    <a:srgbClr val="323232"/>
                  </a:solidFill>
                  <a:latin typeface="微软雅黑" pitchFamily="34" charset="-122"/>
                  <a:ea typeface="微软雅黑" pitchFamily="34" charset="-122"/>
                </a:rPr>
                <a:t>请在这里输入您的文字内容请在这里输入您的文字内容请在这里输入您的文字内容</a:t>
              </a:r>
            </a:p>
          </p:txBody>
        </p:sp>
      </p:grpSp>
      <p:grpSp>
        <p:nvGrpSpPr>
          <p:cNvPr id="23582" name="Group 30"/>
          <p:cNvGrpSpPr>
            <a:grpSpLocks/>
          </p:cNvGrpSpPr>
          <p:nvPr/>
        </p:nvGrpSpPr>
        <p:grpSpPr bwMode="auto">
          <a:xfrm>
            <a:off x="1431925" y="4067175"/>
            <a:ext cx="2617788" cy="1352550"/>
            <a:chOff x="902" y="2562"/>
            <a:chExt cx="1649" cy="852"/>
          </a:xfrm>
        </p:grpSpPr>
        <p:sp>
          <p:nvSpPr>
            <p:cNvPr id="31756" name="矩形 28"/>
            <p:cNvSpPr>
              <a:spLocks noChangeArrowheads="1"/>
            </p:cNvSpPr>
            <p:nvPr/>
          </p:nvSpPr>
          <p:spPr bwMode="auto">
            <a:xfrm>
              <a:off x="902" y="2562"/>
              <a:ext cx="1649" cy="213"/>
            </a:xfrm>
            <a:prstGeom prst="rect">
              <a:avLst/>
            </a:prstGeom>
            <a:noFill/>
            <a:ln w="9525">
              <a:noFill/>
              <a:miter lim="800000"/>
              <a:headEnd/>
              <a:tailEnd/>
            </a:ln>
          </p:spPr>
          <p:txBody>
            <a:bodyPr>
              <a:spAutoFit/>
            </a:bodyPr>
            <a:lstStyle/>
            <a:p>
              <a:pPr>
                <a:buFont typeface="Arial" charset="0"/>
                <a:buNone/>
              </a:pPr>
              <a:r>
                <a:rPr lang="en-US" altLang="zh-CN" sz="1600" b="1">
                  <a:solidFill>
                    <a:srgbClr val="000000"/>
                  </a:solidFill>
                  <a:ea typeface="微软雅黑" pitchFamily="34" charset="-122"/>
                  <a:cs typeface="Arial" charset="0"/>
                  <a:sym typeface="Arial" charset="0"/>
                </a:rPr>
                <a:t>03.</a:t>
              </a:r>
              <a:r>
                <a:rPr lang="zh-CN" altLang="en-US" sz="1600" b="1">
                  <a:solidFill>
                    <a:srgbClr val="000000"/>
                  </a:solidFill>
                  <a:ea typeface="微软雅黑" pitchFamily="34" charset="-122"/>
                  <a:cs typeface="Arial" charset="0"/>
                  <a:sym typeface="Arial" charset="0"/>
                </a:rPr>
                <a:t>标题内容</a:t>
              </a:r>
              <a:endParaRPr lang="zh-CN" altLang="en-US" sz="1600" b="1">
                <a:solidFill>
                  <a:srgbClr val="000000"/>
                </a:solidFill>
                <a:ea typeface="微软雅黑" pitchFamily="34" charset="-122"/>
                <a:cs typeface="Arial" charset="0"/>
                <a:sym typeface="微软雅黑" pitchFamily="34" charset="-122"/>
              </a:endParaRPr>
            </a:p>
          </p:txBody>
        </p:sp>
        <p:sp>
          <p:nvSpPr>
            <p:cNvPr id="31757" name="TextBox 29"/>
            <p:cNvSpPr>
              <a:spLocks noChangeArrowheads="1"/>
            </p:cNvSpPr>
            <p:nvPr/>
          </p:nvSpPr>
          <p:spPr bwMode="auto">
            <a:xfrm>
              <a:off x="902" y="2837"/>
              <a:ext cx="1649" cy="577"/>
            </a:xfrm>
            <a:prstGeom prst="rect">
              <a:avLst/>
            </a:prstGeom>
            <a:noFill/>
            <a:ln w="9525">
              <a:noFill/>
              <a:miter lim="800000"/>
              <a:headEnd/>
              <a:tailEnd/>
            </a:ln>
          </p:spPr>
          <p:txBody>
            <a:bodyPr>
              <a:spAutoFit/>
            </a:bodyPr>
            <a:lstStyle/>
            <a:p>
              <a:pPr>
                <a:lnSpc>
                  <a:spcPct val="150000"/>
                </a:lnSpc>
              </a:pPr>
              <a:r>
                <a:rPr lang="zh-CN" altLang="en-US" sz="1200">
                  <a:solidFill>
                    <a:srgbClr val="323232"/>
                  </a:solidFill>
                  <a:latin typeface="微软雅黑" pitchFamily="34" charset="-122"/>
                  <a:ea typeface="微软雅黑" pitchFamily="34" charset="-122"/>
                </a:rPr>
                <a:t>请在这里输入您的文字内容请在这里输入您的文字内容请在这里输入您的文字内容</a:t>
              </a:r>
            </a:p>
          </p:txBody>
        </p:sp>
      </p:grpSp>
      <p:grpSp>
        <p:nvGrpSpPr>
          <p:cNvPr id="23580" name="Group 28"/>
          <p:cNvGrpSpPr>
            <a:grpSpLocks/>
          </p:cNvGrpSpPr>
          <p:nvPr/>
        </p:nvGrpSpPr>
        <p:grpSpPr bwMode="auto">
          <a:xfrm>
            <a:off x="8142288" y="1758950"/>
            <a:ext cx="2617787" cy="1625600"/>
            <a:chOff x="5129" y="1108"/>
            <a:chExt cx="1649" cy="1024"/>
          </a:xfrm>
        </p:grpSpPr>
        <p:sp>
          <p:nvSpPr>
            <p:cNvPr id="31754" name="矩形 30"/>
            <p:cNvSpPr>
              <a:spLocks noChangeArrowheads="1"/>
            </p:cNvSpPr>
            <p:nvPr/>
          </p:nvSpPr>
          <p:spPr bwMode="auto">
            <a:xfrm>
              <a:off x="5129" y="1108"/>
              <a:ext cx="1649" cy="213"/>
            </a:xfrm>
            <a:prstGeom prst="rect">
              <a:avLst/>
            </a:prstGeom>
            <a:noFill/>
            <a:ln w="9525">
              <a:noFill/>
              <a:miter lim="800000"/>
              <a:headEnd/>
              <a:tailEnd/>
            </a:ln>
          </p:spPr>
          <p:txBody>
            <a:bodyPr>
              <a:spAutoFit/>
            </a:bodyPr>
            <a:lstStyle/>
            <a:p>
              <a:pPr algn="r">
                <a:buFont typeface="Arial" charset="0"/>
                <a:buNone/>
              </a:pPr>
              <a:r>
                <a:rPr lang="en-US" altLang="zh-CN" sz="1600" b="1">
                  <a:solidFill>
                    <a:srgbClr val="000000"/>
                  </a:solidFill>
                  <a:ea typeface="微软雅黑" pitchFamily="34" charset="-122"/>
                  <a:cs typeface="Arial" charset="0"/>
                  <a:sym typeface="Arial" charset="0"/>
                </a:rPr>
                <a:t>02.</a:t>
              </a:r>
              <a:r>
                <a:rPr lang="zh-CN" altLang="en-US" sz="1600" b="1">
                  <a:solidFill>
                    <a:srgbClr val="000000"/>
                  </a:solidFill>
                  <a:ea typeface="微软雅黑" pitchFamily="34" charset="-122"/>
                  <a:cs typeface="Arial" charset="0"/>
                  <a:sym typeface="Arial" charset="0"/>
                </a:rPr>
                <a:t>标题内容</a:t>
              </a:r>
              <a:endParaRPr lang="zh-CN" altLang="en-US" sz="1600" b="1">
                <a:solidFill>
                  <a:srgbClr val="000000"/>
                </a:solidFill>
                <a:ea typeface="微软雅黑" pitchFamily="34" charset="-122"/>
                <a:cs typeface="Arial" charset="0"/>
                <a:sym typeface="微软雅黑" pitchFamily="34" charset="-122"/>
              </a:endParaRPr>
            </a:p>
          </p:txBody>
        </p:sp>
        <p:sp>
          <p:nvSpPr>
            <p:cNvPr id="31755" name="TextBox 31"/>
            <p:cNvSpPr>
              <a:spLocks noChangeArrowheads="1"/>
            </p:cNvSpPr>
            <p:nvPr/>
          </p:nvSpPr>
          <p:spPr bwMode="auto">
            <a:xfrm>
              <a:off x="5129" y="1382"/>
              <a:ext cx="1649" cy="750"/>
            </a:xfrm>
            <a:prstGeom prst="rect">
              <a:avLst/>
            </a:prstGeom>
            <a:noFill/>
            <a:ln w="9525">
              <a:noFill/>
              <a:miter lim="800000"/>
              <a:headEnd/>
              <a:tailEnd/>
            </a:ln>
          </p:spPr>
          <p:txBody>
            <a:bodyPr>
              <a:spAutoFit/>
            </a:bodyPr>
            <a:lstStyle/>
            <a:p>
              <a:pPr algn="r">
                <a:lnSpc>
                  <a:spcPct val="150000"/>
                </a:lnSpc>
              </a:pPr>
              <a:r>
                <a:rPr lang="zh-CN" altLang="en-US" sz="1200">
                  <a:solidFill>
                    <a:srgbClr val="323232"/>
                  </a:solidFill>
                  <a:latin typeface="微软雅黑" pitchFamily="34" charset="-122"/>
                  <a:ea typeface="微软雅黑" pitchFamily="34" charset="-122"/>
                </a:rPr>
                <a:t>请在这里输入您的文字内容请在这里输入您的文字内容请在这里输入您的文字内容</a:t>
              </a:r>
            </a:p>
            <a:p>
              <a:pPr algn="r">
                <a:lnSpc>
                  <a:spcPct val="150000"/>
                </a:lnSpc>
              </a:pPr>
              <a:r>
                <a:rPr lang="en-US" altLang="zh-CN" sz="1200">
                  <a:solidFill>
                    <a:srgbClr val="323232"/>
                  </a:solidFill>
                  <a:latin typeface="微软雅黑" pitchFamily="34" charset="-122"/>
                  <a:ea typeface="微软雅黑" pitchFamily="34" charset="-122"/>
                  <a:cs typeface="Arial" charset="0"/>
                  <a:sym typeface="Arial" charset="0"/>
                </a:rPr>
                <a:t>.</a:t>
              </a:r>
              <a:endParaRPr lang="zh-CN" altLang="en-US" sz="1200">
                <a:solidFill>
                  <a:srgbClr val="323232"/>
                </a:solidFill>
                <a:latin typeface="微软雅黑" pitchFamily="34" charset="-122"/>
                <a:ea typeface="微软雅黑" pitchFamily="34" charset="-122"/>
                <a:cs typeface="Arial" charset="0"/>
                <a:sym typeface="Arial" charset="0"/>
              </a:endParaRPr>
            </a:p>
          </p:txBody>
        </p:sp>
      </p:grpSp>
      <p:grpSp>
        <p:nvGrpSpPr>
          <p:cNvPr id="23581" name="Group 29"/>
          <p:cNvGrpSpPr>
            <a:grpSpLocks/>
          </p:cNvGrpSpPr>
          <p:nvPr/>
        </p:nvGrpSpPr>
        <p:grpSpPr bwMode="auto">
          <a:xfrm>
            <a:off x="8142288" y="4067175"/>
            <a:ext cx="2617787" cy="1627188"/>
            <a:chOff x="5129" y="2562"/>
            <a:chExt cx="1649" cy="1025"/>
          </a:xfrm>
        </p:grpSpPr>
        <p:sp>
          <p:nvSpPr>
            <p:cNvPr id="31752" name="矩形 32"/>
            <p:cNvSpPr>
              <a:spLocks noChangeArrowheads="1"/>
            </p:cNvSpPr>
            <p:nvPr/>
          </p:nvSpPr>
          <p:spPr bwMode="auto">
            <a:xfrm>
              <a:off x="5129" y="2562"/>
              <a:ext cx="1649" cy="213"/>
            </a:xfrm>
            <a:prstGeom prst="rect">
              <a:avLst/>
            </a:prstGeom>
            <a:noFill/>
            <a:ln w="9525">
              <a:noFill/>
              <a:miter lim="800000"/>
              <a:headEnd/>
              <a:tailEnd/>
            </a:ln>
          </p:spPr>
          <p:txBody>
            <a:bodyPr>
              <a:spAutoFit/>
            </a:bodyPr>
            <a:lstStyle/>
            <a:p>
              <a:pPr algn="r">
                <a:buFont typeface="Arial" charset="0"/>
                <a:buNone/>
              </a:pPr>
              <a:r>
                <a:rPr lang="en-US" altLang="zh-CN" sz="1600" b="1">
                  <a:solidFill>
                    <a:srgbClr val="000000"/>
                  </a:solidFill>
                  <a:ea typeface="微软雅黑" pitchFamily="34" charset="-122"/>
                  <a:cs typeface="Arial" charset="0"/>
                  <a:sym typeface="Arial" charset="0"/>
                </a:rPr>
                <a:t>04.</a:t>
              </a:r>
              <a:r>
                <a:rPr lang="zh-CN" altLang="en-US" sz="1600" b="1">
                  <a:solidFill>
                    <a:srgbClr val="000000"/>
                  </a:solidFill>
                  <a:ea typeface="微软雅黑" pitchFamily="34" charset="-122"/>
                  <a:cs typeface="Arial" charset="0"/>
                  <a:sym typeface="Arial" charset="0"/>
                </a:rPr>
                <a:t>标题内容</a:t>
              </a:r>
              <a:endParaRPr lang="zh-CN" altLang="en-US" sz="1600" b="1">
                <a:solidFill>
                  <a:srgbClr val="000000"/>
                </a:solidFill>
                <a:ea typeface="微软雅黑" pitchFamily="34" charset="-122"/>
                <a:cs typeface="Arial" charset="0"/>
                <a:sym typeface="微软雅黑" pitchFamily="34" charset="-122"/>
              </a:endParaRPr>
            </a:p>
          </p:txBody>
        </p:sp>
        <p:sp>
          <p:nvSpPr>
            <p:cNvPr id="31753" name="TextBox 40"/>
            <p:cNvSpPr>
              <a:spLocks noChangeArrowheads="1"/>
            </p:cNvSpPr>
            <p:nvPr/>
          </p:nvSpPr>
          <p:spPr bwMode="auto">
            <a:xfrm>
              <a:off x="5129" y="2837"/>
              <a:ext cx="1649" cy="750"/>
            </a:xfrm>
            <a:prstGeom prst="rect">
              <a:avLst/>
            </a:prstGeom>
            <a:noFill/>
            <a:ln w="9525">
              <a:noFill/>
              <a:miter lim="800000"/>
              <a:headEnd/>
              <a:tailEnd/>
            </a:ln>
          </p:spPr>
          <p:txBody>
            <a:bodyPr>
              <a:spAutoFit/>
            </a:bodyPr>
            <a:lstStyle/>
            <a:p>
              <a:pPr algn="r">
                <a:lnSpc>
                  <a:spcPct val="150000"/>
                </a:lnSpc>
              </a:pPr>
              <a:r>
                <a:rPr lang="zh-CN" altLang="en-US" sz="1200">
                  <a:solidFill>
                    <a:srgbClr val="323232"/>
                  </a:solidFill>
                  <a:latin typeface="微软雅黑" pitchFamily="34" charset="-122"/>
                  <a:ea typeface="微软雅黑" pitchFamily="34" charset="-122"/>
                </a:rPr>
                <a:t>请在这里输入您的文字内容请在这里输入您的文字内容请在这里输入您的文字内容</a:t>
              </a:r>
            </a:p>
            <a:p>
              <a:pPr algn="r">
                <a:lnSpc>
                  <a:spcPct val="150000"/>
                </a:lnSpc>
              </a:pPr>
              <a:endParaRPr lang="zh-CN" altLang="en-US" sz="1200">
                <a:solidFill>
                  <a:srgbClr val="323232"/>
                </a:solidFill>
                <a:latin typeface="微软雅黑" pitchFamily="34" charset="-122"/>
                <a:ea typeface="微软雅黑" pitchFamily="34" charset="-122"/>
                <a:cs typeface="Arial" charset="0"/>
                <a:sym typeface="Arial" charset="0"/>
              </a:endParaRPr>
            </a:p>
          </p:txBody>
        </p:sp>
      </p:grpSp>
      <p:sp>
        <p:nvSpPr>
          <p:cNvPr id="83" name="文本框 82"/>
          <p:cNvSpPr txBox="1"/>
          <p:nvPr/>
        </p:nvSpPr>
        <p:spPr>
          <a:xfrm>
            <a:off x="766763" y="5975350"/>
            <a:ext cx="11071225" cy="523875"/>
          </a:xfrm>
          <a:prstGeom prst="rect">
            <a:avLst/>
          </a:prstGeom>
          <a:noFill/>
        </p:spPr>
        <p:txBody>
          <a:bodyPr>
            <a:spAutoFit/>
          </a:bodyPr>
          <a:lstStyle/>
          <a:p>
            <a:pPr fontAlgn="auto">
              <a:spcBef>
                <a:spcPts val="0"/>
              </a:spcBef>
              <a:spcAft>
                <a:spcPts val="0"/>
              </a:spcAft>
              <a:defRPr/>
            </a:pPr>
            <a:r>
              <a:rPr lang="en-US" altLang="zh-CN" sz="1400" dirty="0">
                <a:solidFill>
                  <a:schemeClr val="tx1">
                    <a:lumMod val="75000"/>
                    <a:lumOff val="25000"/>
                  </a:schemeClr>
                </a:solidFill>
                <a:latin typeface="+mn-lt"/>
                <a:ea typeface="+mn-ea"/>
              </a:rPr>
              <a:t>There are many variations of passages of Lorem Ipsum available, but the majority have suffered alteration in some form, by injected humors. There are many variations of passages of Lorem Ipsum available, but the majority have suffered alteration in some form, by injected humors.</a:t>
            </a:r>
            <a:endParaRPr lang="zh-CN" altLang="en-US" sz="1400" dirty="0">
              <a:solidFill>
                <a:schemeClr val="tx1">
                  <a:lumMod val="75000"/>
                  <a:lumOff val="25000"/>
                </a:schemeClr>
              </a:solidFill>
              <a:latin typeface="+mn-lt"/>
              <a:ea typeface="+mn-ea"/>
            </a:endParaRPr>
          </a:p>
        </p:txBody>
      </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23577"/>
                                        </p:tgtEl>
                                        <p:attrNameLst>
                                          <p:attrName>style.visibility</p:attrName>
                                        </p:attrNameLst>
                                      </p:cBhvr>
                                      <p:to>
                                        <p:strVal val="visible"/>
                                      </p:to>
                                    </p:set>
                                    <p:anim calcmode="lin" valueType="num">
                                      <p:cBhvr>
                                        <p:cTn id="7" dur="1000" fill="hold"/>
                                        <p:tgtEl>
                                          <p:spTgt spid="23577"/>
                                        </p:tgtEl>
                                        <p:attrNameLst>
                                          <p:attrName>ppt_w</p:attrName>
                                        </p:attrNameLst>
                                      </p:cBhvr>
                                      <p:tavLst>
                                        <p:tav tm="0">
                                          <p:val>
                                            <p:fltVal val="0"/>
                                          </p:val>
                                        </p:tav>
                                        <p:tav tm="100000">
                                          <p:val>
                                            <p:strVal val="#ppt_w"/>
                                          </p:val>
                                        </p:tav>
                                      </p:tavLst>
                                    </p:anim>
                                    <p:anim calcmode="lin" valueType="num">
                                      <p:cBhvr>
                                        <p:cTn id="8" dur="1000" fill="hold"/>
                                        <p:tgtEl>
                                          <p:spTgt spid="23577"/>
                                        </p:tgtEl>
                                        <p:attrNameLst>
                                          <p:attrName>ppt_h</p:attrName>
                                        </p:attrNameLst>
                                      </p:cBhvr>
                                      <p:tavLst>
                                        <p:tav tm="0">
                                          <p:val>
                                            <p:fltVal val="0"/>
                                          </p:val>
                                        </p:tav>
                                        <p:tav tm="100000">
                                          <p:val>
                                            <p:strVal val="#ppt_h"/>
                                          </p:val>
                                        </p:tav>
                                      </p:tavLst>
                                    </p:anim>
                                    <p:anim calcmode="lin" valueType="num">
                                      <p:cBhvr>
                                        <p:cTn id="9" dur="1000" fill="hold"/>
                                        <p:tgtEl>
                                          <p:spTgt spid="23577"/>
                                        </p:tgtEl>
                                        <p:attrNameLst>
                                          <p:attrName>style.rotation</p:attrName>
                                        </p:attrNameLst>
                                      </p:cBhvr>
                                      <p:tavLst>
                                        <p:tav tm="0">
                                          <p:val>
                                            <p:fltVal val="360"/>
                                          </p:val>
                                        </p:tav>
                                        <p:tav tm="100000">
                                          <p:val>
                                            <p:fltVal val="0"/>
                                          </p:val>
                                        </p:tav>
                                      </p:tavLst>
                                    </p:anim>
                                    <p:animEffect transition="in" filter="fade">
                                      <p:cBhvr>
                                        <p:cTn id="10" dur="1000"/>
                                        <p:tgtEl>
                                          <p:spTgt spid="23577"/>
                                        </p:tgtEl>
                                      </p:cBhvr>
                                    </p:animEffec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23578"/>
                                        </p:tgtEl>
                                        <p:attrNameLst>
                                          <p:attrName>style.visibility</p:attrName>
                                        </p:attrNameLst>
                                      </p:cBhvr>
                                      <p:to>
                                        <p:strVal val="visible"/>
                                      </p:to>
                                    </p:set>
                                    <p:animEffect transition="in" filter="fade">
                                      <p:cBhvr>
                                        <p:cTn id="15" dur="1000"/>
                                        <p:tgtEl>
                                          <p:spTgt spid="23578"/>
                                        </p:tgtEl>
                                      </p:cBhvr>
                                    </p:animEffect>
                                    <p:anim calcmode="lin" valueType="num">
                                      <p:cBhvr>
                                        <p:cTn id="16" dur="1000" fill="hold"/>
                                        <p:tgtEl>
                                          <p:spTgt spid="23578"/>
                                        </p:tgtEl>
                                        <p:attrNameLst>
                                          <p:attrName>ppt_x</p:attrName>
                                        </p:attrNameLst>
                                      </p:cBhvr>
                                      <p:tavLst>
                                        <p:tav tm="0">
                                          <p:val>
                                            <p:strVal val="#ppt_x"/>
                                          </p:val>
                                        </p:tav>
                                        <p:tav tm="100000">
                                          <p:val>
                                            <p:strVal val="#ppt_x"/>
                                          </p:val>
                                        </p:tav>
                                      </p:tavLst>
                                    </p:anim>
                                    <p:anim calcmode="lin" valueType="num">
                                      <p:cBhvr>
                                        <p:cTn id="17" dur="1000" fill="hold"/>
                                        <p:tgtEl>
                                          <p:spTgt spid="23578"/>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23579"/>
                                        </p:tgtEl>
                                        <p:attrNameLst>
                                          <p:attrName>style.visibility</p:attrName>
                                        </p:attrNameLst>
                                      </p:cBhvr>
                                      <p:to>
                                        <p:strVal val="visible"/>
                                      </p:to>
                                    </p:set>
                                    <p:animEffect transition="in" filter="fade">
                                      <p:cBhvr>
                                        <p:cTn id="22" dur="1000"/>
                                        <p:tgtEl>
                                          <p:spTgt spid="23579"/>
                                        </p:tgtEl>
                                      </p:cBhvr>
                                    </p:animEffect>
                                    <p:anim calcmode="lin" valueType="num">
                                      <p:cBhvr>
                                        <p:cTn id="23" dur="1000" fill="hold"/>
                                        <p:tgtEl>
                                          <p:spTgt spid="23579"/>
                                        </p:tgtEl>
                                        <p:attrNameLst>
                                          <p:attrName>ppt_x</p:attrName>
                                        </p:attrNameLst>
                                      </p:cBhvr>
                                      <p:tavLst>
                                        <p:tav tm="0">
                                          <p:val>
                                            <p:strVal val="#ppt_x"/>
                                          </p:val>
                                        </p:tav>
                                        <p:tav tm="100000">
                                          <p:val>
                                            <p:strVal val="#ppt_x"/>
                                          </p:val>
                                        </p:tav>
                                      </p:tavLst>
                                    </p:anim>
                                    <p:anim calcmode="lin" valueType="num">
                                      <p:cBhvr>
                                        <p:cTn id="24" dur="1000" fill="hold"/>
                                        <p:tgtEl>
                                          <p:spTgt spid="23579"/>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3580"/>
                                        </p:tgtEl>
                                        <p:attrNameLst>
                                          <p:attrName>style.visibility</p:attrName>
                                        </p:attrNameLst>
                                      </p:cBhvr>
                                      <p:to>
                                        <p:strVal val="visible"/>
                                      </p:to>
                                    </p:set>
                                    <p:animEffect transition="in" filter="fade">
                                      <p:cBhvr>
                                        <p:cTn id="27" dur="1000"/>
                                        <p:tgtEl>
                                          <p:spTgt spid="23580"/>
                                        </p:tgtEl>
                                      </p:cBhvr>
                                    </p:animEffect>
                                    <p:anim calcmode="lin" valueType="num">
                                      <p:cBhvr>
                                        <p:cTn id="28" dur="1000" fill="hold"/>
                                        <p:tgtEl>
                                          <p:spTgt spid="23580"/>
                                        </p:tgtEl>
                                        <p:attrNameLst>
                                          <p:attrName>ppt_x</p:attrName>
                                        </p:attrNameLst>
                                      </p:cBhvr>
                                      <p:tavLst>
                                        <p:tav tm="0">
                                          <p:val>
                                            <p:strVal val="#ppt_x"/>
                                          </p:val>
                                        </p:tav>
                                        <p:tav tm="100000">
                                          <p:val>
                                            <p:strVal val="#ppt_x"/>
                                          </p:val>
                                        </p:tav>
                                      </p:tavLst>
                                    </p:anim>
                                    <p:anim calcmode="lin" valueType="num">
                                      <p:cBhvr>
                                        <p:cTn id="29" dur="1000" fill="hold"/>
                                        <p:tgtEl>
                                          <p:spTgt spid="23580"/>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3582"/>
                                        </p:tgtEl>
                                        <p:attrNameLst>
                                          <p:attrName>style.visibility</p:attrName>
                                        </p:attrNameLst>
                                      </p:cBhvr>
                                      <p:to>
                                        <p:strVal val="visible"/>
                                      </p:to>
                                    </p:set>
                                    <p:animEffect transition="in" filter="fade">
                                      <p:cBhvr>
                                        <p:cTn id="32" dur="1000"/>
                                        <p:tgtEl>
                                          <p:spTgt spid="23582"/>
                                        </p:tgtEl>
                                      </p:cBhvr>
                                    </p:animEffect>
                                    <p:anim calcmode="lin" valueType="num">
                                      <p:cBhvr>
                                        <p:cTn id="33" dur="1000" fill="hold"/>
                                        <p:tgtEl>
                                          <p:spTgt spid="23582"/>
                                        </p:tgtEl>
                                        <p:attrNameLst>
                                          <p:attrName>ppt_x</p:attrName>
                                        </p:attrNameLst>
                                      </p:cBhvr>
                                      <p:tavLst>
                                        <p:tav tm="0">
                                          <p:val>
                                            <p:strVal val="#ppt_x"/>
                                          </p:val>
                                        </p:tav>
                                        <p:tav tm="100000">
                                          <p:val>
                                            <p:strVal val="#ppt_x"/>
                                          </p:val>
                                        </p:tav>
                                      </p:tavLst>
                                    </p:anim>
                                    <p:anim calcmode="lin" valueType="num">
                                      <p:cBhvr>
                                        <p:cTn id="34" dur="1000" fill="hold"/>
                                        <p:tgtEl>
                                          <p:spTgt spid="2358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23581"/>
                                        </p:tgtEl>
                                        <p:attrNameLst>
                                          <p:attrName>style.visibility</p:attrName>
                                        </p:attrNameLst>
                                      </p:cBhvr>
                                      <p:to>
                                        <p:strVal val="visible"/>
                                      </p:to>
                                    </p:set>
                                    <p:animEffect transition="in" filter="fade">
                                      <p:cBhvr>
                                        <p:cTn id="37" dur="1000"/>
                                        <p:tgtEl>
                                          <p:spTgt spid="23581"/>
                                        </p:tgtEl>
                                      </p:cBhvr>
                                    </p:animEffect>
                                    <p:anim calcmode="lin" valueType="num">
                                      <p:cBhvr>
                                        <p:cTn id="38" dur="1000" fill="hold"/>
                                        <p:tgtEl>
                                          <p:spTgt spid="23581"/>
                                        </p:tgtEl>
                                        <p:attrNameLst>
                                          <p:attrName>ppt_x</p:attrName>
                                        </p:attrNameLst>
                                      </p:cBhvr>
                                      <p:tavLst>
                                        <p:tav tm="0">
                                          <p:val>
                                            <p:strVal val="#ppt_x"/>
                                          </p:val>
                                        </p:tav>
                                        <p:tav tm="100000">
                                          <p:val>
                                            <p:strVal val="#ppt_x"/>
                                          </p:val>
                                        </p:tav>
                                      </p:tavLst>
                                    </p:anim>
                                    <p:anim calcmode="lin" valueType="num">
                                      <p:cBhvr>
                                        <p:cTn id="39" dur="1000" fill="hold"/>
                                        <p:tgtEl>
                                          <p:spTgt spid="23581"/>
                                        </p:tgtEl>
                                        <p:attrNameLst>
                                          <p:attrName>ppt_y</p:attrName>
                                        </p:attrNameLst>
                                      </p:cBhvr>
                                      <p:tavLst>
                                        <p:tav tm="0">
                                          <p:val>
                                            <p:strVal val="#ppt_y+.1"/>
                                          </p:val>
                                        </p:tav>
                                        <p:tav tm="100000">
                                          <p:val>
                                            <p:strVal val="#ppt_y"/>
                                          </p:val>
                                        </p:tav>
                                      </p:tavLst>
                                    </p:anim>
                                  </p:childTnLst>
                                </p:cTn>
                              </p:par>
                            </p:childTnLst>
                          </p:cTn>
                        </p:par>
                        <p:par>
                          <p:cTn id="40" fill="hold">
                            <p:stCondLst>
                              <p:cond delay="1000"/>
                            </p:stCondLst>
                            <p:childTnLst>
                              <p:par>
                                <p:cTn id="41" presetID="9" presetClass="entr" presetSubtype="0" fill="hold" grpId="0" nodeType="afterEffect">
                                  <p:stCondLst>
                                    <p:cond delay="0"/>
                                  </p:stCondLst>
                                  <p:childTnLst>
                                    <p:set>
                                      <p:cBhvr>
                                        <p:cTn id="42" dur="1" fill="hold">
                                          <p:stCondLst>
                                            <p:cond delay="0"/>
                                          </p:stCondLst>
                                        </p:cTn>
                                        <p:tgtEl>
                                          <p:spTgt spid="83"/>
                                        </p:tgtEl>
                                        <p:attrNameLst>
                                          <p:attrName>style.visibility</p:attrName>
                                        </p:attrNameLst>
                                      </p:cBhvr>
                                      <p:to>
                                        <p:strVal val="visible"/>
                                      </p:to>
                                    </p:set>
                                    <p:animEffect transition="in" filter="dissolve">
                                      <p:cBhvr>
                                        <p:cTn id="43"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94" name="Oval 18"/>
          <p:cNvSpPr>
            <a:spLocks noChangeArrowheads="1"/>
          </p:cNvSpPr>
          <p:nvPr/>
        </p:nvSpPr>
        <p:spPr bwMode="auto">
          <a:xfrm>
            <a:off x="4633913" y="1103313"/>
            <a:ext cx="2963862" cy="2963862"/>
          </a:xfrm>
          <a:prstGeom prst="ellipse">
            <a:avLst/>
          </a:prstGeom>
          <a:solidFill>
            <a:srgbClr val="808080">
              <a:alpha val="50195"/>
            </a:srgbClr>
          </a:solidFill>
          <a:ln w="9525">
            <a:solidFill>
              <a:schemeClr val="bg1"/>
            </a:solidFill>
            <a:round/>
            <a:headEnd/>
            <a:tailEnd/>
          </a:ln>
        </p:spPr>
        <p:txBody>
          <a:bodyPr wrap="none" anchor="ctr"/>
          <a:lstStyle/>
          <a:p>
            <a:endParaRPr lang="zh-CN" altLang="en-US"/>
          </a:p>
        </p:txBody>
      </p:sp>
      <p:sp>
        <p:nvSpPr>
          <p:cNvPr id="24595" name="Oval 19"/>
          <p:cNvSpPr>
            <a:spLocks noChangeArrowheads="1"/>
          </p:cNvSpPr>
          <p:nvPr/>
        </p:nvSpPr>
        <p:spPr bwMode="auto">
          <a:xfrm>
            <a:off x="3494088" y="2706688"/>
            <a:ext cx="2963862" cy="2963862"/>
          </a:xfrm>
          <a:prstGeom prst="ellipse">
            <a:avLst/>
          </a:prstGeom>
          <a:solidFill>
            <a:srgbClr val="808080">
              <a:alpha val="50195"/>
            </a:srgbClr>
          </a:solidFill>
          <a:ln w="9525">
            <a:solidFill>
              <a:schemeClr val="bg1"/>
            </a:solidFill>
            <a:round/>
            <a:headEnd/>
            <a:tailEnd/>
          </a:ln>
        </p:spPr>
        <p:txBody>
          <a:bodyPr wrap="none" anchor="ctr"/>
          <a:lstStyle/>
          <a:p>
            <a:endParaRPr lang="zh-CN" altLang="en-US"/>
          </a:p>
        </p:txBody>
      </p:sp>
      <p:sp>
        <p:nvSpPr>
          <p:cNvPr id="24596" name="Oval 20"/>
          <p:cNvSpPr>
            <a:spLocks noChangeArrowheads="1"/>
          </p:cNvSpPr>
          <p:nvPr/>
        </p:nvSpPr>
        <p:spPr bwMode="auto">
          <a:xfrm>
            <a:off x="5761038" y="2747963"/>
            <a:ext cx="2963862" cy="2963862"/>
          </a:xfrm>
          <a:prstGeom prst="ellipse">
            <a:avLst/>
          </a:prstGeom>
          <a:solidFill>
            <a:srgbClr val="808080">
              <a:alpha val="50195"/>
            </a:srgbClr>
          </a:solidFill>
          <a:ln w="9525">
            <a:solidFill>
              <a:schemeClr val="bg1"/>
            </a:solidFill>
            <a:round/>
            <a:headEnd/>
            <a:tailEnd/>
          </a:ln>
        </p:spPr>
        <p:txBody>
          <a:bodyPr wrap="none" anchor="ctr"/>
          <a:lstStyle/>
          <a:p>
            <a:endParaRPr lang="zh-CN" altLang="en-US"/>
          </a:p>
        </p:txBody>
      </p:sp>
      <p:grpSp>
        <p:nvGrpSpPr>
          <p:cNvPr id="24597" name="Group 21"/>
          <p:cNvGrpSpPr>
            <a:grpSpLocks/>
          </p:cNvGrpSpPr>
          <p:nvPr/>
        </p:nvGrpSpPr>
        <p:grpSpPr bwMode="auto">
          <a:xfrm>
            <a:off x="1898650" y="1571625"/>
            <a:ext cx="2617788" cy="1079500"/>
            <a:chOff x="1196" y="1120"/>
            <a:chExt cx="1649" cy="680"/>
          </a:xfrm>
        </p:grpSpPr>
        <p:sp>
          <p:nvSpPr>
            <p:cNvPr id="33807" name="矩形 26"/>
            <p:cNvSpPr>
              <a:spLocks noChangeArrowheads="1"/>
            </p:cNvSpPr>
            <p:nvPr/>
          </p:nvSpPr>
          <p:spPr bwMode="auto">
            <a:xfrm>
              <a:off x="1196" y="1120"/>
              <a:ext cx="1649" cy="213"/>
            </a:xfrm>
            <a:prstGeom prst="rect">
              <a:avLst/>
            </a:prstGeom>
            <a:noFill/>
            <a:ln w="9525">
              <a:noFill/>
              <a:miter lim="800000"/>
              <a:headEnd/>
              <a:tailEnd/>
            </a:ln>
          </p:spPr>
          <p:txBody>
            <a:bodyPr>
              <a:spAutoFit/>
            </a:bodyPr>
            <a:lstStyle/>
            <a:p>
              <a:pPr>
                <a:buFont typeface="Arial" charset="0"/>
                <a:buNone/>
              </a:pPr>
              <a:r>
                <a:rPr lang="en-US" altLang="zh-CN" sz="1600" b="1">
                  <a:solidFill>
                    <a:srgbClr val="000000"/>
                  </a:solidFill>
                  <a:ea typeface="微软雅黑" pitchFamily="34" charset="-122"/>
                  <a:cs typeface="Arial" charset="0"/>
                  <a:sym typeface="Arial" charset="0"/>
                </a:rPr>
                <a:t>01. </a:t>
              </a:r>
              <a:r>
                <a:rPr lang="zh-CN" altLang="en-US" sz="1600" b="1">
                  <a:solidFill>
                    <a:srgbClr val="000000"/>
                  </a:solidFill>
                  <a:ea typeface="微软雅黑" pitchFamily="34" charset="-122"/>
                  <a:cs typeface="Arial" charset="0"/>
                  <a:sym typeface="Arial" charset="0"/>
                </a:rPr>
                <a:t>标题内容</a:t>
              </a:r>
              <a:endParaRPr lang="zh-CN" altLang="en-US" sz="1600" b="1">
                <a:solidFill>
                  <a:srgbClr val="000000"/>
                </a:solidFill>
                <a:ea typeface="微软雅黑" pitchFamily="34" charset="-122"/>
                <a:cs typeface="Arial" charset="0"/>
                <a:sym typeface="微软雅黑" pitchFamily="34" charset="-122"/>
              </a:endParaRPr>
            </a:p>
          </p:txBody>
        </p:sp>
        <p:sp>
          <p:nvSpPr>
            <p:cNvPr id="33808" name="TextBox 27"/>
            <p:cNvSpPr>
              <a:spLocks noChangeArrowheads="1"/>
            </p:cNvSpPr>
            <p:nvPr/>
          </p:nvSpPr>
          <p:spPr bwMode="auto">
            <a:xfrm>
              <a:off x="1196" y="1394"/>
              <a:ext cx="1649" cy="406"/>
            </a:xfrm>
            <a:prstGeom prst="rect">
              <a:avLst/>
            </a:prstGeom>
            <a:noFill/>
            <a:ln w="9525">
              <a:noFill/>
              <a:miter lim="800000"/>
              <a:headEnd/>
              <a:tailEnd/>
            </a:ln>
          </p:spPr>
          <p:txBody>
            <a:bodyPr>
              <a:spAutoFit/>
            </a:bodyPr>
            <a:lstStyle/>
            <a:p>
              <a:pPr>
                <a:lnSpc>
                  <a:spcPct val="130000"/>
                </a:lnSpc>
                <a:spcBef>
                  <a:spcPts val="600"/>
                </a:spcBef>
                <a:buFont typeface="Arial" charset="0"/>
                <a:buNone/>
              </a:pPr>
              <a:r>
                <a:rPr lang="zh-CN" altLang="en-US" sz="1400">
                  <a:solidFill>
                    <a:srgbClr val="323232"/>
                  </a:solidFill>
                  <a:ea typeface="微软雅黑" pitchFamily="34" charset="-122"/>
                </a:rPr>
                <a:t>请在这里输入您的文字内容请在这里输入您的文字内容</a:t>
              </a:r>
            </a:p>
          </p:txBody>
        </p:sp>
      </p:grpSp>
      <p:grpSp>
        <p:nvGrpSpPr>
          <p:cNvPr id="24598" name="Group 22"/>
          <p:cNvGrpSpPr>
            <a:grpSpLocks/>
          </p:cNvGrpSpPr>
          <p:nvPr/>
        </p:nvGrpSpPr>
        <p:grpSpPr bwMode="auto">
          <a:xfrm>
            <a:off x="935038" y="4464050"/>
            <a:ext cx="2617787" cy="1079500"/>
            <a:chOff x="589" y="2942"/>
            <a:chExt cx="1649" cy="680"/>
          </a:xfrm>
        </p:grpSpPr>
        <p:sp>
          <p:nvSpPr>
            <p:cNvPr id="33805" name="矩形 26"/>
            <p:cNvSpPr>
              <a:spLocks noChangeArrowheads="1"/>
            </p:cNvSpPr>
            <p:nvPr/>
          </p:nvSpPr>
          <p:spPr bwMode="auto">
            <a:xfrm>
              <a:off x="589" y="2942"/>
              <a:ext cx="1649" cy="213"/>
            </a:xfrm>
            <a:prstGeom prst="rect">
              <a:avLst/>
            </a:prstGeom>
            <a:noFill/>
            <a:ln w="9525">
              <a:noFill/>
              <a:miter lim="800000"/>
              <a:headEnd/>
              <a:tailEnd/>
            </a:ln>
          </p:spPr>
          <p:txBody>
            <a:bodyPr>
              <a:spAutoFit/>
            </a:bodyPr>
            <a:lstStyle/>
            <a:p>
              <a:pPr>
                <a:buFont typeface="Arial" charset="0"/>
                <a:buNone/>
              </a:pPr>
              <a:r>
                <a:rPr lang="en-US" altLang="zh-CN" sz="1600" b="1">
                  <a:solidFill>
                    <a:srgbClr val="000000"/>
                  </a:solidFill>
                  <a:ea typeface="微软雅黑" pitchFamily="34" charset="-122"/>
                  <a:cs typeface="Arial" charset="0"/>
                  <a:sym typeface="Arial" charset="0"/>
                </a:rPr>
                <a:t>02</a:t>
              </a:r>
              <a:r>
                <a:rPr lang="zh-CN" altLang="en-US" sz="1600" b="1">
                  <a:solidFill>
                    <a:srgbClr val="000000"/>
                  </a:solidFill>
                  <a:ea typeface="微软雅黑" pitchFamily="34" charset="-122"/>
                  <a:cs typeface="Arial" charset="0"/>
                  <a:sym typeface="Arial" charset="0"/>
                </a:rPr>
                <a:t>。标题内容</a:t>
              </a:r>
              <a:endParaRPr lang="zh-CN" altLang="en-US" sz="1600" b="1">
                <a:solidFill>
                  <a:srgbClr val="000000"/>
                </a:solidFill>
                <a:ea typeface="微软雅黑" pitchFamily="34" charset="-122"/>
                <a:cs typeface="Arial" charset="0"/>
                <a:sym typeface="微软雅黑" pitchFamily="34" charset="-122"/>
              </a:endParaRPr>
            </a:p>
          </p:txBody>
        </p:sp>
        <p:sp>
          <p:nvSpPr>
            <p:cNvPr id="33806" name="TextBox 27"/>
            <p:cNvSpPr>
              <a:spLocks noChangeArrowheads="1"/>
            </p:cNvSpPr>
            <p:nvPr/>
          </p:nvSpPr>
          <p:spPr bwMode="auto">
            <a:xfrm>
              <a:off x="589" y="3216"/>
              <a:ext cx="1649" cy="406"/>
            </a:xfrm>
            <a:prstGeom prst="rect">
              <a:avLst/>
            </a:prstGeom>
            <a:noFill/>
            <a:ln w="9525">
              <a:noFill/>
              <a:miter lim="800000"/>
              <a:headEnd/>
              <a:tailEnd/>
            </a:ln>
          </p:spPr>
          <p:txBody>
            <a:bodyPr>
              <a:spAutoFit/>
            </a:bodyPr>
            <a:lstStyle/>
            <a:p>
              <a:pPr>
                <a:lnSpc>
                  <a:spcPct val="130000"/>
                </a:lnSpc>
                <a:spcBef>
                  <a:spcPts val="600"/>
                </a:spcBef>
                <a:buFont typeface="Arial" charset="0"/>
                <a:buNone/>
              </a:pPr>
              <a:r>
                <a:rPr lang="zh-CN" altLang="en-US" sz="1400">
                  <a:solidFill>
                    <a:srgbClr val="323232"/>
                  </a:solidFill>
                  <a:ea typeface="微软雅黑" pitchFamily="34" charset="-122"/>
                </a:rPr>
                <a:t>请在这里输入您的文字内容请在这里输入您的文字内容</a:t>
              </a:r>
            </a:p>
          </p:txBody>
        </p:sp>
      </p:grpSp>
      <p:grpSp>
        <p:nvGrpSpPr>
          <p:cNvPr id="24599" name="Group 23"/>
          <p:cNvGrpSpPr>
            <a:grpSpLocks/>
          </p:cNvGrpSpPr>
          <p:nvPr/>
        </p:nvGrpSpPr>
        <p:grpSpPr bwMode="auto">
          <a:xfrm>
            <a:off x="8859838" y="4464050"/>
            <a:ext cx="2619375" cy="1079500"/>
            <a:chOff x="5581" y="2942"/>
            <a:chExt cx="1650" cy="680"/>
          </a:xfrm>
        </p:grpSpPr>
        <p:sp>
          <p:nvSpPr>
            <p:cNvPr id="33803" name="矩形 26"/>
            <p:cNvSpPr>
              <a:spLocks noChangeArrowheads="1"/>
            </p:cNvSpPr>
            <p:nvPr/>
          </p:nvSpPr>
          <p:spPr bwMode="auto">
            <a:xfrm>
              <a:off x="5581" y="2942"/>
              <a:ext cx="1650" cy="213"/>
            </a:xfrm>
            <a:prstGeom prst="rect">
              <a:avLst/>
            </a:prstGeom>
            <a:noFill/>
            <a:ln w="9525">
              <a:noFill/>
              <a:miter lim="800000"/>
              <a:headEnd/>
              <a:tailEnd/>
            </a:ln>
          </p:spPr>
          <p:txBody>
            <a:bodyPr>
              <a:spAutoFit/>
            </a:bodyPr>
            <a:lstStyle/>
            <a:p>
              <a:pPr>
                <a:buFont typeface="Arial" charset="0"/>
                <a:buNone/>
              </a:pPr>
              <a:r>
                <a:rPr lang="en-US" altLang="zh-CN" sz="1600" b="1">
                  <a:solidFill>
                    <a:srgbClr val="000000"/>
                  </a:solidFill>
                  <a:ea typeface="微软雅黑" pitchFamily="34" charset="-122"/>
                  <a:cs typeface="Arial" charset="0"/>
                  <a:sym typeface="Arial" charset="0"/>
                </a:rPr>
                <a:t>03. </a:t>
              </a:r>
              <a:r>
                <a:rPr lang="zh-CN" altLang="en-US" sz="1600" b="1">
                  <a:solidFill>
                    <a:srgbClr val="000000"/>
                  </a:solidFill>
                  <a:ea typeface="微软雅黑" pitchFamily="34" charset="-122"/>
                  <a:cs typeface="Arial" charset="0"/>
                  <a:sym typeface="Arial" charset="0"/>
                </a:rPr>
                <a:t>标题内容</a:t>
              </a:r>
              <a:endParaRPr lang="zh-CN" altLang="en-US" sz="1600" b="1">
                <a:solidFill>
                  <a:srgbClr val="000000"/>
                </a:solidFill>
                <a:ea typeface="微软雅黑" pitchFamily="34" charset="-122"/>
                <a:cs typeface="Arial" charset="0"/>
                <a:sym typeface="微软雅黑" pitchFamily="34" charset="-122"/>
              </a:endParaRPr>
            </a:p>
          </p:txBody>
        </p:sp>
        <p:sp>
          <p:nvSpPr>
            <p:cNvPr id="33804" name="TextBox 27"/>
            <p:cNvSpPr>
              <a:spLocks noChangeArrowheads="1"/>
            </p:cNvSpPr>
            <p:nvPr/>
          </p:nvSpPr>
          <p:spPr bwMode="auto">
            <a:xfrm>
              <a:off x="5581" y="3216"/>
              <a:ext cx="1650" cy="406"/>
            </a:xfrm>
            <a:prstGeom prst="rect">
              <a:avLst/>
            </a:prstGeom>
            <a:noFill/>
            <a:ln w="9525">
              <a:noFill/>
              <a:miter lim="800000"/>
              <a:headEnd/>
              <a:tailEnd/>
            </a:ln>
          </p:spPr>
          <p:txBody>
            <a:bodyPr>
              <a:spAutoFit/>
            </a:bodyPr>
            <a:lstStyle/>
            <a:p>
              <a:pPr>
                <a:lnSpc>
                  <a:spcPct val="130000"/>
                </a:lnSpc>
                <a:spcBef>
                  <a:spcPts val="600"/>
                </a:spcBef>
                <a:buFont typeface="Arial" charset="0"/>
                <a:buNone/>
              </a:pPr>
              <a:r>
                <a:rPr lang="zh-CN" altLang="en-US" sz="1400">
                  <a:solidFill>
                    <a:srgbClr val="323232"/>
                  </a:solidFill>
                  <a:ea typeface="微软雅黑" pitchFamily="34" charset="-122"/>
                </a:rPr>
                <a:t>请在这里输入您的文字内容请在这里输入您的文字内容</a:t>
              </a:r>
            </a:p>
          </p:txBody>
        </p:sp>
      </p:grpSp>
      <p:sp>
        <p:nvSpPr>
          <p:cNvPr id="24590" name="文本框 24"/>
          <p:cNvSpPr txBox="1">
            <a:spLocks noChangeArrowheads="1"/>
          </p:cNvSpPr>
          <p:nvPr/>
        </p:nvSpPr>
        <p:spPr bwMode="auto">
          <a:xfrm>
            <a:off x="5026025" y="1943100"/>
            <a:ext cx="2212975" cy="519113"/>
          </a:xfrm>
          <a:prstGeom prst="rect">
            <a:avLst/>
          </a:prstGeom>
          <a:noFill/>
          <a:ln w="9525">
            <a:noFill/>
            <a:miter lim="800000"/>
            <a:headEnd/>
            <a:tailEnd/>
          </a:ln>
        </p:spPr>
        <p:txBody>
          <a:bodyPr>
            <a:spAutoFit/>
          </a:bodyPr>
          <a:lstStyle/>
          <a:p>
            <a:pPr algn="ctr"/>
            <a:r>
              <a:rPr lang="zh-CN" altLang="en-US" sz="2800">
                <a:solidFill>
                  <a:schemeClr val="bg1"/>
                </a:solidFill>
                <a:latin typeface="Impact" pitchFamily="34" charset="0"/>
                <a:ea typeface="微软雅黑" pitchFamily="34" charset="-122"/>
                <a:cs typeface="Arial" charset="0"/>
              </a:rPr>
              <a:t>标题内容</a:t>
            </a:r>
          </a:p>
        </p:txBody>
      </p:sp>
      <p:sp>
        <p:nvSpPr>
          <p:cNvPr id="24591" name="文本框 25"/>
          <p:cNvSpPr txBox="1">
            <a:spLocks noChangeArrowheads="1"/>
          </p:cNvSpPr>
          <p:nvPr/>
        </p:nvSpPr>
        <p:spPr bwMode="auto">
          <a:xfrm>
            <a:off x="3702050" y="4178300"/>
            <a:ext cx="2214563" cy="519113"/>
          </a:xfrm>
          <a:prstGeom prst="rect">
            <a:avLst/>
          </a:prstGeom>
          <a:noFill/>
          <a:ln w="9525">
            <a:noFill/>
            <a:miter lim="800000"/>
            <a:headEnd/>
            <a:tailEnd/>
          </a:ln>
        </p:spPr>
        <p:txBody>
          <a:bodyPr>
            <a:spAutoFit/>
          </a:bodyPr>
          <a:lstStyle/>
          <a:p>
            <a:pPr algn="ctr"/>
            <a:r>
              <a:rPr lang="zh-CN" altLang="en-US" sz="2800">
                <a:solidFill>
                  <a:schemeClr val="bg1"/>
                </a:solidFill>
                <a:ea typeface="微软雅黑" pitchFamily="34" charset="-122"/>
              </a:rPr>
              <a:t>标题内容</a:t>
            </a:r>
          </a:p>
        </p:txBody>
      </p:sp>
      <p:sp>
        <p:nvSpPr>
          <p:cNvPr id="24592" name="文本框 26"/>
          <p:cNvSpPr txBox="1">
            <a:spLocks noChangeArrowheads="1"/>
          </p:cNvSpPr>
          <p:nvPr/>
        </p:nvSpPr>
        <p:spPr bwMode="auto">
          <a:xfrm>
            <a:off x="6275388" y="4178300"/>
            <a:ext cx="2214562" cy="519113"/>
          </a:xfrm>
          <a:prstGeom prst="rect">
            <a:avLst/>
          </a:prstGeom>
          <a:noFill/>
          <a:ln w="9525">
            <a:noFill/>
            <a:miter lim="800000"/>
            <a:headEnd/>
            <a:tailEnd/>
          </a:ln>
        </p:spPr>
        <p:txBody>
          <a:bodyPr>
            <a:spAutoFit/>
          </a:bodyPr>
          <a:lstStyle/>
          <a:p>
            <a:pPr algn="ctr"/>
            <a:r>
              <a:rPr lang="zh-CN" altLang="en-US" sz="2800">
                <a:solidFill>
                  <a:schemeClr val="bg1"/>
                </a:solidFill>
                <a:ea typeface="微软雅黑" pitchFamily="34" charset="-122"/>
              </a:rPr>
              <a:t>标题内容</a:t>
            </a:r>
          </a:p>
        </p:txBody>
      </p:sp>
      <p:sp>
        <p:nvSpPr>
          <p:cNvPr id="83" name="文本框 82"/>
          <p:cNvSpPr txBox="1"/>
          <p:nvPr/>
        </p:nvSpPr>
        <p:spPr>
          <a:xfrm>
            <a:off x="766763" y="5975350"/>
            <a:ext cx="11071225" cy="523875"/>
          </a:xfrm>
          <a:prstGeom prst="rect">
            <a:avLst/>
          </a:prstGeom>
          <a:noFill/>
        </p:spPr>
        <p:txBody>
          <a:bodyPr>
            <a:spAutoFit/>
          </a:bodyPr>
          <a:lstStyle/>
          <a:p>
            <a:pPr fontAlgn="auto">
              <a:spcBef>
                <a:spcPts val="0"/>
              </a:spcBef>
              <a:spcAft>
                <a:spcPts val="0"/>
              </a:spcAft>
              <a:defRPr/>
            </a:pPr>
            <a:r>
              <a:rPr lang="en-US" altLang="zh-CN" sz="1400" dirty="0">
                <a:solidFill>
                  <a:schemeClr val="tx1">
                    <a:lumMod val="75000"/>
                    <a:lumOff val="25000"/>
                  </a:schemeClr>
                </a:solidFill>
                <a:latin typeface="+mn-lt"/>
                <a:ea typeface="+mn-ea"/>
              </a:rPr>
              <a:t>There are many variations of passages of Lorem Ipsum available, but the majority have suffered alteration in some form, by injected humors. There are many variations of passages of Lorem Ipsum available, but the majority have suffered alteration in some form, by injected humors.</a:t>
            </a:r>
            <a:endParaRPr lang="zh-CN" altLang="en-US" sz="1400" dirty="0">
              <a:solidFill>
                <a:schemeClr val="tx1">
                  <a:lumMod val="75000"/>
                  <a:lumOff val="25000"/>
                </a:schemeClr>
              </a:solidFill>
              <a:latin typeface="+mn-lt"/>
              <a:ea typeface="+mn-ea"/>
            </a:endParaRPr>
          </a:p>
        </p:txBody>
      </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4594"/>
                                        </p:tgtEl>
                                        <p:attrNameLst>
                                          <p:attrName>style.visibility</p:attrName>
                                        </p:attrNameLst>
                                      </p:cBhvr>
                                      <p:to>
                                        <p:strVal val="visible"/>
                                      </p:to>
                                    </p:set>
                                    <p:anim calcmode="lin" valueType="num">
                                      <p:cBhvr>
                                        <p:cTn id="7" dur="1000" fill="hold"/>
                                        <p:tgtEl>
                                          <p:spTgt spid="24594"/>
                                        </p:tgtEl>
                                        <p:attrNameLst>
                                          <p:attrName>ppt_w</p:attrName>
                                        </p:attrNameLst>
                                      </p:cBhvr>
                                      <p:tavLst>
                                        <p:tav tm="0">
                                          <p:val>
                                            <p:fltVal val="0"/>
                                          </p:val>
                                        </p:tav>
                                        <p:tav tm="100000">
                                          <p:val>
                                            <p:strVal val="#ppt_w"/>
                                          </p:val>
                                        </p:tav>
                                      </p:tavLst>
                                    </p:anim>
                                    <p:anim calcmode="lin" valueType="num">
                                      <p:cBhvr>
                                        <p:cTn id="8" dur="1000" fill="hold"/>
                                        <p:tgtEl>
                                          <p:spTgt spid="24594"/>
                                        </p:tgtEl>
                                        <p:attrNameLst>
                                          <p:attrName>ppt_h</p:attrName>
                                        </p:attrNameLst>
                                      </p:cBhvr>
                                      <p:tavLst>
                                        <p:tav tm="0">
                                          <p:val>
                                            <p:fltVal val="0"/>
                                          </p:val>
                                        </p:tav>
                                        <p:tav tm="100000">
                                          <p:val>
                                            <p:strVal val="#ppt_h"/>
                                          </p:val>
                                        </p:tav>
                                      </p:tavLst>
                                    </p:anim>
                                    <p:anim calcmode="lin" valueType="num">
                                      <p:cBhvr>
                                        <p:cTn id="9" dur="1000" fill="hold"/>
                                        <p:tgtEl>
                                          <p:spTgt spid="24594"/>
                                        </p:tgtEl>
                                        <p:attrNameLst>
                                          <p:attrName>style.rotation</p:attrName>
                                        </p:attrNameLst>
                                      </p:cBhvr>
                                      <p:tavLst>
                                        <p:tav tm="0">
                                          <p:val>
                                            <p:fltVal val="360"/>
                                          </p:val>
                                        </p:tav>
                                        <p:tav tm="100000">
                                          <p:val>
                                            <p:fltVal val="0"/>
                                          </p:val>
                                        </p:tav>
                                      </p:tavLst>
                                    </p:anim>
                                    <p:animEffect transition="in" filter="fade">
                                      <p:cBhvr>
                                        <p:cTn id="10" dur="1000"/>
                                        <p:tgtEl>
                                          <p:spTgt spid="24594"/>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24595"/>
                                        </p:tgtEl>
                                        <p:attrNameLst>
                                          <p:attrName>style.visibility</p:attrName>
                                        </p:attrNameLst>
                                      </p:cBhvr>
                                      <p:to>
                                        <p:strVal val="visible"/>
                                      </p:to>
                                    </p:set>
                                    <p:anim calcmode="lin" valueType="num">
                                      <p:cBhvr>
                                        <p:cTn id="13" dur="1000" fill="hold"/>
                                        <p:tgtEl>
                                          <p:spTgt spid="24595"/>
                                        </p:tgtEl>
                                        <p:attrNameLst>
                                          <p:attrName>ppt_w</p:attrName>
                                        </p:attrNameLst>
                                      </p:cBhvr>
                                      <p:tavLst>
                                        <p:tav tm="0">
                                          <p:val>
                                            <p:fltVal val="0"/>
                                          </p:val>
                                        </p:tav>
                                        <p:tav tm="100000">
                                          <p:val>
                                            <p:strVal val="#ppt_w"/>
                                          </p:val>
                                        </p:tav>
                                      </p:tavLst>
                                    </p:anim>
                                    <p:anim calcmode="lin" valueType="num">
                                      <p:cBhvr>
                                        <p:cTn id="14" dur="1000" fill="hold"/>
                                        <p:tgtEl>
                                          <p:spTgt spid="24595"/>
                                        </p:tgtEl>
                                        <p:attrNameLst>
                                          <p:attrName>ppt_h</p:attrName>
                                        </p:attrNameLst>
                                      </p:cBhvr>
                                      <p:tavLst>
                                        <p:tav tm="0">
                                          <p:val>
                                            <p:fltVal val="0"/>
                                          </p:val>
                                        </p:tav>
                                        <p:tav tm="100000">
                                          <p:val>
                                            <p:strVal val="#ppt_h"/>
                                          </p:val>
                                        </p:tav>
                                      </p:tavLst>
                                    </p:anim>
                                    <p:anim calcmode="lin" valueType="num">
                                      <p:cBhvr>
                                        <p:cTn id="15" dur="1000" fill="hold"/>
                                        <p:tgtEl>
                                          <p:spTgt spid="24595"/>
                                        </p:tgtEl>
                                        <p:attrNameLst>
                                          <p:attrName>style.rotation</p:attrName>
                                        </p:attrNameLst>
                                      </p:cBhvr>
                                      <p:tavLst>
                                        <p:tav tm="0">
                                          <p:val>
                                            <p:fltVal val="360"/>
                                          </p:val>
                                        </p:tav>
                                        <p:tav tm="100000">
                                          <p:val>
                                            <p:fltVal val="0"/>
                                          </p:val>
                                        </p:tav>
                                      </p:tavLst>
                                    </p:anim>
                                    <p:animEffect transition="in" filter="fade">
                                      <p:cBhvr>
                                        <p:cTn id="16" dur="1000"/>
                                        <p:tgtEl>
                                          <p:spTgt spid="24595"/>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24596"/>
                                        </p:tgtEl>
                                        <p:attrNameLst>
                                          <p:attrName>style.visibility</p:attrName>
                                        </p:attrNameLst>
                                      </p:cBhvr>
                                      <p:to>
                                        <p:strVal val="visible"/>
                                      </p:to>
                                    </p:set>
                                    <p:anim calcmode="lin" valueType="num">
                                      <p:cBhvr>
                                        <p:cTn id="19" dur="1000" fill="hold"/>
                                        <p:tgtEl>
                                          <p:spTgt spid="24596"/>
                                        </p:tgtEl>
                                        <p:attrNameLst>
                                          <p:attrName>ppt_w</p:attrName>
                                        </p:attrNameLst>
                                      </p:cBhvr>
                                      <p:tavLst>
                                        <p:tav tm="0">
                                          <p:val>
                                            <p:fltVal val="0"/>
                                          </p:val>
                                        </p:tav>
                                        <p:tav tm="100000">
                                          <p:val>
                                            <p:strVal val="#ppt_w"/>
                                          </p:val>
                                        </p:tav>
                                      </p:tavLst>
                                    </p:anim>
                                    <p:anim calcmode="lin" valueType="num">
                                      <p:cBhvr>
                                        <p:cTn id="20" dur="1000" fill="hold"/>
                                        <p:tgtEl>
                                          <p:spTgt spid="24596"/>
                                        </p:tgtEl>
                                        <p:attrNameLst>
                                          <p:attrName>ppt_h</p:attrName>
                                        </p:attrNameLst>
                                      </p:cBhvr>
                                      <p:tavLst>
                                        <p:tav tm="0">
                                          <p:val>
                                            <p:fltVal val="0"/>
                                          </p:val>
                                        </p:tav>
                                        <p:tav tm="100000">
                                          <p:val>
                                            <p:strVal val="#ppt_h"/>
                                          </p:val>
                                        </p:tav>
                                      </p:tavLst>
                                    </p:anim>
                                    <p:anim calcmode="lin" valueType="num">
                                      <p:cBhvr>
                                        <p:cTn id="21" dur="1000" fill="hold"/>
                                        <p:tgtEl>
                                          <p:spTgt spid="24596"/>
                                        </p:tgtEl>
                                        <p:attrNameLst>
                                          <p:attrName>style.rotation</p:attrName>
                                        </p:attrNameLst>
                                      </p:cBhvr>
                                      <p:tavLst>
                                        <p:tav tm="0">
                                          <p:val>
                                            <p:fltVal val="360"/>
                                          </p:val>
                                        </p:tav>
                                        <p:tav tm="100000">
                                          <p:val>
                                            <p:fltVal val="0"/>
                                          </p:val>
                                        </p:tav>
                                      </p:tavLst>
                                    </p:anim>
                                    <p:animEffect transition="in" filter="fade">
                                      <p:cBhvr>
                                        <p:cTn id="22" dur="1000"/>
                                        <p:tgtEl>
                                          <p:spTgt spid="24596"/>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24590"/>
                                        </p:tgtEl>
                                        <p:attrNameLst>
                                          <p:attrName>style.visibility</p:attrName>
                                        </p:attrNameLst>
                                      </p:cBhvr>
                                      <p:to>
                                        <p:strVal val="visible"/>
                                      </p:to>
                                    </p:set>
                                    <p:animEffect transition="in" filter="dissolve">
                                      <p:cBhvr>
                                        <p:cTn id="27" dur="500"/>
                                        <p:tgtEl>
                                          <p:spTgt spid="24590"/>
                                        </p:tgtEl>
                                      </p:cBhvr>
                                    </p:animEffect>
                                  </p:childTnLst>
                                </p:cTn>
                              </p:par>
                              <p:par>
                                <p:cTn id="28" presetID="9" presetClass="entr" presetSubtype="0" fill="hold" grpId="0" nodeType="withEffect">
                                  <p:stCondLst>
                                    <p:cond delay="0"/>
                                  </p:stCondLst>
                                  <p:childTnLst>
                                    <p:set>
                                      <p:cBhvr>
                                        <p:cTn id="29" dur="1" fill="hold">
                                          <p:stCondLst>
                                            <p:cond delay="0"/>
                                          </p:stCondLst>
                                        </p:cTn>
                                        <p:tgtEl>
                                          <p:spTgt spid="24591"/>
                                        </p:tgtEl>
                                        <p:attrNameLst>
                                          <p:attrName>style.visibility</p:attrName>
                                        </p:attrNameLst>
                                      </p:cBhvr>
                                      <p:to>
                                        <p:strVal val="visible"/>
                                      </p:to>
                                    </p:set>
                                    <p:animEffect transition="in" filter="dissolve">
                                      <p:cBhvr>
                                        <p:cTn id="30" dur="500"/>
                                        <p:tgtEl>
                                          <p:spTgt spid="24591"/>
                                        </p:tgtEl>
                                      </p:cBhvr>
                                    </p:animEffect>
                                  </p:childTnLst>
                                </p:cTn>
                              </p:par>
                              <p:par>
                                <p:cTn id="31" presetID="9" presetClass="entr" presetSubtype="0" fill="hold" grpId="0" nodeType="withEffect">
                                  <p:stCondLst>
                                    <p:cond delay="0"/>
                                  </p:stCondLst>
                                  <p:childTnLst>
                                    <p:set>
                                      <p:cBhvr>
                                        <p:cTn id="32" dur="1" fill="hold">
                                          <p:stCondLst>
                                            <p:cond delay="0"/>
                                          </p:stCondLst>
                                        </p:cTn>
                                        <p:tgtEl>
                                          <p:spTgt spid="24592"/>
                                        </p:tgtEl>
                                        <p:attrNameLst>
                                          <p:attrName>style.visibility</p:attrName>
                                        </p:attrNameLst>
                                      </p:cBhvr>
                                      <p:to>
                                        <p:strVal val="visible"/>
                                      </p:to>
                                    </p:set>
                                    <p:animEffect transition="in" filter="dissolve">
                                      <p:cBhvr>
                                        <p:cTn id="33" dur="500"/>
                                        <p:tgtEl>
                                          <p:spTgt spid="24592"/>
                                        </p:tgtEl>
                                      </p:cBhvr>
                                    </p:animEffect>
                                  </p:childTnLst>
                                </p:cTn>
                              </p:par>
                            </p:childTnLst>
                          </p:cTn>
                        </p:par>
                      </p:childTnLst>
                    </p:cTn>
                  </p:par>
                  <p:par>
                    <p:cTn id="34" fill="hold">
                      <p:stCondLst>
                        <p:cond delay="indefinite"/>
                      </p:stCondLst>
                      <p:childTnLst>
                        <p:par>
                          <p:cTn id="35" fill="hold">
                            <p:stCondLst>
                              <p:cond delay="0"/>
                            </p:stCondLst>
                            <p:childTnLst>
                              <p:par>
                                <p:cTn id="36" presetID="9" presetClass="entr" presetSubtype="0" fill="hold" nodeType="clickEffect">
                                  <p:stCondLst>
                                    <p:cond delay="0"/>
                                  </p:stCondLst>
                                  <p:childTnLst>
                                    <p:set>
                                      <p:cBhvr>
                                        <p:cTn id="37" dur="1" fill="hold">
                                          <p:stCondLst>
                                            <p:cond delay="0"/>
                                          </p:stCondLst>
                                        </p:cTn>
                                        <p:tgtEl>
                                          <p:spTgt spid="24597"/>
                                        </p:tgtEl>
                                        <p:attrNameLst>
                                          <p:attrName>style.visibility</p:attrName>
                                        </p:attrNameLst>
                                      </p:cBhvr>
                                      <p:to>
                                        <p:strVal val="visible"/>
                                      </p:to>
                                    </p:set>
                                    <p:animEffect transition="in" filter="dissolve">
                                      <p:cBhvr>
                                        <p:cTn id="38" dur="500"/>
                                        <p:tgtEl>
                                          <p:spTgt spid="24597"/>
                                        </p:tgtEl>
                                      </p:cBhvr>
                                    </p:animEffect>
                                  </p:childTnLst>
                                </p:cTn>
                              </p:par>
                              <p:par>
                                <p:cTn id="39" presetID="9" presetClass="entr" presetSubtype="0" fill="hold" nodeType="withEffect">
                                  <p:stCondLst>
                                    <p:cond delay="0"/>
                                  </p:stCondLst>
                                  <p:childTnLst>
                                    <p:set>
                                      <p:cBhvr>
                                        <p:cTn id="40" dur="1" fill="hold">
                                          <p:stCondLst>
                                            <p:cond delay="0"/>
                                          </p:stCondLst>
                                        </p:cTn>
                                        <p:tgtEl>
                                          <p:spTgt spid="24598"/>
                                        </p:tgtEl>
                                        <p:attrNameLst>
                                          <p:attrName>style.visibility</p:attrName>
                                        </p:attrNameLst>
                                      </p:cBhvr>
                                      <p:to>
                                        <p:strVal val="visible"/>
                                      </p:to>
                                    </p:set>
                                    <p:animEffect transition="in" filter="dissolve">
                                      <p:cBhvr>
                                        <p:cTn id="41" dur="500"/>
                                        <p:tgtEl>
                                          <p:spTgt spid="24598"/>
                                        </p:tgtEl>
                                      </p:cBhvr>
                                    </p:animEffect>
                                  </p:childTnLst>
                                </p:cTn>
                              </p:par>
                              <p:par>
                                <p:cTn id="42" presetID="9" presetClass="entr" presetSubtype="0" fill="hold" nodeType="withEffect">
                                  <p:stCondLst>
                                    <p:cond delay="0"/>
                                  </p:stCondLst>
                                  <p:childTnLst>
                                    <p:set>
                                      <p:cBhvr>
                                        <p:cTn id="43" dur="1" fill="hold">
                                          <p:stCondLst>
                                            <p:cond delay="0"/>
                                          </p:stCondLst>
                                        </p:cTn>
                                        <p:tgtEl>
                                          <p:spTgt spid="24599"/>
                                        </p:tgtEl>
                                        <p:attrNameLst>
                                          <p:attrName>style.visibility</p:attrName>
                                        </p:attrNameLst>
                                      </p:cBhvr>
                                      <p:to>
                                        <p:strVal val="visible"/>
                                      </p:to>
                                    </p:set>
                                    <p:animEffect transition="in" filter="dissolve">
                                      <p:cBhvr>
                                        <p:cTn id="44" dur="500"/>
                                        <p:tgtEl>
                                          <p:spTgt spid="24599"/>
                                        </p:tgtEl>
                                      </p:cBhvr>
                                    </p:animEffect>
                                  </p:childTnLst>
                                </p:cTn>
                              </p:par>
                            </p:childTnLst>
                          </p:cTn>
                        </p:par>
                        <p:par>
                          <p:cTn id="45" fill="hold">
                            <p:stCondLst>
                              <p:cond delay="500"/>
                            </p:stCondLst>
                            <p:childTnLst>
                              <p:par>
                                <p:cTn id="46" presetID="9" presetClass="entr" presetSubtype="0" fill="hold" grpId="0" nodeType="afterEffect">
                                  <p:stCondLst>
                                    <p:cond delay="0"/>
                                  </p:stCondLst>
                                  <p:childTnLst>
                                    <p:set>
                                      <p:cBhvr>
                                        <p:cTn id="47" dur="1" fill="hold">
                                          <p:stCondLst>
                                            <p:cond delay="0"/>
                                          </p:stCondLst>
                                        </p:cTn>
                                        <p:tgtEl>
                                          <p:spTgt spid="83"/>
                                        </p:tgtEl>
                                        <p:attrNameLst>
                                          <p:attrName>style.visibility</p:attrName>
                                        </p:attrNameLst>
                                      </p:cBhvr>
                                      <p:to>
                                        <p:strVal val="visible"/>
                                      </p:to>
                                    </p:set>
                                    <p:animEffect transition="in" filter="dissolve">
                                      <p:cBhvr>
                                        <p:cTn id="48"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94" grpId="0" animBg="1"/>
      <p:bldP spid="24595" grpId="0" animBg="1"/>
      <p:bldP spid="24596" grpId="0" animBg="1"/>
      <p:bldP spid="24590" grpId="0"/>
      <p:bldP spid="24591" grpId="0"/>
      <p:bldP spid="24592" grpId="0"/>
      <p:bldP spid="8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a:spLocks noChangeArrowheads="1"/>
          </p:cNvSpPr>
          <p:nvPr/>
        </p:nvSpPr>
        <p:spPr bwMode="auto">
          <a:xfrm>
            <a:off x="1085850" y="2201863"/>
            <a:ext cx="1954213" cy="1916112"/>
          </a:xfrm>
          <a:prstGeom prst="rect">
            <a:avLst/>
          </a:prstGeom>
          <a:solidFill>
            <a:schemeClr val="accent1"/>
          </a:solidFill>
          <a:ln w="12700" algn="ctr">
            <a:noFill/>
            <a:miter lim="800000"/>
            <a:headEnd/>
            <a:tailEnd/>
          </a:ln>
        </p:spPr>
        <p:txBody>
          <a:bodyPr anchor="ctr"/>
          <a:lstStyle/>
          <a:p>
            <a:pPr algn="ctr" fontAlgn="auto">
              <a:spcBef>
                <a:spcPts val="0"/>
              </a:spcBef>
              <a:spcAft>
                <a:spcPts val="0"/>
              </a:spcAft>
              <a:defRPr/>
            </a:pPr>
            <a:endParaRPr lang="zh-CN" altLang="en-US" sz="2400">
              <a:solidFill>
                <a:schemeClr val="lt1"/>
              </a:solidFill>
              <a:latin typeface="+mn-lt"/>
              <a:ea typeface="+mn-ea"/>
            </a:endParaRPr>
          </a:p>
        </p:txBody>
      </p:sp>
      <p:sp>
        <p:nvSpPr>
          <p:cNvPr id="6" name="矩形 5"/>
          <p:cNvSpPr>
            <a:spLocks noChangeArrowheads="1"/>
          </p:cNvSpPr>
          <p:nvPr/>
        </p:nvSpPr>
        <p:spPr bwMode="auto">
          <a:xfrm>
            <a:off x="3816350" y="2201863"/>
            <a:ext cx="1952625" cy="1916112"/>
          </a:xfrm>
          <a:prstGeom prst="rect">
            <a:avLst/>
          </a:prstGeom>
          <a:solidFill>
            <a:schemeClr val="accent1"/>
          </a:solidFill>
          <a:ln w="12700" algn="ctr">
            <a:noFill/>
            <a:miter lim="800000"/>
            <a:headEnd/>
            <a:tailEnd/>
          </a:ln>
        </p:spPr>
        <p:txBody>
          <a:bodyPr anchor="ctr"/>
          <a:lstStyle/>
          <a:p>
            <a:pPr algn="ctr" fontAlgn="auto">
              <a:spcBef>
                <a:spcPts val="0"/>
              </a:spcBef>
              <a:spcAft>
                <a:spcPts val="0"/>
              </a:spcAft>
              <a:defRPr/>
            </a:pPr>
            <a:endParaRPr lang="zh-CN" altLang="en-US" sz="2400">
              <a:solidFill>
                <a:schemeClr val="lt1"/>
              </a:solidFill>
              <a:latin typeface="+mn-lt"/>
              <a:ea typeface="+mn-ea"/>
            </a:endParaRPr>
          </a:p>
        </p:txBody>
      </p:sp>
      <p:sp>
        <p:nvSpPr>
          <p:cNvPr id="8" name="矩形 7"/>
          <p:cNvSpPr>
            <a:spLocks noChangeArrowheads="1"/>
          </p:cNvSpPr>
          <p:nvPr/>
        </p:nvSpPr>
        <p:spPr bwMode="auto">
          <a:xfrm>
            <a:off x="6545263" y="2201863"/>
            <a:ext cx="1954212" cy="1916112"/>
          </a:xfrm>
          <a:prstGeom prst="rect">
            <a:avLst/>
          </a:prstGeom>
          <a:solidFill>
            <a:schemeClr val="accent1"/>
          </a:solidFill>
          <a:ln w="12700" algn="ctr">
            <a:noFill/>
            <a:miter lim="800000"/>
            <a:headEnd/>
            <a:tailEnd/>
          </a:ln>
        </p:spPr>
        <p:txBody>
          <a:bodyPr anchor="ctr"/>
          <a:lstStyle/>
          <a:p>
            <a:pPr algn="ctr" fontAlgn="auto">
              <a:spcBef>
                <a:spcPts val="0"/>
              </a:spcBef>
              <a:spcAft>
                <a:spcPts val="0"/>
              </a:spcAft>
              <a:defRPr/>
            </a:pPr>
            <a:endParaRPr lang="zh-CN" altLang="en-US" sz="2400">
              <a:solidFill>
                <a:schemeClr val="lt1"/>
              </a:solidFill>
              <a:latin typeface="+mn-lt"/>
              <a:ea typeface="+mn-ea"/>
            </a:endParaRPr>
          </a:p>
        </p:txBody>
      </p:sp>
      <p:sp>
        <p:nvSpPr>
          <p:cNvPr id="9" name="矩形 8"/>
          <p:cNvSpPr>
            <a:spLocks noChangeArrowheads="1"/>
          </p:cNvSpPr>
          <p:nvPr/>
        </p:nvSpPr>
        <p:spPr bwMode="auto">
          <a:xfrm>
            <a:off x="9274175" y="2201863"/>
            <a:ext cx="1954213" cy="1916112"/>
          </a:xfrm>
          <a:prstGeom prst="rect">
            <a:avLst/>
          </a:prstGeom>
          <a:solidFill>
            <a:schemeClr val="accent1"/>
          </a:solidFill>
          <a:ln w="12700" algn="ctr">
            <a:noFill/>
            <a:miter lim="800000"/>
            <a:headEnd/>
            <a:tailEnd/>
          </a:ln>
        </p:spPr>
        <p:txBody>
          <a:bodyPr anchor="ctr"/>
          <a:lstStyle/>
          <a:p>
            <a:pPr algn="ctr" fontAlgn="auto">
              <a:spcBef>
                <a:spcPts val="0"/>
              </a:spcBef>
              <a:spcAft>
                <a:spcPts val="0"/>
              </a:spcAft>
              <a:defRPr/>
            </a:pPr>
            <a:endParaRPr lang="zh-CN" altLang="en-US" sz="2400">
              <a:solidFill>
                <a:schemeClr val="lt1"/>
              </a:solidFill>
              <a:latin typeface="+mn-lt"/>
              <a:ea typeface="+mn-ea"/>
            </a:endParaRPr>
          </a:p>
        </p:txBody>
      </p:sp>
      <p:grpSp>
        <p:nvGrpSpPr>
          <p:cNvPr id="51221" name="Group 21"/>
          <p:cNvGrpSpPr>
            <a:grpSpLocks/>
          </p:cNvGrpSpPr>
          <p:nvPr/>
        </p:nvGrpSpPr>
        <p:grpSpPr bwMode="auto">
          <a:xfrm>
            <a:off x="677863" y="4521200"/>
            <a:ext cx="2755900" cy="1019175"/>
            <a:chOff x="427" y="2848"/>
            <a:chExt cx="1736" cy="642"/>
          </a:xfrm>
        </p:grpSpPr>
        <p:sp>
          <p:nvSpPr>
            <p:cNvPr id="35859" name="文本框 9"/>
            <p:cNvSpPr txBox="1">
              <a:spLocks noChangeArrowheads="1"/>
            </p:cNvSpPr>
            <p:nvPr/>
          </p:nvSpPr>
          <p:spPr bwMode="auto">
            <a:xfrm>
              <a:off x="427" y="2848"/>
              <a:ext cx="1736" cy="288"/>
            </a:xfrm>
            <a:prstGeom prst="rect">
              <a:avLst/>
            </a:prstGeom>
            <a:noFill/>
            <a:ln w="9525">
              <a:noFill/>
              <a:miter lim="800000"/>
              <a:headEnd/>
              <a:tailEnd/>
            </a:ln>
          </p:spPr>
          <p:txBody>
            <a:bodyPr>
              <a:spAutoFit/>
            </a:bodyPr>
            <a:lstStyle/>
            <a:p>
              <a:pPr algn="ctr"/>
              <a:r>
                <a:rPr lang="zh-CN" altLang="en-US" sz="2400">
                  <a:solidFill>
                    <a:srgbClr val="403D3C"/>
                  </a:solidFill>
                  <a:latin typeface="Impact" pitchFamily="34" charset="0"/>
                  <a:ea typeface="微软雅黑" pitchFamily="34" charset="-122"/>
                  <a:cs typeface="Arial" charset="0"/>
                </a:rPr>
                <a:t>标题内容</a:t>
              </a:r>
            </a:p>
          </p:txBody>
        </p:sp>
        <p:sp>
          <p:nvSpPr>
            <p:cNvPr id="35860" name="矩形 10"/>
            <p:cNvSpPr>
              <a:spLocks noChangeArrowheads="1"/>
            </p:cNvSpPr>
            <p:nvPr/>
          </p:nvSpPr>
          <p:spPr bwMode="auto">
            <a:xfrm>
              <a:off x="522" y="3164"/>
              <a:ext cx="1641" cy="326"/>
            </a:xfrm>
            <a:prstGeom prst="rect">
              <a:avLst/>
            </a:prstGeom>
            <a:noFill/>
            <a:ln w="9525">
              <a:noFill/>
              <a:miter lim="800000"/>
              <a:headEnd/>
              <a:tailEnd/>
            </a:ln>
          </p:spPr>
          <p:txBody>
            <a:bodyPr>
              <a:spAutoFit/>
            </a:bodyPr>
            <a:lstStyle/>
            <a:p>
              <a:pPr algn="ctr">
                <a:tabLst>
                  <a:tab pos="1358900" algn="l"/>
                </a:tabLst>
              </a:pPr>
              <a:r>
                <a:rPr lang="zh-CN" altLang="en-US" sz="1400">
                  <a:solidFill>
                    <a:schemeClr val="tx2"/>
                  </a:solidFill>
                  <a:ea typeface="微软雅黑" pitchFamily="34" charset="-122"/>
                </a:rPr>
                <a:t>请在这里输入您的文字内容请在这里输入您的文字内容</a:t>
              </a:r>
              <a:endParaRPr lang="en-US" altLang="zh-CN" sz="1400">
                <a:solidFill>
                  <a:schemeClr val="tx2"/>
                </a:solidFill>
                <a:ea typeface="微软雅黑" pitchFamily="34" charset="-122"/>
              </a:endParaRPr>
            </a:p>
          </p:txBody>
        </p:sp>
      </p:grpSp>
      <p:grpSp>
        <p:nvGrpSpPr>
          <p:cNvPr id="51222" name="Group 22"/>
          <p:cNvGrpSpPr>
            <a:grpSpLocks/>
          </p:cNvGrpSpPr>
          <p:nvPr/>
        </p:nvGrpSpPr>
        <p:grpSpPr bwMode="auto">
          <a:xfrm>
            <a:off x="3433763" y="4521200"/>
            <a:ext cx="2757487" cy="1231900"/>
            <a:chOff x="2163" y="2848"/>
            <a:chExt cx="1737" cy="776"/>
          </a:xfrm>
        </p:grpSpPr>
        <p:sp>
          <p:nvSpPr>
            <p:cNvPr id="35857" name="文本框 11"/>
            <p:cNvSpPr txBox="1">
              <a:spLocks noChangeArrowheads="1"/>
            </p:cNvSpPr>
            <p:nvPr/>
          </p:nvSpPr>
          <p:spPr bwMode="auto">
            <a:xfrm>
              <a:off x="2163" y="2848"/>
              <a:ext cx="1737" cy="288"/>
            </a:xfrm>
            <a:prstGeom prst="rect">
              <a:avLst/>
            </a:prstGeom>
            <a:noFill/>
            <a:ln w="9525">
              <a:noFill/>
              <a:miter lim="800000"/>
              <a:headEnd/>
              <a:tailEnd/>
            </a:ln>
          </p:spPr>
          <p:txBody>
            <a:bodyPr>
              <a:spAutoFit/>
            </a:bodyPr>
            <a:lstStyle/>
            <a:p>
              <a:pPr algn="ctr"/>
              <a:r>
                <a:rPr lang="zh-CN" altLang="en-US" sz="2400">
                  <a:solidFill>
                    <a:srgbClr val="403D3C"/>
                  </a:solidFill>
                  <a:ea typeface="微软雅黑" pitchFamily="34" charset="-122"/>
                </a:rPr>
                <a:t>标题内容</a:t>
              </a:r>
            </a:p>
          </p:txBody>
        </p:sp>
        <p:sp>
          <p:nvSpPr>
            <p:cNvPr id="35858" name="矩形 12"/>
            <p:cNvSpPr>
              <a:spLocks noChangeArrowheads="1"/>
            </p:cNvSpPr>
            <p:nvPr/>
          </p:nvSpPr>
          <p:spPr bwMode="auto">
            <a:xfrm>
              <a:off x="2259" y="3164"/>
              <a:ext cx="1641" cy="460"/>
            </a:xfrm>
            <a:prstGeom prst="rect">
              <a:avLst/>
            </a:prstGeom>
            <a:noFill/>
            <a:ln w="9525">
              <a:noFill/>
              <a:miter lim="800000"/>
              <a:headEnd/>
              <a:tailEnd/>
            </a:ln>
          </p:spPr>
          <p:txBody>
            <a:bodyPr>
              <a:spAutoFit/>
            </a:bodyPr>
            <a:lstStyle/>
            <a:p>
              <a:pPr algn="ctr">
                <a:tabLst>
                  <a:tab pos="1358900" algn="l"/>
                </a:tabLst>
              </a:pPr>
              <a:r>
                <a:rPr lang="zh-CN" altLang="en-US" sz="1400">
                  <a:solidFill>
                    <a:schemeClr val="tx2"/>
                  </a:solidFill>
                  <a:latin typeface="微软雅黑" pitchFamily="34" charset="-122"/>
                  <a:ea typeface="微软雅黑" pitchFamily="34" charset="-122"/>
                </a:rPr>
                <a:t>请在这里输入您的文字内容请在这里输入您的文字内容</a:t>
              </a:r>
              <a:endParaRPr lang="en-US" altLang="zh-CN" sz="1400">
                <a:solidFill>
                  <a:schemeClr val="tx2"/>
                </a:solidFill>
                <a:latin typeface="微软雅黑" pitchFamily="34" charset="-122"/>
                <a:ea typeface="微软雅黑" pitchFamily="34" charset="-122"/>
              </a:endParaRPr>
            </a:p>
            <a:p>
              <a:pPr algn="ctr">
                <a:tabLst>
                  <a:tab pos="1358900" algn="l"/>
                </a:tabLst>
              </a:pPr>
              <a:r>
                <a:rPr lang="en-US" altLang="zh-CN" sz="1400">
                  <a:solidFill>
                    <a:srgbClr val="7F7F7F"/>
                  </a:solidFill>
                  <a:latin typeface="微软雅黑" pitchFamily="34" charset="-122"/>
                  <a:ea typeface="微软雅黑" pitchFamily="34" charset="-122"/>
                  <a:cs typeface="Times New Roman" pitchFamily="18" charset="0"/>
                </a:rPr>
                <a:t>. </a:t>
              </a:r>
            </a:p>
          </p:txBody>
        </p:sp>
      </p:grpSp>
      <p:grpSp>
        <p:nvGrpSpPr>
          <p:cNvPr id="51223" name="Group 23"/>
          <p:cNvGrpSpPr>
            <a:grpSpLocks/>
          </p:cNvGrpSpPr>
          <p:nvPr/>
        </p:nvGrpSpPr>
        <p:grpSpPr bwMode="auto">
          <a:xfrm>
            <a:off x="6191250" y="4521200"/>
            <a:ext cx="2757488" cy="1231900"/>
            <a:chOff x="3900" y="2848"/>
            <a:chExt cx="1737" cy="776"/>
          </a:xfrm>
        </p:grpSpPr>
        <p:sp>
          <p:nvSpPr>
            <p:cNvPr id="35855" name="文本框 13"/>
            <p:cNvSpPr txBox="1">
              <a:spLocks noChangeArrowheads="1"/>
            </p:cNvSpPr>
            <p:nvPr/>
          </p:nvSpPr>
          <p:spPr bwMode="auto">
            <a:xfrm>
              <a:off x="3900" y="2848"/>
              <a:ext cx="1737" cy="288"/>
            </a:xfrm>
            <a:prstGeom prst="rect">
              <a:avLst/>
            </a:prstGeom>
            <a:noFill/>
            <a:ln w="9525">
              <a:noFill/>
              <a:miter lim="800000"/>
              <a:headEnd/>
              <a:tailEnd/>
            </a:ln>
          </p:spPr>
          <p:txBody>
            <a:bodyPr>
              <a:spAutoFit/>
            </a:bodyPr>
            <a:lstStyle/>
            <a:p>
              <a:pPr algn="ctr"/>
              <a:r>
                <a:rPr lang="zh-CN" altLang="en-US" sz="2400">
                  <a:solidFill>
                    <a:srgbClr val="403D3C"/>
                  </a:solidFill>
                  <a:ea typeface="微软雅黑" pitchFamily="34" charset="-122"/>
                </a:rPr>
                <a:t>标题内容</a:t>
              </a:r>
            </a:p>
          </p:txBody>
        </p:sp>
        <p:sp>
          <p:nvSpPr>
            <p:cNvPr id="35856" name="矩形 14"/>
            <p:cNvSpPr>
              <a:spLocks noChangeArrowheads="1"/>
            </p:cNvSpPr>
            <p:nvPr/>
          </p:nvSpPr>
          <p:spPr bwMode="auto">
            <a:xfrm>
              <a:off x="3995" y="3164"/>
              <a:ext cx="1642" cy="460"/>
            </a:xfrm>
            <a:prstGeom prst="rect">
              <a:avLst/>
            </a:prstGeom>
            <a:noFill/>
            <a:ln w="9525">
              <a:noFill/>
              <a:miter lim="800000"/>
              <a:headEnd/>
              <a:tailEnd/>
            </a:ln>
          </p:spPr>
          <p:txBody>
            <a:bodyPr>
              <a:spAutoFit/>
            </a:bodyPr>
            <a:lstStyle/>
            <a:p>
              <a:pPr algn="ctr">
                <a:tabLst>
                  <a:tab pos="1358900" algn="l"/>
                </a:tabLst>
              </a:pPr>
              <a:r>
                <a:rPr lang="zh-CN" altLang="en-US" sz="1400">
                  <a:solidFill>
                    <a:schemeClr val="tx2"/>
                  </a:solidFill>
                  <a:latin typeface="微软雅黑" pitchFamily="34" charset="-122"/>
                  <a:ea typeface="微软雅黑" pitchFamily="34" charset="-122"/>
                </a:rPr>
                <a:t>请在这里输入您的文字内容请在这里输入您的文字内容</a:t>
              </a:r>
              <a:endParaRPr lang="en-US" altLang="zh-CN" sz="1400">
                <a:solidFill>
                  <a:schemeClr val="tx2"/>
                </a:solidFill>
                <a:latin typeface="微软雅黑" pitchFamily="34" charset="-122"/>
                <a:ea typeface="微软雅黑" pitchFamily="34" charset="-122"/>
              </a:endParaRPr>
            </a:p>
            <a:p>
              <a:pPr algn="ctr">
                <a:tabLst>
                  <a:tab pos="1358900" algn="l"/>
                </a:tabLst>
              </a:pPr>
              <a:endParaRPr lang="en-US" altLang="zh-CN" sz="1400">
                <a:solidFill>
                  <a:srgbClr val="7F7F7F"/>
                </a:solidFill>
                <a:latin typeface="微软雅黑" pitchFamily="34" charset="-122"/>
                <a:ea typeface="微软雅黑" pitchFamily="34" charset="-122"/>
                <a:cs typeface="Times New Roman" pitchFamily="18" charset="0"/>
              </a:endParaRPr>
            </a:p>
          </p:txBody>
        </p:sp>
      </p:grpSp>
      <p:grpSp>
        <p:nvGrpSpPr>
          <p:cNvPr id="51224" name="Group 24"/>
          <p:cNvGrpSpPr>
            <a:grpSpLocks/>
          </p:cNvGrpSpPr>
          <p:nvPr/>
        </p:nvGrpSpPr>
        <p:grpSpPr bwMode="auto">
          <a:xfrm>
            <a:off x="8948738" y="4521200"/>
            <a:ext cx="2757487" cy="1231900"/>
            <a:chOff x="5637" y="2848"/>
            <a:chExt cx="1737" cy="776"/>
          </a:xfrm>
        </p:grpSpPr>
        <p:sp>
          <p:nvSpPr>
            <p:cNvPr id="35853" name="文本框 15"/>
            <p:cNvSpPr txBox="1">
              <a:spLocks noChangeArrowheads="1"/>
            </p:cNvSpPr>
            <p:nvPr/>
          </p:nvSpPr>
          <p:spPr bwMode="auto">
            <a:xfrm>
              <a:off x="5637" y="2848"/>
              <a:ext cx="1737" cy="288"/>
            </a:xfrm>
            <a:prstGeom prst="rect">
              <a:avLst/>
            </a:prstGeom>
            <a:noFill/>
            <a:ln w="9525">
              <a:noFill/>
              <a:miter lim="800000"/>
              <a:headEnd/>
              <a:tailEnd/>
            </a:ln>
          </p:spPr>
          <p:txBody>
            <a:bodyPr>
              <a:spAutoFit/>
            </a:bodyPr>
            <a:lstStyle/>
            <a:p>
              <a:pPr algn="ctr"/>
              <a:r>
                <a:rPr lang="zh-CN" altLang="en-US" sz="2400">
                  <a:solidFill>
                    <a:srgbClr val="403D3C"/>
                  </a:solidFill>
                  <a:ea typeface="微软雅黑" pitchFamily="34" charset="-122"/>
                </a:rPr>
                <a:t>标题内容</a:t>
              </a:r>
            </a:p>
          </p:txBody>
        </p:sp>
        <p:sp>
          <p:nvSpPr>
            <p:cNvPr id="35854" name="矩形 16"/>
            <p:cNvSpPr>
              <a:spLocks noChangeArrowheads="1"/>
            </p:cNvSpPr>
            <p:nvPr/>
          </p:nvSpPr>
          <p:spPr bwMode="auto">
            <a:xfrm>
              <a:off x="5732" y="3164"/>
              <a:ext cx="1642" cy="460"/>
            </a:xfrm>
            <a:prstGeom prst="rect">
              <a:avLst/>
            </a:prstGeom>
            <a:noFill/>
            <a:ln w="9525">
              <a:noFill/>
              <a:miter lim="800000"/>
              <a:headEnd/>
              <a:tailEnd/>
            </a:ln>
          </p:spPr>
          <p:txBody>
            <a:bodyPr>
              <a:spAutoFit/>
            </a:bodyPr>
            <a:lstStyle/>
            <a:p>
              <a:pPr algn="ctr">
                <a:tabLst>
                  <a:tab pos="1358900" algn="l"/>
                </a:tabLst>
              </a:pPr>
              <a:r>
                <a:rPr lang="zh-CN" altLang="en-US" sz="1400">
                  <a:solidFill>
                    <a:schemeClr val="tx2"/>
                  </a:solidFill>
                  <a:latin typeface="微软雅黑" pitchFamily="34" charset="-122"/>
                  <a:ea typeface="微软雅黑" pitchFamily="34" charset="-122"/>
                </a:rPr>
                <a:t>请在这里输入您的文字内容请在这里输入您的文字内容</a:t>
              </a:r>
              <a:endParaRPr lang="en-US" altLang="zh-CN" sz="1400">
                <a:solidFill>
                  <a:schemeClr val="tx2"/>
                </a:solidFill>
                <a:latin typeface="微软雅黑" pitchFamily="34" charset="-122"/>
                <a:ea typeface="微软雅黑" pitchFamily="34" charset="-122"/>
              </a:endParaRPr>
            </a:p>
            <a:p>
              <a:pPr algn="ctr">
                <a:tabLst>
                  <a:tab pos="1358900" algn="l"/>
                </a:tabLst>
              </a:pPr>
              <a:endParaRPr lang="en-US" altLang="zh-CN" sz="1400">
                <a:solidFill>
                  <a:srgbClr val="7F7F7F"/>
                </a:solidFill>
                <a:latin typeface="微软雅黑" pitchFamily="34" charset="-122"/>
                <a:ea typeface="微软雅黑" pitchFamily="34" charset="-122"/>
                <a:cs typeface="Times New Roman" pitchFamily="18" charset="0"/>
              </a:endParaRPr>
            </a:p>
          </p:txBody>
        </p:sp>
      </p:grpSp>
      <p:sp>
        <p:nvSpPr>
          <p:cNvPr id="23" name="KSO_Shape"/>
          <p:cNvSpPr/>
          <p:nvPr/>
        </p:nvSpPr>
        <p:spPr>
          <a:xfrm>
            <a:off x="4164013" y="2625725"/>
            <a:ext cx="1300162" cy="1035050"/>
          </a:xfrm>
          <a:custGeom>
            <a:avLst/>
            <a:gdLst/>
            <a:ahLst/>
            <a:cxnLst/>
            <a:rect l="l" t="t" r="r" b="b"/>
            <a:pathLst>
              <a:path w="3438144" h="2732506">
                <a:moveTo>
                  <a:pt x="1719072" y="1227183"/>
                </a:moveTo>
                <a:cubicBezTo>
                  <a:pt x="1961590" y="1227183"/>
                  <a:pt x="2158189" y="1423782"/>
                  <a:pt x="2158189" y="1666300"/>
                </a:cubicBezTo>
                <a:cubicBezTo>
                  <a:pt x="2158189" y="1908818"/>
                  <a:pt x="1961590" y="2105417"/>
                  <a:pt x="1719072" y="2105417"/>
                </a:cubicBezTo>
                <a:cubicBezTo>
                  <a:pt x="1476554" y="2105417"/>
                  <a:pt x="1279955" y="1908818"/>
                  <a:pt x="1279955" y="1666300"/>
                </a:cubicBezTo>
                <a:cubicBezTo>
                  <a:pt x="1279955" y="1423782"/>
                  <a:pt x="1476554" y="1227183"/>
                  <a:pt x="1719072" y="1227183"/>
                </a:cubicBezTo>
                <a:close/>
                <a:moveTo>
                  <a:pt x="1719072" y="997872"/>
                </a:moveTo>
                <a:cubicBezTo>
                  <a:pt x="1349909" y="997872"/>
                  <a:pt x="1050644" y="1297137"/>
                  <a:pt x="1050644" y="1666300"/>
                </a:cubicBezTo>
                <a:cubicBezTo>
                  <a:pt x="1050644" y="2035463"/>
                  <a:pt x="1349909" y="2334728"/>
                  <a:pt x="1719072" y="2334728"/>
                </a:cubicBezTo>
                <a:cubicBezTo>
                  <a:pt x="2088235" y="2334728"/>
                  <a:pt x="2387500" y="2035463"/>
                  <a:pt x="2387500" y="1666300"/>
                </a:cubicBezTo>
                <a:cubicBezTo>
                  <a:pt x="2387500" y="1297137"/>
                  <a:pt x="2088235" y="997872"/>
                  <a:pt x="1719072" y="997872"/>
                </a:cubicBezTo>
                <a:close/>
                <a:moveTo>
                  <a:pt x="575044" y="803862"/>
                </a:moveTo>
                <a:cubicBezTo>
                  <a:pt x="495506" y="803862"/>
                  <a:pt x="431028" y="868340"/>
                  <a:pt x="431028" y="947878"/>
                </a:cubicBezTo>
                <a:cubicBezTo>
                  <a:pt x="431028" y="1027416"/>
                  <a:pt x="495506" y="1091894"/>
                  <a:pt x="575044" y="1091894"/>
                </a:cubicBezTo>
                <a:cubicBezTo>
                  <a:pt x="654582" y="1091894"/>
                  <a:pt x="719060" y="1027416"/>
                  <a:pt x="719060" y="947878"/>
                </a:cubicBezTo>
                <a:cubicBezTo>
                  <a:pt x="719060" y="868340"/>
                  <a:pt x="654582" y="803862"/>
                  <a:pt x="575044" y="803862"/>
                </a:cubicBezTo>
                <a:close/>
                <a:moveTo>
                  <a:pt x="1365940" y="0"/>
                </a:moveTo>
                <a:lnTo>
                  <a:pt x="1998164" y="0"/>
                </a:lnTo>
                <a:cubicBezTo>
                  <a:pt x="2213188" y="0"/>
                  <a:pt x="2387500" y="174312"/>
                  <a:pt x="2387500" y="389336"/>
                </a:cubicBezTo>
                <a:lnTo>
                  <a:pt x="2384456" y="419529"/>
                </a:lnTo>
                <a:lnTo>
                  <a:pt x="3040081" y="419529"/>
                </a:lnTo>
                <a:cubicBezTo>
                  <a:pt x="3259925" y="419529"/>
                  <a:pt x="3438144" y="597748"/>
                  <a:pt x="3438144" y="817592"/>
                </a:cubicBezTo>
                <a:lnTo>
                  <a:pt x="3438144" y="2334443"/>
                </a:lnTo>
                <a:cubicBezTo>
                  <a:pt x="3438144" y="2554287"/>
                  <a:pt x="3259925" y="2732506"/>
                  <a:pt x="3040081" y="2732506"/>
                </a:cubicBezTo>
                <a:lnTo>
                  <a:pt x="398063" y="2732506"/>
                </a:lnTo>
                <a:cubicBezTo>
                  <a:pt x="178219" y="2732506"/>
                  <a:pt x="0" y="2554287"/>
                  <a:pt x="0" y="2334443"/>
                </a:cubicBezTo>
                <a:lnTo>
                  <a:pt x="0" y="817592"/>
                </a:lnTo>
                <a:cubicBezTo>
                  <a:pt x="0" y="597748"/>
                  <a:pt x="178219" y="419529"/>
                  <a:pt x="398063" y="419529"/>
                </a:cubicBezTo>
                <a:lnTo>
                  <a:pt x="979648" y="419529"/>
                </a:lnTo>
                <a:cubicBezTo>
                  <a:pt x="976997" y="409663"/>
                  <a:pt x="976604" y="399545"/>
                  <a:pt x="976604" y="389336"/>
                </a:cubicBezTo>
                <a:cubicBezTo>
                  <a:pt x="976604" y="174312"/>
                  <a:pt x="1150916" y="0"/>
                  <a:pt x="1365940" y="0"/>
                </a:cubicBez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a:solidFill>
                <a:srgbClr val="FFFFFF"/>
              </a:solidFill>
            </a:endParaRPr>
          </a:p>
        </p:txBody>
      </p:sp>
      <p:sp>
        <p:nvSpPr>
          <p:cNvPr id="24" name="KSO_Shape"/>
          <p:cNvSpPr>
            <a:spLocks/>
          </p:cNvSpPr>
          <p:nvPr/>
        </p:nvSpPr>
        <p:spPr bwMode="auto">
          <a:xfrm>
            <a:off x="9629775" y="2659063"/>
            <a:ext cx="1301750" cy="931862"/>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a:solidFill>
                <a:srgbClr val="FFFFFF"/>
              </a:solidFill>
              <a:latin typeface="+mn-lt"/>
              <a:ea typeface="+mn-ea"/>
            </a:endParaRPr>
          </a:p>
        </p:txBody>
      </p:sp>
      <p:sp>
        <p:nvSpPr>
          <p:cNvPr id="25" name="KSO_Shape"/>
          <p:cNvSpPr>
            <a:spLocks/>
          </p:cNvSpPr>
          <p:nvPr/>
        </p:nvSpPr>
        <p:spPr bwMode="auto">
          <a:xfrm>
            <a:off x="6900863" y="2559050"/>
            <a:ext cx="1300162" cy="1204913"/>
          </a:xfrm>
          <a:custGeom>
            <a:avLst/>
            <a:gdLst>
              <a:gd name="T0" fmla="*/ 2147483646 w 5982"/>
              <a:gd name="T1" fmla="*/ 0 h 5544"/>
              <a:gd name="T2" fmla="*/ 2147483646 w 5982"/>
              <a:gd name="T3" fmla="*/ 2147483646 h 5544"/>
              <a:gd name="T4" fmla="*/ 2147483646 w 5982"/>
              <a:gd name="T5" fmla="*/ 2147483646 h 5544"/>
              <a:gd name="T6" fmla="*/ 2147483646 w 5982"/>
              <a:gd name="T7" fmla="*/ 2147483646 h 5544"/>
              <a:gd name="T8" fmla="*/ 2147483646 w 5982"/>
              <a:gd name="T9" fmla="*/ 2147483646 h 5544"/>
              <a:gd name="T10" fmla="*/ 1840863726 w 5982"/>
              <a:gd name="T11" fmla="*/ 2147483646 h 5544"/>
              <a:gd name="T12" fmla="*/ 904306876 w 5982"/>
              <a:gd name="T13" fmla="*/ 2147483646 h 5544"/>
              <a:gd name="T14" fmla="*/ 290651983 w 5982"/>
              <a:gd name="T15" fmla="*/ 2147483646 h 5544"/>
              <a:gd name="T16" fmla="*/ 0 w 5982"/>
              <a:gd name="T17" fmla="*/ 2147483646 h 5544"/>
              <a:gd name="T18" fmla="*/ 2147483646 w 5982"/>
              <a:gd name="T19" fmla="*/ 2147483646 h 5544"/>
              <a:gd name="T20" fmla="*/ 2147483646 w 5982"/>
              <a:gd name="T21" fmla="*/ 2147483646 h 5544"/>
              <a:gd name="T22" fmla="*/ 2147483646 w 5982"/>
              <a:gd name="T23" fmla="*/ 2147483646 h 5544"/>
              <a:gd name="T24" fmla="*/ 2147483646 w 5982"/>
              <a:gd name="T25" fmla="*/ 2147483646 h 5544"/>
              <a:gd name="T26" fmla="*/ 2147483646 w 5982"/>
              <a:gd name="T27" fmla="*/ 2147483646 h 5544"/>
              <a:gd name="T28" fmla="*/ 2147483646 w 5982"/>
              <a:gd name="T29" fmla="*/ 2147483646 h 5544"/>
              <a:gd name="T30" fmla="*/ 2147483646 w 5982"/>
              <a:gd name="T31" fmla="*/ 2147483646 h 5544"/>
              <a:gd name="T32" fmla="*/ 2147483646 w 5982"/>
              <a:gd name="T33" fmla="*/ 2147483646 h 5544"/>
              <a:gd name="T34" fmla="*/ 2147483646 w 5982"/>
              <a:gd name="T35" fmla="*/ 2147483646 h 5544"/>
              <a:gd name="T36" fmla="*/ 2147483646 w 5982"/>
              <a:gd name="T37" fmla="*/ 2147483646 h 5544"/>
              <a:gd name="T38" fmla="*/ 2147483646 w 5982"/>
              <a:gd name="T39" fmla="*/ 2147483646 h 5544"/>
              <a:gd name="T40" fmla="*/ 2147483646 w 5982"/>
              <a:gd name="T41" fmla="*/ 2147483646 h 5544"/>
              <a:gd name="T42" fmla="*/ 2147483646 w 5982"/>
              <a:gd name="T43" fmla="*/ 2147483646 h 5544"/>
              <a:gd name="T44" fmla="*/ 2147483646 w 5982"/>
              <a:gd name="T45" fmla="*/ 2147483646 h 5544"/>
              <a:gd name="T46" fmla="*/ 2147483646 w 5982"/>
              <a:gd name="T47" fmla="*/ 2147483646 h 5544"/>
              <a:gd name="T48" fmla="*/ 2147483646 w 5982"/>
              <a:gd name="T49" fmla="*/ 2147483646 h 5544"/>
              <a:gd name="T50" fmla="*/ 2147483646 w 5982"/>
              <a:gd name="T51" fmla="*/ 2147483646 h 5544"/>
              <a:gd name="T52" fmla="*/ 2147483646 w 5982"/>
              <a:gd name="T53" fmla="*/ 2147483646 h 5544"/>
              <a:gd name="T54" fmla="*/ 2147483646 w 5982"/>
              <a:gd name="T55" fmla="*/ 2147483646 h 5544"/>
              <a:gd name="T56" fmla="*/ 2147483646 w 5982"/>
              <a:gd name="T57" fmla="*/ 2147483646 h 5544"/>
              <a:gd name="T58" fmla="*/ 2147483646 w 5982"/>
              <a:gd name="T59" fmla="*/ 2147483646 h 5544"/>
              <a:gd name="T60" fmla="*/ 2147483646 w 5982"/>
              <a:gd name="T61" fmla="*/ 2147483646 h 5544"/>
              <a:gd name="T62" fmla="*/ 2147483646 w 5982"/>
              <a:gd name="T63" fmla="*/ 2147483646 h 5544"/>
              <a:gd name="T64" fmla="*/ 2147483646 w 5982"/>
              <a:gd name="T65" fmla="*/ 2147483646 h 5544"/>
              <a:gd name="T66" fmla="*/ 2147483646 w 5982"/>
              <a:gd name="T67" fmla="*/ 2147483646 h 5544"/>
              <a:gd name="T68" fmla="*/ 2147483646 w 5982"/>
              <a:gd name="T69" fmla="*/ 2147483646 h 5544"/>
              <a:gd name="T70" fmla="*/ 2147483646 w 5982"/>
              <a:gd name="T71" fmla="*/ 2147483646 h 5544"/>
              <a:gd name="T72" fmla="*/ 2147483646 w 5982"/>
              <a:gd name="T73" fmla="*/ 2147483646 h 5544"/>
              <a:gd name="T74" fmla="*/ 2147483646 w 5982"/>
              <a:gd name="T75" fmla="*/ 2147483646 h 5544"/>
              <a:gd name="T76" fmla="*/ 2147483646 w 5982"/>
              <a:gd name="T77" fmla="*/ 2147483646 h 5544"/>
              <a:gd name="T78" fmla="*/ 2147483646 w 5982"/>
              <a:gd name="T79" fmla="*/ 2147483646 h 5544"/>
              <a:gd name="T80" fmla="*/ 2147483646 w 5982"/>
              <a:gd name="T81" fmla="*/ 2147483646 h 5544"/>
              <a:gd name="T82" fmla="*/ 2147483646 w 5982"/>
              <a:gd name="T83" fmla="*/ 2147483646 h 5544"/>
              <a:gd name="T84" fmla="*/ 2147483646 w 5982"/>
              <a:gd name="T85" fmla="*/ 2147483646 h 5544"/>
              <a:gd name="T86" fmla="*/ 2147483646 w 5982"/>
              <a:gd name="T87" fmla="*/ 2147483646 h 5544"/>
              <a:gd name="T88" fmla="*/ 2147483646 w 5982"/>
              <a:gd name="T89" fmla="*/ 2147483646 h 5544"/>
              <a:gd name="T90" fmla="*/ 2147483646 w 5982"/>
              <a:gd name="T91" fmla="*/ 2147483646 h 5544"/>
              <a:gd name="T92" fmla="*/ 2147483646 w 5982"/>
              <a:gd name="T93" fmla="*/ 2147483646 h 5544"/>
              <a:gd name="T94" fmla="*/ 2147483646 w 5982"/>
              <a:gd name="T95" fmla="*/ 2147483646 h 5544"/>
              <a:gd name="T96" fmla="*/ 2147483646 w 5982"/>
              <a:gd name="T97" fmla="*/ 2147483646 h 5544"/>
              <a:gd name="T98" fmla="*/ 2147483646 w 5982"/>
              <a:gd name="T99" fmla="*/ 2147483646 h 5544"/>
              <a:gd name="T100" fmla="*/ 2147483646 w 5982"/>
              <a:gd name="T101" fmla="*/ 2147483646 h 5544"/>
              <a:gd name="T102" fmla="*/ 2147483646 w 5982"/>
              <a:gd name="T103" fmla="*/ 2147483646 h 5544"/>
              <a:gd name="T104" fmla="*/ 2147483646 w 5982"/>
              <a:gd name="T105" fmla="*/ 2147483646 h 5544"/>
              <a:gd name="T106" fmla="*/ 2147483646 w 5982"/>
              <a:gd name="T107" fmla="*/ 2147483646 h 5544"/>
              <a:gd name="T108" fmla="*/ 2147483646 w 5982"/>
              <a:gd name="T109" fmla="*/ 2147483646 h 5544"/>
              <a:gd name="T110" fmla="*/ 2147483646 w 5982"/>
              <a:gd name="T111" fmla="*/ 2147483646 h 5544"/>
              <a:gd name="T112" fmla="*/ 2147483646 w 5982"/>
              <a:gd name="T113" fmla="*/ 2147483646 h 5544"/>
              <a:gd name="T114" fmla="*/ 2147483646 w 5982"/>
              <a:gd name="T115" fmla="*/ 2147483646 h 5544"/>
              <a:gd name="T116" fmla="*/ 2147483646 w 5982"/>
              <a:gd name="T117" fmla="*/ 2147483646 h 5544"/>
              <a:gd name="T118" fmla="*/ 2147483646 w 5982"/>
              <a:gd name="T119" fmla="*/ 2147483646 h 5544"/>
              <a:gd name="T120" fmla="*/ 2147483646 w 5982"/>
              <a:gd name="T121" fmla="*/ 2147483646 h 5544"/>
              <a:gd name="T122" fmla="*/ 2147483646 w 5982"/>
              <a:gd name="T123" fmla="*/ 2147483646 h 5544"/>
              <a:gd name="T124" fmla="*/ 2147483646 w 5982"/>
              <a:gd name="T125" fmla="*/ 2147483646 h 55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982" h="5544">
                <a:moveTo>
                  <a:pt x="5691" y="1008"/>
                </a:moveTo>
                <a:lnTo>
                  <a:pt x="4765" y="1008"/>
                </a:lnTo>
                <a:lnTo>
                  <a:pt x="4765" y="0"/>
                </a:lnTo>
                <a:lnTo>
                  <a:pt x="1217" y="0"/>
                </a:lnTo>
                <a:lnTo>
                  <a:pt x="1217" y="1008"/>
                </a:lnTo>
                <a:lnTo>
                  <a:pt x="291" y="1008"/>
                </a:lnTo>
                <a:lnTo>
                  <a:pt x="275" y="1008"/>
                </a:lnTo>
                <a:lnTo>
                  <a:pt x="261" y="1009"/>
                </a:lnTo>
                <a:lnTo>
                  <a:pt x="246" y="1012"/>
                </a:lnTo>
                <a:lnTo>
                  <a:pt x="232" y="1014"/>
                </a:lnTo>
                <a:lnTo>
                  <a:pt x="217" y="1017"/>
                </a:lnTo>
                <a:lnTo>
                  <a:pt x="204" y="1021"/>
                </a:lnTo>
                <a:lnTo>
                  <a:pt x="190" y="1026"/>
                </a:lnTo>
                <a:lnTo>
                  <a:pt x="177" y="1031"/>
                </a:lnTo>
                <a:lnTo>
                  <a:pt x="164" y="1037"/>
                </a:lnTo>
                <a:lnTo>
                  <a:pt x="151" y="1043"/>
                </a:lnTo>
                <a:lnTo>
                  <a:pt x="139" y="1051"/>
                </a:lnTo>
                <a:lnTo>
                  <a:pt x="128" y="1057"/>
                </a:lnTo>
                <a:lnTo>
                  <a:pt x="116" y="1066"/>
                </a:lnTo>
                <a:lnTo>
                  <a:pt x="106" y="1074"/>
                </a:lnTo>
                <a:lnTo>
                  <a:pt x="84" y="1093"/>
                </a:lnTo>
                <a:lnTo>
                  <a:pt x="65" y="1114"/>
                </a:lnTo>
                <a:lnTo>
                  <a:pt x="57" y="1125"/>
                </a:lnTo>
                <a:lnTo>
                  <a:pt x="49" y="1137"/>
                </a:lnTo>
                <a:lnTo>
                  <a:pt x="41" y="1148"/>
                </a:lnTo>
                <a:lnTo>
                  <a:pt x="34" y="1160"/>
                </a:lnTo>
                <a:lnTo>
                  <a:pt x="28" y="1173"/>
                </a:lnTo>
                <a:lnTo>
                  <a:pt x="22" y="1186"/>
                </a:lnTo>
                <a:lnTo>
                  <a:pt x="16" y="1199"/>
                </a:lnTo>
                <a:lnTo>
                  <a:pt x="12" y="1212"/>
                </a:lnTo>
                <a:lnTo>
                  <a:pt x="9" y="1227"/>
                </a:lnTo>
                <a:lnTo>
                  <a:pt x="5" y="1240"/>
                </a:lnTo>
                <a:lnTo>
                  <a:pt x="3" y="1255"/>
                </a:lnTo>
                <a:lnTo>
                  <a:pt x="1" y="1269"/>
                </a:lnTo>
                <a:lnTo>
                  <a:pt x="0" y="1284"/>
                </a:lnTo>
                <a:lnTo>
                  <a:pt x="0" y="1299"/>
                </a:lnTo>
                <a:lnTo>
                  <a:pt x="0" y="3772"/>
                </a:lnTo>
                <a:lnTo>
                  <a:pt x="1217" y="3772"/>
                </a:lnTo>
                <a:lnTo>
                  <a:pt x="1217" y="4194"/>
                </a:lnTo>
                <a:lnTo>
                  <a:pt x="2567" y="5544"/>
                </a:lnTo>
                <a:lnTo>
                  <a:pt x="4765" y="5544"/>
                </a:lnTo>
                <a:lnTo>
                  <a:pt x="4765" y="3787"/>
                </a:lnTo>
                <a:lnTo>
                  <a:pt x="5982" y="3787"/>
                </a:lnTo>
                <a:lnTo>
                  <a:pt x="5982" y="1299"/>
                </a:lnTo>
                <a:lnTo>
                  <a:pt x="5982" y="1284"/>
                </a:lnTo>
                <a:lnTo>
                  <a:pt x="5981" y="1269"/>
                </a:lnTo>
                <a:lnTo>
                  <a:pt x="5979" y="1255"/>
                </a:lnTo>
                <a:lnTo>
                  <a:pt x="5976" y="1240"/>
                </a:lnTo>
                <a:lnTo>
                  <a:pt x="5973" y="1227"/>
                </a:lnTo>
                <a:lnTo>
                  <a:pt x="5969" y="1212"/>
                </a:lnTo>
                <a:lnTo>
                  <a:pt x="5964" y="1199"/>
                </a:lnTo>
                <a:lnTo>
                  <a:pt x="5959" y="1186"/>
                </a:lnTo>
                <a:lnTo>
                  <a:pt x="5953" y="1173"/>
                </a:lnTo>
                <a:lnTo>
                  <a:pt x="5946" y="1160"/>
                </a:lnTo>
                <a:lnTo>
                  <a:pt x="5940" y="1148"/>
                </a:lnTo>
                <a:lnTo>
                  <a:pt x="5932" y="1137"/>
                </a:lnTo>
                <a:lnTo>
                  <a:pt x="5924" y="1125"/>
                </a:lnTo>
                <a:lnTo>
                  <a:pt x="5915" y="1114"/>
                </a:lnTo>
                <a:lnTo>
                  <a:pt x="5896" y="1093"/>
                </a:lnTo>
                <a:lnTo>
                  <a:pt x="5876" y="1074"/>
                </a:lnTo>
                <a:lnTo>
                  <a:pt x="5865" y="1066"/>
                </a:lnTo>
                <a:lnTo>
                  <a:pt x="5854" y="1057"/>
                </a:lnTo>
                <a:lnTo>
                  <a:pt x="5841" y="1051"/>
                </a:lnTo>
                <a:lnTo>
                  <a:pt x="5829" y="1043"/>
                </a:lnTo>
                <a:lnTo>
                  <a:pt x="5817" y="1037"/>
                </a:lnTo>
                <a:lnTo>
                  <a:pt x="5804" y="1031"/>
                </a:lnTo>
                <a:lnTo>
                  <a:pt x="5791" y="1026"/>
                </a:lnTo>
                <a:lnTo>
                  <a:pt x="5777" y="1021"/>
                </a:lnTo>
                <a:lnTo>
                  <a:pt x="5763" y="1017"/>
                </a:lnTo>
                <a:lnTo>
                  <a:pt x="5749" y="1014"/>
                </a:lnTo>
                <a:lnTo>
                  <a:pt x="5735" y="1012"/>
                </a:lnTo>
                <a:lnTo>
                  <a:pt x="5720" y="1009"/>
                </a:lnTo>
                <a:lnTo>
                  <a:pt x="5705" y="1008"/>
                </a:lnTo>
                <a:lnTo>
                  <a:pt x="5691" y="1008"/>
                </a:lnTo>
                <a:close/>
                <a:moveTo>
                  <a:pt x="1559" y="342"/>
                </a:moveTo>
                <a:lnTo>
                  <a:pt x="4423" y="342"/>
                </a:lnTo>
                <a:lnTo>
                  <a:pt x="4423" y="1008"/>
                </a:lnTo>
                <a:lnTo>
                  <a:pt x="1559" y="1008"/>
                </a:lnTo>
                <a:lnTo>
                  <a:pt x="1559" y="342"/>
                </a:lnTo>
                <a:close/>
                <a:moveTo>
                  <a:pt x="5104" y="3310"/>
                </a:moveTo>
                <a:lnTo>
                  <a:pt x="4765" y="3310"/>
                </a:lnTo>
                <a:lnTo>
                  <a:pt x="4765" y="2632"/>
                </a:lnTo>
                <a:lnTo>
                  <a:pt x="4423" y="2632"/>
                </a:lnTo>
                <a:lnTo>
                  <a:pt x="4423" y="5202"/>
                </a:lnTo>
                <a:lnTo>
                  <a:pt x="3016" y="5202"/>
                </a:lnTo>
                <a:lnTo>
                  <a:pt x="2992" y="5201"/>
                </a:lnTo>
                <a:lnTo>
                  <a:pt x="2970" y="5198"/>
                </a:lnTo>
                <a:lnTo>
                  <a:pt x="2949" y="5194"/>
                </a:lnTo>
                <a:lnTo>
                  <a:pt x="2929" y="5188"/>
                </a:lnTo>
                <a:lnTo>
                  <a:pt x="2910" y="5181"/>
                </a:lnTo>
                <a:lnTo>
                  <a:pt x="2892" y="5172"/>
                </a:lnTo>
                <a:lnTo>
                  <a:pt x="2874" y="5162"/>
                </a:lnTo>
                <a:lnTo>
                  <a:pt x="2859" y="5150"/>
                </a:lnTo>
                <a:lnTo>
                  <a:pt x="2843" y="5136"/>
                </a:lnTo>
                <a:lnTo>
                  <a:pt x="2829" y="5123"/>
                </a:lnTo>
                <a:lnTo>
                  <a:pt x="2815" y="5107"/>
                </a:lnTo>
                <a:lnTo>
                  <a:pt x="2803" y="5090"/>
                </a:lnTo>
                <a:lnTo>
                  <a:pt x="2791" y="5073"/>
                </a:lnTo>
                <a:lnTo>
                  <a:pt x="2779" y="5054"/>
                </a:lnTo>
                <a:lnTo>
                  <a:pt x="2769" y="5034"/>
                </a:lnTo>
                <a:lnTo>
                  <a:pt x="2759" y="5012"/>
                </a:lnTo>
                <a:lnTo>
                  <a:pt x="2752" y="4991"/>
                </a:lnTo>
                <a:lnTo>
                  <a:pt x="2743" y="4969"/>
                </a:lnTo>
                <a:lnTo>
                  <a:pt x="2736" y="4945"/>
                </a:lnTo>
                <a:lnTo>
                  <a:pt x="2729" y="4922"/>
                </a:lnTo>
                <a:lnTo>
                  <a:pt x="2723" y="4896"/>
                </a:lnTo>
                <a:lnTo>
                  <a:pt x="2718" y="4872"/>
                </a:lnTo>
                <a:lnTo>
                  <a:pt x="2709" y="4819"/>
                </a:lnTo>
                <a:lnTo>
                  <a:pt x="2701" y="4766"/>
                </a:lnTo>
                <a:lnTo>
                  <a:pt x="2697" y="4710"/>
                </a:lnTo>
                <a:lnTo>
                  <a:pt x="2695" y="4654"/>
                </a:lnTo>
                <a:lnTo>
                  <a:pt x="2694" y="4598"/>
                </a:lnTo>
                <a:lnTo>
                  <a:pt x="2694" y="4542"/>
                </a:lnTo>
                <a:lnTo>
                  <a:pt x="2695" y="4485"/>
                </a:lnTo>
                <a:lnTo>
                  <a:pt x="2698" y="4430"/>
                </a:lnTo>
                <a:lnTo>
                  <a:pt x="2701" y="4377"/>
                </a:lnTo>
                <a:lnTo>
                  <a:pt x="2706" y="4324"/>
                </a:lnTo>
                <a:lnTo>
                  <a:pt x="2710" y="4274"/>
                </a:lnTo>
                <a:lnTo>
                  <a:pt x="2721" y="4183"/>
                </a:lnTo>
                <a:lnTo>
                  <a:pt x="2733" y="4106"/>
                </a:lnTo>
                <a:lnTo>
                  <a:pt x="2743" y="4047"/>
                </a:lnTo>
                <a:lnTo>
                  <a:pt x="2752" y="3994"/>
                </a:lnTo>
                <a:lnTo>
                  <a:pt x="2701" y="4005"/>
                </a:lnTo>
                <a:lnTo>
                  <a:pt x="2643" y="4018"/>
                </a:lnTo>
                <a:lnTo>
                  <a:pt x="2567" y="4031"/>
                </a:lnTo>
                <a:lnTo>
                  <a:pt x="2478" y="4044"/>
                </a:lnTo>
                <a:lnTo>
                  <a:pt x="2429" y="4051"/>
                </a:lnTo>
                <a:lnTo>
                  <a:pt x="2379" y="4057"/>
                </a:lnTo>
                <a:lnTo>
                  <a:pt x="2325" y="4061"/>
                </a:lnTo>
                <a:lnTo>
                  <a:pt x="2272" y="4065"/>
                </a:lnTo>
                <a:lnTo>
                  <a:pt x="2217" y="4069"/>
                </a:lnTo>
                <a:lnTo>
                  <a:pt x="2161" y="4070"/>
                </a:lnTo>
                <a:lnTo>
                  <a:pt x="2106" y="4070"/>
                </a:lnTo>
                <a:lnTo>
                  <a:pt x="2051" y="4068"/>
                </a:lnTo>
                <a:lnTo>
                  <a:pt x="1996" y="4064"/>
                </a:lnTo>
                <a:lnTo>
                  <a:pt x="1943" y="4058"/>
                </a:lnTo>
                <a:lnTo>
                  <a:pt x="1917" y="4054"/>
                </a:lnTo>
                <a:lnTo>
                  <a:pt x="1891" y="4050"/>
                </a:lnTo>
                <a:lnTo>
                  <a:pt x="1867" y="4044"/>
                </a:lnTo>
                <a:lnTo>
                  <a:pt x="1842" y="4039"/>
                </a:lnTo>
                <a:lnTo>
                  <a:pt x="1819" y="4032"/>
                </a:lnTo>
                <a:lnTo>
                  <a:pt x="1796" y="4025"/>
                </a:lnTo>
                <a:lnTo>
                  <a:pt x="1773" y="4016"/>
                </a:lnTo>
                <a:lnTo>
                  <a:pt x="1752" y="4007"/>
                </a:lnTo>
                <a:lnTo>
                  <a:pt x="1731" y="3999"/>
                </a:lnTo>
                <a:lnTo>
                  <a:pt x="1712" y="3987"/>
                </a:lnTo>
                <a:lnTo>
                  <a:pt x="1693" y="3976"/>
                </a:lnTo>
                <a:lnTo>
                  <a:pt x="1675" y="3964"/>
                </a:lnTo>
                <a:lnTo>
                  <a:pt x="1658" y="3952"/>
                </a:lnTo>
                <a:lnTo>
                  <a:pt x="1643" y="3937"/>
                </a:lnTo>
                <a:lnTo>
                  <a:pt x="1628" y="3923"/>
                </a:lnTo>
                <a:lnTo>
                  <a:pt x="1615" y="3906"/>
                </a:lnTo>
                <a:lnTo>
                  <a:pt x="1603" y="3889"/>
                </a:lnTo>
                <a:lnTo>
                  <a:pt x="1593" y="3871"/>
                </a:lnTo>
                <a:lnTo>
                  <a:pt x="1583" y="3852"/>
                </a:lnTo>
                <a:lnTo>
                  <a:pt x="1575" y="3832"/>
                </a:lnTo>
                <a:lnTo>
                  <a:pt x="1569" y="3811"/>
                </a:lnTo>
                <a:lnTo>
                  <a:pt x="1564" y="3789"/>
                </a:lnTo>
                <a:lnTo>
                  <a:pt x="1561" y="3765"/>
                </a:lnTo>
                <a:lnTo>
                  <a:pt x="1559" y="3741"/>
                </a:lnTo>
                <a:lnTo>
                  <a:pt x="1559" y="2632"/>
                </a:lnTo>
                <a:lnTo>
                  <a:pt x="1217" y="2632"/>
                </a:lnTo>
                <a:lnTo>
                  <a:pt x="1217" y="3296"/>
                </a:lnTo>
                <a:lnTo>
                  <a:pt x="876" y="3296"/>
                </a:lnTo>
                <a:lnTo>
                  <a:pt x="876" y="2141"/>
                </a:lnTo>
                <a:lnTo>
                  <a:pt x="5104" y="2141"/>
                </a:lnTo>
                <a:lnTo>
                  <a:pt x="5104" y="3310"/>
                </a:lnTo>
                <a:close/>
                <a:moveTo>
                  <a:pt x="5350" y="1722"/>
                </a:moveTo>
                <a:lnTo>
                  <a:pt x="5350" y="1722"/>
                </a:lnTo>
                <a:lnTo>
                  <a:pt x="5325" y="1721"/>
                </a:lnTo>
                <a:lnTo>
                  <a:pt x="5303" y="1718"/>
                </a:lnTo>
                <a:lnTo>
                  <a:pt x="5280" y="1712"/>
                </a:lnTo>
                <a:lnTo>
                  <a:pt x="5258" y="1704"/>
                </a:lnTo>
                <a:lnTo>
                  <a:pt x="5238" y="1694"/>
                </a:lnTo>
                <a:lnTo>
                  <a:pt x="5219" y="1682"/>
                </a:lnTo>
                <a:lnTo>
                  <a:pt x="5201" y="1669"/>
                </a:lnTo>
                <a:lnTo>
                  <a:pt x="5184" y="1654"/>
                </a:lnTo>
                <a:lnTo>
                  <a:pt x="5169" y="1637"/>
                </a:lnTo>
                <a:lnTo>
                  <a:pt x="5155" y="1619"/>
                </a:lnTo>
                <a:lnTo>
                  <a:pt x="5144" y="1601"/>
                </a:lnTo>
                <a:lnTo>
                  <a:pt x="5134" y="1579"/>
                </a:lnTo>
                <a:lnTo>
                  <a:pt x="5126" y="1558"/>
                </a:lnTo>
                <a:lnTo>
                  <a:pt x="5121" y="1536"/>
                </a:lnTo>
                <a:lnTo>
                  <a:pt x="5117" y="1512"/>
                </a:lnTo>
                <a:lnTo>
                  <a:pt x="5116" y="1489"/>
                </a:lnTo>
                <a:lnTo>
                  <a:pt x="5117" y="1466"/>
                </a:lnTo>
                <a:lnTo>
                  <a:pt x="5121" y="1442"/>
                </a:lnTo>
                <a:lnTo>
                  <a:pt x="5126" y="1420"/>
                </a:lnTo>
                <a:lnTo>
                  <a:pt x="5134" y="1399"/>
                </a:lnTo>
                <a:lnTo>
                  <a:pt x="5144" y="1379"/>
                </a:lnTo>
                <a:lnTo>
                  <a:pt x="5155" y="1359"/>
                </a:lnTo>
                <a:lnTo>
                  <a:pt x="5169" y="1341"/>
                </a:lnTo>
                <a:lnTo>
                  <a:pt x="5184" y="1324"/>
                </a:lnTo>
                <a:lnTo>
                  <a:pt x="5201" y="1309"/>
                </a:lnTo>
                <a:lnTo>
                  <a:pt x="5219" y="1296"/>
                </a:lnTo>
                <a:lnTo>
                  <a:pt x="5238" y="1284"/>
                </a:lnTo>
                <a:lnTo>
                  <a:pt x="5258" y="1275"/>
                </a:lnTo>
                <a:lnTo>
                  <a:pt x="5280" y="1267"/>
                </a:lnTo>
                <a:lnTo>
                  <a:pt x="5303" y="1261"/>
                </a:lnTo>
                <a:lnTo>
                  <a:pt x="5325" y="1257"/>
                </a:lnTo>
                <a:lnTo>
                  <a:pt x="5350" y="1256"/>
                </a:lnTo>
                <a:lnTo>
                  <a:pt x="5373" y="1257"/>
                </a:lnTo>
                <a:lnTo>
                  <a:pt x="5396" y="1261"/>
                </a:lnTo>
                <a:lnTo>
                  <a:pt x="5419" y="1267"/>
                </a:lnTo>
                <a:lnTo>
                  <a:pt x="5440" y="1275"/>
                </a:lnTo>
                <a:lnTo>
                  <a:pt x="5460" y="1284"/>
                </a:lnTo>
                <a:lnTo>
                  <a:pt x="5479" y="1296"/>
                </a:lnTo>
                <a:lnTo>
                  <a:pt x="5497" y="1309"/>
                </a:lnTo>
                <a:lnTo>
                  <a:pt x="5513" y="1324"/>
                </a:lnTo>
                <a:lnTo>
                  <a:pt x="5529" y="1341"/>
                </a:lnTo>
                <a:lnTo>
                  <a:pt x="5542" y="1359"/>
                </a:lnTo>
                <a:lnTo>
                  <a:pt x="5554" y="1379"/>
                </a:lnTo>
                <a:lnTo>
                  <a:pt x="5564" y="1399"/>
                </a:lnTo>
                <a:lnTo>
                  <a:pt x="5571" y="1420"/>
                </a:lnTo>
                <a:lnTo>
                  <a:pt x="5577" y="1442"/>
                </a:lnTo>
                <a:lnTo>
                  <a:pt x="5580" y="1466"/>
                </a:lnTo>
                <a:lnTo>
                  <a:pt x="5582" y="1489"/>
                </a:lnTo>
                <a:lnTo>
                  <a:pt x="5580" y="1512"/>
                </a:lnTo>
                <a:lnTo>
                  <a:pt x="5577" y="1536"/>
                </a:lnTo>
                <a:lnTo>
                  <a:pt x="5571" y="1558"/>
                </a:lnTo>
                <a:lnTo>
                  <a:pt x="5564" y="1579"/>
                </a:lnTo>
                <a:lnTo>
                  <a:pt x="5554" y="1601"/>
                </a:lnTo>
                <a:lnTo>
                  <a:pt x="5542" y="1619"/>
                </a:lnTo>
                <a:lnTo>
                  <a:pt x="5529" y="1637"/>
                </a:lnTo>
                <a:lnTo>
                  <a:pt x="5513" y="1654"/>
                </a:lnTo>
                <a:lnTo>
                  <a:pt x="5497" y="1669"/>
                </a:lnTo>
                <a:lnTo>
                  <a:pt x="5479" y="1682"/>
                </a:lnTo>
                <a:lnTo>
                  <a:pt x="5460" y="1694"/>
                </a:lnTo>
                <a:lnTo>
                  <a:pt x="5440" y="1704"/>
                </a:lnTo>
                <a:lnTo>
                  <a:pt x="5419" y="1712"/>
                </a:lnTo>
                <a:lnTo>
                  <a:pt x="5396" y="1718"/>
                </a:lnTo>
                <a:lnTo>
                  <a:pt x="5373" y="1721"/>
                </a:lnTo>
                <a:lnTo>
                  <a:pt x="5350" y="1722"/>
                </a:lnTo>
                <a:close/>
                <a:moveTo>
                  <a:pt x="4016" y="2679"/>
                </a:moveTo>
                <a:lnTo>
                  <a:pt x="2045" y="2679"/>
                </a:lnTo>
                <a:lnTo>
                  <a:pt x="2045" y="3023"/>
                </a:lnTo>
                <a:lnTo>
                  <a:pt x="4016" y="3023"/>
                </a:lnTo>
                <a:lnTo>
                  <a:pt x="4016" y="2679"/>
                </a:lnTo>
                <a:close/>
                <a:moveTo>
                  <a:pt x="2045" y="3695"/>
                </a:moveTo>
                <a:lnTo>
                  <a:pt x="4016" y="3695"/>
                </a:lnTo>
                <a:lnTo>
                  <a:pt x="4016" y="3352"/>
                </a:lnTo>
                <a:lnTo>
                  <a:pt x="2045" y="3352"/>
                </a:lnTo>
                <a:lnTo>
                  <a:pt x="2045" y="3695"/>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a:solidFill>
                <a:srgbClr val="FFFFFF"/>
              </a:solidFill>
              <a:latin typeface="+mn-lt"/>
              <a:ea typeface="+mn-ea"/>
            </a:endParaRPr>
          </a:p>
        </p:txBody>
      </p:sp>
      <p:sp>
        <p:nvSpPr>
          <p:cNvPr id="26" name="KSO_Shape"/>
          <p:cNvSpPr>
            <a:spLocks/>
          </p:cNvSpPr>
          <p:nvPr/>
        </p:nvSpPr>
        <p:spPr bwMode="auto">
          <a:xfrm>
            <a:off x="1441450" y="2678113"/>
            <a:ext cx="1301750" cy="901700"/>
          </a:xfrm>
          <a:custGeom>
            <a:avLst/>
            <a:gdLst>
              <a:gd name="T0" fmla="*/ 1239327 w 6190"/>
              <a:gd name="T1" fmla="*/ 156252 h 4291"/>
              <a:gd name="T2" fmla="*/ 1294415 w 6190"/>
              <a:gd name="T3" fmla="*/ 211617 h 4291"/>
              <a:gd name="T4" fmla="*/ 1294415 w 6190"/>
              <a:gd name="T5" fmla="*/ 1106686 h 4291"/>
              <a:gd name="T6" fmla="*/ 790313 w 6190"/>
              <a:gd name="T7" fmla="*/ 1106686 h 4291"/>
              <a:gd name="T8" fmla="*/ 790313 w 6190"/>
              <a:gd name="T9" fmla="*/ 1144518 h 4291"/>
              <a:gd name="T10" fmla="*/ 830321 w 6190"/>
              <a:gd name="T11" fmla="*/ 1150362 h 4291"/>
              <a:gd name="T12" fmla="*/ 870637 w 6190"/>
              <a:gd name="T13" fmla="*/ 1158052 h 4291"/>
              <a:gd name="T14" fmla="*/ 911261 w 6190"/>
              <a:gd name="T15" fmla="*/ 1166972 h 4291"/>
              <a:gd name="T16" fmla="*/ 951577 w 6190"/>
              <a:gd name="T17" fmla="*/ 1177737 h 4291"/>
              <a:gd name="T18" fmla="*/ 991893 w 6190"/>
              <a:gd name="T19" fmla="*/ 1189733 h 4291"/>
              <a:gd name="T20" fmla="*/ 1032208 w 6190"/>
              <a:gd name="T21" fmla="*/ 1203882 h 4291"/>
              <a:gd name="T22" fmla="*/ 1072524 w 6190"/>
              <a:gd name="T23" fmla="*/ 1219569 h 4291"/>
              <a:gd name="T24" fmla="*/ 1112840 w 6190"/>
              <a:gd name="T25" fmla="*/ 1236793 h 4291"/>
              <a:gd name="T26" fmla="*/ 1112840 w 6190"/>
              <a:gd name="T27" fmla="*/ 1319841 h 4291"/>
              <a:gd name="T28" fmla="*/ 194501 w 6190"/>
              <a:gd name="T29" fmla="*/ 1319841 h 4291"/>
              <a:gd name="T30" fmla="*/ 194501 w 6190"/>
              <a:gd name="T31" fmla="*/ 1236793 h 4291"/>
              <a:gd name="T32" fmla="*/ 214197 w 6190"/>
              <a:gd name="T33" fmla="*/ 1228796 h 4291"/>
              <a:gd name="T34" fmla="*/ 252974 w 6190"/>
              <a:gd name="T35" fmla="*/ 1213725 h 4291"/>
              <a:gd name="T36" fmla="*/ 292059 w 6190"/>
              <a:gd name="T37" fmla="*/ 1199883 h 4291"/>
              <a:gd name="T38" fmla="*/ 330836 w 6190"/>
              <a:gd name="T39" fmla="*/ 1187580 h 4291"/>
              <a:gd name="T40" fmla="*/ 370229 w 6190"/>
              <a:gd name="T41" fmla="*/ 1176507 h 4291"/>
              <a:gd name="T42" fmla="*/ 409313 w 6190"/>
              <a:gd name="T43" fmla="*/ 1166664 h 4291"/>
              <a:gd name="T44" fmla="*/ 448090 w 6190"/>
              <a:gd name="T45" fmla="*/ 1158052 h 4291"/>
              <a:gd name="T46" fmla="*/ 487483 w 6190"/>
              <a:gd name="T47" fmla="*/ 1151285 h 4291"/>
              <a:gd name="T48" fmla="*/ 506872 w 6190"/>
              <a:gd name="T49" fmla="*/ 1106686 h 4291"/>
              <a:gd name="T50" fmla="*/ 0 w 6190"/>
              <a:gd name="T51" fmla="*/ 1106686 h 4291"/>
              <a:gd name="T52" fmla="*/ 0 w 6190"/>
              <a:gd name="T53" fmla="*/ 211617 h 4291"/>
              <a:gd name="T54" fmla="*/ 55088 w 6190"/>
              <a:gd name="T55" fmla="*/ 156252 h 4291"/>
              <a:gd name="T56" fmla="*/ 1365814 w 6190"/>
              <a:gd name="T57" fmla="*/ 1319841 h 4291"/>
              <a:gd name="T58" fmla="*/ 1905000 w 6190"/>
              <a:gd name="T59" fmla="*/ 0 h 4291"/>
              <a:gd name="T60" fmla="*/ 1365814 w 6190"/>
              <a:gd name="T61" fmla="*/ 1319841 h 4291"/>
              <a:gd name="T62" fmla="*/ 1433828 w 6190"/>
              <a:gd name="T63" fmla="*/ 115036 h 4291"/>
              <a:gd name="T64" fmla="*/ 1846527 w 6190"/>
              <a:gd name="T65" fmla="*/ 243299 h 4291"/>
              <a:gd name="T66" fmla="*/ 1433828 w 6190"/>
              <a:gd name="T67" fmla="*/ 115036 h 4291"/>
              <a:gd name="T68" fmla="*/ 1433828 w 6190"/>
              <a:gd name="T69" fmla="*/ 315273 h 4291"/>
              <a:gd name="T70" fmla="*/ 1846527 w 6190"/>
              <a:gd name="T71" fmla="*/ 444151 h 4291"/>
              <a:gd name="T72" fmla="*/ 1433828 w 6190"/>
              <a:gd name="T73" fmla="*/ 315273 h 4291"/>
              <a:gd name="T74" fmla="*/ 1431674 w 6190"/>
              <a:gd name="T75" fmla="*/ 553035 h 4291"/>
              <a:gd name="T76" fmla="*/ 1570163 w 6190"/>
              <a:gd name="T77" fmla="*/ 652385 h 4291"/>
              <a:gd name="T78" fmla="*/ 1431674 w 6190"/>
              <a:gd name="T79" fmla="*/ 553035 h 4291"/>
              <a:gd name="T80" fmla="*/ 1431674 w 6190"/>
              <a:gd name="T81" fmla="*/ 712671 h 4291"/>
              <a:gd name="T82" fmla="*/ 1570163 w 6190"/>
              <a:gd name="T83" fmla="*/ 812021 h 4291"/>
              <a:gd name="T84" fmla="*/ 1431674 w 6190"/>
              <a:gd name="T85" fmla="*/ 712671 h 4291"/>
              <a:gd name="T86" fmla="*/ 1183931 w 6190"/>
              <a:gd name="T87" fmla="*/ 266983 h 4291"/>
              <a:gd name="T88" fmla="*/ 110484 w 6190"/>
              <a:gd name="T89" fmla="*/ 995956 h 4291"/>
              <a:gd name="T90" fmla="*/ 1183931 w 6190"/>
              <a:gd name="T91" fmla="*/ 266983 h 429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6190" h="4291">
                <a:moveTo>
                  <a:pt x="179" y="508"/>
                </a:moveTo>
                <a:lnTo>
                  <a:pt x="4027" y="508"/>
                </a:lnTo>
                <a:lnTo>
                  <a:pt x="4206" y="508"/>
                </a:lnTo>
                <a:lnTo>
                  <a:pt x="4206" y="688"/>
                </a:lnTo>
                <a:lnTo>
                  <a:pt x="4206" y="3418"/>
                </a:lnTo>
                <a:lnTo>
                  <a:pt x="4206" y="3598"/>
                </a:lnTo>
                <a:lnTo>
                  <a:pt x="4027" y="3598"/>
                </a:lnTo>
                <a:lnTo>
                  <a:pt x="2568" y="3598"/>
                </a:lnTo>
                <a:lnTo>
                  <a:pt x="2568" y="3721"/>
                </a:lnTo>
                <a:lnTo>
                  <a:pt x="2634" y="3731"/>
                </a:lnTo>
                <a:lnTo>
                  <a:pt x="2698" y="3740"/>
                </a:lnTo>
                <a:lnTo>
                  <a:pt x="2764" y="3752"/>
                </a:lnTo>
                <a:lnTo>
                  <a:pt x="2829" y="3765"/>
                </a:lnTo>
                <a:lnTo>
                  <a:pt x="2895" y="3779"/>
                </a:lnTo>
                <a:lnTo>
                  <a:pt x="2961" y="3794"/>
                </a:lnTo>
                <a:lnTo>
                  <a:pt x="3026" y="3811"/>
                </a:lnTo>
                <a:lnTo>
                  <a:pt x="3092" y="3829"/>
                </a:lnTo>
                <a:lnTo>
                  <a:pt x="3157" y="3848"/>
                </a:lnTo>
                <a:lnTo>
                  <a:pt x="3223" y="3868"/>
                </a:lnTo>
                <a:lnTo>
                  <a:pt x="3288" y="3891"/>
                </a:lnTo>
                <a:lnTo>
                  <a:pt x="3354" y="3914"/>
                </a:lnTo>
                <a:lnTo>
                  <a:pt x="3419" y="3938"/>
                </a:lnTo>
                <a:lnTo>
                  <a:pt x="3485" y="3965"/>
                </a:lnTo>
                <a:lnTo>
                  <a:pt x="3550" y="3993"/>
                </a:lnTo>
                <a:lnTo>
                  <a:pt x="3616" y="4021"/>
                </a:lnTo>
                <a:lnTo>
                  <a:pt x="3616" y="4291"/>
                </a:lnTo>
                <a:lnTo>
                  <a:pt x="632" y="4291"/>
                </a:lnTo>
                <a:lnTo>
                  <a:pt x="632" y="4021"/>
                </a:lnTo>
                <a:lnTo>
                  <a:pt x="696" y="3995"/>
                </a:lnTo>
                <a:lnTo>
                  <a:pt x="758" y="3970"/>
                </a:lnTo>
                <a:lnTo>
                  <a:pt x="822" y="3946"/>
                </a:lnTo>
                <a:lnTo>
                  <a:pt x="885" y="3924"/>
                </a:lnTo>
                <a:lnTo>
                  <a:pt x="949" y="3901"/>
                </a:lnTo>
                <a:lnTo>
                  <a:pt x="1013" y="3881"/>
                </a:lnTo>
                <a:lnTo>
                  <a:pt x="1075" y="3861"/>
                </a:lnTo>
                <a:lnTo>
                  <a:pt x="1139" y="3843"/>
                </a:lnTo>
                <a:lnTo>
                  <a:pt x="1203" y="3825"/>
                </a:lnTo>
                <a:lnTo>
                  <a:pt x="1266" y="3809"/>
                </a:lnTo>
                <a:lnTo>
                  <a:pt x="1330" y="3793"/>
                </a:lnTo>
                <a:lnTo>
                  <a:pt x="1394" y="3779"/>
                </a:lnTo>
                <a:lnTo>
                  <a:pt x="1456" y="3765"/>
                </a:lnTo>
                <a:lnTo>
                  <a:pt x="1520" y="3753"/>
                </a:lnTo>
                <a:lnTo>
                  <a:pt x="1584" y="3743"/>
                </a:lnTo>
                <a:lnTo>
                  <a:pt x="1647" y="3733"/>
                </a:lnTo>
                <a:lnTo>
                  <a:pt x="1647" y="3598"/>
                </a:lnTo>
                <a:lnTo>
                  <a:pt x="179" y="3598"/>
                </a:lnTo>
                <a:lnTo>
                  <a:pt x="0" y="3598"/>
                </a:lnTo>
                <a:lnTo>
                  <a:pt x="0" y="3418"/>
                </a:lnTo>
                <a:lnTo>
                  <a:pt x="0" y="688"/>
                </a:lnTo>
                <a:lnTo>
                  <a:pt x="0" y="508"/>
                </a:lnTo>
                <a:lnTo>
                  <a:pt x="179" y="508"/>
                </a:lnTo>
                <a:close/>
                <a:moveTo>
                  <a:pt x="4438" y="4291"/>
                </a:moveTo>
                <a:lnTo>
                  <a:pt x="6190" y="4291"/>
                </a:lnTo>
                <a:lnTo>
                  <a:pt x="6190" y="0"/>
                </a:lnTo>
                <a:lnTo>
                  <a:pt x="4438" y="0"/>
                </a:lnTo>
                <a:lnTo>
                  <a:pt x="4438" y="4291"/>
                </a:lnTo>
                <a:close/>
                <a:moveTo>
                  <a:pt x="4659" y="374"/>
                </a:moveTo>
                <a:lnTo>
                  <a:pt x="6000" y="374"/>
                </a:lnTo>
                <a:lnTo>
                  <a:pt x="6000" y="791"/>
                </a:lnTo>
                <a:lnTo>
                  <a:pt x="4659" y="791"/>
                </a:lnTo>
                <a:lnTo>
                  <a:pt x="4659" y="374"/>
                </a:lnTo>
                <a:close/>
                <a:moveTo>
                  <a:pt x="4659" y="1025"/>
                </a:moveTo>
                <a:lnTo>
                  <a:pt x="6000" y="1025"/>
                </a:lnTo>
                <a:lnTo>
                  <a:pt x="6000" y="1444"/>
                </a:lnTo>
                <a:lnTo>
                  <a:pt x="4659" y="1444"/>
                </a:lnTo>
                <a:lnTo>
                  <a:pt x="4659" y="1025"/>
                </a:lnTo>
                <a:close/>
                <a:moveTo>
                  <a:pt x="4652" y="1798"/>
                </a:moveTo>
                <a:lnTo>
                  <a:pt x="5102" y="1798"/>
                </a:lnTo>
                <a:lnTo>
                  <a:pt x="5102" y="2121"/>
                </a:lnTo>
                <a:lnTo>
                  <a:pt x="4652" y="2121"/>
                </a:lnTo>
                <a:lnTo>
                  <a:pt x="4652" y="1798"/>
                </a:lnTo>
                <a:close/>
                <a:moveTo>
                  <a:pt x="4652" y="2317"/>
                </a:moveTo>
                <a:lnTo>
                  <a:pt x="5102" y="2317"/>
                </a:lnTo>
                <a:lnTo>
                  <a:pt x="5102" y="2640"/>
                </a:lnTo>
                <a:lnTo>
                  <a:pt x="4652" y="2640"/>
                </a:lnTo>
                <a:lnTo>
                  <a:pt x="4652" y="2317"/>
                </a:lnTo>
                <a:close/>
                <a:moveTo>
                  <a:pt x="3847" y="868"/>
                </a:moveTo>
                <a:lnTo>
                  <a:pt x="359" y="868"/>
                </a:lnTo>
                <a:lnTo>
                  <a:pt x="359" y="3238"/>
                </a:lnTo>
                <a:lnTo>
                  <a:pt x="3847" y="3238"/>
                </a:lnTo>
                <a:lnTo>
                  <a:pt x="3847" y="868"/>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a:solidFill>
                <a:srgbClr val="FFFFFF"/>
              </a:solidFill>
              <a:latin typeface="+mn-lt"/>
              <a:ea typeface="+mn-ea"/>
            </a:endParaRPr>
          </a:p>
        </p:txBody>
      </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par>
                                <p:cTn id="10" presetID="27" presetClass="entr" presetSubtype="0" fill="hold" grpId="0" nodeType="withEffect">
                                  <p:stCondLst>
                                    <p:cond delay="0"/>
                                  </p:stCondLst>
                                  <p:iterate type="lt">
                                    <p:tmPct val="50000"/>
                                  </p:iterate>
                                  <p:childTnLst>
                                    <p:set>
                                      <p:cBhvr>
                                        <p:cTn id="11" dur="1" fill="hold">
                                          <p:stCondLst>
                                            <p:cond delay="0"/>
                                          </p:stCondLst>
                                        </p:cTn>
                                        <p:tgtEl>
                                          <p:spTgt spid="6"/>
                                        </p:tgtEl>
                                        <p:attrNameLst>
                                          <p:attrName>style.visibility</p:attrName>
                                        </p:attrNameLst>
                                      </p:cBhvr>
                                      <p:to>
                                        <p:strVal val="visible"/>
                                      </p:to>
                                    </p:set>
                                    <p:anim calcmode="discrete" valueType="clr">
                                      <p:cBhvr override="childStyle">
                                        <p:cTn id="12" dur="80"/>
                                        <p:tgtEl>
                                          <p:spTgt spid="6"/>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6"/>
                                        </p:tgtEl>
                                        <p:attrNameLst>
                                          <p:attrName>fillcolor</p:attrName>
                                        </p:attrNameLst>
                                      </p:cBhvr>
                                      <p:tavLst>
                                        <p:tav tm="0">
                                          <p:val>
                                            <p:clrVal>
                                              <a:schemeClr val="accent2"/>
                                            </p:clrVal>
                                          </p:val>
                                        </p:tav>
                                        <p:tav tm="50000">
                                          <p:val>
                                            <p:clrVal>
                                              <a:schemeClr val="hlink"/>
                                            </p:clrVal>
                                          </p:val>
                                        </p:tav>
                                      </p:tavLst>
                                    </p:anim>
                                    <p:set>
                                      <p:cBhvr>
                                        <p:cTn id="14" dur="80"/>
                                        <p:tgtEl>
                                          <p:spTgt spid="6"/>
                                        </p:tgtEl>
                                        <p:attrNameLst>
                                          <p:attrName>fill.type</p:attrName>
                                        </p:attrNameLst>
                                      </p:cBhvr>
                                      <p:to>
                                        <p:strVal val="solid"/>
                                      </p:to>
                                    </p:set>
                                  </p:childTnLst>
                                </p:cTn>
                              </p:par>
                              <p:par>
                                <p:cTn id="15" presetID="27" presetClass="entr" presetSubtype="0" fill="hold" grpId="0" nodeType="withEffect">
                                  <p:stCondLst>
                                    <p:cond delay="0"/>
                                  </p:stCondLst>
                                  <p:iterate type="lt">
                                    <p:tmPct val="50000"/>
                                  </p:iterate>
                                  <p:childTnLst>
                                    <p:set>
                                      <p:cBhvr>
                                        <p:cTn id="16" dur="1" fill="hold">
                                          <p:stCondLst>
                                            <p:cond delay="0"/>
                                          </p:stCondLst>
                                        </p:cTn>
                                        <p:tgtEl>
                                          <p:spTgt spid="8"/>
                                        </p:tgtEl>
                                        <p:attrNameLst>
                                          <p:attrName>style.visibility</p:attrName>
                                        </p:attrNameLst>
                                      </p:cBhvr>
                                      <p:to>
                                        <p:strVal val="visible"/>
                                      </p:to>
                                    </p:set>
                                    <p:anim calcmode="discrete" valueType="clr">
                                      <p:cBhvr override="childStyle">
                                        <p:cTn id="17" dur="80"/>
                                        <p:tgtEl>
                                          <p:spTgt spid="8"/>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8"/>
                                        </p:tgtEl>
                                        <p:attrNameLst>
                                          <p:attrName>fillcolor</p:attrName>
                                        </p:attrNameLst>
                                      </p:cBhvr>
                                      <p:tavLst>
                                        <p:tav tm="0">
                                          <p:val>
                                            <p:clrVal>
                                              <a:schemeClr val="accent2"/>
                                            </p:clrVal>
                                          </p:val>
                                        </p:tav>
                                        <p:tav tm="50000">
                                          <p:val>
                                            <p:clrVal>
                                              <a:schemeClr val="hlink"/>
                                            </p:clrVal>
                                          </p:val>
                                        </p:tav>
                                      </p:tavLst>
                                    </p:anim>
                                    <p:set>
                                      <p:cBhvr>
                                        <p:cTn id="19" dur="80"/>
                                        <p:tgtEl>
                                          <p:spTgt spid="8"/>
                                        </p:tgtEl>
                                        <p:attrNameLst>
                                          <p:attrName>fill.type</p:attrName>
                                        </p:attrNameLst>
                                      </p:cBhvr>
                                      <p:to>
                                        <p:strVal val="solid"/>
                                      </p:to>
                                    </p:set>
                                  </p:childTnLst>
                                </p:cTn>
                              </p:par>
                              <p:par>
                                <p:cTn id="20" presetID="27" presetClass="entr" presetSubtype="0" fill="hold" grpId="0" nodeType="withEffect">
                                  <p:stCondLst>
                                    <p:cond delay="0"/>
                                  </p:stCondLst>
                                  <p:iterate type="lt">
                                    <p:tmPct val="50000"/>
                                  </p:iterate>
                                  <p:childTnLst>
                                    <p:set>
                                      <p:cBhvr>
                                        <p:cTn id="21" dur="1" fill="hold">
                                          <p:stCondLst>
                                            <p:cond delay="0"/>
                                          </p:stCondLst>
                                        </p:cTn>
                                        <p:tgtEl>
                                          <p:spTgt spid="9"/>
                                        </p:tgtEl>
                                        <p:attrNameLst>
                                          <p:attrName>style.visibility</p:attrName>
                                        </p:attrNameLst>
                                      </p:cBhvr>
                                      <p:to>
                                        <p:strVal val="visible"/>
                                      </p:to>
                                    </p:set>
                                    <p:anim calcmode="discrete" valueType="clr">
                                      <p:cBhvr override="childStyle">
                                        <p:cTn id="22" dur="80"/>
                                        <p:tgtEl>
                                          <p:spTgt spid="9"/>
                                        </p:tgtEl>
                                        <p:attrNameLst>
                                          <p:attrName>style.color</p:attrName>
                                        </p:attrNameLst>
                                      </p:cBhvr>
                                      <p:tavLst>
                                        <p:tav tm="0">
                                          <p:val>
                                            <p:clrVal>
                                              <a:schemeClr val="accent2"/>
                                            </p:clrVal>
                                          </p:val>
                                        </p:tav>
                                        <p:tav tm="50000">
                                          <p:val>
                                            <p:clrVal>
                                              <a:schemeClr val="hlink"/>
                                            </p:clrVal>
                                          </p:val>
                                        </p:tav>
                                      </p:tavLst>
                                    </p:anim>
                                    <p:anim calcmode="discrete" valueType="clr">
                                      <p:cBhvr>
                                        <p:cTn id="23" dur="80"/>
                                        <p:tgtEl>
                                          <p:spTgt spid="9"/>
                                        </p:tgtEl>
                                        <p:attrNameLst>
                                          <p:attrName>fillcolor</p:attrName>
                                        </p:attrNameLst>
                                      </p:cBhvr>
                                      <p:tavLst>
                                        <p:tav tm="0">
                                          <p:val>
                                            <p:clrVal>
                                              <a:schemeClr val="accent2"/>
                                            </p:clrVal>
                                          </p:val>
                                        </p:tav>
                                        <p:tav tm="50000">
                                          <p:val>
                                            <p:clrVal>
                                              <a:schemeClr val="hlink"/>
                                            </p:clrVal>
                                          </p:val>
                                        </p:tav>
                                      </p:tavLst>
                                    </p:anim>
                                    <p:set>
                                      <p:cBhvr>
                                        <p:cTn id="24" dur="80"/>
                                        <p:tgtEl>
                                          <p:spTgt spid="9"/>
                                        </p:tgtEl>
                                        <p:attrNameLst>
                                          <p:attrName>fill.type</p:attrName>
                                        </p:attrNameLst>
                                      </p:cBhvr>
                                      <p:to>
                                        <p:strVal val="solid"/>
                                      </p:to>
                                    </p:set>
                                  </p:childTnLst>
                                </p:cTn>
                              </p:par>
                            </p:childTnLst>
                          </p:cTn>
                        </p:par>
                        <p:par>
                          <p:cTn id="25" fill="hold">
                            <p:stCondLst>
                              <p:cond delay="40"/>
                            </p:stCondLst>
                            <p:childTnLst>
                              <p:par>
                                <p:cTn id="26" presetID="42" presetClass="entr" presetSubtype="0" fill="hold" nodeType="afterEffect">
                                  <p:stCondLst>
                                    <p:cond delay="0"/>
                                  </p:stCondLst>
                                  <p:childTnLst>
                                    <p:set>
                                      <p:cBhvr>
                                        <p:cTn id="27" dur="1" fill="hold">
                                          <p:stCondLst>
                                            <p:cond delay="0"/>
                                          </p:stCondLst>
                                        </p:cTn>
                                        <p:tgtEl>
                                          <p:spTgt spid="26"/>
                                        </p:tgtEl>
                                        <p:attrNameLst>
                                          <p:attrName>style.visibility</p:attrName>
                                        </p:attrNameLst>
                                      </p:cBhvr>
                                      <p:to>
                                        <p:strVal val="visible"/>
                                      </p:to>
                                    </p:set>
                                    <p:animEffect transition="in" filter="fade">
                                      <p:cBhvr>
                                        <p:cTn id="28" dur="1000"/>
                                        <p:tgtEl>
                                          <p:spTgt spid="26"/>
                                        </p:tgtEl>
                                      </p:cBhvr>
                                    </p:animEffect>
                                    <p:anim calcmode="lin" valueType="num">
                                      <p:cBhvr>
                                        <p:cTn id="29" dur="1000" fill="hold"/>
                                        <p:tgtEl>
                                          <p:spTgt spid="26"/>
                                        </p:tgtEl>
                                        <p:attrNameLst>
                                          <p:attrName>ppt_x</p:attrName>
                                        </p:attrNameLst>
                                      </p:cBhvr>
                                      <p:tavLst>
                                        <p:tav tm="0">
                                          <p:val>
                                            <p:strVal val="#ppt_x"/>
                                          </p:val>
                                        </p:tav>
                                        <p:tav tm="100000">
                                          <p:val>
                                            <p:strVal val="#ppt_x"/>
                                          </p:val>
                                        </p:tav>
                                      </p:tavLst>
                                    </p:anim>
                                    <p:anim calcmode="lin" valueType="num">
                                      <p:cBhvr>
                                        <p:cTn id="30" dur="1000" fill="hold"/>
                                        <p:tgtEl>
                                          <p:spTgt spid="2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1000"/>
                                        <p:tgtEl>
                                          <p:spTgt spid="23"/>
                                        </p:tgtEl>
                                      </p:cBhvr>
                                    </p:animEffect>
                                    <p:anim calcmode="lin" valueType="num">
                                      <p:cBhvr>
                                        <p:cTn id="34" dur="1000" fill="hold"/>
                                        <p:tgtEl>
                                          <p:spTgt spid="23"/>
                                        </p:tgtEl>
                                        <p:attrNameLst>
                                          <p:attrName>ppt_x</p:attrName>
                                        </p:attrNameLst>
                                      </p:cBhvr>
                                      <p:tavLst>
                                        <p:tav tm="0">
                                          <p:val>
                                            <p:strVal val="#ppt_x"/>
                                          </p:val>
                                        </p:tav>
                                        <p:tav tm="100000">
                                          <p:val>
                                            <p:strVal val="#ppt_x"/>
                                          </p:val>
                                        </p:tav>
                                      </p:tavLst>
                                    </p:anim>
                                    <p:anim calcmode="lin" valueType="num">
                                      <p:cBhvr>
                                        <p:cTn id="35" dur="1000" fill="hold"/>
                                        <p:tgtEl>
                                          <p:spTgt spid="23"/>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1000"/>
                                        <p:tgtEl>
                                          <p:spTgt spid="25"/>
                                        </p:tgtEl>
                                      </p:cBhvr>
                                    </p:animEffect>
                                    <p:anim calcmode="lin" valueType="num">
                                      <p:cBhvr>
                                        <p:cTn id="39" dur="1000" fill="hold"/>
                                        <p:tgtEl>
                                          <p:spTgt spid="25"/>
                                        </p:tgtEl>
                                        <p:attrNameLst>
                                          <p:attrName>ppt_x</p:attrName>
                                        </p:attrNameLst>
                                      </p:cBhvr>
                                      <p:tavLst>
                                        <p:tav tm="0">
                                          <p:val>
                                            <p:strVal val="#ppt_x"/>
                                          </p:val>
                                        </p:tav>
                                        <p:tav tm="100000">
                                          <p:val>
                                            <p:strVal val="#ppt_x"/>
                                          </p:val>
                                        </p:tav>
                                      </p:tavLst>
                                    </p:anim>
                                    <p:anim calcmode="lin" valueType="num">
                                      <p:cBhvr>
                                        <p:cTn id="40" dur="1000" fill="hold"/>
                                        <p:tgtEl>
                                          <p:spTgt spid="25"/>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1000"/>
                                        <p:tgtEl>
                                          <p:spTgt spid="24"/>
                                        </p:tgtEl>
                                      </p:cBhvr>
                                    </p:animEffect>
                                    <p:anim calcmode="lin" valueType="num">
                                      <p:cBhvr>
                                        <p:cTn id="44" dur="1000" fill="hold"/>
                                        <p:tgtEl>
                                          <p:spTgt spid="24"/>
                                        </p:tgtEl>
                                        <p:attrNameLst>
                                          <p:attrName>ppt_x</p:attrName>
                                        </p:attrNameLst>
                                      </p:cBhvr>
                                      <p:tavLst>
                                        <p:tav tm="0">
                                          <p:val>
                                            <p:strVal val="#ppt_x"/>
                                          </p:val>
                                        </p:tav>
                                        <p:tav tm="100000">
                                          <p:val>
                                            <p:strVal val="#ppt_x"/>
                                          </p:val>
                                        </p:tav>
                                      </p:tavLst>
                                    </p:anim>
                                    <p:anim calcmode="lin" valueType="num">
                                      <p:cBhvr>
                                        <p:cTn id="45" dur="1000" fill="hold"/>
                                        <p:tgtEl>
                                          <p:spTgt spid="24"/>
                                        </p:tgtEl>
                                        <p:attrNameLst>
                                          <p:attrName>ppt_y</p:attrName>
                                        </p:attrNameLst>
                                      </p:cBhvr>
                                      <p:tavLst>
                                        <p:tav tm="0">
                                          <p:val>
                                            <p:strVal val="#ppt_y+.1"/>
                                          </p:val>
                                        </p:tav>
                                        <p:tav tm="100000">
                                          <p:val>
                                            <p:strVal val="#ppt_y"/>
                                          </p:val>
                                        </p:tav>
                                      </p:tavLst>
                                    </p:anim>
                                  </p:childTnLst>
                                </p:cTn>
                              </p:par>
                            </p:childTnLst>
                          </p:cTn>
                        </p:par>
                        <p:par>
                          <p:cTn id="46" fill="hold">
                            <p:stCondLst>
                              <p:cond delay="1040"/>
                            </p:stCondLst>
                            <p:childTnLst>
                              <p:par>
                                <p:cTn id="47" presetID="29" presetClass="entr" presetSubtype="0" fill="hold" nodeType="afterEffect">
                                  <p:stCondLst>
                                    <p:cond delay="0"/>
                                  </p:stCondLst>
                                  <p:childTnLst>
                                    <p:set>
                                      <p:cBhvr>
                                        <p:cTn id="48" dur="1" fill="hold">
                                          <p:stCondLst>
                                            <p:cond delay="0"/>
                                          </p:stCondLst>
                                        </p:cTn>
                                        <p:tgtEl>
                                          <p:spTgt spid="51224"/>
                                        </p:tgtEl>
                                        <p:attrNameLst>
                                          <p:attrName>style.visibility</p:attrName>
                                        </p:attrNameLst>
                                      </p:cBhvr>
                                      <p:to>
                                        <p:strVal val="visible"/>
                                      </p:to>
                                    </p:set>
                                    <p:anim calcmode="lin" valueType="num">
                                      <p:cBhvr>
                                        <p:cTn id="49" dur="1000" fill="hold"/>
                                        <p:tgtEl>
                                          <p:spTgt spid="51224"/>
                                        </p:tgtEl>
                                        <p:attrNameLst>
                                          <p:attrName>ppt_x</p:attrName>
                                        </p:attrNameLst>
                                      </p:cBhvr>
                                      <p:tavLst>
                                        <p:tav tm="0">
                                          <p:val>
                                            <p:strVal val="#ppt_x-.2"/>
                                          </p:val>
                                        </p:tav>
                                        <p:tav tm="100000">
                                          <p:val>
                                            <p:strVal val="#ppt_x"/>
                                          </p:val>
                                        </p:tav>
                                      </p:tavLst>
                                    </p:anim>
                                    <p:anim calcmode="lin" valueType="num">
                                      <p:cBhvr>
                                        <p:cTn id="50" dur="1000" fill="hold"/>
                                        <p:tgtEl>
                                          <p:spTgt spid="51224"/>
                                        </p:tgtEl>
                                        <p:attrNameLst>
                                          <p:attrName>ppt_y</p:attrName>
                                        </p:attrNameLst>
                                      </p:cBhvr>
                                      <p:tavLst>
                                        <p:tav tm="0">
                                          <p:val>
                                            <p:strVal val="#ppt_y"/>
                                          </p:val>
                                        </p:tav>
                                        <p:tav tm="100000">
                                          <p:val>
                                            <p:strVal val="#ppt_y"/>
                                          </p:val>
                                        </p:tav>
                                      </p:tavLst>
                                    </p:anim>
                                    <p:animEffect transition="in" filter="wipe(right)" prLst="gradientSize: 0.1">
                                      <p:cBhvr>
                                        <p:cTn id="51" dur="1000"/>
                                        <p:tgtEl>
                                          <p:spTgt spid="51224"/>
                                        </p:tgtEl>
                                      </p:cBhvr>
                                    </p:animEffect>
                                  </p:childTnLst>
                                </p:cTn>
                              </p:par>
                              <p:par>
                                <p:cTn id="52" presetID="29" presetClass="entr" presetSubtype="0" fill="hold" nodeType="withEffect">
                                  <p:stCondLst>
                                    <p:cond delay="0"/>
                                  </p:stCondLst>
                                  <p:childTnLst>
                                    <p:set>
                                      <p:cBhvr>
                                        <p:cTn id="53" dur="1" fill="hold">
                                          <p:stCondLst>
                                            <p:cond delay="0"/>
                                          </p:stCondLst>
                                        </p:cTn>
                                        <p:tgtEl>
                                          <p:spTgt spid="51223"/>
                                        </p:tgtEl>
                                        <p:attrNameLst>
                                          <p:attrName>style.visibility</p:attrName>
                                        </p:attrNameLst>
                                      </p:cBhvr>
                                      <p:to>
                                        <p:strVal val="visible"/>
                                      </p:to>
                                    </p:set>
                                    <p:anim calcmode="lin" valueType="num">
                                      <p:cBhvr>
                                        <p:cTn id="54" dur="1000" fill="hold"/>
                                        <p:tgtEl>
                                          <p:spTgt spid="51223"/>
                                        </p:tgtEl>
                                        <p:attrNameLst>
                                          <p:attrName>ppt_x</p:attrName>
                                        </p:attrNameLst>
                                      </p:cBhvr>
                                      <p:tavLst>
                                        <p:tav tm="0">
                                          <p:val>
                                            <p:strVal val="#ppt_x-.2"/>
                                          </p:val>
                                        </p:tav>
                                        <p:tav tm="100000">
                                          <p:val>
                                            <p:strVal val="#ppt_x"/>
                                          </p:val>
                                        </p:tav>
                                      </p:tavLst>
                                    </p:anim>
                                    <p:anim calcmode="lin" valueType="num">
                                      <p:cBhvr>
                                        <p:cTn id="55" dur="1000" fill="hold"/>
                                        <p:tgtEl>
                                          <p:spTgt spid="51223"/>
                                        </p:tgtEl>
                                        <p:attrNameLst>
                                          <p:attrName>ppt_y</p:attrName>
                                        </p:attrNameLst>
                                      </p:cBhvr>
                                      <p:tavLst>
                                        <p:tav tm="0">
                                          <p:val>
                                            <p:strVal val="#ppt_y"/>
                                          </p:val>
                                        </p:tav>
                                        <p:tav tm="100000">
                                          <p:val>
                                            <p:strVal val="#ppt_y"/>
                                          </p:val>
                                        </p:tav>
                                      </p:tavLst>
                                    </p:anim>
                                    <p:animEffect transition="in" filter="wipe(right)" prLst="gradientSize: 0.1">
                                      <p:cBhvr>
                                        <p:cTn id="56" dur="1000"/>
                                        <p:tgtEl>
                                          <p:spTgt spid="51223"/>
                                        </p:tgtEl>
                                      </p:cBhvr>
                                    </p:animEffect>
                                  </p:childTnLst>
                                </p:cTn>
                              </p:par>
                              <p:par>
                                <p:cTn id="57" presetID="29" presetClass="entr" presetSubtype="0" fill="hold" nodeType="withEffect">
                                  <p:stCondLst>
                                    <p:cond delay="0"/>
                                  </p:stCondLst>
                                  <p:childTnLst>
                                    <p:set>
                                      <p:cBhvr>
                                        <p:cTn id="58" dur="1" fill="hold">
                                          <p:stCondLst>
                                            <p:cond delay="0"/>
                                          </p:stCondLst>
                                        </p:cTn>
                                        <p:tgtEl>
                                          <p:spTgt spid="51222"/>
                                        </p:tgtEl>
                                        <p:attrNameLst>
                                          <p:attrName>style.visibility</p:attrName>
                                        </p:attrNameLst>
                                      </p:cBhvr>
                                      <p:to>
                                        <p:strVal val="visible"/>
                                      </p:to>
                                    </p:set>
                                    <p:anim calcmode="lin" valueType="num">
                                      <p:cBhvr>
                                        <p:cTn id="59" dur="1000" fill="hold"/>
                                        <p:tgtEl>
                                          <p:spTgt spid="51222"/>
                                        </p:tgtEl>
                                        <p:attrNameLst>
                                          <p:attrName>ppt_x</p:attrName>
                                        </p:attrNameLst>
                                      </p:cBhvr>
                                      <p:tavLst>
                                        <p:tav tm="0">
                                          <p:val>
                                            <p:strVal val="#ppt_x-.2"/>
                                          </p:val>
                                        </p:tav>
                                        <p:tav tm="100000">
                                          <p:val>
                                            <p:strVal val="#ppt_x"/>
                                          </p:val>
                                        </p:tav>
                                      </p:tavLst>
                                    </p:anim>
                                    <p:anim calcmode="lin" valueType="num">
                                      <p:cBhvr>
                                        <p:cTn id="60" dur="1000" fill="hold"/>
                                        <p:tgtEl>
                                          <p:spTgt spid="51222"/>
                                        </p:tgtEl>
                                        <p:attrNameLst>
                                          <p:attrName>ppt_y</p:attrName>
                                        </p:attrNameLst>
                                      </p:cBhvr>
                                      <p:tavLst>
                                        <p:tav tm="0">
                                          <p:val>
                                            <p:strVal val="#ppt_y"/>
                                          </p:val>
                                        </p:tav>
                                        <p:tav tm="100000">
                                          <p:val>
                                            <p:strVal val="#ppt_y"/>
                                          </p:val>
                                        </p:tav>
                                      </p:tavLst>
                                    </p:anim>
                                    <p:animEffect transition="in" filter="wipe(right)" prLst="gradientSize: 0.1">
                                      <p:cBhvr>
                                        <p:cTn id="61" dur="1000"/>
                                        <p:tgtEl>
                                          <p:spTgt spid="51222"/>
                                        </p:tgtEl>
                                      </p:cBhvr>
                                    </p:animEffect>
                                  </p:childTnLst>
                                </p:cTn>
                              </p:par>
                              <p:par>
                                <p:cTn id="62" presetID="29" presetClass="entr" presetSubtype="0" fill="hold" nodeType="withEffect">
                                  <p:stCondLst>
                                    <p:cond delay="0"/>
                                  </p:stCondLst>
                                  <p:childTnLst>
                                    <p:set>
                                      <p:cBhvr>
                                        <p:cTn id="63" dur="1" fill="hold">
                                          <p:stCondLst>
                                            <p:cond delay="0"/>
                                          </p:stCondLst>
                                        </p:cTn>
                                        <p:tgtEl>
                                          <p:spTgt spid="51221"/>
                                        </p:tgtEl>
                                        <p:attrNameLst>
                                          <p:attrName>style.visibility</p:attrName>
                                        </p:attrNameLst>
                                      </p:cBhvr>
                                      <p:to>
                                        <p:strVal val="visible"/>
                                      </p:to>
                                    </p:set>
                                    <p:anim calcmode="lin" valueType="num">
                                      <p:cBhvr>
                                        <p:cTn id="64" dur="1000" fill="hold"/>
                                        <p:tgtEl>
                                          <p:spTgt spid="51221"/>
                                        </p:tgtEl>
                                        <p:attrNameLst>
                                          <p:attrName>ppt_x</p:attrName>
                                        </p:attrNameLst>
                                      </p:cBhvr>
                                      <p:tavLst>
                                        <p:tav tm="0">
                                          <p:val>
                                            <p:strVal val="#ppt_x-.2"/>
                                          </p:val>
                                        </p:tav>
                                        <p:tav tm="100000">
                                          <p:val>
                                            <p:strVal val="#ppt_x"/>
                                          </p:val>
                                        </p:tav>
                                      </p:tavLst>
                                    </p:anim>
                                    <p:anim calcmode="lin" valueType="num">
                                      <p:cBhvr>
                                        <p:cTn id="65" dur="1000" fill="hold"/>
                                        <p:tgtEl>
                                          <p:spTgt spid="51221"/>
                                        </p:tgtEl>
                                        <p:attrNameLst>
                                          <p:attrName>ppt_y</p:attrName>
                                        </p:attrNameLst>
                                      </p:cBhvr>
                                      <p:tavLst>
                                        <p:tav tm="0">
                                          <p:val>
                                            <p:strVal val="#ppt_y"/>
                                          </p:val>
                                        </p:tav>
                                        <p:tav tm="100000">
                                          <p:val>
                                            <p:strVal val="#ppt_y"/>
                                          </p:val>
                                        </p:tav>
                                      </p:tavLst>
                                    </p:anim>
                                    <p:animEffect transition="in" filter="wipe(right)" prLst="gradientSize: 0.1">
                                      <p:cBhvr>
                                        <p:cTn id="66" dur="1000"/>
                                        <p:tgtEl>
                                          <p:spTgt spid="51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a:spLocks noChangeArrowheads="1"/>
          </p:cNvSpPr>
          <p:nvPr/>
        </p:nvSpPr>
        <p:spPr bwMode="auto">
          <a:xfrm>
            <a:off x="0" y="3540125"/>
            <a:ext cx="12187238" cy="166688"/>
          </a:xfrm>
          <a:prstGeom prst="rect">
            <a:avLst/>
          </a:prstGeom>
          <a:solidFill>
            <a:schemeClr val="accent1"/>
          </a:solidFill>
          <a:ln w="12700" algn="ctr">
            <a:noFill/>
            <a:miter lim="800000"/>
            <a:headEnd/>
            <a:tailEnd/>
          </a:ln>
        </p:spPr>
        <p:txBody>
          <a:bodyPr anchor="ctr"/>
          <a:lstStyle/>
          <a:p>
            <a:pPr algn="ctr" fontAlgn="auto">
              <a:spcBef>
                <a:spcPts val="0"/>
              </a:spcBef>
              <a:spcAft>
                <a:spcPts val="0"/>
              </a:spcAft>
              <a:defRPr/>
            </a:pPr>
            <a:endParaRPr lang="zh-CN" altLang="en-US">
              <a:solidFill>
                <a:schemeClr val="lt1"/>
              </a:solidFill>
              <a:latin typeface="+mn-lt"/>
              <a:ea typeface="+mn-ea"/>
            </a:endParaRPr>
          </a:p>
        </p:txBody>
      </p:sp>
      <p:sp>
        <p:nvSpPr>
          <p:cNvPr id="9" name="等腰三角形 8"/>
          <p:cNvSpPr>
            <a:spLocks noChangeArrowheads="1"/>
          </p:cNvSpPr>
          <p:nvPr/>
        </p:nvSpPr>
        <p:spPr bwMode="auto">
          <a:xfrm>
            <a:off x="811213" y="2690813"/>
            <a:ext cx="822325" cy="925512"/>
          </a:xfrm>
          <a:prstGeom prst="triangle">
            <a:avLst>
              <a:gd name="adj" fmla="val 50000"/>
            </a:avLst>
          </a:prstGeom>
          <a:solidFill>
            <a:schemeClr val="accent1"/>
          </a:solidFill>
          <a:ln w="12700" algn="ctr">
            <a:noFill/>
            <a:miter lim="800000"/>
            <a:headEnd/>
            <a:tailEnd/>
          </a:ln>
        </p:spPr>
        <p:txBody>
          <a:bodyPr anchor="ctr"/>
          <a:lstStyle/>
          <a:p>
            <a:pPr algn="ctr" fontAlgn="auto">
              <a:spcBef>
                <a:spcPts val="0"/>
              </a:spcBef>
              <a:spcAft>
                <a:spcPts val="0"/>
              </a:spcAft>
              <a:defRPr/>
            </a:pPr>
            <a:endParaRPr lang="zh-CN" altLang="en-US">
              <a:solidFill>
                <a:schemeClr val="lt1"/>
              </a:solidFill>
              <a:latin typeface="+mn-lt"/>
              <a:ea typeface="+mn-ea"/>
            </a:endParaRPr>
          </a:p>
        </p:txBody>
      </p:sp>
      <p:sp>
        <p:nvSpPr>
          <p:cNvPr id="13" name="等腰三角形 12"/>
          <p:cNvSpPr>
            <a:spLocks noChangeArrowheads="1"/>
          </p:cNvSpPr>
          <p:nvPr/>
        </p:nvSpPr>
        <p:spPr bwMode="auto">
          <a:xfrm>
            <a:off x="6981825" y="2690813"/>
            <a:ext cx="822325" cy="925512"/>
          </a:xfrm>
          <a:prstGeom prst="triangle">
            <a:avLst>
              <a:gd name="adj" fmla="val 50000"/>
            </a:avLst>
          </a:prstGeom>
          <a:solidFill>
            <a:schemeClr val="accent1">
              <a:alpha val="67058"/>
            </a:schemeClr>
          </a:solidFill>
          <a:ln w="12700" algn="ctr">
            <a:noFill/>
            <a:miter lim="800000"/>
            <a:headEnd/>
            <a:tailEnd/>
          </a:ln>
        </p:spPr>
        <p:txBody>
          <a:bodyPr anchor="ctr"/>
          <a:lstStyle/>
          <a:p>
            <a:pPr algn="ctr" fontAlgn="auto">
              <a:spcBef>
                <a:spcPts val="0"/>
              </a:spcBef>
              <a:spcAft>
                <a:spcPts val="0"/>
              </a:spcAft>
              <a:defRPr/>
            </a:pPr>
            <a:endParaRPr lang="zh-CN" altLang="en-US">
              <a:solidFill>
                <a:schemeClr val="lt1"/>
              </a:solidFill>
              <a:latin typeface="+mn-lt"/>
              <a:ea typeface="+mn-ea"/>
            </a:endParaRPr>
          </a:p>
        </p:txBody>
      </p:sp>
      <p:sp>
        <p:nvSpPr>
          <p:cNvPr id="14" name="等腰三角形 13"/>
          <p:cNvSpPr>
            <a:spLocks noChangeArrowheads="1"/>
          </p:cNvSpPr>
          <p:nvPr/>
        </p:nvSpPr>
        <p:spPr bwMode="auto">
          <a:xfrm rot="10800000">
            <a:off x="3482975" y="3633788"/>
            <a:ext cx="822325" cy="927100"/>
          </a:xfrm>
          <a:prstGeom prst="triangle">
            <a:avLst>
              <a:gd name="adj" fmla="val 50000"/>
            </a:avLst>
          </a:prstGeom>
          <a:solidFill>
            <a:schemeClr val="accent1">
              <a:alpha val="67058"/>
            </a:schemeClr>
          </a:solidFill>
          <a:ln w="12700" algn="ctr">
            <a:noFill/>
            <a:miter lim="800000"/>
            <a:headEnd/>
            <a:tailEnd/>
          </a:ln>
        </p:spPr>
        <p:txBody>
          <a:bodyPr rot="10800000" anchor="ctr"/>
          <a:lstStyle/>
          <a:p>
            <a:pPr algn="ctr" fontAlgn="auto">
              <a:spcBef>
                <a:spcPts val="0"/>
              </a:spcBef>
              <a:spcAft>
                <a:spcPts val="0"/>
              </a:spcAft>
              <a:defRPr/>
            </a:pPr>
            <a:endParaRPr lang="zh-CN" altLang="en-US">
              <a:solidFill>
                <a:schemeClr val="lt1"/>
              </a:solidFill>
              <a:latin typeface="+mn-lt"/>
              <a:ea typeface="+mn-ea"/>
            </a:endParaRPr>
          </a:p>
        </p:txBody>
      </p:sp>
      <p:sp>
        <p:nvSpPr>
          <p:cNvPr id="15" name="等腰三角形 14"/>
          <p:cNvSpPr>
            <a:spLocks noChangeArrowheads="1"/>
          </p:cNvSpPr>
          <p:nvPr/>
        </p:nvSpPr>
        <p:spPr bwMode="auto">
          <a:xfrm rot="10800000">
            <a:off x="10213975" y="3616325"/>
            <a:ext cx="822325" cy="925513"/>
          </a:xfrm>
          <a:prstGeom prst="triangle">
            <a:avLst>
              <a:gd name="adj" fmla="val 50000"/>
            </a:avLst>
          </a:prstGeom>
          <a:solidFill>
            <a:schemeClr val="accent1"/>
          </a:solidFill>
          <a:ln w="12700" algn="ctr">
            <a:noFill/>
            <a:miter lim="800000"/>
            <a:headEnd/>
            <a:tailEnd/>
          </a:ln>
        </p:spPr>
        <p:txBody>
          <a:bodyPr rot="10800000" anchor="ctr"/>
          <a:lstStyle/>
          <a:p>
            <a:pPr algn="ctr" fontAlgn="auto">
              <a:spcBef>
                <a:spcPts val="0"/>
              </a:spcBef>
              <a:spcAft>
                <a:spcPts val="0"/>
              </a:spcAft>
              <a:defRPr/>
            </a:pPr>
            <a:endParaRPr lang="zh-CN" altLang="en-US">
              <a:solidFill>
                <a:schemeClr val="lt1"/>
              </a:solidFill>
              <a:latin typeface="+mn-lt"/>
              <a:ea typeface="+mn-ea"/>
            </a:endParaRPr>
          </a:p>
        </p:txBody>
      </p:sp>
      <p:sp>
        <p:nvSpPr>
          <p:cNvPr id="27661" name="文本框 15"/>
          <p:cNvSpPr txBox="1">
            <a:spLocks noChangeArrowheads="1"/>
          </p:cNvSpPr>
          <p:nvPr/>
        </p:nvSpPr>
        <p:spPr bwMode="auto">
          <a:xfrm>
            <a:off x="182563" y="4341813"/>
            <a:ext cx="2381250" cy="806450"/>
          </a:xfrm>
          <a:prstGeom prst="rect">
            <a:avLst/>
          </a:prstGeom>
          <a:noFill/>
          <a:ln w="9525">
            <a:noFill/>
            <a:miter lim="800000"/>
            <a:headEnd/>
            <a:tailEnd/>
          </a:ln>
        </p:spPr>
        <p:txBody>
          <a:bodyPr>
            <a:spAutoFit/>
          </a:bodyPr>
          <a:lstStyle/>
          <a:p>
            <a:pPr>
              <a:lnSpc>
                <a:spcPct val="130000"/>
              </a:lnSpc>
            </a:pPr>
            <a:r>
              <a:rPr lang="zh-CN" altLang="en-US" sz="1200">
                <a:solidFill>
                  <a:srgbClr val="808080"/>
                </a:solidFill>
                <a:latin typeface="微软雅黑" pitchFamily="34" charset="-122"/>
                <a:ea typeface="微软雅黑" pitchFamily="34" charset="-122"/>
              </a:rPr>
              <a:t>请在这里输入您的文字内容</a:t>
            </a:r>
          </a:p>
          <a:p>
            <a:pPr>
              <a:lnSpc>
                <a:spcPct val="130000"/>
              </a:lnSpc>
            </a:pPr>
            <a:r>
              <a:rPr lang="zh-CN" altLang="en-US" sz="1200">
                <a:solidFill>
                  <a:srgbClr val="808080"/>
                </a:solidFill>
                <a:latin typeface="微软雅黑" pitchFamily="34" charset="-122"/>
                <a:ea typeface="微软雅黑" pitchFamily="34" charset="-122"/>
              </a:rPr>
              <a:t>请在这里输入您的文字内容</a:t>
            </a:r>
          </a:p>
          <a:p>
            <a:pPr>
              <a:lnSpc>
                <a:spcPct val="130000"/>
              </a:lnSpc>
            </a:pPr>
            <a:r>
              <a:rPr lang="zh-CN" altLang="en-US" sz="1200">
                <a:solidFill>
                  <a:srgbClr val="808080"/>
                </a:solidFill>
                <a:latin typeface="微软雅黑" pitchFamily="34" charset="-122"/>
                <a:ea typeface="微软雅黑" pitchFamily="34" charset="-122"/>
              </a:rPr>
              <a:t>请在这里输入您的文字内容</a:t>
            </a:r>
            <a:r>
              <a:rPr lang="en-US" altLang="zh-CN" sz="1200">
                <a:solidFill>
                  <a:srgbClr val="808080"/>
                </a:solidFill>
                <a:latin typeface="微软雅黑" pitchFamily="34" charset="-122"/>
                <a:ea typeface="微软雅黑" pitchFamily="34" charset="-122"/>
                <a:cs typeface="Arial" charset="0"/>
              </a:rPr>
              <a:t>. </a:t>
            </a:r>
          </a:p>
        </p:txBody>
      </p:sp>
      <p:sp>
        <p:nvSpPr>
          <p:cNvPr id="27662" name="文本框 16"/>
          <p:cNvSpPr txBox="1">
            <a:spLocks noChangeArrowheads="1"/>
          </p:cNvSpPr>
          <p:nvPr/>
        </p:nvSpPr>
        <p:spPr bwMode="auto">
          <a:xfrm>
            <a:off x="182563" y="3898900"/>
            <a:ext cx="3481387" cy="457200"/>
          </a:xfrm>
          <a:prstGeom prst="rect">
            <a:avLst/>
          </a:prstGeom>
          <a:noFill/>
          <a:ln w="9525">
            <a:noFill/>
            <a:miter lim="800000"/>
            <a:headEnd/>
            <a:tailEnd/>
          </a:ln>
        </p:spPr>
        <p:txBody>
          <a:bodyPr>
            <a:spAutoFit/>
          </a:bodyPr>
          <a:lstStyle/>
          <a:p>
            <a:r>
              <a:rPr lang="en-US" altLang="zh-CN" sz="2400" b="1">
                <a:solidFill>
                  <a:schemeClr val="accent1"/>
                </a:solidFill>
                <a:latin typeface="微软雅黑" pitchFamily="34" charset="-122"/>
                <a:ea typeface="微软雅黑" pitchFamily="34" charset="-122"/>
                <a:cs typeface="Arial" charset="0"/>
              </a:rPr>
              <a:t>01. </a:t>
            </a:r>
            <a:r>
              <a:rPr lang="zh-CN" altLang="en-US" sz="2400" b="1">
                <a:solidFill>
                  <a:schemeClr val="accent1"/>
                </a:solidFill>
                <a:latin typeface="微软雅黑" pitchFamily="34" charset="-122"/>
                <a:ea typeface="微软雅黑" pitchFamily="34" charset="-122"/>
                <a:cs typeface="Arial" charset="0"/>
              </a:rPr>
              <a:t>标题内容</a:t>
            </a:r>
            <a:endParaRPr lang="en-US" altLang="zh-CN" sz="2400" b="1">
              <a:solidFill>
                <a:schemeClr val="accent1"/>
              </a:solidFill>
              <a:latin typeface="微软雅黑" pitchFamily="34" charset="-122"/>
              <a:ea typeface="微软雅黑" pitchFamily="34" charset="-122"/>
              <a:cs typeface="Arial" charset="0"/>
            </a:endParaRPr>
          </a:p>
        </p:txBody>
      </p:sp>
      <p:sp>
        <p:nvSpPr>
          <p:cNvPr id="27663" name="文本框 17"/>
          <p:cNvSpPr txBox="1">
            <a:spLocks noChangeArrowheads="1"/>
          </p:cNvSpPr>
          <p:nvPr/>
        </p:nvSpPr>
        <p:spPr bwMode="auto">
          <a:xfrm>
            <a:off x="2900363" y="2574925"/>
            <a:ext cx="2381250" cy="639763"/>
          </a:xfrm>
          <a:prstGeom prst="rect">
            <a:avLst/>
          </a:prstGeom>
          <a:noFill/>
          <a:ln w="9525">
            <a:noFill/>
            <a:miter lim="800000"/>
            <a:headEnd/>
            <a:tailEnd/>
          </a:ln>
        </p:spPr>
        <p:txBody>
          <a:bodyPr>
            <a:spAutoFit/>
          </a:bodyPr>
          <a:lstStyle/>
          <a:p>
            <a:r>
              <a:rPr lang="zh-CN" altLang="en-US" sz="1200">
                <a:solidFill>
                  <a:srgbClr val="808080"/>
                </a:solidFill>
              </a:rPr>
              <a:t>请在这里输入您的文字内容</a:t>
            </a:r>
          </a:p>
          <a:p>
            <a:r>
              <a:rPr lang="zh-CN" altLang="en-US" sz="1200">
                <a:solidFill>
                  <a:srgbClr val="808080"/>
                </a:solidFill>
              </a:rPr>
              <a:t>请在这里输入您的文字内容</a:t>
            </a:r>
          </a:p>
          <a:p>
            <a:r>
              <a:rPr lang="zh-CN" altLang="en-US" sz="1200">
                <a:solidFill>
                  <a:srgbClr val="808080"/>
                </a:solidFill>
              </a:rPr>
              <a:t>请在这里输入您的文字内容</a:t>
            </a:r>
            <a:r>
              <a:rPr lang="en-US" altLang="zh-CN" sz="1200">
                <a:solidFill>
                  <a:srgbClr val="808080"/>
                </a:solidFill>
              </a:rPr>
              <a:t>.</a:t>
            </a:r>
          </a:p>
        </p:txBody>
      </p:sp>
      <p:sp>
        <p:nvSpPr>
          <p:cNvPr id="27664" name="文本框 18"/>
          <p:cNvSpPr txBox="1">
            <a:spLocks noChangeArrowheads="1"/>
          </p:cNvSpPr>
          <p:nvPr/>
        </p:nvSpPr>
        <p:spPr bwMode="auto">
          <a:xfrm>
            <a:off x="2900363" y="2132013"/>
            <a:ext cx="3481387" cy="457200"/>
          </a:xfrm>
          <a:prstGeom prst="rect">
            <a:avLst/>
          </a:prstGeom>
          <a:noFill/>
          <a:ln w="9525">
            <a:noFill/>
            <a:miter lim="800000"/>
            <a:headEnd/>
            <a:tailEnd/>
          </a:ln>
        </p:spPr>
        <p:txBody>
          <a:bodyPr>
            <a:spAutoFit/>
          </a:bodyPr>
          <a:lstStyle/>
          <a:p>
            <a:r>
              <a:rPr lang="en-US" altLang="zh-CN" sz="2400" b="1">
                <a:solidFill>
                  <a:schemeClr val="accent1"/>
                </a:solidFill>
                <a:latin typeface="微软雅黑" pitchFamily="34" charset="-122"/>
                <a:ea typeface="微软雅黑" pitchFamily="34" charset="-122"/>
                <a:cs typeface="Arial" charset="0"/>
              </a:rPr>
              <a:t>02. </a:t>
            </a:r>
            <a:r>
              <a:rPr lang="zh-CN" altLang="en-US" sz="2400" b="1">
                <a:solidFill>
                  <a:schemeClr val="accent1"/>
                </a:solidFill>
                <a:latin typeface="微软雅黑" pitchFamily="34" charset="-122"/>
                <a:ea typeface="微软雅黑" pitchFamily="34" charset="-122"/>
                <a:cs typeface="Arial" charset="0"/>
              </a:rPr>
              <a:t>标题内容</a:t>
            </a:r>
          </a:p>
        </p:txBody>
      </p:sp>
      <p:sp>
        <p:nvSpPr>
          <p:cNvPr id="27665" name="文本框 19"/>
          <p:cNvSpPr txBox="1">
            <a:spLocks noChangeArrowheads="1"/>
          </p:cNvSpPr>
          <p:nvPr/>
        </p:nvSpPr>
        <p:spPr bwMode="auto">
          <a:xfrm>
            <a:off x="6381750" y="4222750"/>
            <a:ext cx="2381250" cy="639763"/>
          </a:xfrm>
          <a:prstGeom prst="rect">
            <a:avLst/>
          </a:prstGeom>
          <a:noFill/>
          <a:ln w="9525">
            <a:noFill/>
            <a:miter lim="800000"/>
            <a:headEnd/>
            <a:tailEnd/>
          </a:ln>
        </p:spPr>
        <p:txBody>
          <a:bodyPr>
            <a:spAutoFit/>
          </a:bodyPr>
          <a:lstStyle/>
          <a:p>
            <a:r>
              <a:rPr lang="zh-CN" altLang="en-US" sz="1200">
                <a:solidFill>
                  <a:srgbClr val="808080"/>
                </a:solidFill>
              </a:rPr>
              <a:t>请在这里输入您的文字内容</a:t>
            </a:r>
          </a:p>
          <a:p>
            <a:r>
              <a:rPr lang="zh-CN" altLang="en-US" sz="1200">
                <a:solidFill>
                  <a:srgbClr val="808080"/>
                </a:solidFill>
              </a:rPr>
              <a:t>请在这里输入您的文字内容</a:t>
            </a:r>
          </a:p>
          <a:p>
            <a:r>
              <a:rPr lang="zh-CN" altLang="en-US" sz="1200">
                <a:solidFill>
                  <a:srgbClr val="808080"/>
                </a:solidFill>
              </a:rPr>
              <a:t>请在这里输入您的文字内容</a:t>
            </a:r>
            <a:r>
              <a:rPr lang="en-US" altLang="zh-CN" sz="1200">
                <a:solidFill>
                  <a:srgbClr val="808080"/>
                </a:solidFill>
              </a:rPr>
              <a:t>.</a:t>
            </a:r>
          </a:p>
        </p:txBody>
      </p:sp>
      <p:sp>
        <p:nvSpPr>
          <p:cNvPr id="27666" name="文本框 20"/>
          <p:cNvSpPr txBox="1">
            <a:spLocks noChangeArrowheads="1"/>
          </p:cNvSpPr>
          <p:nvPr/>
        </p:nvSpPr>
        <p:spPr bwMode="auto">
          <a:xfrm>
            <a:off x="6381750" y="3779838"/>
            <a:ext cx="3479800" cy="457200"/>
          </a:xfrm>
          <a:prstGeom prst="rect">
            <a:avLst/>
          </a:prstGeom>
          <a:noFill/>
          <a:ln w="9525">
            <a:noFill/>
            <a:miter lim="800000"/>
            <a:headEnd/>
            <a:tailEnd/>
          </a:ln>
        </p:spPr>
        <p:txBody>
          <a:bodyPr>
            <a:spAutoFit/>
          </a:bodyPr>
          <a:lstStyle/>
          <a:p>
            <a:r>
              <a:rPr lang="en-US" altLang="zh-CN" sz="2400" b="1">
                <a:solidFill>
                  <a:schemeClr val="accent1"/>
                </a:solidFill>
                <a:latin typeface="微软雅黑" pitchFamily="34" charset="-122"/>
                <a:ea typeface="微软雅黑" pitchFamily="34" charset="-122"/>
                <a:cs typeface="Arial" charset="0"/>
              </a:rPr>
              <a:t>03. </a:t>
            </a:r>
            <a:r>
              <a:rPr lang="zh-CN" altLang="en-US" sz="2400" b="1">
                <a:solidFill>
                  <a:schemeClr val="accent1"/>
                </a:solidFill>
                <a:latin typeface="微软雅黑" pitchFamily="34" charset="-122"/>
                <a:ea typeface="微软雅黑" pitchFamily="34" charset="-122"/>
                <a:cs typeface="Arial" charset="0"/>
              </a:rPr>
              <a:t>标题内容</a:t>
            </a:r>
            <a:endParaRPr lang="en-US" altLang="zh-CN" sz="2400" b="1">
              <a:solidFill>
                <a:schemeClr val="accent1"/>
              </a:solidFill>
              <a:latin typeface="微软雅黑" pitchFamily="34" charset="-122"/>
              <a:ea typeface="微软雅黑" pitchFamily="34" charset="-122"/>
              <a:cs typeface="Arial" charset="0"/>
            </a:endParaRPr>
          </a:p>
        </p:txBody>
      </p:sp>
      <p:sp>
        <p:nvSpPr>
          <p:cNvPr id="27667" name="文本框 21"/>
          <p:cNvSpPr txBox="1">
            <a:spLocks noChangeArrowheads="1"/>
          </p:cNvSpPr>
          <p:nvPr/>
        </p:nvSpPr>
        <p:spPr bwMode="auto">
          <a:xfrm>
            <a:off x="9353550" y="2473325"/>
            <a:ext cx="2381250" cy="639763"/>
          </a:xfrm>
          <a:prstGeom prst="rect">
            <a:avLst/>
          </a:prstGeom>
          <a:noFill/>
          <a:ln w="9525">
            <a:noFill/>
            <a:miter lim="800000"/>
            <a:headEnd/>
            <a:tailEnd/>
          </a:ln>
        </p:spPr>
        <p:txBody>
          <a:bodyPr>
            <a:spAutoFit/>
          </a:bodyPr>
          <a:lstStyle/>
          <a:p>
            <a:r>
              <a:rPr lang="zh-CN" altLang="en-US" sz="1200">
                <a:solidFill>
                  <a:srgbClr val="808080"/>
                </a:solidFill>
              </a:rPr>
              <a:t>请在这里输入您的文字内容</a:t>
            </a:r>
          </a:p>
          <a:p>
            <a:r>
              <a:rPr lang="zh-CN" altLang="en-US" sz="1200">
                <a:solidFill>
                  <a:srgbClr val="808080"/>
                </a:solidFill>
              </a:rPr>
              <a:t>请在这里输入您的文字内容</a:t>
            </a:r>
          </a:p>
          <a:p>
            <a:r>
              <a:rPr lang="zh-CN" altLang="en-US" sz="1200">
                <a:solidFill>
                  <a:srgbClr val="808080"/>
                </a:solidFill>
              </a:rPr>
              <a:t>请在这里输入您的文字内容</a:t>
            </a:r>
            <a:r>
              <a:rPr lang="en-US" altLang="zh-CN" sz="1200">
                <a:solidFill>
                  <a:srgbClr val="808080"/>
                </a:solidFill>
              </a:rPr>
              <a:t>.</a:t>
            </a:r>
          </a:p>
        </p:txBody>
      </p:sp>
      <p:sp>
        <p:nvSpPr>
          <p:cNvPr id="27668" name="文本框 22"/>
          <p:cNvSpPr txBox="1">
            <a:spLocks noChangeArrowheads="1"/>
          </p:cNvSpPr>
          <p:nvPr/>
        </p:nvSpPr>
        <p:spPr bwMode="auto">
          <a:xfrm>
            <a:off x="9353550" y="2030413"/>
            <a:ext cx="3479800" cy="457200"/>
          </a:xfrm>
          <a:prstGeom prst="rect">
            <a:avLst/>
          </a:prstGeom>
          <a:noFill/>
          <a:ln w="9525">
            <a:noFill/>
            <a:miter lim="800000"/>
            <a:headEnd/>
            <a:tailEnd/>
          </a:ln>
        </p:spPr>
        <p:txBody>
          <a:bodyPr>
            <a:spAutoFit/>
          </a:bodyPr>
          <a:lstStyle/>
          <a:p>
            <a:r>
              <a:rPr lang="en-US" altLang="zh-CN" sz="2400" b="1">
                <a:solidFill>
                  <a:schemeClr val="accent1"/>
                </a:solidFill>
                <a:latin typeface="微软雅黑" pitchFamily="34" charset="-122"/>
                <a:ea typeface="微软雅黑" pitchFamily="34" charset="-122"/>
                <a:cs typeface="Arial" charset="0"/>
              </a:rPr>
              <a:t>04. </a:t>
            </a:r>
            <a:r>
              <a:rPr lang="zh-CN" altLang="en-US" sz="2400" b="1">
                <a:solidFill>
                  <a:schemeClr val="accent1"/>
                </a:solidFill>
                <a:latin typeface="微软雅黑" pitchFamily="34" charset="-122"/>
                <a:ea typeface="微软雅黑" pitchFamily="34" charset="-122"/>
                <a:cs typeface="Arial" charset="0"/>
              </a:rPr>
              <a:t>标题内容</a:t>
            </a:r>
            <a:endParaRPr lang="en-US" altLang="zh-CN" sz="2400" b="1">
              <a:solidFill>
                <a:schemeClr val="accent1"/>
              </a:solidFill>
              <a:latin typeface="微软雅黑" pitchFamily="34" charset="-122"/>
              <a:ea typeface="微软雅黑" pitchFamily="34" charset="-122"/>
              <a:cs typeface="Arial" charset="0"/>
            </a:endParaRPr>
          </a:p>
        </p:txBody>
      </p:sp>
      <p:sp>
        <p:nvSpPr>
          <p:cNvPr id="24" name="KSO_Shape"/>
          <p:cNvSpPr>
            <a:spLocks/>
          </p:cNvSpPr>
          <p:nvPr/>
        </p:nvSpPr>
        <p:spPr bwMode="auto">
          <a:xfrm>
            <a:off x="1035050" y="3055938"/>
            <a:ext cx="514350" cy="471487"/>
          </a:xfrm>
          <a:custGeom>
            <a:avLst/>
            <a:gdLst>
              <a:gd name="T0" fmla="*/ 198753 w 6786"/>
              <a:gd name="T1" fmla="*/ 1444826 h 6192"/>
              <a:gd name="T2" fmla="*/ 213912 w 6786"/>
              <a:gd name="T3" fmla="*/ 1503552 h 6192"/>
              <a:gd name="T4" fmla="*/ 244511 w 6786"/>
              <a:gd name="T5" fmla="*/ 1553849 h 6192"/>
              <a:gd name="T6" fmla="*/ 288024 w 6786"/>
              <a:gd name="T7" fmla="*/ 1593187 h 6192"/>
              <a:gd name="T8" fmla="*/ 341362 w 6786"/>
              <a:gd name="T9" fmla="*/ 1618756 h 6192"/>
              <a:gd name="T10" fmla="*/ 401998 w 6786"/>
              <a:gd name="T11" fmla="*/ 1628029 h 6192"/>
              <a:gd name="T12" fmla="*/ 1020435 w 6786"/>
              <a:gd name="T13" fmla="*/ 1623814 h 6192"/>
              <a:gd name="T14" fmla="*/ 1076580 w 6786"/>
              <a:gd name="T15" fmla="*/ 1603583 h 6192"/>
              <a:gd name="T16" fmla="*/ 1123742 w 6786"/>
              <a:gd name="T17" fmla="*/ 1568179 h 6192"/>
              <a:gd name="T18" fmla="*/ 1158833 w 6786"/>
              <a:gd name="T19" fmla="*/ 1521254 h 6192"/>
              <a:gd name="T20" fmla="*/ 1179326 w 6786"/>
              <a:gd name="T21" fmla="*/ 1465057 h 6192"/>
              <a:gd name="T22" fmla="*/ 1795798 w 6786"/>
              <a:gd name="T23" fmla="*/ 1265839 h 6192"/>
              <a:gd name="T24" fmla="*/ 83937 w 6786"/>
              <a:gd name="T25" fmla="*/ 1265839 h 6192"/>
              <a:gd name="T26" fmla="*/ 382628 w 6786"/>
              <a:gd name="T27" fmla="*/ 1686 h 6192"/>
              <a:gd name="T28" fmla="*/ 356802 w 6786"/>
              <a:gd name="T29" fmla="*/ 11239 h 6192"/>
              <a:gd name="T30" fmla="*/ 334905 w 6786"/>
              <a:gd name="T31" fmla="*/ 27818 h 6192"/>
              <a:gd name="T32" fmla="*/ 318623 w 6786"/>
              <a:gd name="T33" fmla="*/ 49453 h 6192"/>
              <a:gd name="T34" fmla="*/ 309078 w 6786"/>
              <a:gd name="T35" fmla="*/ 75866 h 6192"/>
              <a:gd name="T36" fmla="*/ 306832 w 6786"/>
              <a:gd name="T37" fmla="*/ 1424034 h 6192"/>
              <a:gd name="T38" fmla="*/ 311324 w 6786"/>
              <a:gd name="T39" fmla="*/ 1452413 h 6192"/>
              <a:gd name="T40" fmla="*/ 323115 w 6786"/>
              <a:gd name="T41" fmla="*/ 1476859 h 6192"/>
              <a:gd name="T42" fmla="*/ 341642 w 6786"/>
              <a:gd name="T43" fmla="*/ 1497090 h 6192"/>
              <a:gd name="T44" fmla="*/ 364943 w 6786"/>
              <a:gd name="T45" fmla="*/ 1511701 h 6192"/>
              <a:gd name="T46" fmla="*/ 392173 w 6786"/>
              <a:gd name="T47" fmla="*/ 1518445 h 6192"/>
              <a:gd name="T48" fmla="*/ 989275 w 6786"/>
              <a:gd name="T49" fmla="*/ 1518445 h 6192"/>
              <a:gd name="T50" fmla="*/ 1016505 w 6786"/>
              <a:gd name="T51" fmla="*/ 1511701 h 6192"/>
              <a:gd name="T52" fmla="*/ 1040086 w 6786"/>
              <a:gd name="T53" fmla="*/ 1497090 h 6192"/>
              <a:gd name="T54" fmla="*/ 1058333 w 6786"/>
              <a:gd name="T55" fmla="*/ 1476859 h 6192"/>
              <a:gd name="T56" fmla="*/ 1070124 w 6786"/>
              <a:gd name="T57" fmla="*/ 1452413 h 6192"/>
              <a:gd name="T58" fmla="*/ 1074615 w 6786"/>
              <a:gd name="T59" fmla="*/ 1424034 h 6192"/>
              <a:gd name="T60" fmla="*/ 1072370 w 6786"/>
              <a:gd name="T61" fmla="*/ 75866 h 6192"/>
              <a:gd name="T62" fmla="*/ 1062825 w 6786"/>
              <a:gd name="T63" fmla="*/ 49453 h 6192"/>
              <a:gd name="T64" fmla="*/ 1046543 w 6786"/>
              <a:gd name="T65" fmla="*/ 27818 h 6192"/>
              <a:gd name="T66" fmla="*/ 1024646 w 6786"/>
              <a:gd name="T67" fmla="*/ 11239 h 6192"/>
              <a:gd name="T68" fmla="*/ 998820 w 6786"/>
              <a:gd name="T69" fmla="*/ 1686 h 6192"/>
              <a:gd name="T70" fmla="*/ 401998 w 6786"/>
              <a:gd name="T71" fmla="*/ 0 h 6192"/>
              <a:gd name="T72" fmla="*/ 437089 w 6786"/>
              <a:gd name="T73" fmla="*/ 123634 h 6192"/>
              <a:gd name="T74" fmla="*/ 436808 w 6786"/>
              <a:gd name="T75" fmla="*/ 930342 h 6192"/>
              <a:gd name="T76" fmla="*/ 776485 w 6786"/>
              <a:gd name="T77" fmla="*/ 930342 h 6192"/>
              <a:gd name="T78" fmla="*/ 709954 w 6786"/>
              <a:gd name="T79" fmla="*/ 927813 h 6192"/>
              <a:gd name="T80" fmla="*/ 727639 w 6786"/>
              <a:gd name="T81" fmla="*/ 941863 h 6192"/>
              <a:gd name="T82" fmla="*/ 734657 w 6786"/>
              <a:gd name="T83" fmla="*/ 963218 h 6192"/>
              <a:gd name="T84" fmla="*/ 729885 w 6786"/>
              <a:gd name="T85" fmla="*/ 981763 h 6192"/>
              <a:gd name="T86" fmla="*/ 713603 w 6786"/>
              <a:gd name="T87" fmla="*/ 997498 h 6192"/>
              <a:gd name="T88" fmla="*/ 694233 w 6786"/>
              <a:gd name="T89" fmla="*/ 1001994 h 6192"/>
              <a:gd name="T90" fmla="*/ 672056 w 6786"/>
              <a:gd name="T91" fmla="*/ 995531 h 6192"/>
              <a:gd name="T92" fmla="*/ 657458 w 6786"/>
              <a:gd name="T93" fmla="*/ 978672 h 6192"/>
              <a:gd name="T94" fmla="*/ 654370 w 6786"/>
              <a:gd name="T95" fmla="*/ 959284 h 6192"/>
              <a:gd name="T96" fmla="*/ 663353 w 6786"/>
              <a:gd name="T97" fmla="*/ 938772 h 6192"/>
              <a:gd name="T98" fmla="*/ 682723 w 6786"/>
              <a:gd name="T99" fmla="*/ 926409 h 6192"/>
              <a:gd name="T100" fmla="*/ 575206 w 6786"/>
              <a:gd name="T101" fmla="*/ 1055100 h 6192"/>
              <a:gd name="T102" fmla="*/ 764976 w 6786"/>
              <a:gd name="T103" fmla="*/ 1055100 h 6192"/>
              <a:gd name="T104" fmla="*/ 951939 w 6786"/>
              <a:gd name="T105" fmla="*/ 1055100 h 6192"/>
              <a:gd name="T106" fmla="*/ 575206 w 6786"/>
              <a:gd name="T107" fmla="*/ 1165527 h 6192"/>
              <a:gd name="T108" fmla="*/ 764976 w 6786"/>
              <a:gd name="T109" fmla="*/ 1165527 h 6192"/>
              <a:gd name="T110" fmla="*/ 951939 w 6786"/>
              <a:gd name="T111" fmla="*/ 1165527 h 6192"/>
              <a:gd name="T112" fmla="*/ 436808 w 6786"/>
              <a:gd name="T113" fmla="*/ 1342267 h 6192"/>
              <a:gd name="T114" fmla="*/ 626578 w 6786"/>
              <a:gd name="T115" fmla="*/ 1342267 h 6192"/>
              <a:gd name="T116" fmla="*/ 813541 w 6786"/>
              <a:gd name="T117" fmla="*/ 1342267 h 6192"/>
              <a:gd name="T118" fmla="*/ 1380044 w 6786"/>
              <a:gd name="T119" fmla="*/ 1499338 h 619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6786" h="6192">
                <a:moveTo>
                  <a:pt x="299" y="4505"/>
                </a:moveTo>
                <a:lnTo>
                  <a:pt x="705" y="4505"/>
                </a:lnTo>
                <a:lnTo>
                  <a:pt x="705" y="5068"/>
                </a:lnTo>
                <a:lnTo>
                  <a:pt x="706" y="5105"/>
                </a:lnTo>
                <a:lnTo>
                  <a:pt x="708" y="5142"/>
                </a:lnTo>
                <a:lnTo>
                  <a:pt x="714" y="5178"/>
                </a:lnTo>
                <a:lnTo>
                  <a:pt x="720" y="5214"/>
                </a:lnTo>
                <a:lnTo>
                  <a:pt x="728" y="5249"/>
                </a:lnTo>
                <a:lnTo>
                  <a:pt x="737" y="5283"/>
                </a:lnTo>
                <a:lnTo>
                  <a:pt x="749" y="5318"/>
                </a:lnTo>
                <a:lnTo>
                  <a:pt x="762" y="5351"/>
                </a:lnTo>
                <a:lnTo>
                  <a:pt x="777" y="5383"/>
                </a:lnTo>
                <a:lnTo>
                  <a:pt x="793" y="5414"/>
                </a:lnTo>
                <a:lnTo>
                  <a:pt x="810" y="5444"/>
                </a:lnTo>
                <a:lnTo>
                  <a:pt x="829" y="5474"/>
                </a:lnTo>
                <a:lnTo>
                  <a:pt x="850" y="5502"/>
                </a:lnTo>
                <a:lnTo>
                  <a:pt x="871" y="5530"/>
                </a:lnTo>
                <a:lnTo>
                  <a:pt x="894" y="5556"/>
                </a:lnTo>
                <a:lnTo>
                  <a:pt x="918" y="5581"/>
                </a:lnTo>
                <a:lnTo>
                  <a:pt x="943" y="5606"/>
                </a:lnTo>
                <a:lnTo>
                  <a:pt x="970" y="5628"/>
                </a:lnTo>
                <a:lnTo>
                  <a:pt x="998" y="5650"/>
                </a:lnTo>
                <a:lnTo>
                  <a:pt x="1026" y="5670"/>
                </a:lnTo>
                <a:lnTo>
                  <a:pt x="1056" y="5689"/>
                </a:lnTo>
                <a:lnTo>
                  <a:pt x="1086" y="5707"/>
                </a:lnTo>
                <a:lnTo>
                  <a:pt x="1117" y="5723"/>
                </a:lnTo>
                <a:lnTo>
                  <a:pt x="1149" y="5738"/>
                </a:lnTo>
                <a:lnTo>
                  <a:pt x="1182" y="5750"/>
                </a:lnTo>
                <a:lnTo>
                  <a:pt x="1216" y="5761"/>
                </a:lnTo>
                <a:lnTo>
                  <a:pt x="1251" y="5772"/>
                </a:lnTo>
                <a:lnTo>
                  <a:pt x="1285" y="5779"/>
                </a:lnTo>
                <a:lnTo>
                  <a:pt x="1321" y="5786"/>
                </a:lnTo>
                <a:lnTo>
                  <a:pt x="1358" y="5791"/>
                </a:lnTo>
                <a:lnTo>
                  <a:pt x="1394" y="5793"/>
                </a:lnTo>
                <a:lnTo>
                  <a:pt x="1432" y="5794"/>
                </a:lnTo>
                <a:lnTo>
                  <a:pt x="3489" y="5794"/>
                </a:lnTo>
                <a:lnTo>
                  <a:pt x="3527" y="5793"/>
                </a:lnTo>
                <a:lnTo>
                  <a:pt x="3563" y="5791"/>
                </a:lnTo>
                <a:lnTo>
                  <a:pt x="3600" y="5786"/>
                </a:lnTo>
                <a:lnTo>
                  <a:pt x="3635" y="5779"/>
                </a:lnTo>
                <a:lnTo>
                  <a:pt x="3670" y="5772"/>
                </a:lnTo>
                <a:lnTo>
                  <a:pt x="3705" y="5761"/>
                </a:lnTo>
                <a:lnTo>
                  <a:pt x="3739" y="5750"/>
                </a:lnTo>
                <a:lnTo>
                  <a:pt x="3772" y="5738"/>
                </a:lnTo>
                <a:lnTo>
                  <a:pt x="3804" y="5723"/>
                </a:lnTo>
                <a:lnTo>
                  <a:pt x="3835" y="5707"/>
                </a:lnTo>
                <a:lnTo>
                  <a:pt x="3866" y="5689"/>
                </a:lnTo>
                <a:lnTo>
                  <a:pt x="3896" y="5670"/>
                </a:lnTo>
                <a:lnTo>
                  <a:pt x="3923" y="5650"/>
                </a:lnTo>
                <a:lnTo>
                  <a:pt x="3951" y="5628"/>
                </a:lnTo>
                <a:lnTo>
                  <a:pt x="3978" y="5606"/>
                </a:lnTo>
                <a:lnTo>
                  <a:pt x="4003" y="5581"/>
                </a:lnTo>
                <a:lnTo>
                  <a:pt x="4027" y="5556"/>
                </a:lnTo>
                <a:lnTo>
                  <a:pt x="4050" y="5530"/>
                </a:lnTo>
                <a:lnTo>
                  <a:pt x="4071" y="5502"/>
                </a:lnTo>
                <a:lnTo>
                  <a:pt x="4092" y="5474"/>
                </a:lnTo>
                <a:lnTo>
                  <a:pt x="4111" y="5444"/>
                </a:lnTo>
                <a:lnTo>
                  <a:pt x="4128" y="5414"/>
                </a:lnTo>
                <a:lnTo>
                  <a:pt x="4144" y="5383"/>
                </a:lnTo>
                <a:lnTo>
                  <a:pt x="4159" y="5351"/>
                </a:lnTo>
                <a:lnTo>
                  <a:pt x="4172" y="5318"/>
                </a:lnTo>
                <a:lnTo>
                  <a:pt x="4184" y="5283"/>
                </a:lnTo>
                <a:lnTo>
                  <a:pt x="4193" y="5249"/>
                </a:lnTo>
                <a:lnTo>
                  <a:pt x="4201" y="5214"/>
                </a:lnTo>
                <a:lnTo>
                  <a:pt x="4207" y="5178"/>
                </a:lnTo>
                <a:lnTo>
                  <a:pt x="4213" y="5142"/>
                </a:lnTo>
                <a:lnTo>
                  <a:pt x="4215" y="5105"/>
                </a:lnTo>
                <a:lnTo>
                  <a:pt x="4216" y="5068"/>
                </a:lnTo>
                <a:lnTo>
                  <a:pt x="4216" y="4505"/>
                </a:lnTo>
                <a:lnTo>
                  <a:pt x="6397" y="4505"/>
                </a:lnTo>
                <a:lnTo>
                  <a:pt x="6786" y="5455"/>
                </a:lnTo>
                <a:lnTo>
                  <a:pt x="6786" y="6192"/>
                </a:lnTo>
                <a:lnTo>
                  <a:pt x="0" y="6192"/>
                </a:lnTo>
                <a:lnTo>
                  <a:pt x="0" y="5442"/>
                </a:lnTo>
                <a:lnTo>
                  <a:pt x="299" y="4505"/>
                </a:lnTo>
                <a:close/>
                <a:moveTo>
                  <a:pt x="1432" y="0"/>
                </a:moveTo>
                <a:lnTo>
                  <a:pt x="1432" y="0"/>
                </a:lnTo>
                <a:lnTo>
                  <a:pt x="1415" y="0"/>
                </a:lnTo>
                <a:lnTo>
                  <a:pt x="1397" y="2"/>
                </a:lnTo>
                <a:lnTo>
                  <a:pt x="1380" y="4"/>
                </a:lnTo>
                <a:lnTo>
                  <a:pt x="1363" y="6"/>
                </a:lnTo>
                <a:lnTo>
                  <a:pt x="1347" y="10"/>
                </a:lnTo>
                <a:lnTo>
                  <a:pt x="1331" y="15"/>
                </a:lnTo>
                <a:lnTo>
                  <a:pt x="1316" y="20"/>
                </a:lnTo>
                <a:lnTo>
                  <a:pt x="1300" y="26"/>
                </a:lnTo>
                <a:lnTo>
                  <a:pt x="1285" y="33"/>
                </a:lnTo>
                <a:lnTo>
                  <a:pt x="1271" y="40"/>
                </a:lnTo>
                <a:lnTo>
                  <a:pt x="1257" y="49"/>
                </a:lnTo>
                <a:lnTo>
                  <a:pt x="1243" y="57"/>
                </a:lnTo>
                <a:lnTo>
                  <a:pt x="1229" y="67"/>
                </a:lnTo>
                <a:lnTo>
                  <a:pt x="1216" y="77"/>
                </a:lnTo>
                <a:lnTo>
                  <a:pt x="1205" y="87"/>
                </a:lnTo>
                <a:lnTo>
                  <a:pt x="1193" y="99"/>
                </a:lnTo>
                <a:lnTo>
                  <a:pt x="1182" y="111"/>
                </a:lnTo>
                <a:lnTo>
                  <a:pt x="1171" y="123"/>
                </a:lnTo>
                <a:lnTo>
                  <a:pt x="1161" y="136"/>
                </a:lnTo>
                <a:lnTo>
                  <a:pt x="1151" y="149"/>
                </a:lnTo>
                <a:lnTo>
                  <a:pt x="1142" y="162"/>
                </a:lnTo>
                <a:lnTo>
                  <a:pt x="1135" y="176"/>
                </a:lnTo>
                <a:lnTo>
                  <a:pt x="1127" y="191"/>
                </a:lnTo>
                <a:lnTo>
                  <a:pt x="1120" y="206"/>
                </a:lnTo>
                <a:lnTo>
                  <a:pt x="1115" y="221"/>
                </a:lnTo>
                <a:lnTo>
                  <a:pt x="1109" y="237"/>
                </a:lnTo>
                <a:lnTo>
                  <a:pt x="1104" y="254"/>
                </a:lnTo>
                <a:lnTo>
                  <a:pt x="1101" y="270"/>
                </a:lnTo>
                <a:lnTo>
                  <a:pt x="1097" y="287"/>
                </a:lnTo>
                <a:lnTo>
                  <a:pt x="1095" y="303"/>
                </a:lnTo>
                <a:lnTo>
                  <a:pt x="1094" y="320"/>
                </a:lnTo>
                <a:lnTo>
                  <a:pt x="1093" y="337"/>
                </a:lnTo>
                <a:lnTo>
                  <a:pt x="1093" y="5068"/>
                </a:lnTo>
                <a:lnTo>
                  <a:pt x="1094" y="5085"/>
                </a:lnTo>
                <a:lnTo>
                  <a:pt x="1095" y="5102"/>
                </a:lnTo>
                <a:lnTo>
                  <a:pt x="1097" y="5119"/>
                </a:lnTo>
                <a:lnTo>
                  <a:pt x="1101" y="5135"/>
                </a:lnTo>
                <a:lnTo>
                  <a:pt x="1104" y="5152"/>
                </a:lnTo>
                <a:lnTo>
                  <a:pt x="1109" y="5169"/>
                </a:lnTo>
                <a:lnTo>
                  <a:pt x="1115" y="5184"/>
                </a:lnTo>
                <a:lnTo>
                  <a:pt x="1120" y="5199"/>
                </a:lnTo>
                <a:lnTo>
                  <a:pt x="1127" y="5214"/>
                </a:lnTo>
                <a:lnTo>
                  <a:pt x="1135" y="5229"/>
                </a:lnTo>
                <a:lnTo>
                  <a:pt x="1142" y="5242"/>
                </a:lnTo>
                <a:lnTo>
                  <a:pt x="1151" y="5256"/>
                </a:lnTo>
                <a:lnTo>
                  <a:pt x="1161" y="5269"/>
                </a:lnTo>
                <a:lnTo>
                  <a:pt x="1171" y="5282"/>
                </a:lnTo>
                <a:lnTo>
                  <a:pt x="1182" y="5295"/>
                </a:lnTo>
                <a:lnTo>
                  <a:pt x="1193" y="5307"/>
                </a:lnTo>
                <a:lnTo>
                  <a:pt x="1205" y="5318"/>
                </a:lnTo>
                <a:lnTo>
                  <a:pt x="1217" y="5328"/>
                </a:lnTo>
                <a:lnTo>
                  <a:pt x="1229" y="5339"/>
                </a:lnTo>
                <a:lnTo>
                  <a:pt x="1243" y="5348"/>
                </a:lnTo>
                <a:lnTo>
                  <a:pt x="1257" y="5357"/>
                </a:lnTo>
                <a:lnTo>
                  <a:pt x="1271" y="5365"/>
                </a:lnTo>
                <a:lnTo>
                  <a:pt x="1285" y="5372"/>
                </a:lnTo>
                <a:lnTo>
                  <a:pt x="1300" y="5380"/>
                </a:lnTo>
                <a:lnTo>
                  <a:pt x="1316" y="5385"/>
                </a:lnTo>
                <a:lnTo>
                  <a:pt x="1331" y="5390"/>
                </a:lnTo>
                <a:lnTo>
                  <a:pt x="1347" y="5396"/>
                </a:lnTo>
                <a:lnTo>
                  <a:pt x="1364" y="5399"/>
                </a:lnTo>
                <a:lnTo>
                  <a:pt x="1380" y="5402"/>
                </a:lnTo>
                <a:lnTo>
                  <a:pt x="1397" y="5404"/>
                </a:lnTo>
                <a:lnTo>
                  <a:pt x="1415" y="5405"/>
                </a:lnTo>
                <a:lnTo>
                  <a:pt x="1432" y="5406"/>
                </a:lnTo>
                <a:lnTo>
                  <a:pt x="3489" y="5406"/>
                </a:lnTo>
                <a:lnTo>
                  <a:pt x="3506" y="5405"/>
                </a:lnTo>
                <a:lnTo>
                  <a:pt x="3524" y="5404"/>
                </a:lnTo>
                <a:lnTo>
                  <a:pt x="3541" y="5402"/>
                </a:lnTo>
                <a:lnTo>
                  <a:pt x="3557" y="5399"/>
                </a:lnTo>
                <a:lnTo>
                  <a:pt x="3574" y="5396"/>
                </a:lnTo>
                <a:lnTo>
                  <a:pt x="3590" y="5390"/>
                </a:lnTo>
                <a:lnTo>
                  <a:pt x="3605" y="5385"/>
                </a:lnTo>
                <a:lnTo>
                  <a:pt x="3621" y="5380"/>
                </a:lnTo>
                <a:lnTo>
                  <a:pt x="3636" y="5372"/>
                </a:lnTo>
                <a:lnTo>
                  <a:pt x="3650" y="5365"/>
                </a:lnTo>
                <a:lnTo>
                  <a:pt x="3664" y="5357"/>
                </a:lnTo>
                <a:lnTo>
                  <a:pt x="3678" y="5348"/>
                </a:lnTo>
                <a:lnTo>
                  <a:pt x="3692" y="5339"/>
                </a:lnTo>
                <a:lnTo>
                  <a:pt x="3705" y="5328"/>
                </a:lnTo>
                <a:lnTo>
                  <a:pt x="3717" y="5318"/>
                </a:lnTo>
                <a:lnTo>
                  <a:pt x="3728" y="5307"/>
                </a:lnTo>
                <a:lnTo>
                  <a:pt x="3739" y="5295"/>
                </a:lnTo>
                <a:lnTo>
                  <a:pt x="3750" y="5282"/>
                </a:lnTo>
                <a:lnTo>
                  <a:pt x="3760" y="5269"/>
                </a:lnTo>
                <a:lnTo>
                  <a:pt x="3770" y="5256"/>
                </a:lnTo>
                <a:lnTo>
                  <a:pt x="3779" y="5242"/>
                </a:lnTo>
                <a:lnTo>
                  <a:pt x="3786" y="5229"/>
                </a:lnTo>
                <a:lnTo>
                  <a:pt x="3794" y="5214"/>
                </a:lnTo>
                <a:lnTo>
                  <a:pt x="3801" y="5199"/>
                </a:lnTo>
                <a:lnTo>
                  <a:pt x="3807" y="5184"/>
                </a:lnTo>
                <a:lnTo>
                  <a:pt x="3812" y="5169"/>
                </a:lnTo>
                <a:lnTo>
                  <a:pt x="3817" y="5152"/>
                </a:lnTo>
                <a:lnTo>
                  <a:pt x="3820" y="5135"/>
                </a:lnTo>
                <a:lnTo>
                  <a:pt x="3824" y="5119"/>
                </a:lnTo>
                <a:lnTo>
                  <a:pt x="3826" y="5102"/>
                </a:lnTo>
                <a:lnTo>
                  <a:pt x="3827" y="5085"/>
                </a:lnTo>
                <a:lnTo>
                  <a:pt x="3828" y="5068"/>
                </a:lnTo>
                <a:lnTo>
                  <a:pt x="3828" y="337"/>
                </a:lnTo>
                <a:lnTo>
                  <a:pt x="3827" y="320"/>
                </a:lnTo>
                <a:lnTo>
                  <a:pt x="3826" y="303"/>
                </a:lnTo>
                <a:lnTo>
                  <a:pt x="3824" y="287"/>
                </a:lnTo>
                <a:lnTo>
                  <a:pt x="3820" y="270"/>
                </a:lnTo>
                <a:lnTo>
                  <a:pt x="3817" y="254"/>
                </a:lnTo>
                <a:lnTo>
                  <a:pt x="3812" y="237"/>
                </a:lnTo>
                <a:lnTo>
                  <a:pt x="3807" y="221"/>
                </a:lnTo>
                <a:lnTo>
                  <a:pt x="3801" y="206"/>
                </a:lnTo>
                <a:lnTo>
                  <a:pt x="3794" y="191"/>
                </a:lnTo>
                <a:lnTo>
                  <a:pt x="3786" y="176"/>
                </a:lnTo>
                <a:lnTo>
                  <a:pt x="3779" y="162"/>
                </a:lnTo>
                <a:lnTo>
                  <a:pt x="3770" y="149"/>
                </a:lnTo>
                <a:lnTo>
                  <a:pt x="3760" y="136"/>
                </a:lnTo>
                <a:lnTo>
                  <a:pt x="3750" y="123"/>
                </a:lnTo>
                <a:lnTo>
                  <a:pt x="3739" y="111"/>
                </a:lnTo>
                <a:lnTo>
                  <a:pt x="3728" y="99"/>
                </a:lnTo>
                <a:lnTo>
                  <a:pt x="3717" y="87"/>
                </a:lnTo>
                <a:lnTo>
                  <a:pt x="3705" y="77"/>
                </a:lnTo>
                <a:lnTo>
                  <a:pt x="3692" y="67"/>
                </a:lnTo>
                <a:lnTo>
                  <a:pt x="3678" y="57"/>
                </a:lnTo>
                <a:lnTo>
                  <a:pt x="3664" y="49"/>
                </a:lnTo>
                <a:lnTo>
                  <a:pt x="3650" y="40"/>
                </a:lnTo>
                <a:lnTo>
                  <a:pt x="3636" y="33"/>
                </a:lnTo>
                <a:lnTo>
                  <a:pt x="3621" y="26"/>
                </a:lnTo>
                <a:lnTo>
                  <a:pt x="3605" y="20"/>
                </a:lnTo>
                <a:lnTo>
                  <a:pt x="3590" y="15"/>
                </a:lnTo>
                <a:lnTo>
                  <a:pt x="3574" y="10"/>
                </a:lnTo>
                <a:lnTo>
                  <a:pt x="3558" y="6"/>
                </a:lnTo>
                <a:lnTo>
                  <a:pt x="3541" y="4"/>
                </a:lnTo>
                <a:lnTo>
                  <a:pt x="3524" y="2"/>
                </a:lnTo>
                <a:lnTo>
                  <a:pt x="3506" y="0"/>
                </a:lnTo>
                <a:lnTo>
                  <a:pt x="3489" y="0"/>
                </a:lnTo>
                <a:lnTo>
                  <a:pt x="1432" y="0"/>
                </a:lnTo>
                <a:close/>
                <a:moveTo>
                  <a:pt x="1557" y="440"/>
                </a:moveTo>
                <a:lnTo>
                  <a:pt x="3380" y="440"/>
                </a:lnTo>
                <a:lnTo>
                  <a:pt x="3380" y="2954"/>
                </a:lnTo>
                <a:lnTo>
                  <a:pt x="1557" y="2954"/>
                </a:lnTo>
                <a:lnTo>
                  <a:pt x="1557" y="440"/>
                </a:lnTo>
                <a:close/>
                <a:moveTo>
                  <a:pt x="1556" y="3311"/>
                </a:moveTo>
                <a:lnTo>
                  <a:pt x="2181" y="3311"/>
                </a:lnTo>
                <a:lnTo>
                  <a:pt x="2181" y="3539"/>
                </a:lnTo>
                <a:lnTo>
                  <a:pt x="1556" y="3539"/>
                </a:lnTo>
                <a:lnTo>
                  <a:pt x="1556" y="3311"/>
                </a:lnTo>
                <a:close/>
                <a:moveTo>
                  <a:pt x="2766" y="3311"/>
                </a:moveTo>
                <a:lnTo>
                  <a:pt x="3391" y="3311"/>
                </a:lnTo>
                <a:lnTo>
                  <a:pt x="3391" y="3539"/>
                </a:lnTo>
                <a:lnTo>
                  <a:pt x="2766" y="3539"/>
                </a:lnTo>
                <a:lnTo>
                  <a:pt x="2766" y="3311"/>
                </a:lnTo>
                <a:close/>
                <a:moveTo>
                  <a:pt x="2473" y="3291"/>
                </a:moveTo>
                <a:lnTo>
                  <a:pt x="2473" y="3291"/>
                </a:lnTo>
                <a:lnTo>
                  <a:pt x="2488" y="3292"/>
                </a:lnTo>
                <a:lnTo>
                  <a:pt x="2502" y="3294"/>
                </a:lnTo>
                <a:lnTo>
                  <a:pt x="2516" y="3297"/>
                </a:lnTo>
                <a:lnTo>
                  <a:pt x="2529" y="3302"/>
                </a:lnTo>
                <a:lnTo>
                  <a:pt x="2542" y="3308"/>
                </a:lnTo>
                <a:lnTo>
                  <a:pt x="2554" y="3314"/>
                </a:lnTo>
                <a:lnTo>
                  <a:pt x="2564" y="3322"/>
                </a:lnTo>
                <a:lnTo>
                  <a:pt x="2575" y="3332"/>
                </a:lnTo>
                <a:lnTo>
                  <a:pt x="2584" y="3341"/>
                </a:lnTo>
                <a:lnTo>
                  <a:pt x="2592" y="3352"/>
                </a:lnTo>
                <a:lnTo>
                  <a:pt x="2600" y="3363"/>
                </a:lnTo>
                <a:lnTo>
                  <a:pt x="2605" y="3376"/>
                </a:lnTo>
                <a:lnTo>
                  <a:pt x="2611" y="3387"/>
                </a:lnTo>
                <a:lnTo>
                  <a:pt x="2614" y="3401"/>
                </a:lnTo>
                <a:lnTo>
                  <a:pt x="2616" y="3414"/>
                </a:lnTo>
                <a:lnTo>
                  <a:pt x="2617" y="3428"/>
                </a:lnTo>
                <a:lnTo>
                  <a:pt x="2616" y="3443"/>
                </a:lnTo>
                <a:lnTo>
                  <a:pt x="2614" y="3456"/>
                </a:lnTo>
                <a:lnTo>
                  <a:pt x="2611" y="3470"/>
                </a:lnTo>
                <a:lnTo>
                  <a:pt x="2605" y="3483"/>
                </a:lnTo>
                <a:lnTo>
                  <a:pt x="2600" y="3494"/>
                </a:lnTo>
                <a:lnTo>
                  <a:pt x="2592" y="3505"/>
                </a:lnTo>
                <a:lnTo>
                  <a:pt x="2584" y="3516"/>
                </a:lnTo>
                <a:lnTo>
                  <a:pt x="2575" y="3527"/>
                </a:lnTo>
                <a:lnTo>
                  <a:pt x="2564" y="3535"/>
                </a:lnTo>
                <a:lnTo>
                  <a:pt x="2554" y="3543"/>
                </a:lnTo>
                <a:lnTo>
                  <a:pt x="2542" y="3550"/>
                </a:lnTo>
                <a:lnTo>
                  <a:pt x="2529" y="3556"/>
                </a:lnTo>
                <a:lnTo>
                  <a:pt x="2516" y="3560"/>
                </a:lnTo>
                <a:lnTo>
                  <a:pt x="2502" y="3564"/>
                </a:lnTo>
                <a:lnTo>
                  <a:pt x="2488" y="3565"/>
                </a:lnTo>
                <a:lnTo>
                  <a:pt x="2473" y="3566"/>
                </a:lnTo>
                <a:lnTo>
                  <a:pt x="2459" y="3565"/>
                </a:lnTo>
                <a:lnTo>
                  <a:pt x="2444" y="3564"/>
                </a:lnTo>
                <a:lnTo>
                  <a:pt x="2432" y="3560"/>
                </a:lnTo>
                <a:lnTo>
                  <a:pt x="2418" y="3556"/>
                </a:lnTo>
                <a:lnTo>
                  <a:pt x="2406" y="3550"/>
                </a:lnTo>
                <a:lnTo>
                  <a:pt x="2394" y="3543"/>
                </a:lnTo>
                <a:lnTo>
                  <a:pt x="2382" y="3535"/>
                </a:lnTo>
                <a:lnTo>
                  <a:pt x="2373" y="3527"/>
                </a:lnTo>
                <a:lnTo>
                  <a:pt x="2363" y="3516"/>
                </a:lnTo>
                <a:lnTo>
                  <a:pt x="2356" y="3505"/>
                </a:lnTo>
                <a:lnTo>
                  <a:pt x="2348" y="3494"/>
                </a:lnTo>
                <a:lnTo>
                  <a:pt x="2342" y="3483"/>
                </a:lnTo>
                <a:lnTo>
                  <a:pt x="2337" y="3470"/>
                </a:lnTo>
                <a:lnTo>
                  <a:pt x="2334" y="3456"/>
                </a:lnTo>
                <a:lnTo>
                  <a:pt x="2331" y="3443"/>
                </a:lnTo>
                <a:lnTo>
                  <a:pt x="2331" y="3428"/>
                </a:lnTo>
                <a:lnTo>
                  <a:pt x="2331" y="3414"/>
                </a:lnTo>
                <a:lnTo>
                  <a:pt x="2334" y="3401"/>
                </a:lnTo>
                <a:lnTo>
                  <a:pt x="2337" y="3387"/>
                </a:lnTo>
                <a:lnTo>
                  <a:pt x="2342" y="3376"/>
                </a:lnTo>
                <a:lnTo>
                  <a:pt x="2348" y="3363"/>
                </a:lnTo>
                <a:lnTo>
                  <a:pt x="2356" y="3352"/>
                </a:lnTo>
                <a:lnTo>
                  <a:pt x="2363" y="3341"/>
                </a:lnTo>
                <a:lnTo>
                  <a:pt x="2373" y="3332"/>
                </a:lnTo>
                <a:lnTo>
                  <a:pt x="2382" y="3322"/>
                </a:lnTo>
                <a:lnTo>
                  <a:pt x="2394" y="3314"/>
                </a:lnTo>
                <a:lnTo>
                  <a:pt x="2406" y="3308"/>
                </a:lnTo>
                <a:lnTo>
                  <a:pt x="2418" y="3302"/>
                </a:lnTo>
                <a:lnTo>
                  <a:pt x="2432" y="3297"/>
                </a:lnTo>
                <a:lnTo>
                  <a:pt x="2444" y="3294"/>
                </a:lnTo>
                <a:lnTo>
                  <a:pt x="2459" y="3292"/>
                </a:lnTo>
                <a:lnTo>
                  <a:pt x="2473" y="3291"/>
                </a:lnTo>
                <a:close/>
                <a:moveTo>
                  <a:pt x="1556" y="3755"/>
                </a:moveTo>
                <a:lnTo>
                  <a:pt x="2049" y="3755"/>
                </a:lnTo>
                <a:lnTo>
                  <a:pt x="2049" y="3983"/>
                </a:lnTo>
                <a:lnTo>
                  <a:pt x="1556" y="3983"/>
                </a:lnTo>
                <a:lnTo>
                  <a:pt x="1556" y="3755"/>
                </a:lnTo>
                <a:close/>
                <a:moveTo>
                  <a:pt x="2232" y="3755"/>
                </a:moveTo>
                <a:lnTo>
                  <a:pt x="2725" y="3755"/>
                </a:lnTo>
                <a:lnTo>
                  <a:pt x="2725" y="3983"/>
                </a:lnTo>
                <a:lnTo>
                  <a:pt x="2232" y="3983"/>
                </a:lnTo>
                <a:lnTo>
                  <a:pt x="2232" y="3755"/>
                </a:lnTo>
                <a:close/>
                <a:moveTo>
                  <a:pt x="2898" y="3755"/>
                </a:moveTo>
                <a:lnTo>
                  <a:pt x="3391" y="3755"/>
                </a:lnTo>
                <a:lnTo>
                  <a:pt x="3391" y="3983"/>
                </a:lnTo>
                <a:lnTo>
                  <a:pt x="2898" y="3983"/>
                </a:lnTo>
                <a:lnTo>
                  <a:pt x="2898" y="3755"/>
                </a:lnTo>
                <a:close/>
                <a:moveTo>
                  <a:pt x="1556" y="4148"/>
                </a:moveTo>
                <a:lnTo>
                  <a:pt x="2049" y="4148"/>
                </a:lnTo>
                <a:lnTo>
                  <a:pt x="2049" y="4377"/>
                </a:lnTo>
                <a:lnTo>
                  <a:pt x="1556" y="4377"/>
                </a:lnTo>
                <a:lnTo>
                  <a:pt x="1556" y="4148"/>
                </a:lnTo>
                <a:close/>
                <a:moveTo>
                  <a:pt x="2232" y="4148"/>
                </a:moveTo>
                <a:lnTo>
                  <a:pt x="2725" y="4148"/>
                </a:lnTo>
                <a:lnTo>
                  <a:pt x="2725" y="4377"/>
                </a:lnTo>
                <a:lnTo>
                  <a:pt x="2232" y="4377"/>
                </a:lnTo>
                <a:lnTo>
                  <a:pt x="2232" y="4148"/>
                </a:lnTo>
                <a:close/>
                <a:moveTo>
                  <a:pt x="2898" y="4148"/>
                </a:moveTo>
                <a:lnTo>
                  <a:pt x="3391" y="4148"/>
                </a:lnTo>
                <a:lnTo>
                  <a:pt x="3391" y="4377"/>
                </a:lnTo>
                <a:lnTo>
                  <a:pt x="2898" y="4377"/>
                </a:lnTo>
                <a:lnTo>
                  <a:pt x="2898" y="4148"/>
                </a:lnTo>
                <a:close/>
                <a:moveTo>
                  <a:pt x="1556" y="4549"/>
                </a:moveTo>
                <a:lnTo>
                  <a:pt x="1556" y="4777"/>
                </a:lnTo>
                <a:lnTo>
                  <a:pt x="2049" y="4777"/>
                </a:lnTo>
                <a:lnTo>
                  <a:pt x="2049" y="4549"/>
                </a:lnTo>
                <a:lnTo>
                  <a:pt x="1556" y="4549"/>
                </a:lnTo>
                <a:close/>
                <a:moveTo>
                  <a:pt x="2232" y="4549"/>
                </a:moveTo>
                <a:lnTo>
                  <a:pt x="2232" y="4777"/>
                </a:lnTo>
                <a:lnTo>
                  <a:pt x="2725" y="4777"/>
                </a:lnTo>
                <a:lnTo>
                  <a:pt x="2725" y="4549"/>
                </a:lnTo>
                <a:lnTo>
                  <a:pt x="2232" y="4549"/>
                </a:lnTo>
                <a:close/>
                <a:moveTo>
                  <a:pt x="2898" y="4549"/>
                </a:moveTo>
                <a:lnTo>
                  <a:pt x="2898" y="4777"/>
                </a:lnTo>
                <a:lnTo>
                  <a:pt x="3391" y="4777"/>
                </a:lnTo>
                <a:lnTo>
                  <a:pt x="3391" y="4549"/>
                </a:lnTo>
                <a:lnTo>
                  <a:pt x="2898" y="4549"/>
                </a:lnTo>
                <a:close/>
                <a:moveTo>
                  <a:pt x="4916" y="4986"/>
                </a:moveTo>
                <a:lnTo>
                  <a:pt x="4916" y="5336"/>
                </a:lnTo>
                <a:lnTo>
                  <a:pt x="5666" y="5336"/>
                </a:lnTo>
                <a:lnTo>
                  <a:pt x="5666" y="4986"/>
                </a:lnTo>
                <a:lnTo>
                  <a:pt x="4916" y="4986"/>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a:solidFill>
                <a:srgbClr val="FFFFFF"/>
              </a:solidFill>
              <a:latin typeface="+mn-lt"/>
              <a:ea typeface="+mn-ea"/>
            </a:endParaRPr>
          </a:p>
        </p:txBody>
      </p:sp>
      <p:sp>
        <p:nvSpPr>
          <p:cNvPr id="25" name="KSO_Shape"/>
          <p:cNvSpPr>
            <a:spLocks/>
          </p:cNvSpPr>
          <p:nvPr/>
        </p:nvSpPr>
        <p:spPr bwMode="auto">
          <a:xfrm>
            <a:off x="7167563" y="3040063"/>
            <a:ext cx="488950" cy="515937"/>
          </a:xfrm>
          <a:custGeom>
            <a:avLst/>
            <a:gdLst>
              <a:gd name="T0" fmla="*/ 2147483646 w 475"/>
              <a:gd name="T1" fmla="*/ 2147483646 h 499"/>
              <a:gd name="T2" fmla="*/ 0 w 475"/>
              <a:gd name="T3" fmla="*/ 2147483646 h 499"/>
              <a:gd name="T4" fmla="*/ 0 w 475"/>
              <a:gd name="T5" fmla="*/ 2147483646 h 499"/>
              <a:gd name="T6" fmla="*/ 2147483646 w 475"/>
              <a:gd name="T7" fmla="*/ 2147483646 h 499"/>
              <a:gd name="T8" fmla="*/ 2147483646 w 475"/>
              <a:gd name="T9" fmla="*/ 2147483646 h 499"/>
              <a:gd name="T10" fmla="*/ 2147483646 w 475"/>
              <a:gd name="T11" fmla="*/ 2147483646 h 499"/>
              <a:gd name="T12" fmla="*/ 2147483646 w 475"/>
              <a:gd name="T13" fmla="*/ 2147483646 h 499"/>
              <a:gd name="T14" fmla="*/ 2147483646 w 475"/>
              <a:gd name="T15" fmla="*/ 2147483646 h 499"/>
              <a:gd name="T16" fmla="*/ 2147483646 w 475"/>
              <a:gd name="T17" fmla="*/ 2147483646 h 499"/>
              <a:gd name="T18" fmla="*/ 2147483646 w 475"/>
              <a:gd name="T19" fmla="*/ 2147483646 h 499"/>
              <a:gd name="T20" fmla="*/ 2147483646 w 475"/>
              <a:gd name="T21" fmla="*/ 2147483646 h 499"/>
              <a:gd name="T22" fmla="*/ 2147483646 w 475"/>
              <a:gd name="T23" fmla="*/ 2147483646 h 499"/>
              <a:gd name="T24" fmla="*/ 2147483646 w 475"/>
              <a:gd name="T25" fmla="*/ 2147483646 h 499"/>
              <a:gd name="T26" fmla="*/ 2147483646 w 475"/>
              <a:gd name="T27" fmla="*/ 2147483646 h 499"/>
              <a:gd name="T28" fmla="*/ 2147483646 w 475"/>
              <a:gd name="T29" fmla="*/ 2147483646 h 499"/>
              <a:gd name="T30" fmla="*/ 2147483646 w 475"/>
              <a:gd name="T31" fmla="*/ 2147483646 h 499"/>
              <a:gd name="T32" fmla="*/ 2147483646 w 475"/>
              <a:gd name="T33" fmla="*/ 2147483646 h 499"/>
              <a:gd name="T34" fmla="*/ 2147483646 w 475"/>
              <a:gd name="T35" fmla="*/ 2147483646 h 499"/>
              <a:gd name="T36" fmla="*/ 2147483646 w 475"/>
              <a:gd name="T37" fmla="*/ 2147483646 h 499"/>
              <a:gd name="T38" fmla="*/ 2147483646 w 475"/>
              <a:gd name="T39" fmla="*/ 2147483646 h 499"/>
              <a:gd name="T40" fmla="*/ 2147483646 w 475"/>
              <a:gd name="T41" fmla="*/ 2147483646 h 499"/>
              <a:gd name="T42" fmla="*/ 2147483646 w 475"/>
              <a:gd name="T43" fmla="*/ 2147483646 h 499"/>
              <a:gd name="T44" fmla="*/ 2147483646 w 475"/>
              <a:gd name="T45" fmla="*/ 2147483646 h 499"/>
              <a:gd name="T46" fmla="*/ 2147483646 w 475"/>
              <a:gd name="T47" fmla="*/ 2147483646 h 499"/>
              <a:gd name="T48" fmla="*/ 2147483646 w 475"/>
              <a:gd name="T49" fmla="*/ 0 h 499"/>
              <a:gd name="T50" fmla="*/ 2147483646 w 475"/>
              <a:gd name="T51" fmla="*/ 2147483646 h 499"/>
              <a:gd name="T52" fmla="*/ 2147483646 w 475"/>
              <a:gd name="T53" fmla="*/ 2147483646 h 499"/>
              <a:gd name="T54" fmla="*/ 2147483646 w 475"/>
              <a:gd name="T55" fmla="*/ 2147483646 h 499"/>
              <a:gd name="T56" fmla="*/ 2147483646 w 475"/>
              <a:gd name="T57" fmla="*/ 2147483646 h 499"/>
              <a:gd name="T58" fmla="*/ 2147483646 w 475"/>
              <a:gd name="T59" fmla="*/ 2147483646 h 499"/>
              <a:gd name="T60" fmla="*/ 2147483646 w 475"/>
              <a:gd name="T61" fmla="*/ 2147483646 h 499"/>
              <a:gd name="T62" fmla="*/ 2147483646 w 475"/>
              <a:gd name="T63" fmla="*/ 2147483646 h 499"/>
              <a:gd name="T64" fmla="*/ 2147483646 w 475"/>
              <a:gd name="T65" fmla="*/ 2147483646 h 499"/>
              <a:gd name="T66" fmla="*/ 2147483646 w 475"/>
              <a:gd name="T67" fmla="*/ 2147483646 h 499"/>
              <a:gd name="T68" fmla="*/ 2147483646 w 475"/>
              <a:gd name="T69" fmla="*/ 2147483646 h 499"/>
              <a:gd name="T70" fmla="*/ 2147483646 w 475"/>
              <a:gd name="T71" fmla="*/ 2147483646 h 49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475" h="499">
                <a:moveTo>
                  <a:pt x="0" y="227"/>
                </a:moveTo>
                <a:lnTo>
                  <a:pt x="120" y="293"/>
                </a:lnTo>
                <a:lnTo>
                  <a:pt x="120" y="487"/>
                </a:lnTo>
                <a:lnTo>
                  <a:pt x="0" y="421"/>
                </a:lnTo>
                <a:lnTo>
                  <a:pt x="0" y="227"/>
                </a:lnTo>
                <a:close/>
                <a:moveTo>
                  <a:pt x="373" y="229"/>
                </a:moveTo>
                <a:lnTo>
                  <a:pt x="411" y="217"/>
                </a:lnTo>
                <a:lnTo>
                  <a:pt x="411" y="231"/>
                </a:lnTo>
                <a:lnTo>
                  <a:pt x="373" y="246"/>
                </a:lnTo>
                <a:lnTo>
                  <a:pt x="373" y="229"/>
                </a:lnTo>
                <a:close/>
                <a:moveTo>
                  <a:pt x="106" y="146"/>
                </a:moveTo>
                <a:lnTo>
                  <a:pt x="231" y="113"/>
                </a:lnTo>
                <a:lnTo>
                  <a:pt x="236" y="127"/>
                </a:lnTo>
                <a:lnTo>
                  <a:pt x="108" y="163"/>
                </a:lnTo>
                <a:lnTo>
                  <a:pt x="106" y="146"/>
                </a:lnTo>
                <a:close/>
                <a:moveTo>
                  <a:pt x="97" y="111"/>
                </a:moveTo>
                <a:lnTo>
                  <a:pt x="101" y="125"/>
                </a:lnTo>
                <a:lnTo>
                  <a:pt x="227" y="92"/>
                </a:lnTo>
                <a:lnTo>
                  <a:pt x="222" y="75"/>
                </a:lnTo>
                <a:lnTo>
                  <a:pt x="97" y="111"/>
                </a:lnTo>
                <a:close/>
                <a:moveTo>
                  <a:pt x="87" y="75"/>
                </a:moveTo>
                <a:lnTo>
                  <a:pt x="212" y="42"/>
                </a:lnTo>
                <a:lnTo>
                  <a:pt x="217" y="56"/>
                </a:lnTo>
                <a:lnTo>
                  <a:pt x="92" y="89"/>
                </a:lnTo>
                <a:lnTo>
                  <a:pt x="87" y="75"/>
                </a:lnTo>
                <a:close/>
                <a:moveTo>
                  <a:pt x="264" y="463"/>
                </a:moveTo>
                <a:lnTo>
                  <a:pt x="432" y="407"/>
                </a:lnTo>
                <a:lnTo>
                  <a:pt x="399" y="390"/>
                </a:lnTo>
                <a:lnTo>
                  <a:pt x="399" y="352"/>
                </a:lnTo>
                <a:lnTo>
                  <a:pt x="399" y="300"/>
                </a:lnTo>
                <a:lnTo>
                  <a:pt x="191" y="364"/>
                </a:lnTo>
                <a:lnTo>
                  <a:pt x="191" y="423"/>
                </a:lnTo>
                <a:lnTo>
                  <a:pt x="264" y="463"/>
                </a:lnTo>
                <a:close/>
                <a:moveTo>
                  <a:pt x="475" y="428"/>
                </a:moveTo>
                <a:lnTo>
                  <a:pt x="475" y="392"/>
                </a:lnTo>
                <a:lnTo>
                  <a:pt x="432" y="369"/>
                </a:lnTo>
                <a:lnTo>
                  <a:pt x="432" y="189"/>
                </a:lnTo>
                <a:lnTo>
                  <a:pt x="312" y="134"/>
                </a:lnTo>
                <a:lnTo>
                  <a:pt x="290" y="139"/>
                </a:lnTo>
                <a:lnTo>
                  <a:pt x="279" y="108"/>
                </a:lnTo>
                <a:lnTo>
                  <a:pt x="262" y="113"/>
                </a:lnTo>
                <a:lnTo>
                  <a:pt x="236" y="7"/>
                </a:lnTo>
                <a:lnTo>
                  <a:pt x="234" y="0"/>
                </a:lnTo>
                <a:lnTo>
                  <a:pt x="227" y="0"/>
                </a:lnTo>
                <a:lnTo>
                  <a:pt x="52" y="47"/>
                </a:lnTo>
                <a:lnTo>
                  <a:pt x="44" y="49"/>
                </a:lnTo>
                <a:lnTo>
                  <a:pt x="47" y="56"/>
                </a:lnTo>
                <a:lnTo>
                  <a:pt x="73" y="158"/>
                </a:lnTo>
                <a:lnTo>
                  <a:pt x="54" y="165"/>
                </a:lnTo>
                <a:lnTo>
                  <a:pt x="59" y="205"/>
                </a:lnTo>
                <a:lnTo>
                  <a:pt x="26" y="215"/>
                </a:lnTo>
                <a:lnTo>
                  <a:pt x="144" y="279"/>
                </a:lnTo>
                <a:lnTo>
                  <a:pt x="141" y="478"/>
                </a:lnTo>
                <a:lnTo>
                  <a:pt x="189" y="461"/>
                </a:lnTo>
                <a:lnTo>
                  <a:pt x="264" y="499"/>
                </a:lnTo>
                <a:lnTo>
                  <a:pt x="475" y="428"/>
                </a:lnTo>
                <a:close/>
                <a:moveTo>
                  <a:pt x="260" y="151"/>
                </a:moveTo>
                <a:lnTo>
                  <a:pt x="255" y="153"/>
                </a:lnTo>
                <a:lnTo>
                  <a:pt x="224" y="18"/>
                </a:lnTo>
                <a:lnTo>
                  <a:pt x="63" y="59"/>
                </a:lnTo>
                <a:lnTo>
                  <a:pt x="97" y="196"/>
                </a:lnTo>
                <a:lnTo>
                  <a:pt x="130" y="210"/>
                </a:lnTo>
                <a:lnTo>
                  <a:pt x="290" y="163"/>
                </a:lnTo>
                <a:lnTo>
                  <a:pt x="260" y="151"/>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a:solidFill>
                <a:srgbClr val="FFFFFF"/>
              </a:solidFill>
              <a:latin typeface="+mn-lt"/>
              <a:ea typeface="+mn-ea"/>
            </a:endParaRPr>
          </a:p>
        </p:txBody>
      </p:sp>
      <p:sp>
        <p:nvSpPr>
          <p:cNvPr id="26" name="KSO_Shape"/>
          <p:cNvSpPr>
            <a:spLocks/>
          </p:cNvSpPr>
          <p:nvPr/>
        </p:nvSpPr>
        <p:spPr bwMode="auto">
          <a:xfrm>
            <a:off x="3713163" y="3643313"/>
            <a:ext cx="377825" cy="515937"/>
          </a:xfrm>
          <a:custGeom>
            <a:avLst/>
            <a:gdLst>
              <a:gd name="T0" fmla="*/ 1986916 w 2092325"/>
              <a:gd name="T1" fmla="*/ 2844484 h 2844800"/>
              <a:gd name="T2" fmla="*/ 1969453 w 2092325"/>
              <a:gd name="T3" fmla="*/ 2834683 h 2844800"/>
              <a:gd name="T4" fmla="*/ 154940 w 2092325"/>
              <a:gd name="T5" fmla="*/ 2633663 h 2844800"/>
              <a:gd name="T6" fmla="*/ 2091061 w 2092325"/>
              <a:gd name="T7" fmla="*/ 2470151 h 2844800"/>
              <a:gd name="T8" fmla="*/ 1886541 w 2092325"/>
              <a:gd name="T9" fmla="*/ 2517458 h 2844800"/>
              <a:gd name="T10" fmla="*/ 1876425 w 2092325"/>
              <a:gd name="T11" fmla="*/ 2439353 h 2844800"/>
              <a:gd name="T12" fmla="*/ 604193 w 2092325"/>
              <a:gd name="T13" fmla="*/ 1560521 h 2844800"/>
              <a:gd name="T14" fmla="*/ 604193 w 2092325"/>
              <a:gd name="T15" fmla="*/ 1890386 h 2844800"/>
              <a:gd name="T16" fmla="*/ 371519 w 2092325"/>
              <a:gd name="T17" fmla="*/ 1899602 h 2844800"/>
              <a:gd name="T18" fmla="*/ 354013 w 2092325"/>
              <a:gd name="T19" fmla="*/ 1572915 h 2844800"/>
              <a:gd name="T20" fmla="*/ 373747 w 2092325"/>
              <a:gd name="T21" fmla="*/ 1551305 h 2844800"/>
              <a:gd name="T22" fmla="*/ 969955 w 2092325"/>
              <a:gd name="T23" fmla="*/ 1450989 h 2844800"/>
              <a:gd name="T24" fmla="*/ 974405 w 2092325"/>
              <a:gd name="T25" fmla="*/ 1886557 h 2844800"/>
              <a:gd name="T26" fmla="*/ 742022 w 2092325"/>
              <a:gd name="T27" fmla="*/ 1900238 h 2844800"/>
              <a:gd name="T28" fmla="*/ 722313 w 2092325"/>
              <a:gd name="T29" fmla="*/ 1878603 h 2844800"/>
              <a:gd name="T30" fmla="*/ 739797 w 2092325"/>
              <a:gd name="T31" fmla="*/ 1445262 h 2844800"/>
              <a:gd name="T32" fmla="*/ 1337979 w 2092325"/>
              <a:gd name="T33" fmla="*/ 1231906 h 2844800"/>
              <a:gd name="T34" fmla="*/ 1342718 w 2092325"/>
              <a:gd name="T35" fmla="*/ 1886573 h 2844800"/>
              <a:gd name="T36" fmla="*/ 1111786 w 2092325"/>
              <a:gd name="T37" fmla="*/ 1900238 h 2844800"/>
              <a:gd name="T38" fmla="*/ 1092200 w 2092325"/>
              <a:gd name="T39" fmla="*/ 1878628 h 2844800"/>
              <a:gd name="T40" fmla="*/ 1109575 w 2092325"/>
              <a:gd name="T41" fmla="*/ 1225868 h 2844800"/>
              <a:gd name="T42" fmla="*/ 1412876 w 2092325"/>
              <a:gd name="T43" fmla="*/ 1040448 h 2844800"/>
              <a:gd name="T44" fmla="*/ 1197928 w 2092325"/>
              <a:gd name="T45" fmla="*/ 1029018 h 2844800"/>
              <a:gd name="T46" fmla="*/ 1092201 w 2092325"/>
              <a:gd name="T47" fmla="*/ 1161416 h 2844800"/>
              <a:gd name="T48" fmla="*/ 949643 w 2092325"/>
              <a:gd name="T49" fmla="*/ 1278573 h 2844800"/>
              <a:gd name="T50" fmla="*/ 801370 w 2092325"/>
              <a:gd name="T51" fmla="*/ 1357313 h 2844800"/>
              <a:gd name="T52" fmla="*/ 658178 w 2092325"/>
              <a:gd name="T53" fmla="*/ 1404621 h 2844800"/>
              <a:gd name="T54" fmla="*/ 438150 w 2092325"/>
              <a:gd name="T55" fmla="*/ 1435736 h 2844800"/>
              <a:gd name="T56" fmla="*/ 378778 w 2092325"/>
              <a:gd name="T57" fmla="*/ 1314768 h 2844800"/>
              <a:gd name="T58" fmla="*/ 551498 w 2092325"/>
              <a:gd name="T59" fmla="*/ 1302386 h 2844800"/>
              <a:gd name="T60" fmla="*/ 733425 w 2092325"/>
              <a:gd name="T61" fmla="*/ 1253808 h 2844800"/>
              <a:gd name="T62" fmla="*/ 914083 w 2092325"/>
              <a:gd name="T63" fmla="*/ 1155383 h 2844800"/>
              <a:gd name="T64" fmla="*/ 1005206 w 2092325"/>
              <a:gd name="T65" fmla="*/ 1076326 h 2844800"/>
              <a:gd name="T66" fmla="*/ 1095376 w 2092325"/>
              <a:gd name="T67" fmla="*/ 963930 h 2844800"/>
              <a:gd name="T68" fmla="*/ 1083946 w 2092325"/>
              <a:gd name="T69" fmla="*/ 882015 h 2844800"/>
              <a:gd name="T70" fmla="*/ 1124903 w 2092325"/>
              <a:gd name="T71" fmla="*/ 736917 h 2844800"/>
              <a:gd name="T72" fmla="*/ 1993068 w 2092325"/>
              <a:gd name="T73" fmla="*/ 604837 h 2844800"/>
              <a:gd name="T74" fmla="*/ 2046490 w 2092325"/>
              <a:gd name="T75" fmla="*/ 623229 h 2844800"/>
              <a:gd name="T76" fmla="*/ 2072094 w 2092325"/>
              <a:gd name="T77" fmla="*/ 660330 h 2844800"/>
              <a:gd name="T78" fmla="*/ 2090745 w 2092325"/>
              <a:gd name="T79" fmla="*/ 727555 h 2844800"/>
              <a:gd name="T80" fmla="*/ 1876741 w 2092325"/>
              <a:gd name="T81" fmla="*/ 736434 h 2844800"/>
              <a:gd name="T82" fmla="*/ 1892231 w 2092325"/>
              <a:gd name="T83" fmla="*/ 672062 h 2844800"/>
              <a:gd name="T84" fmla="*/ 1915938 w 2092325"/>
              <a:gd name="T85" fmla="*/ 629571 h 2844800"/>
              <a:gd name="T86" fmla="*/ 1951026 w 2092325"/>
              <a:gd name="T87" fmla="*/ 608642 h 2844800"/>
              <a:gd name="T88" fmla="*/ 201612 w 2092325"/>
              <a:gd name="T89" fmla="*/ 0 h 2844800"/>
              <a:gd name="T90" fmla="*/ 1583373 w 2092325"/>
              <a:gd name="T91" fmla="*/ 15240 h 2844800"/>
              <a:gd name="T92" fmla="*/ 1653858 w 2092325"/>
              <a:gd name="T93" fmla="*/ 62230 h 2844800"/>
              <a:gd name="T94" fmla="*/ 1697356 w 2092325"/>
              <a:gd name="T95" fmla="*/ 133667 h 2844800"/>
              <a:gd name="T96" fmla="*/ 1705611 w 2092325"/>
              <a:gd name="T97" fmla="*/ 2674303 h 2844800"/>
              <a:gd name="T98" fmla="*/ 1677353 w 2092325"/>
              <a:gd name="T99" fmla="*/ 2753360 h 2844800"/>
              <a:gd name="T100" fmla="*/ 1617663 w 2092325"/>
              <a:gd name="T101" fmla="*/ 2812098 h 2844800"/>
              <a:gd name="T102" fmla="*/ 1535748 w 2092325"/>
              <a:gd name="T103" fmla="*/ 2842578 h 2844800"/>
              <a:gd name="T104" fmla="*/ 151447 w 2092325"/>
              <a:gd name="T105" fmla="*/ 2838768 h 2844800"/>
              <a:gd name="T106" fmla="*/ 73660 w 2092325"/>
              <a:gd name="T107" fmla="*/ 2801303 h 2844800"/>
              <a:gd name="T108" fmla="*/ 20002 w 2092325"/>
              <a:gd name="T109" fmla="*/ 2737168 h 2844800"/>
              <a:gd name="T110" fmla="*/ 0 w 2092325"/>
              <a:gd name="T111" fmla="*/ 2654935 h 2844800"/>
              <a:gd name="T112" fmla="*/ 15875 w 2092325"/>
              <a:gd name="T113" fmla="*/ 116205 h 2844800"/>
              <a:gd name="T114" fmla="*/ 66357 w 2092325"/>
              <a:gd name="T115" fmla="*/ 49212 h 2844800"/>
              <a:gd name="T116" fmla="*/ 141922 w 2092325"/>
              <a:gd name="T117" fmla="*/ 8572 h 2844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92325" h="2844800">
                <a:moveTo>
                  <a:pt x="1912938" y="2620962"/>
                </a:moveTo>
                <a:lnTo>
                  <a:pt x="2055813" y="2620962"/>
                </a:lnTo>
                <a:lnTo>
                  <a:pt x="2000568" y="2832470"/>
                </a:lnTo>
                <a:lnTo>
                  <a:pt x="1998663" y="2836264"/>
                </a:lnTo>
                <a:lnTo>
                  <a:pt x="1996441" y="2838793"/>
                </a:lnTo>
                <a:lnTo>
                  <a:pt x="1994218" y="2841006"/>
                </a:lnTo>
                <a:lnTo>
                  <a:pt x="1991678" y="2842587"/>
                </a:lnTo>
                <a:lnTo>
                  <a:pt x="1989456" y="2844168"/>
                </a:lnTo>
                <a:lnTo>
                  <a:pt x="1986916" y="2844484"/>
                </a:lnTo>
                <a:lnTo>
                  <a:pt x="1984693" y="2844800"/>
                </a:lnTo>
                <a:lnTo>
                  <a:pt x="1982153" y="2844484"/>
                </a:lnTo>
                <a:lnTo>
                  <a:pt x="1979931" y="2844168"/>
                </a:lnTo>
                <a:lnTo>
                  <a:pt x="1977708" y="2843219"/>
                </a:lnTo>
                <a:lnTo>
                  <a:pt x="1975486" y="2841955"/>
                </a:lnTo>
                <a:lnTo>
                  <a:pt x="1973581" y="2840690"/>
                </a:lnTo>
                <a:lnTo>
                  <a:pt x="1971993" y="2838793"/>
                </a:lnTo>
                <a:lnTo>
                  <a:pt x="1970406" y="2836896"/>
                </a:lnTo>
                <a:lnTo>
                  <a:pt x="1969453" y="2834683"/>
                </a:lnTo>
                <a:lnTo>
                  <a:pt x="1968501" y="2833102"/>
                </a:lnTo>
                <a:lnTo>
                  <a:pt x="1912938" y="2620962"/>
                </a:lnTo>
                <a:close/>
                <a:moveTo>
                  <a:pt x="1156018" y="2488248"/>
                </a:moveTo>
                <a:lnTo>
                  <a:pt x="1156018" y="2633663"/>
                </a:lnTo>
                <a:lnTo>
                  <a:pt x="1552258" y="2633663"/>
                </a:lnTo>
                <a:lnTo>
                  <a:pt x="1552258" y="2488248"/>
                </a:lnTo>
                <a:lnTo>
                  <a:pt x="1156018" y="2488248"/>
                </a:lnTo>
                <a:close/>
                <a:moveTo>
                  <a:pt x="154940" y="2488248"/>
                </a:moveTo>
                <a:lnTo>
                  <a:pt x="154940" y="2633663"/>
                </a:lnTo>
                <a:lnTo>
                  <a:pt x="550862" y="2633663"/>
                </a:lnTo>
                <a:lnTo>
                  <a:pt x="550862" y="2488248"/>
                </a:lnTo>
                <a:lnTo>
                  <a:pt x="154940" y="2488248"/>
                </a:lnTo>
                <a:close/>
                <a:moveTo>
                  <a:pt x="1876425" y="1765300"/>
                </a:moveTo>
                <a:lnTo>
                  <a:pt x="2092325" y="1765300"/>
                </a:lnTo>
                <a:lnTo>
                  <a:pt x="2092325" y="2439353"/>
                </a:lnTo>
                <a:lnTo>
                  <a:pt x="2092325" y="2449831"/>
                </a:lnTo>
                <a:lnTo>
                  <a:pt x="2091693" y="2460308"/>
                </a:lnTo>
                <a:lnTo>
                  <a:pt x="2091061" y="2470151"/>
                </a:lnTo>
                <a:lnTo>
                  <a:pt x="2089796" y="2479993"/>
                </a:lnTo>
                <a:lnTo>
                  <a:pt x="2088848" y="2488883"/>
                </a:lnTo>
                <a:lnTo>
                  <a:pt x="2086951" y="2497773"/>
                </a:lnTo>
                <a:lnTo>
                  <a:pt x="2085055" y="2506346"/>
                </a:lnTo>
                <a:lnTo>
                  <a:pt x="2082842" y="2513966"/>
                </a:lnTo>
                <a:lnTo>
                  <a:pt x="2082526" y="2517458"/>
                </a:lnTo>
                <a:lnTo>
                  <a:pt x="2070198" y="2563813"/>
                </a:lnTo>
                <a:lnTo>
                  <a:pt x="1898553" y="2563813"/>
                </a:lnTo>
                <a:lnTo>
                  <a:pt x="1886541" y="2517458"/>
                </a:lnTo>
                <a:lnTo>
                  <a:pt x="1886225" y="2513966"/>
                </a:lnTo>
                <a:lnTo>
                  <a:pt x="1883696" y="2506346"/>
                </a:lnTo>
                <a:lnTo>
                  <a:pt x="1882115" y="2497773"/>
                </a:lnTo>
                <a:lnTo>
                  <a:pt x="1880219" y="2488883"/>
                </a:lnTo>
                <a:lnTo>
                  <a:pt x="1878954" y="2479993"/>
                </a:lnTo>
                <a:lnTo>
                  <a:pt x="1878006" y="2470151"/>
                </a:lnTo>
                <a:lnTo>
                  <a:pt x="1876741" y="2460308"/>
                </a:lnTo>
                <a:lnTo>
                  <a:pt x="1876425" y="2450148"/>
                </a:lnTo>
                <a:lnTo>
                  <a:pt x="1876425" y="2439353"/>
                </a:lnTo>
                <a:lnTo>
                  <a:pt x="1876425" y="1765300"/>
                </a:lnTo>
                <a:close/>
                <a:moveTo>
                  <a:pt x="375975" y="1550987"/>
                </a:moveTo>
                <a:lnTo>
                  <a:pt x="586369" y="1550987"/>
                </a:lnTo>
                <a:lnTo>
                  <a:pt x="588597" y="1551305"/>
                </a:lnTo>
                <a:lnTo>
                  <a:pt x="590825" y="1551305"/>
                </a:lnTo>
                <a:lnTo>
                  <a:pt x="594963" y="1552894"/>
                </a:lnTo>
                <a:lnTo>
                  <a:pt x="598782" y="1554483"/>
                </a:lnTo>
                <a:lnTo>
                  <a:pt x="601647" y="1557343"/>
                </a:lnTo>
                <a:lnTo>
                  <a:pt x="604193" y="1560521"/>
                </a:lnTo>
                <a:lnTo>
                  <a:pt x="606740" y="1564334"/>
                </a:lnTo>
                <a:lnTo>
                  <a:pt x="607694" y="1568466"/>
                </a:lnTo>
                <a:lnTo>
                  <a:pt x="608013" y="1570690"/>
                </a:lnTo>
                <a:lnTo>
                  <a:pt x="608013" y="1572915"/>
                </a:lnTo>
                <a:lnTo>
                  <a:pt x="608013" y="1878628"/>
                </a:lnTo>
                <a:lnTo>
                  <a:pt x="608013" y="1880852"/>
                </a:lnTo>
                <a:lnTo>
                  <a:pt x="607694" y="1882759"/>
                </a:lnTo>
                <a:lnTo>
                  <a:pt x="606740" y="1886572"/>
                </a:lnTo>
                <a:lnTo>
                  <a:pt x="604193" y="1890386"/>
                </a:lnTo>
                <a:lnTo>
                  <a:pt x="601647" y="1893881"/>
                </a:lnTo>
                <a:lnTo>
                  <a:pt x="598782" y="1896424"/>
                </a:lnTo>
                <a:lnTo>
                  <a:pt x="594963" y="1898648"/>
                </a:lnTo>
                <a:lnTo>
                  <a:pt x="590825" y="1899602"/>
                </a:lnTo>
                <a:lnTo>
                  <a:pt x="588597" y="1900237"/>
                </a:lnTo>
                <a:lnTo>
                  <a:pt x="586369" y="1900237"/>
                </a:lnTo>
                <a:lnTo>
                  <a:pt x="375975" y="1900237"/>
                </a:lnTo>
                <a:lnTo>
                  <a:pt x="373747" y="1900237"/>
                </a:lnTo>
                <a:lnTo>
                  <a:pt x="371519" y="1899602"/>
                </a:lnTo>
                <a:lnTo>
                  <a:pt x="367381" y="1898648"/>
                </a:lnTo>
                <a:lnTo>
                  <a:pt x="363880" y="1896424"/>
                </a:lnTo>
                <a:lnTo>
                  <a:pt x="360379" y="1893881"/>
                </a:lnTo>
                <a:lnTo>
                  <a:pt x="357832" y="1890386"/>
                </a:lnTo>
                <a:lnTo>
                  <a:pt x="355604" y="1886572"/>
                </a:lnTo>
                <a:lnTo>
                  <a:pt x="354331" y="1882759"/>
                </a:lnTo>
                <a:lnTo>
                  <a:pt x="354013" y="1880852"/>
                </a:lnTo>
                <a:lnTo>
                  <a:pt x="354013" y="1878628"/>
                </a:lnTo>
                <a:lnTo>
                  <a:pt x="354013" y="1572915"/>
                </a:lnTo>
                <a:lnTo>
                  <a:pt x="354013" y="1570690"/>
                </a:lnTo>
                <a:lnTo>
                  <a:pt x="354331" y="1568466"/>
                </a:lnTo>
                <a:lnTo>
                  <a:pt x="355604" y="1564334"/>
                </a:lnTo>
                <a:lnTo>
                  <a:pt x="357832" y="1560521"/>
                </a:lnTo>
                <a:lnTo>
                  <a:pt x="360379" y="1557343"/>
                </a:lnTo>
                <a:lnTo>
                  <a:pt x="363880" y="1554483"/>
                </a:lnTo>
                <a:lnTo>
                  <a:pt x="367381" y="1552894"/>
                </a:lnTo>
                <a:lnTo>
                  <a:pt x="371519" y="1551305"/>
                </a:lnTo>
                <a:lnTo>
                  <a:pt x="373747" y="1551305"/>
                </a:lnTo>
                <a:lnTo>
                  <a:pt x="375975" y="1550987"/>
                </a:lnTo>
                <a:close/>
                <a:moveTo>
                  <a:pt x="742022" y="1444625"/>
                </a:moveTo>
                <a:lnTo>
                  <a:pt x="744248" y="1444625"/>
                </a:lnTo>
                <a:lnTo>
                  <a:pt x="954696" y="1444625"/>
                </a:lnTo>
                <a:lnTo>
                  <a:pt x="956603" y="1444625"/>
                </a:lnTo>
                <a:lnTo>
                  <a:pt x="958828" y="1445262"/>
                </a:lnTo>
                <a:lnTo>
                  <a:pt x="962961" y="1446216"/>
                </a:lnTo>
                <a:lnTo>
                  <a:pt x="966776" y="1448443"/>
                </a:lnTo>
                <a:lnTo>
                  <a:pt x="969955" y="1450989"/>
                </a:lnTo>
                <a:lnTo>
                  <a:pt x="972498" y="1454170"/>
                </a:lnTo>
                <a:lnTo>
                  <a:pt x="974405" y="1457670"/>
                </a:lnTo>
                <a:lnTo>
                  <a:pt x="975995" y="1461806"/>
                </a:lnTo>
                <a:lnTo>
                  <a:pt x="976313" y="1464033"/>
                </a:lnTo>
                <a:lnTo>
                  <a:pt x="976313" y="1466261"/>
                </a:lnTo>
                <a:lnTo>
                  <a:pt x="976313" y="1878603"/>
                </a:lnTo>
                <a:lnTo>
                  <a:pt x="976313" y="1880830"/>
                </a:lnTo>
                <a:lnTo>
                  <a:pt x="975995" y="1882739"/>
                </a:lnTo>
                <a:lnTo>
                  <a:pt x="974405" y="1886557"/>
                </a:lnTo>
                <a:lnTo>
                  <a:pt x="972498" y="1890375"/>
                </a:lnTo>
                <a:lnTo>
                  <a:pt x="969955" y="1893875"/>
                </a:lnTo>
                <a:lnTo>
                  <a:pt x="966776" y="1896420"/>
                </a:lnTo>
                <a:lnTo>
                  <a:pt x="962961" y="1898647"/>
                </a:lnTo>
                <a:lnTo>
                  <a:pt x="958828" y="1899602"/>
                </a:lnTo>
                <a:lnTo>
                  <a:pt x="956603" y="1900238"/>
                </a:lnTo>
                <a:lnTo>
                  <a:pt x="954696" y="1900238"/>
                </a:lnTo>
                <a:lnTo>
                  <a:pt x="744248" y="1900238"/>
                </a:lnTo>
                <a:lnTo>
                  <a:pt x="742022" y="1900238"/>
                </a:lnTo>
                <a:lnTo>
                  <a:pt x="739797" y="1899602"/>
                </a:lnTo>
                <a:lnTo>
                  <a:pt x="735664" y="1898647"/>
                </a:lnTo>
                <a:lnTo>
                  <a:pt x="731850" y="1896420"/>
                </a:lnTo>
                <a:lnTo>
                  <a:pt x="728989" y="1893875"/>
                </a:lnTo>
                <a:lnTo>
                  <a:pt x="726445" y="1890375"/>
                </a:lnTo>
                <a:lnTo>
                  <a:pt x="724220" y="1886557"/>
                </a:lnTo>
                <a:lnTo>
                  <a:pt x="722949" y="1882739"/>
                </a:lnTo>
                <a:lnTo>
                  <a:pt x="722631" y="1880830"/>
                </a:lnTo>
                <a:lnTo>
                  <a:pt x="722313" y="1878603"/>
                </a:lnTo>
                <a:lnTo>
                  <a:pt x="722313" y="1466261"/>
                </a:lnTo>
                <a:lnTo>
                  <a:pt x="722631" y="1464033"/>
                </a:lnTo>
                <a:lnTo>
                  <a:pt x="722949" y="1461806"/>
                </a:lnTo>
                <a:lnTo>
                  <a:pt x="724220" y="1457670"/>
                </a:lnTo>
                <a:lnTo>
                  <a:pt x="726445" y="1454170"/>
                </a:lnTo>
                <a:lnTo>
                  <a:pt x="728989" y="1450989"/>
                </a:lnTo>
                <a:lnTo>
                  <a:pt x="731850" y="1448443"/>
                </a:lnTo>
                <a:lnTo>
                  <a:pt x="735664" y="1446216"/>
                </a:lnTo>
                <a:lnTo>
                  <a:pt x="739797" y="1445262"/>
                </a:lnTo>
                <a:lnTo>
                  <a:pt x="742022" y="1444625"/>
                </a:lnTo>
                <a:close/>
                <a:moveTo>
                  <a:pt x="1111786" y="1225550"/>
                </a:moveTo>
                <a:lnTo>
                  <a:pt x="1113998" y="1225550"/>
                </a:lnTo>
                <a:lnTo>
                  <a:pt x="1322815" y="1225550"/>
                </a:lnTo>
                <a:lnTo>
                  <a:pt x="1325027" y="1225550"/>
                </a:lnTo>
                <a:lnTo>
                  <a:pt x="1327238" y="1225868"/>
                </a:lnTo>
                <a:lnTo>
                  <a:pt x="1331345" y="1227139"/>
                </a:lnTo>
                <a:lnTo>
                  <a:pt x="1335136" y="1229364"/>
                </a:lnTo>
                <a:lnTo>
                  <a:pt x="1337979" y="1231906"/>
                </a:lnTo>
                <a:lnTo>
                  <a:pt x="1340822" y="1235084"/>
                </a:lnTo>
                <a:lnTo>
                  <a:pt x="1342718" y="1238898"/>
                </a:lnTo>
                <a:lnTo>
                  <a:pt x="1343981" y="1243029"/>
                </a:lnTo>
                <a:lnTo>
                  <a:pt x="1344297" y="1245254"/>
                </a:lnTo>
                <a:lnTo>
                  <a:pt x="1344613" y="1247478"/>
                </a:lnTo>
                <a:lnTo>
                  <a:pt x="1344613" y="1878628"/>
                </a:lnTo>
                <a:lnTo>
                  <a:pt x="1344297" y="1880852"/>
                </a:lnTo>
                <a:lnTo>
                  <a:pt x="1343981" y="1882759"/>
                </a:lnTo>
                <a:lnTo>
                  <a:pt x="1342718" y="1886573"/>
                </a:lnTo>
                <a:lnTo>
                  <a:pt x="1340822" y="1890386"/>
                </a:lnTo>
                <a:lnTo>
                  <a:pt x="1337979" y="1893882"/>
                </a:lnTo>
                <a:lnTo>
                  <a:pt x="1335136" y="1896425"/>
                </a:lnTo>
                <a:lnTo>
                  <a:pt x="1331345" y="1898649"/>
                </a:lnTo>
                <a:lnTo>
                  <a:pt x="1327238" y="1899603"/>
                </a:lnTo>
                <a:lnTo>
                  <a:pt x="1325027" y="1900238"/>
                </a:lnTo>
                <a:lnTo>
                  <a:pt x="1322815" y="1900238"/>
                </a:lnTo>
                <a:lnTo>
                  <a:pt x="1113998" y="1900238"/>
                </a:lnTo>
                <a:lnTo>
                  <a:pt x="1111786" y="1900238"/>
                </a:lnTo>
                <a:lnTo>
                  <a:pt x="1109575" y="1899603"/>
                </a:lnTo>
                <a:lnTo>
                  <a:pt x="1105468" y="1898649"/>
                </a:lnTo>
                <a:lnTo>
                  <a:pt x="1101677" y="1896425"/>
                </a:lnTo>
                <a:lnTo>
                  <a:pt x="1098834" y="1893882"/>
                </a:lnTo>
                <a:lnTo>
                  <a:pt x="1095991" y="1890386"/>
                </a:lnTo>
                <a:lnTo>
                  <a:pt x="1094095" y="1886573"/>
                </a:lnTo>
                <a:lnTo>
                  <a:pt x="1092832" y="1882759"/>
                </a:lnTo>
                <a:lnTo>
                  <a:pt x="1092516" y="1880852"/>
                </a:lnTo>
                <a:lnTo>
                  <a:pt x="1092200" y="1878628"/>
                </a:lnTo>
                <a:lnTo>
                  <a:pt x="1092200" y="1247478"/>
                </a:lnTo>
                <a:lnTo>
                  <a:pt x="1092516" y="1245254"/>
                </a:lnTo>
                <a:lnTo>
                  <a:pt x="1092832" y="1243029"/>
                </a:lnTo>
                <a:lnTo>
                  <a:pt x="1094095" y="1238898"/>
                </a:lnTo>
                <a:lnTo>
                  <a:pt x="1095991" y="1235084"/>
                </a:lnTo>
                <a:lnTo>
                  <a:pt x="1098834" y="1231906"/>
                </a:lnTo>
                <a:lnTo>
                  <a:pt x="1101677" y="1229364"/>
                </a:lnTo>
                <a:lnTo>
                  <a:pt x="1105468" y="1227139"/>
                </a:lnTo>
                <a:lnTo>
                  <a:pt x="1109575" y="1225868"/>
                </a:lnTo>
                <a:lnTo>
                  <a:pt x="1111786" y="1225550"/>
                </a:lnTo>
                <a:close/>
                <a:moveTo>
                  <a:pt x="1876425" y="912812"/>
                </a:moveTo>
                <a:lnTo>
                  <a:pt x="2092325" y="912812"/>
                </a:lnTo>
                <a:lnTo>
                  <a:pt x="2092325" y="1709737"/>
                </a:lnTo>
                <a:lnTo>
                  <a:pt x="1876425" y="1709737"/>
                </a:lnTo>
                <a:lnTo>
                  <a:pt x="1876425" y="912812"/>
                </a:lnTo>
                <a:close/>
                <a:moveTo>
                  <a:pt x="1350011" y="644525"/>
                </a:moveTo>
                <a:lnTo>
                  <a:pt x="1362394" y="722630"/>
                </a:lnTo>
                <a:lnTo>
                  <a:pt x="1412876" y="1040448"/>
                </a:lnTo>
                <a:lnTo>
                  <a:pt x="1292861" y="1059498"/>
                </a:lnTo>
                <a:lnTo>
                  <a:pt x="1267779" y="902653"/>
                </a:lnTo>
                <a:lnTo>
                  <a:pt x="1258571" y="922020"/>
                </a:lnTo>
                <a:lnTo>
                  <a:pt x="1249363" y="941070"/>
                </a:lnTo>
                <a:lnTo>
                  <a:pt x="1239203" y="959485"/>
                </a:lnTo>
                <a:lnTo>
                  <a:pt x="1229361" y="977583"/>
                </a:lnTo>
                <a:lnTo>
                  <a:pt x="1219201" y="995045"/>
                </a:lnTo>
                <a:lnTo>
                  <a:pt x="1208723" y="1012190"/>
                </a:lnTo>
                <a:lnTo>
                  <a:pt x="1197928" y="1029018"/>
                </a:lnTo>
                <a:lnTo>
                  <a:pt x="1186816" y="1045210"/>
                </a:lnTo>
                <a:lnTo>
                  <a:pt x="1175703" y="1061403"/>
                </a:lnTo>
                <a:lnTo>
                  <a:pt x="1164273" y="1076961"/>
                </a:lnTo>
                <a:lnTo>
                  <a:pt x="1152843" y="1091883"/>
                </a:lnTo>
                <a:lnTo>
                  <a:pt x="1141096" y="1106806"/>
                </a:lnTo>
                <a:lnTo>
                  <a:pt x="1129031" y="1120776"/>
                </a:lnTo>
                <a:lnTo>
                  <a:pt x="1116966" y="1134428"/>
                </a:lnTo>
                <a:lnTo>
                  <a:pt x="1104901" y="1147763"/>
                </a:lnTo>
                <a:lnTo>
                  <a:pt x="1092201" y="1161416"/>
                </a:lnTo>
                <a:lnTo>
                  <a:pt x="1076961" y="1176656"/>
                </a:lnTo>
                <a:lnTo>
                  <a:pt x="1061721" y="1190943"/>
                </a:lnTo>
                <a:lnTo>
                  <a:pt x="1046163" y="1205231"/>
                </a:lnTo>
                <a:lnTo>
                  <a:pt x="1029971" y="1218883"/>
                </a:lnTo>
                <a:lnTo>
                  <a:pt x="1014096" y="1231901"/>
                </a:lnTo>
                <a:lnTo>
                  <a:pt x="998221" y="1244283"/>
                </a:lnTo>
                <a:lnTo>
                  <a:pt x="982346" y="1256348"/>
                </a:lnTo>
                <a:lnTo>
                  <a:pt x="965836" y="1267778"/>
                </a:lnTo>
                <a:lnTo>
                  <a:pt x="949643" y="1278573"/>
                </a:lnTo>
                <a:lnTo>
                  <a:pt x="933133" y="1289368"/>
                </a:lnTo>
                <a:lnTo>
                  <a:pt x="916306" y="1299528"/>
                </a:lnTo>
                <a:lnTo>
                  <a:pt x="900113" y="1309053"/>
                </a:lnTo>
                <a:lnTo>
                  <a:pt x="883603" y="1317943"/>
                </a:lnTo>
                <a:lnTo>
                  <a:pt x="867093" y="1326833"/>
                </a:lnTo>
                <a:lnTo>
                  <a:pt x="850583" y="1335088"/>
                </a:lnTo>
                <a:lnTo>
                  <a:pt x="834073" y="1343026"/>
                </a:lnTo>
                <a:lnTo>
                  <a:pt x="817563" y="1350328"/>
                </a:lnTo>
                <a:lnTo>
                  <a:pt x="801370" y="1357313"/>
                </a:lnTo>
                <a:lnTo>
                  <a:pt x="784860" y="1363981"/>
                </a:lnTo>
                <a:lnTo>
                  <a:pt x="768668" y="1370331"/>
                </a:lnTo>
                <a:lnTo>
                  <a:pt x="752475" y="1376363"/>
                </a:lnTo>
                <a:lnTo>
                  <a:pt x="736600" y="1382078"/>
                </a:lnTo>
                <a:lnTo>
                  <a:pt x="720725" y="1387158"/>
                </a:lnTo>
                <a:lnTo>
                  <a:pt x="704533" y="1391921"/>
                </a:lnTo>
                <a:lnTo>
                  <a:pt x="688975" y="1396366"/>
                </a:lnTo>
                <a:lnTo>
                  <a:pt x="673735" y="1400493"/>
                </a:lnTo>
                <a:lnTo>
                  <a:pt x="658178" y="1404621"/>
                </a:lnTo>
                <a:lnTo>
                  <a:pt x="643255" y="1408431"/>
                </a:lnTo>
                <a:lnTo>
                  <a:pt x="613728" y="1414781"/>
                </a:lnTo>
                <a:lnTo>
                  <a:pt x="585153" y="1420178"/>
                </a:lnTo>
                <a:lnTo>
                  <a:pt x="557530" y="1424623"/>
                </a:lnTo>
                <a:lnTo>
                  <a:pt x="530860" y="1428433"/>
                </a:lnTo>
                <a:lnTo>
                  <a:pt x="505460" y="1430973"/>
                </a:lnTo>
                <a:lnTo>
                  <a:pt x="481648" y="1433196"/>
                </a:lnTo>
                <a:lnTo>
                  <a:pt x="459423" y="1434783"/>
                </a:lnTo>
                <a:lnTo>
                  <a:pt x="438150" y="1435736"/>
                </a:lnTo>
                <a:lnTo>
                  <a:pt x="419100" y="1436371"/>
                </a:lnTo>
                <a:lnTo>
                  <a:pt x="401638" y="1436688"/>
                </a:lnTo>
                <a:lnTo>
                  <a:pt x="385445" y="1436371"/>
                </a:lnTo>
                <a:lnTo>
                  <a:pt x="371793" y="1435736"/>
                </a:lnTo>
                <a:lnTo>
                  <a:pt x="350838" y="1434783"/>
                </a:lnTo>
                <a:lnTo>
                  <a:pt x="350838" y="1313181"/>
                </a:lnTo>
                <a:lnTo>
                  <a:pt x="352425" y="1313181"/>
                </a:lnTo>
                <a:lnTo>
                  <a:pt x="362585" y="1314133"/>
                </a:lnTo>
                <a:lnTo>
                  <a:pt x="378778" y="1314768"/>
                </a:lnTo>
                <a:lnTo>
                  <a:pt x="401638" y="1315086"/>
                </a:lnTo>
                <a:lnTo>
                  <a:pt x="425133" y="1314768"/>
                </a:lnTo>
                <a:lnTo>
                  <a:pt x="452438" y="1313498"/>
                </a:lnTo>
                <a:lnTo>
                  <a:pt x="467360" y="1312546"/>
                </a:lnTo>
                <a:lnTo>
                  <a:pt x="482918" y="1311276"/>
                </a:lnTo>
                <a:lnTo>
                  <a:pt x="499110" y="1309371"/>
                </a:lnTo>
                <a:lnTo>
                  <a:pt x="515938" y="1307783"/>
                </a:lnTo>
                <a:lnTo>
                  <a:pt x="533718" y="1305561"/>
                </a:lnTo>
                <a:lnTo>
                  <a:pt x="551498" y="1302386"/>
                </a:lnTo>
                <a:lnTo>
                  <a:pt x="570548" y="1299528"/>
                </a:lnTo>
                <a:lnTo>
                  <a:pt x="589598" y="1295718"/>
                </a:lnTo>
                <a:lnTo>
                  <a:pt x="609283" y="1291591"/>
                </a:lnTo>
                <a:lnTo>
                  <a:pt x="628968" y="1286828"/>
                </a:lnTo>
                <a:lnTo>
                  <a:pt x="649288" y="1281431"/>
                </a:lnTo>
                <a:lnTo>
                  <a:pt x="670243" y="1275716"/>
                </a:lnTo>
                <a:lnTo>
                  <a:pt x="690880" y="1269048"/>
                </a:lnTo>
                <a:lnTo>
                  <a:pt x="711835" y="1262063"/>
                </a:lnTo>
                <a:lnTo>
                  <a:pt x="733425" y="1253808"/>
                </a:lnTo>
                <a:lnTo>
                  <a:pt x="754380" y="1245236"/>
                </a:lnTo>
                <a:lnTo>
                  <a:pt x="775970" y="1236028"/>
                </a:lnTo>
                <a:lnTo>
                  <a:pt x="797243" y="1225868"/>
                </a:lnTo>
                <a:lnTo>
                  <a:pt x="818833" y="1215073"/>
                </a:lnTo>
                <a:lnTo>
                  <a:pt x="840423" y="1203326"/>
                </a:lnTo>
                <a:lnTo>
                  <a:pt x="861378" y="1190943"/>
                </a:lnTo>
                <a:lnTo>
                  <a:pt x="882651" y="1177291"/>
                </a:lnTo>
                <a:lnTo>
                  <a:pt x="903923" y="1163003"/>
                </a:lnTo>
                <a:lnTo>
                  <a:pt x="914083" y="1155383"/>
                </a:lnTo>
                <a:lnTo>
                  <a:pt x="924561" y="1147446"/>
                </a:lnTo>
                <a:lnTo>
                  <a:pt x="935038" y="1139826"/>
                </a:lnTo>
                <a:lnTo>
                  <a:pt x="945516" y="1131571"/>
                </a:lnTo>
                <a:lnTo>
                  <a:pt x="955358" y="1122998"/>
                </a:lnTo>
                <a:lnTo>
                  <a:pt x="965518" y="1114108"/>
                </a:lnTo>
                <a:lnTo>
                  <a:pt x="975996" y="1105218"/>
                </a:lnTo>
                <a:lnTo>
                  <a:pt x="985521" y="1096011"/>
                </a:lnTo>
                <a:lnTo>
                  <a:pt x="995681" y="1086168"/>
                </a:lnTo>
                <a:lnTo>
                  <a:pt x="1005206" y="1076326"/>
                </a:lnTo>
                <a:lnTo>
                  <a:pt x="1016001" y="1065531"/>
                </a:lnTo>
                <a:lnTo>
                  <a:pt x="1026478" y="1053783"/>
                </a:lnTo>
                <a:lnTo>
                  <a:pt x="1036956" y="1042035"/>
                </a:lnTo>
                <a:lnTo>
                  <a:pt x="1046798" y="1029970"/>
                </a:lnTo>
                <a:lnTo>
                  <a:pt x="1056958" y="1017588"/>
                </a:lnTo>
                <a:lnTo>
                  <a:pt x="1066801" y="1004888"/>
                </a:lnTo>
                <a:lnTo>
                  <a:pt x="1076643" y="991553"/>
                </a:lnTo>
                <a:lnTo>
                  <a:pt x="1086168" y="977583"/>
                </a:lnTo>
                <a:lnTo>
                  <a:pt x="1095376" y="963930"/>
                </a:lnTo>
                <a:lnTo>
                  <a:pt x="1104901" y="949643"/>
                </a:lnTo>
                <a:lnTo>
                  <a:pt x="1113791" y="934720"/>
                </a:lnTo>
                <a:lnTo>
                  <a:pt x="1122681" y="919798"/>
                </a:lnTo>
                <a:lnTo>
                  <a:pt x="1131571" y="904240"/>
                </a:lnTo>
                <a:lnTo>
                  <a:pt x="1140143" y="888048"/>
                </a:lnTo>
                <a:lnTo>
                  <a:pt x="1148398" y="871855"/>
                </a:lnTo>
                <a:lnTo>
                  <a:pt x="1156336" y="854710"/>
                </a:lnTo>
                <a:lnTo>
                  <a:pt x="1120141" y="868363"/>
                </a:lnTo>
                <a:lnTo>
                  <a:pt x="1083946" y="882015"/>
                </a:lnTo>
                <a:lnTo>
                  <a:pt x="1048068" y="895985"/>
                </a:lnTo>
                <a:lnTo>
                  <a:pt x="1029653" y="903288"/>
                </a:lnTo>
                <a:lnTo>
                  <a:pt x="1011873" y="911225"/>
                </a:lnTo>
                <a:lnTo>
                  <a:pt x="963931" y="799465"/>
                </a:lnTo>
                <a:lnTo>
                  <a:pt x="984886" y="790892"/>
                </a:lnTo>
                <a:lnTo>
                  <a:pt x="1005206" y="782320"/>
                </a:lnTo>
                <a:lnTo>
                  <a:pt x="1046163" y="766762"/>
                </a:lnTo>
                <a:lnTo>
                  <a:pt x="1085851" y="751522"/>
                </a:lnTo>
                <a:lnTo>
                  <a:pt x="1124903" y="736917"/>
                </a:lnTo>
                <a:lnTo>
                  <a:pt x="1163956" y="722630"/>
                </a:lnTo>
                <a:lnTo>
                  <a:pt x="1202056" y="708025"/>
                </a:lnTo>
                <a:lnTo>
                  <a:pt x="1240156" y="692785"/>
                </a:lnTo>
                <a:lnTo>
                  <a:pt x="1258889" y="684530"/>
                </a:lnTo>
                <a:lnTo>
                  <a:pt x="1277939" y="676275"/>
                </a:lnTo>
                <a:lnTo>
                  <a:pt x="1350011" y="644525"/>
                </a:lnTo>
                <a:close/>
                <a:moveTo>
                  <a:pt x="1975682" y="604837"/>
                </a:moveTo>
                <a:lnTo>
                  <a:pt x="1984533" y="604837"/>
                </a:lnTo>
                <a:lnTo>
                  <a:pt x="1993068" y="604837"/>
                </a:lnTo>
                <a:lnTo>
                  <a:pt x="2001603" y="605788"/>
                </a:lnTo>
                <a:lnTo>
                  <a:pt x="2009506" y="606739"/>
                </a:lnTo>
                <a:lnTo>
                  <a:pt x="2017408" y="608642"/>
                </a:lnTo>
                <a:lnTo>
                  <a:pt x="2024995" y="610862"/>
                </a:lnTo>
                <a:lnTo>
                  <a:pt x="2032581" y="614350"/>
                </a:lnTo>
                <a:lnTo>
                  <a:pt x="2036375" y="615935"/>
                </a:lnTo>
                <a:lnTo>
                  <a:pt x="2039536" y="618472"/>
                </a:lnTo>
                <a:lnTo>
                  <a:pt x="2043329" y="620692"/>
                </a:lnTo>
                <a:lnTo>
                  <a:pt x="2046490" y="623229"/>
                </a:lnTo>
                <a:lnTo>
                  <a:pt x="2049651" y="626083"/>
                </a:lnTo>
                <a:lnTo>
                  <a:pt x="2052812" y="629571"/>
                </a:lnTo>
                <a:lnTo>
                  <a:pt x="2055973" y="632742"/>
                </a:lnTo>
                <a:lnTo>
                  <a:pt x="2058818" y="636547"/>
                </a:lnTo>
                <a:lnTo>
                  <a:pt x="2061663" y="640669"/>
                </a:lnTo>
                <a:lnTo>
                  <a:pt x="2064508" y="645109"/>
                </a:lnTo>
                <a:lnTo>
                  <a:pt x="2067037" y="649865"/>
                </a:lnTo>
                <a:lnTo>
                  <a:pt x="2069566" y="654622"/>
                </a:lnTo>
                <a:lnTo>
                  <a:pt x="2072094" y="660330"/>
                </a:lnTo>
                <a:lnTo>
                  <a:pt x="2074307" y="665720"/>
                </a:lnTo>
                <a:lnTo>
                  <a:pt x="2076520" y="672062"/>
                </a:lnTo>
                <a:lnTo>
                  <a:pt x="2078417" y="678404"/>
                </a:lnTo>
                <a:lnTo>
                  <a:pt x="2080313" y="685381"/>
                </a:lnTo>
                <a:lnTo>
                  <a:pt x="2082210" y="692674"/>
                </a:lnTo>
                <a:lnTo>
                  <a:pt x="2085371" y="708529"/>
                </a:lnTo>
                <a:lnTo>
                  <a:pt x="2086951" y="714871"/>
                </a:lnTo>
                <a:lnTo>
                  <a:pt x="2088532" y="719628"/>
                </a:lnTo>
                <a:lnTo>
                  <a:pt x="2090745" y="727555"/>
                </a:lnTo>
                <a:lnTo>
                  <a:pt x="2091377" y="731360"/>
                </a:lnTo>
                <a:lnTo>
                  <a:pt x="2092009" y="736434"/>
                </a:lnTo>
                <a:lnTo>
                  <a:pt x="2092325" y="742776"/>
                </a:lnTo>
                <a:lnTo>
                  <a:pt x="2092325" y="750704"/>
                </a:lnTo>
                <a:lnTo>
                  <a:pt x="2092325" y="857250"/>
                </a:lnTo>
                <a:lnTo>
                  <a:pt x="1876425" y="857250"/>
                </a:lnTo>
                <a:lnTo>
                  <a:pt x="1876425" y="750704"/>
                </a:lnTo>
                <a:lnTo>
                  <a:pt x="1876425" y="742776"/>
                </a:lnTo>
                <a:lnTo>
                  <a:pt x="1876741" y="736434"/>
                </a:lnTo>
                <a:lnTo>
                  <a:pt x="1877690" y="731360"/>
                </a:lnTo>
                <a:lnTo>
                  <a:pt x="1878322" y="727555"/>
                </a:lnTo>
                <a:lnTo>
                  <a:pt x="1880535" y="719628"/>
                </a:lnTo>
                <a:lnTo>
                  <a:pt x="1882115" y="714871"/>
                </a:lnTo>
                <a:lnTo>
                  <a:pt x="1883380" y="708529"/>
                </a:lnTo>
                <a:lnTo>
                  <a:pt x="1886857" y="692674"/>
                </a:lnTo>
                <a:lnTo>
                  <a:pt x="1888753" y="685381"/>
                </a:lnTo>
                <a:lnTo>
                  <a:pt x="1890650" y="678404"/>
                </a:lnTo>
                <a:lnTo>
                  <a:pt x="1892231" y="672062"/>
                </a:lnTo>
                <a:lnTo>
                  <a:pt x="1894443" y="665720"/>
                </a:lnTo>
                <a:lnTo>
                  <a:pt x="1896656" y="660330"/>
                </a:lnTo>
                <a:lnTo>
                  <a:pt x="1899501" y="654622"/>
                </a:lnTo>
                <a:lnTo>
                  <a:pt x="1901714" y="649865"/>
                </a:lnTo>
                <a:lnTo>
                  <a:pt x="1904243" y="645109"/>
                </a:lnTo>
                <a:lnTo>
                  <a:pt x="1907087" y="640669"/>
                </a:lnTo>
                <a:lnTo>
                  <a:pt x="1910249" y="636547"/>
                </a:lnTo>
                <a:lnTo>
                  <a:pt x="1912777" y="632742"/>
                </a:lnTo>
                <a:lnTo>
                  <a:pt x="1915938" y="629571"/>
                </a:lnTo>
                <a:lnTo>
                  <a:pt x="1919099" y="626083"/>
                </a:lnTo>
                <a:lnTo>
                  <a:pt x="1922261" y="623229"/>
                </a:lnTo>
                <a:lnTo>
                  <a:pt x="1925738" y="620692"/>
                </a:lnTo>
                <a:lnTo>
                  <a:pt x="1928899" y="618472"/>
                </a:lnTo>
                <a:lnTo>
                  <a:pt x="1932692" y="615935"/>
                </a:lnTo>
                <a:lnTo>
                  <a:pt x="1935853" y="614350"/>
                </a:lnTo>
                <a:lnTo>
                  <a:pt x="1939646" y="612447"/>
                </a:lnTo>
                <a:lnTo>
                  <a:pt x="1943440" y="610862"/>
                </a:lnTo>
                <a:lnTo>
                  <a:pt x="1951026" y="608642"/>
                </a:lnTo>
                <a:lnTo>
                  <a:pt x="1959245" y="606739"/>
                </a:lnTo>
                <a:lnTo>
                  <a:pt x="1967464" y="605788"/>
                </a:lnTo>
                <a:lnTo>
                  <a:pt x="1975682" y="604837"/>
                </a:lnTo>
                <a:close/>
                <a:moveTo>
                  <a:pt x="154940" y="259715"/>
                </a:moveTo>
                <a:lnTo>
                  <a:pt x="154940" y="2241868"/>
                </a:lnTo>
                <a:lnTo>
                  <a:pt x="1552258" y="2241868"/>
                </a:lnTo>
                <a:lnTo>
                  <a:pt x="1552258" y="259715"/>
                </a:lnTo>
                <a:lnTo>
                  <a:pt x="154940" y="259715"/>
                </a:lnTo>
                <a:close/>
                <a:moveTo>
                  <a:pt x="201612" y="0"/>
                </a:moveTo>
                <a:lnTo>
                  <a:pt x="1504951" y="0"/>
                </a:lnTo>
                <a:lnTo>
                  <a:pt x="1515428" y="317"/>
                </a:lnTo>
                <a:lnTo>
                  <a:pt x="1525906" y="952"/>
                </a:lnTo>
                <a:lnTo>
                  <a:pt x="1535748" y="2222"/>
                </a:lnTo>
                <a:lnTo>
                  <a:pt x="1545591" y="3810"/>
                </a:lnTo>
                <a:lnTo>
                  <a:pt x="1555116" y="5715"/>
                </a:lnTo>
                <a:lnTo>
                  <a:pt x="1564958" y="8572"/>
                </a:lnTo>
                <a:lnTo>
                  <a:pt x="1574166" y="11430"/>
                </a:lnTo>
                <a:lnTo>
                  <a:pt x="1583373" y="15240"/>
                </a:lnTo>
                <a:lnTo>
                  <a:pt x="1592263" y="18732"/>
                </a:lnTo>
                <a:lnTo>
                  <a:pt x="1600836" y="22860"/>
                </a:lnTo>
                <a:lnTo>
                  <a:pt x="1609408" y="27305"/>
                </a:lnTo>
                <a:lnTo>
                  <a:pt x="1617663" y="32702"/>
                </a:lnTo>
                <a:lnTo>
                  <a:pt x="1625283" y="37782"/>
                </a:lnTo>
                <a:lnTo>
                  <a:pt x="1633221" y="43497"/>
                </a:lnTo>
                <a:lnTo>
                  <a:pt x="1640206" y="49212"/>
                </a:lnTo>
                <a:lnTo>
                  <a:pt x="1647191" y="55562"/>
                </a:lnTo>
                <a:lnTo>
                  <a:pt x="1653858" y="62230"/>
                </a:lnTo>
                <a:lnTo>
                  <a:pt x="1660208" y="69215"/>
                </a:lnTo>
                <a:lnTo>
                  <a:pt x="1666558" y="76517"/>
                </a:lnTo>
                <a:lnTo>
                  <a:pt x="1672273" y="83820"/>
                </a:lnTo>
                <a:lnTo>
                  <a:pt x="1677353" y="91757"/>
                </a:lnTo>
                <a:lnTo>
                  <a:pt x="1682116" y="99377"/>
                </a:lnTo>
                <a:lnTo>
                  <a:pt x="1686561" y="107632"/>
                </a:lnTo>
                <a:lnTo>
                  <a:pt x="1690688" y="116205"/>
                </a:lnTo>
                <a:lnTo>
                  <a:pt x="1694498" y="124777"/>
                </a:lnTo>
                <a:lnTo>
                  <a:pt x="1697356" y="133667"/>
                </a:lnTo>
                <a:lnTo>
                  <a:pt x="1700531" y="142557"/>
                </a:lnTo>
                <a:lnTo>
                  <a:pt x="1702753" y="151447"/>
                </a:lnTo>
                <a:lnTo>
                  <a:pt x="1704023" y="160972"/>
                </a:lnTo>
                <a:lnTo>
                  <a:pt x="1705611" y="170497"/>
                </a:lnTo>
                <a:lnTo>
                  <a:pt x="1706246" y="180022"/>
                </a:lnTo>
                <a:lnTo>
                  <a:pt x="1706563" y="189865"/>
                </a:lnTo>
                <a:lnTo>
                  <a:pt x="1706563" y="2654935"/>
                </a:lnTo>
                <a:lnTo>
                  <a:pt x="1706246" y="2664460"/>
                </a:lnTo>
                <a:lnTo>
                  <a:pt x="1705611" y="2674303"/>
                </a:lnTo>
                <a:lnTo>
                  <a:pt x="1704023" y="2683828"/>
                </a:lnTo>
                <a:lnTo>
                  <a:pt x="1702753" y="2693353"/>
                </a:lnTo>
                <a:lnTo>
                  <a:pt x="1700531" y="2702560"/>
                </a:lnTo>
                <a:lnTo>
                  <a:pt x="1697356" y="2711450"/>
                </a:lnTo>
                <a:lnTo>
                  <a:pt x="1694498" y="2720023"/>
                </a:lnTo>
                <a:lnTo>
                  <a:pt x="1690688" y="2728913"/>
                </a:lnTo>
                <a:lnTo>
                  <a:pt x="1686561" y="2737168"/>
                </a:lnTo>
                <a:lnTo>
                  <a:pt x="1682116" y="2745105"/>
                </a:lnTo>
                <a:lnTo>
                  <a:pt x="1677353" y="2753360"/>
                </a:lnTo>
                <a:lnTo>
                  <a:pt x="1672273" y="2760980"/>
                </a:lnTo>
                <a:lnTo>
                  <a:pt x="1666558" y="2768283"/>
                </a:lnTo>
                <a:lnTo>
                  <a:pt x="1660208" y="2775585"/>
                </a:lnTo>
                <a:lnTo>
                  <a:pt x="1653858" y="2782253"/>
                </a:lnTo>
                <a:lnTo>
                  <a:pt x="1647191" y="2788920"/>
                </a:lnTo>
                <a:lnTo>
                  <a:pt x="1640206" y="2795270"/>
                </a:lnTo>
                <a:lnTo>
                  <a:pt x="1633221" y="2801303"/>
                </a:lnTo>
                <a:lnTo>
                  <a:pt x="1625283" y="2807018"/>
                </a:lnTo>
                <a:lnTo>
                  <a:pt x="1617663" y="2812098"/>
                </a:lnTo>
                <a:lnTo>
                  <a:pt x="1609408" y="2817178"/>
                </a:lnTo>
                <a:lnTo>
                  <a:pt x="1600836" y="2821623"/>
                </a:lnTo>
                <a:lnTo>
                  <a:pt x="1592263" y="2825750"/>
                </a:lnTo>
                <a:lnTo>
                  <a:pt x="1583373" y="2829878"/>
                </a:lnTo>
                <a:lnTo>
                  <a:pt x="1574166" y="2833370"/>
                </a:lnTo>
                <a:lnTo>
                  <a:pt x="1564958" y="2836228"/>
                </a:lnTo>
                <a:lnTo>
                  <a:pt x="1555116" y="2838768"/>
                </a:lnTo>
                <a:lnTo>
                  <a:pt x="1545591" y="2840673"/>
                </a:lnTo>
                <a:lnTo>
                  <a:pt x="1535748" y="2842578"/>
                </a:lnTo>
                <a:lnTo>
                  <a:pt x="1525906" y="2843848"/>
                </a:lnTo>
                <a:lnTo>
                  <a:pt x="1515428" y="2844483"/>
                </a:lnTo>
                <a:lnTo>
                  <a:pt x="1504951" y="2844800"/>
                </a:lnTo>
                <a:lnTo>
                  <a:pt x="201612" y="2844800"/>
                </a:lnTo>
                <a:lnTo>
                  <a:pt x="191135" y="2844483"/>
                </a:lnTo>
                <a:lnTo>
                  <a:pt x="180975" y="2843848"/>
                </a:lnTo>
                <a:lnTo>
                  <a:pt x="170815" y="2842578"/>
                </a:lnTo>
                <a:lnTo>
                  <a:pt x="161290" y="2840673"/>
                </a:lnTo>
                <a:lnTo>
                  <a:pt x="151447" y="2838768"/>
                </a:lnTo>
                <a:lnTo>
                  <a:pt x="141922" y="2836228"/>
                </a:lnTo>
                <a:lnTo>
                  <a:pt x="132715" y="2833370"/>
                </a:lnTo>
                <a:lnTo>
                  <a:pt x="123190" y="2829878"/>
                </a:lnTo>
                <a:lnTo>
                  <a:pt x="114300" y="2825750"/>
                </a:lnTo>
                <a:lnTo>
                  <a:pt x="105727" y="2821623"/>
                </a:lnTo>
                <a:lnTo>
                  <a:pt x="97155" y="2817178"/>
                </a:lnTo>
                <a:lnTo>
                  <a:pt x="89217" y="2812098"/>
                </a:lnTo>
                <a:lnTo>
                  <a:pt x="81280" y="2807018"/>
                </a:lnTo>
                <a:lnTo>
                  <a:pt x="73660" y="2801303"/>
                </a:lnTo>
                <a:lnTo>
                  <a:pt x="66357" y="2795270"/>
                </a:lnTo>
                <a:lnTo>
                  <a:pt x="59372" y="2788920"/>
                </a:lnTo>
                <a:lnTo>
                  <a:pt x="52705" y="2782253"/>
                </a:lnTo>
                <a:lnTo>
                  <a:pt x="46355" y="2775585"/>
                </a:lnTo>
                <a:lnTo>
                  <a:pt x="40322" y="2768283"/>
                </a:lnTo>
                <a:lnTo>
                  <a:pt x="34607" y="2760980"/>
                </a:lnTo>
                <a:lnTo>
                  <a:pt x="29210" y="2753360"/>
                </a:lnTo>
                <a:lnTo>
                  <a:pt x="24447" y="2745105"/>
                </a:lnTo>
                <a:lnTo>
                  <a:pt x="20002" y="2737168"/>
                </a:lnTo>
                <a:lnTo>
                  <a:pt x="15875" y="2728913"/>
                </a:lnTo>
                <a:lnTo>
                  <a:pt x="12065" y="2720023"/>
                </a:lnTo>
                <a:lnTo>
                  <a:pt x="9207" y="2711450"/>
                </a:lnTo>
                <a:lnTo>
                  <a:pt x="6667" y="2702560"/>
                </a:lnTo>
                <a:lnTo>
                  <a:pt x="4127" y="2693353"/>
                </a:lnTo>
                <a:lnTo>
                  <a:pt x="2540" y="2683828"/>
                </a:lnTo>
                <a:lnTo>
                  <a:pt x="952" y="2674303"/>
                </a:lnTo>
                <a:lnTo>
                  <a:pt x="317" y="2664460"/>
                </a:lnTo>
                <a:lnTo>
                  <a:pt x="0" y="2654935"/>
                </a:lnTo>
                <a:lnTo>
                  <a:pt x="0" y="189865"/>
                </a:lnTo>
                <a:lnTo>
                  <a:pt x="317" y="180022"/>
                </a:lnTo>
                <a:lnTo>
                  <a:pt x="952" y="170497"/>
                </a:lnTo>
                <a:lnTo>
                  <a:pt x="2540" y="160972"/>
                </a:lnTo>
                <a:lnTo>
                  <a:pt x="4127" y="151447"/>
                </a:lnTo>
                <a:lnTo>
                  <a:pt x="6667" y="142557"/>
                </a:lnTo>
                <a:lnTo>
                  <a:pt x="9207" y="133667"/>
                </a:lnTo>
                <a:lnTo>
                  <a:pt x="12065" y="124777"/>
                </a:lnTo>
                <a:lnTo>
                  <a:pt x="15875" y="116205"/>
                </a:lnTo>
                <a:lnTo>
                  <a:pt x="20002" y="107632"/>
                </a:lnTo>
                <a:lnTo>
                  <a:pt x="24447" y="99377"/>
                </a:lnTo>
                <a:lnTo>
                  <a:pt x="29210" y="91757"/>
                </a:lnTo>
                <a:lnTo>
                  <a:pt x="34607" y="83820"/>
                </a:lnTo>
                <a:lnTo>
                  <a:pt x="40322" y="76517"/>
                </a:lnTo>
                <a:lnTo>
                  <a:pt x="46355" y="69215"/>
                </a:lnTo>
                <a:lnTo>
                  <a:pt x="52705" y="62230"/>
                </a:lnTo>
                <a:lnTo>
                  <a:pt x="59372" y="55562"/>
                </a:lnTo>
                <a:lnTo>
                  <a:pt x="66357" y="49212"/>
                </a:lnTo>
                <a:lnTo>
                  <a:pt x="73660" y="43497"/>
                </a:lnTo>
                <a:lnTo>
                  <a:pt x="81280" y="37782"/>
                </a:lnTo>
                <a:lnTo>
                  <a:pt x="89217" y="32702"/>
                </a:lnTo>
                <a:lnTo>
                  <a:pt x="97155" y="27305"/>
                </a:lnTo>
                <a:lnTo>
                  <a:pt x="105727" y="22860"/>
                </a:lnTo>
                <a:lnTo>
                  <a:pt x="114300" y="18732"/>
                </a:lnTo>
                <a:lnTo>
                  <a:pt x="123190" y="15240"/>
                </a:lnTo>
                <a:lnTo>
                  <a:pt x="132715" y="11430"/>
                </a:lnTo>
                <a:lnTo>
                  <a:pt x="141922" y="8572"/>
                </a:lnTo>
                <a:lnTo>
                  <a:pt x="151447" y="5715"/>
                </a:lnTo>
                <a:lnTo>
                  <a:pt x="161290" y="3810"/>
                </a:lnTo>
                <a:lnTo>
                  <a:pt x="170815" y="2222"/>
                </a:lnTo>
                <a:lnTo>
                  <a:pt x="180975" y="952"/>
                </a:lnTo>
                <a:lnTo>
                  <a:pt x="191135" y="317"/>
                </a:lnTo>
                <a:lnTo>
                  <a:pt x="201612"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a:solidFill>
                <a:srgbClr val="FFFFFF"/>
              </a:solidFill>
              <a:latin typeface="+mn-lt"/>
              <a:ea typeface="+mn-ea"/>
            </a:endParaRPr>
          </a:p>
        </p:txBody>
      </p:sp>
      <p:sp>
        <p:nvSpPr>
          <p:cNvPr id="27" name="KSO_Shape"/>
          <p:cNvSpPr>
            <a:spLocks/>
          </p:cNvSpPr>
          <p:nvPr/>
        </p:nvSpPr>
        <p:spPr bwMode="auto">
          <a:xfrm>
            <a:off x="10345738" y="3600450"/>
            <a:ext cx="514350" cy="423863"/>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a:solidFill>
                <a:srgbClr val="FFFFFF"/>
              </a:solidFill>
              <a:latin typeface="+mn-lt"/>
              <a:ea typeface="+mn-ea"/>
            </a:endParaRPr>
          </a:p>
        </p:txBody>
      </p:sp>
      <p:sp>
        <p:nvSpPr>
          <p:cNvPr id="83" name="文本框 82"/>
          <p:cNvSpPr txBox="1"/>
          <p:nvPr/>
        </p:nvSpPr>
        <p:spPr>
          <a:xfrm>
            <a:off x="766763" y="5975350"/>
            <a:ext cx="11071225" cy="523875"/>
          </a:xfrm>
          <a:prstGeom prst="rect">
            <a:avLst/>
          </a:prstGeom>
          <a:noFill/>
        </p:spPr>
        <p:txBody>
          <a:bodyPr>
            <a:spAutoFit/>
          </a:bodyPr>
          <a:lstStyle/>
          <a:p>
            <a:pPr fontAlgn="auto">
              <a:spcBef>
                <a:spcPts val="0"/>
              </a:spcBef>
              <a:spcAft>
                <a:spcPts val="0"/>
              </a:spcAft>
              <a:defRPr/>
            </a:pPr>
            <a:r>
              <a:rPr lang="en-US" altLang="zh-CN" sz="1400" dirty="0">
                <a:solidFill>
                  <a:schemeClr val="tx1">
                    <a:lumMod val="75000"/>
                    <a:lumOff val="25000"/>
                  </a:schemeClr>
                </a:solidFill>
                <a:latin typeface="+mn-lt"/>
                <a:ea typeface="+mn-ea"/>
              </a:rPr>
              <a:t>There are many variations of passages of Lorem Ipsum available, but the majority have suffered alteration in some form, by injected humors. There are many variations of passages of Lorem Ipsum available, but the majority have suffered alteration in some form, by injected humors.</a:t>
            </a:r>
            <a:endParaRPr lang="zh-CN" altLang="en-US" sz="1400" dirty="0">
              <a:solidFill>
                <a:schemeClr val="tx1">
                  <a:lumMod val="75000"/>
                  <a:lumOff val="25000"/>
                </a:schemeClr>
              </a:solidFill>
              <a:latin typeface="+mn-lt"/>
              <a:ea typeface="+mn-ea"/>
            </a:endParaRPr>
          </a:p>
        </p:txBody>
      </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down)">
                                      <p:cBhvr>
                                        <p:cTn id="11" dur="500"/>
                                        <p:tgtEl>
                                          <p:spTgt spid="9"/>
                                        </p:tgtEl>
                                      </p:cBhvr>
                                    </p:animEffect>
                                  </p:childTnLst>
                                </p:cTn>
                              </p:par>
                              <p:par>
                                <p:cTn id="12" presetID="22" presetClass="entr" presetSubtype="1"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up)">
                                      <p:cBhvr>
                                        <p:cTn id="14" dur="500"/>
                                        <p:tgtEl>
                                          <p:spTgt spid="14"/>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wipe(down)">
                                      <p:cBhvr>
                                        <p:cTn id="17" dur="500"/>
                                        <p:tgtEl>
                                          <p:spTgt spid="13"/>
                                        </p:tgtEl>
                                      </p:cBhvr>
                                    </p:animEffect>
                                  </p:childTnLst>
                                </p:cTn>
                              </p:par>
                              <p:par>
                                <p:cTn id="18" presetID="22" presetClass="entr" presetSubtype="1"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wipe(up)">
                                      <p:cBhvr>
                                        <p:cTn id="20" dur="500"/>
                                        <p:tgtEl>
                                          <p:spTgt spid="15"/>
                                        </p:tgtEl>
                                      </p:cBhvr>
                                    </p:animEffect>
                                  </p:childTnLst>
                                </p:cTn>
                              </p:par>
                            </p:childTnLst>
                          </p:cTn>
                        </p:par>
                        <p:par>
                          <p:cTn id="21" fill="hold">
                            <p:stCondLst>
                              <p:cond delay="1000"/>
                            </p:stCondLst>
                            <p:childTnLst>
                              <p:par>
                                <p:cTn id="22" presetID="12" presetClass="entr" presetSubtype="4" fill="hold"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slide(fromBottom)">
                                      <p:cBhvr>
                                        <p:cTn id="24" dur="500"/>
                                        <p:tgtEl>
                                          <p:spTgt spid="27"/>
                                        </p:tgtEl>
                                      </p:cBhvr>
                                    </p:animEffect>
                                  </p:childTnLst>
                                </p:cTn>
                              </p:par>
                              <p:par>
                                <p:cTn id="25" presetID="12" presetClass="entr" presetSubtype="4" fill="hold" nodeType="with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slide(fromBottom)">
                                      <p:cBhvr>
                                        <p:cTn id="27" dur="500"/>
                                        <p:tgtEl>
                                          <p:spTgt spid="25"/>
                                        </p:tgtEl>
                                      </p:cBhvr>
                                    </p:animEffect>
                                  </p:childTnLst>
                                </p:cTn>
                              </p:par>
                              <p:par>
                                <p:cTn id="28" presetID="12" presetClass="entr" presetSubtype="4" fill="hold" nodeType="with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slide(fromBottom)">
                                      <p:cBhvr>
                                        <p:cTn id="30" dur="500"/>
                                        <p:tgtEl>
                                          <p:spTgt spid="26"/>
                                        </p:tgtEl>
                                      </p:cBhvr>
                                    </p:animEffect>
                                  </p:childTnLst>
                                </p:cTn>
                              </p:par>
                              <p:par>
                                <p:cTn id="31" presetID="12" presetClass="entr" presetSubtype="4"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slide(fromBottom)">
                                      <p:cBhvr>
                                        <p:cTn id="33" dur="500"/>
                                        <p:tgtEl>
                                          <p:spTgt spid="24"/>
                                        </p:tgtEl>
                                      </p:cBhvr>
                                    </p:animEffect>
                                  </p:childTnLst>
                                </p:cTn>
                              </p:par>
                            </p:childTnLst>
                          </p:cTn>
                        </p:par>
                        <p:par>
                          <p:cTn id="34" fill="hold">
                            <p:stCondLst>
                              <p:cond delay="1500"/>
                            </p:stCondLst>
                            <p:childTnLst>
                              <p:par>
                                <p:cTn id="35" presetID="23" presetClass="entr" presetSubtype="16" fill="hold" grpId="0" nodeType="afterEffect">
                                  <p:stCondLst>
                                    <p:cond delay="0"/>
                                  </p:stCondLst>
                                  <p:childTnLst>
                                    <p:set>
                                      <p:cBhvr>
                                        <p:cTn id="36" dur="1" fill="hold">
                                          <p:stCondLst>
                                            <p:cond delay="0"/>
                                          </p:stCondLst>
                                        </p:cTn>
                                        <p:tgtEl>
                                          <p:spTgt spid="27662"/>
                                        </p:tgtEl>
                                        <p:attrNameLst>
                                          <p:attrName>style.visibility</p:attrName>
                                        </p:attrNameLst>
                                      </p:cBhvr>
                                      <p:to>
                                        <p:strVal val="visible"/>
                                      </p:to>
                                    </p:set>
                                    <p:anim calcmode="lin" valueType="num">
                                      <p:cBhvr>
                                        <p:cTn id="37" dur="500" fill="hold"/>
                                        <p:tgtEl>
                                          <p:spTgt spid="27662"/>
                                        </p:tgtEl>
                                        <p:attrNameLst>
                                          <p:attrName>ppt_w</p:attrName>
                                        </p:attrNameLst>
                                      </p:cBhvr>
                                      <p:tavLst>
                                        <p:tav tm="0">
                                          <p:val>
                                            <p:fltVal val="0"/>
                                          </p:val>
                                        </p:tav>
                                        <p:tav tm="100000">
                                          <p:val>
                                            <p:strVal val="#ppt_w"/>
                                          </p:val>
                                        </p:tav>
                                      </p:tavLst>
                                    </p:anim>
                                    <p:anim calcmode="lin" valueType="num">
                                      <p:cBhvr>
                                        <p:cTn id="38" dur="500" fill="hold"/>
                                        <p:tgtEl>
                                          <p:spTgt spid="27662"/>
                                        </p:tgtEl>
                                        <p:attrNameLst>
                                          <p:attrName>ppt_h</p:attrName>
                                        </p:attrNameLst>
                                      </p:cBhvr>
                                      <p:tavLst>
                                        <p:tav tm="0">
                                          <p:val>
                                            <p:fltVal val="0"/>
                                          </p:val>
                                        </p:tav>
                                        <p:tav tm="100000">
                                          <p:val>
                                            <p:strVal val="#ppt_h"/>
                                          </p:val>
                                        </p:tav>
                                      </p:tavLst>
                                    </p:anim>
                                  </p:childTnLst>
                                </p:cTn>
                              </p:par>
                            </p:childTnLst>
                          </p:cTn>
                        </p:par>
                        <p:par>
                          <p:cTn id="39" fill="hold">
                            <p:stCondLst>
                              <p:cond delay="2000"/>
                            </p:stCondLst>
                            <p:childTnLst>
                              <p:par>
                                <p:cTn id="40" presetID="22" presetClass="entr" presetSubtype="8" fill="hold" grpId="0" nodeType="afterEffect">
                                  <p:stCondLst>
                                    <p:cond delay="0"/>
                                  </p:stCondLst>
                                  <p:childTnLst>
                                    <p:set>
                                      <p:cBhvr>
                                        <p:cTn id="41" dur="1" fill="hold">
                                          <p:stCondLst>
                                            <p:cond delay="0"/>
                                          </p:stCondLst>
                                        </p:cTn>
                                        <p:tgtEl>
                                          <p:spTgt spid="27661"/>
                                        </p:tgtEl>
                                        <p:attrNameLst>
                                          <p:attrName>style.visibility</p:attrName>
                                        </p:attrNameLst>
                                      </p:cBhvr>
                                      <p:to>
                                        <p:strVal val="visible"/>
                                      </p:to>
                                    </p:set>
                                    <p:animEffect transition="in" filter="wipe(left)">
                                      <p:cBhvr>
                                        <p:cTn id="42" dur="500"/>
                                        <p:tgtEl>
                                          <p:spTgt spid="27661"/>
                                        </p:tgtEl>
                                      </p:cBhvr>
                                    </p:animEffect>
                                  </p:childTnLst>
                                </p:cTn>
                              </p:par>
                            </p:childTnLst>
                          </p:cTn>
                        </p:par>
                        <p:par>
                          <p:cTn id="43" fill="hold">
                            <p:stCondLst>
                              <p:cond delay="2500"/>
                            </p:stCondLst>
                            <p:childTnLst>
                              <p:par>
                                <p:cTn id="44" presetID="23" presetClass="entr" presetSubtype="16" fill="hold" grpId="0" nodeType="afterEffect">
                                  <p:stCondLst>
                                    <p:cond delay="0"/>
                                  </p:stCondLst>
                                  <p:childTnLst>
                                    <p:set>
                                      <p:cBhvr>
                                        <p:cTn id="45" dur="1" fill="hold">
                                          <p:stCondLst>
                                            <p:cond delay="0"/>
                                          </p:stCondLst>
                                        </p:cTn>
                                        <p:tgtEl>
                                          <p:spTgt spid="27664"/>
                                        </p:tgtEl>
                                        <p:attrNameLst>
                                          <p:attrName>style.visibility</p:attrName>
                                        </p:attrNameLst>
                                      </p:cBhvr>
                                      <p:to>
                                        <p:strVal val="visible"/>
                                      </p:to>
                                    </p:set>
                                    <p:anim calcmode="lin" valueType="num">
                                      <p:cBhvr>
                                        <p:cTn id="46" dur="500" fill="hold"/>
                                        <p:tgtEl>
                                          <p:spTgt spid="27664"/>
                                        </p:tgtEl>
                                        <p:attrNameLst>
                                          <p:attrName>ppt_w</p:attrName>
                                        </p:attrNameLst>
                                      </p:cBhvr>
                                      <p:tavLst>
                                        <p:tav tm="0">
                                          <p:val>
                                            <p:fltVal val="0"/>
                                          </p:val>
                                        </p:tav>
                                        <p:tav tm="100000">
                                          <p:val>
                                            <p:strVal val="#ppt_w"/>
                                          </p:val>
                                        </p:tav>
                                      </p:tavLst>
                                    </p:anim>
                                    <p:anim calcmode="lin" valueType="num">
                                      <p:cBhvr>
                                        <p:cTn id="47" dur="500" fill="hold"/>
                                        <p:tgtEl>
                                          <p:spTgt spid="27664"/>
                                        </p:tgtEl>
                                        <p:attrNameLst>
                                          <p:attrName>ppt_h</p:attrName>
                                        </p:attrNameLst>
                                      </p:cBhvr>
                                      <p:tavLst>
                                        <p:tav tm="0">
                                          <p:val>
                                            <p:fltVal val="0"/>
                                          </p:val>
                                        </p:tav>
                                        <p:tav tm="100000">
                                          <p:val>
                                            <p:strVal val="#ppt_h"/>
                                          </p:val>
                                        </p:tav>
                                      </p:tavLst>
                                    </p:anim>
                                  </p:childTnLst>
                                </p:cTn>
                              </p:par>
                            </p:childTnLst>
                          </p:cTn>
                        </p:par>
                        <p:par>
                          <p:cTn id="48" fill="hold">
                            <p:stCondLst>
                              <p:cond delay="3000"/>
                            </p:stCondLst>
                            <p:childTnLst>
                              <p:par>
                                <p:cTn id="49" presetID="22" presetClass="entr" presetSubtype="8" fill="hold" grpId="0" nodeType="afterEffect">
                                  <p:stCondLst>
                                    <p:cond delay="0"/>
                                  </p:stCondLst>
                                  <p:childTnLst>
                                    <p:set>
                                      <p:cBhvr>
                                        <p:cTn id="50" dur="1" fill="hold">
                                          <p:stCondLst>
                                            <p:cond delay="0"/>
                                          </p:stCondLst>
                                        </p:cTn>
                                        <p:tgtEl>
                                          <p:spTgt spid="27663"/>
                                        </p:tgtEl>
                                        <p:attrNameLst>
                                          <p:attrName>style.visibility</p:attrName>
                                        </p:attrNameLst>
                                      </p:cBhvr>
                                      <p:to>
                                        <p:strVal val="visible"/>
                                      </p:to>
                                    </p:set>
                                    <p:animEffect transition="in" filter="wipe(left)">
                                      <p:cBhvr>
                                        <p:cTn id="51" dur="500"/>
                                        <p:tgtEl>
                                          <p:spTgt spid="27663"/>
                                        </p:tgtEl>
                                      </p:cBhvr>
                                    </p:animEffect>
                                  </p:childTnLst>
                                </p:cTn>
                              </p:par>
                            </p:childTnLst>
                          </p:cTn>
                        </p:par>
                        <p:par>
                          <p:cTn id="52" fill="hold">
                            <p:stCondLst>
                              <p:cond delay="3500"/>
                            </p:stCondLst>
                            <p:childTnLst>
                              <p:par>
                                <p:cTn id="53" presetID="23" presetClass="entr" presetSubtype="16" fill="hold" grpId="0" nodeType="afterEffect">
                                  <p:stCondLst>
                                    <p:cond delay="0"/>
                                  </p:stCondLst>
                                  <p:childTnLst>
                                    <p:set>
                                      <p:cBhvr>
                                        <p:cTn id="54" dur="1" fill="hold">
                                          <p:stCondLst>
                                            <p:cond delay="0"/>
                                          </p:stCondLst>
                                        </p:cTn>
                                        <p:tgtEl>
                                          <p:spTgt spid="27666"/>
                                        </p:tgtEl>
                                        <p:attrNameLst>
                                          <p:attrName>style.visibility</p:attrName>
                                        </p:attrNameLst>
                                      </p:cBhvr>
                                      <p:to>
                                        <p:strVal val="visible"/>
                                      </p:to>
                                    </p:set>
                                    <p:anim calcmode="lin" valueType="num">
                                      <p:cBhvr>
                                        <p:cTn id="55" dur="500" fill="hold"/>
                                        <p:tgtEl>
                                          <p:spTgt spid="27666"/>
                                        </p:tgtEl>
                                        <p:attrNameLst>
                                          <p:attrName>ppt_w</p:attrName>
                                        </p:attrNameLst>
                                      </p:cBhvr>
                                      <p:tavLst>
                                        <p:tav tm="0">
                                          <p:val>
                                            <p:fltVal val="0"/>
                                          </p:val>
                                        </p:tav>
                                        <p:tav tm="100000">
                                          <p:val>
                                            <p:strVal val="#ppt_w"/>
                                          </p:val>
                                        </p:tav>
                                      </p:tavLst>
                                    </p:anim>
                                    <p:anim calcmode="lin" valueType="num">
                                      <p:cBhvr>
                                        <p:cTn id="56" dur="500" fill="hold"/>
                                        <p:tgtEl>
                                          <p:spTgt spid="27666"/>
                                        </p:tgtEl>
                                        <p:attrNameLst>
                                          <p:attrName>ppt_h</p:attrName>
                                        </p:attrNameLst>
                                      </p:cBhvr>
                                      <p:tavLst>
                                        <p:tav tm="0">
                                          <p:val>
                                            <p:fltVal val="0"/>
                                          </p:val>
                                        </p:tav>
                                        <p:tav tm="100000">
                                          <p:val>
                                            <p:strVal val="#ppt_h"/>
                                          </p:val>
                                        </p:tav>
                                      </p:tavLst>
                                    </p:anim>
                                  </p:childTnLst>
                                </p:cTn>
                              </p:par>
                            </p:childTnLst>
                          </p:cTn>
                        </p:par>
                        <p:par>
                          <p:cTn id="57" fill="hold">
                            <p:stCondLst>
                              <p:cond delay="4000"/>
                            </p:stCondLst>
                            <p:childTnLst>
                              <p:par>
                                <p:cTn id="58" presetID="22" presetClass="entr" presetSubtype="8" fill="hold" grpId="0" nodeType="afterEffect">
                                  <p:stCondLst>
                                    <p:cond delay="0"/>
                                  </p:stCondLst>
                                  <p:childTnLst>
                                    <p:set>
                                      <p:cBhvr>
                                        <p:cTn id="59" dur="1" fill="hold">
                                          <p:stCondLst>
                                            <p:cond delay="0"/>
                                          </p:stCondLst>
                                        </p:cTn>
                                        <p:tgtEl>
                                          <p:spTgt spid="27665"/>
                                        </p:tgtEl>
                                        <p:attrNameLst>
                                          <p:attrName>style.visibility</p:attrName>
                                        </p:attrNameLst>
                                      </p:cBhvr>
                                      <p:to>
                                        <p:strVal val="visible"/>
                                      </p:to>
                                    </p:set>
                                    <p:animEffect transition="in" filter="wipe(left)">
                                      <p:cBhvr>
                                        <p:cTn id="60" dur="500"/>
                                        <p:tgtEl>
                                          <p:spTgt spid="27665"/>
                                        </p:tgtEl>
                                      </p:cBhvr>
                                    </p:animEffect>
                                  </p:childTnLst>
                                </p:cTn>
                              </p:par>
                            </p:childTnLst>
                          </p:cTn>
                        </p:par>
                        <p:par>
                          <p:cTn id="61" fill="hold">
                            <p:stCondLst>
                              <p:cond delay="4500"/>
                            </p:stCondLst>
                            <p:childTnLst>
                              <p:par>
                                <p:cTn id="62" presetID="23" presetClass="entr" presetSubtype="16" fill="hold" grpId="0" nodeType="afterEffect">
                                  <p:stCondLst>
                                    <p:cond delay="0"/>
                                  </p:stCondLst>
                                  <p:childTnLst>
                                    <p:set>
                                      <p:cBhvr>
                                        <p:cTn id="63" dur="1" fill="hold">
                                          <p:stCondLst>
                                            <p:cond delay="0"/>
                                          </p:stCondLst>
                                        </p:cTn>
                                        <p:tgtEl>
                                          <p:spTgt spid="27668"/>
                                        </p:tgtEl>
                                        <p:attrNameLst>
                                          <p:attrName>style.visibility</p:attrName>
                                        </p:attrNameLst>
                                      </p:cBhvr>
                                      <p:to>
                                        <p:strVal val="visible"/>
                                      </p:to>
                                    </p:set>
                                    <p:anim calcmode="lin" valueType="num">
                                      <p:cBhvr>
                                        <p:cTn id="64" dur="500" fill="hold"/>
                                        <p:tgtEl>
                                          <p:spTgt spid="27668"/>
                                        </p:tgtEl>
                                        <p:attrNameLst>
                                          <p:attrName>ppt_w</p:attrName>
                                        </p:attrNameLst>
                                      </p:cBhvr>
                                      <p:tavLst>
                                        <p:tav tm="0">
                                          <p:val>
                                            <p:fltVal val="0"/>
                                          </p:val>
                                        </p:tav>
                                        <p:tav tm="100000">
                                          <p:val>
                                            <p:strVal val="#ppt_w"/>
                                          </p:val>
                                        </p:tav>
                                      </p:tavLst>
                                    </p:anim>
                                    <p:anim calcmode="lin" valueType="num">
                                      <p:cBhvr>
                                        <p:cTn id="65" dur="500" fill="hold"/>
                                        <p:tgtEl>
                                          <p:spTgt spid="27668"/>
                                        </p:tgtEl>
                                        <p:attrNameLst>
                                          <p:attrName>ppt_h</p:attrName>
                                        </p:attrNameLst>
                                      </p:cBhvr>
                                      <p:tavLst>
                                        <p:tav tm="0">
                                          <p:val>
                                            <p:fltVal val="0"/>
                                          </p:val>
                                        </p:tav>
                                        <p:tav tm="100000">
                                          <p:val>
                                            <p:strVal val="#ppt_h"/>
                                          </p:val>
                                        </p:tav>
                                      </p:tavLst>
                                    </p:anim>
                                  </p:childTnLst>
                                </p:cTn>
                              </p:par>
                            </p:childTnLst>
                          </p:cTn>
                        </p:par>
                        <p:par>
                          <p:cTn id="66" fill="hold">
                            <p:stCondLst>
                              <p:cond delay="5000"/>
                            </p:stCondLst>
                            <p:childTnLst>
                              <p:par>
                                <p:cTn id="67" presetID="22" presetClass="entr" presetSubtype="8" fill="hold" grpId="0" nodeType="afterEffect">
                                  <p:stCondLst>
                                    <p:cond delay="0"/>
                                  </p:stCondLst>
                                  <p:childTnLst>
                                    <p:set>
                                      <p:cBhvr>
                                        <p:cTn id="68" dur="1" fill="hold">
                                          <p:stCondLst>
                                            <p:cond delay="0"/>
                                          </p:stCondLst>
                                        </p:cTn>
                                        <p:tgtEl>
                                          <p:spTgt spid="27667"/>
                                        </p:tgtEl>
                                        <p:attrNameLst>
                                          <p:attrName>style.visibility</p:attrName>
                                        </p:attrNameLst>
                                      </p:cBhvr>
                                      <p:to>
                                        <p:strVal val="visible"/>
                                      </p:to>
                                    </p:set>
                                    <p:animEffect transition="in" filter="wipe(left)">
                                      <p:cBhvr>
                                        <p:cTn id="69" dur="500"/>
                                        <p:tgtEl>
                                          <p:spTgt spid="27667"/>
                                        </p:tgtEl>
                                      </p:cBhvr>
                                    </p:animEffect>
                                  </p:childTnLst>
                                </p:cTn>
                              </p:par>
                            </p:childTnLst>
                          </p:cTn>
                        </p:par>
                        <p:par>
                          <p:cTn id="70" fill="hold">
                            <p:stCondLst>
                              <p:cond delay="5500"/>
                            </p:stCondLst>
                            <p:childTnLst>
                              <p:par>
                                <p:cTn id="71" presetID="9" presetClass="entr" presetSubtype="0" fill="hold" grpId="0" nodeType="afterEffect">
                                  <p:stCondLst>
                                    <p:cond delay="0"/>
                                  </p:stCondLst>
                                  <p:childTnLst>
                                    <p:set>
                                      <p:cBhvr>
                                        <p:cTn id="72" dur="1" fill="hold">
                                          <p:stCondLst>
                                            <p:cond delay="0"/>
                                          </p:stCondLst>
                                        </p:cTn>
                                        <p:tgtEl>
                                          <p:spTgt spid="83"/>
                                        </p:tgtEl>
                                        <p:attrNameLst>
                                          <p:attrName>style.visibility</p:attrName>
                                        </p:attrNameLst>
                                      </p:cBhvr>
                                      <p:to>
                                        <p:strVal val="visible"/>
                                      </p:to>
                                    </p:set>
                                    <p:animEffect transition="in" filter="dissolve">
                                      <p:cBhvr>
                                        <p:cTn id="73"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animBg="1"/>
      <p:bldP spid="14" grpId="0" animBg="1"/>
      <p:bldP spid="15" grpId="0" animBg="1"/>
      <p:bldP spid="27661" grpId="0"/>
      <p:bldP spid="27662" grpId="0"/>
      <p:bldP spid="27663" grpId="0"/>
      <p:bldP spid="27664" grpId="0"/>
      <p:bldP spid="27665" grpId="0"/>
      <p:bldP spid="27666" grpId="0"/>
      <p:bldP spid="27667" grpId="0"/>
      <p:bldP spid="27668" grpId="0"/>
      <p:bldP spid="8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4" name="形状 8"/>
          <p:cNvSpPr>
            <a:spLocks/>
          </p:cNvSpPr>
          <p:nvPr/>
        </p:nvSpPr>
        <p:spPr bwMode="auto">
          <a:xfrm>
            <a:off x="2938463" y="1401763"/>
            <a:ext cx="8128000" cy="5080000"/>
          </a:xfrm>
          <a:custGeom>
            <a:avLst/>
            <a:gdLst>
              <a:gd name="T0" fmla="*/ 0 w 8128000"/>
              <a:gd name="T1" fmla="*/ 5080000 h 5080000"/>
              <a:gd name="T2" fmla="*/ 6786452 w 8128000"/>
              <a:gd name="T3" fmla="*/ 0 h 5080000"/>
              <a:gd name="T4" fmla="*/ 8128000 w 8128000"/>
              <a:gd name="T5" fmla="*/ 1016000 h 5080000"/>
              <a:gd name="T6" fmla="*/ 7072640 w 8128000"/>
              <a:gd name="T7" fmla="*/ 2540000 h 5080000"/>
              <a:gd name="T8" fmla="*/ 5898240 60000 65536"/>
              <a:gd name="T9" fmla="*/ 17694720 60000 65536"/>
              <a:gd name="T10" fmla="*/ 0 60000 65536"/>
              <a:gd name="T11" fmla="*/ 5898240 60000 65536"/>
              <a:gd name="T12" fmla="*/ 0 w 8128000"/>
              <a:gd name="T13" fmla="*/ 0 h 5080000"/>
              <a:gd name="T14" fmla="*/ 8128000 w 8128000"/>
              <a:gd name="T15" fmla="*/ 5080000 h 5080000"/>
            </a:gdLst>
            <a:ahLst/>
            <a:cxnLst>
              <a:cxn ang="T8">
                <a:pos x="T0" y="T1"/>
              </a:cxn>
              <a:cxn ang="T9">
                <a:pos x="T2" y="T3"/>
              </a:cxn>
              <a:cxn ang="T10">
                <a:pos x="T4" y="T5"/>
              </a:cxn>
              <a:cxn ang="T11">
                <a:pos x="T6" y="T7"/>
              </a:cxn>
            </a:cxnLst>
            <a:rect l="T12" t="T13" r="T14" b="T15"/>
            <a:pathLst>
              <a:path w="8128000" h="5080000">
                <a:moveTo>
                  <a:pt x="0" y="5080000"/>
                </a:moveTo>
                <a:cubicBezTo>
                  <a:pt x="903111" y="2822223"/>
                  <a:pt x="3189111" y="1340556"/>
                  <a:pt x="6858000" y="635000"/>
                </a:cubicBezTo>
                <a:lnTo>
                  <a:pt x="6786453" y="0"/>
                </a:lnTo>
                <a:lnTo>
                  <a:pt x="8128000" y="1016000"/>
                </a:lnTo>
                <a:lnTo>
                  <a:pt x="7072642" y="2540000"/>
                </a:lnTo>
                <a:lnTo>
                  <a:pt x="7001095" y="1905000"/>
                </a:lnTo>
                <a:cubicBezTo>
                  <a:pt x="3688365" y="2187222"/>
                  <a:pt x="1354667" y="3245555"/>
                  <a:pt x="0" y="5080000"/>
                </a:cubicBezTo>
                <a:close/>
              </a:path>
            </a:pathLst>
          </a:custGeom>
          <a:solidFill>
            <a:schemeClr val="accent1"/>
          </a:solidFill>
          <a:ln w="9525">
            <a:noFill/>
            <a:round/>
            <a:headEnd/>
            <a:tailEnd/>
          </a:ln>
        </p:spPr>
        <p:txBody>
          <a:bodyPr/>
          <a:lstStyle/>
          <a:p>
            <a:endParaRPr lang="zh-CN" altLang="en-US"/>
          </a:p>
        </p:txBody>
      </p:sp>
      <p:sp>
        <p:nvSpPr>
          <p:cNvPr id="11" name="椭圆 10"/>
          <p:cNvSpPr>
            <a:spLocks noChangeArrowheads="1"/>
          </p:cNvSpPr>
          <p:nvPr/>
        </p:nvSpPr>
        <p:spPr bwMode="auto">
          <a:xfrm>
            <a:off x="3970338" y="4908550"/>
            <a:ext cx="211137" cy="211138"/>
          </a:xfrm>
          <a:prstGeom prst="ellipse">
            <a:avLst/>
          </a:prstGeom>
          <a:solidFill>
            <a:schemeClr val="accent1"/>
          </a:solidFill>
          <a:ln w="12700" algn="ctr">
            <a:solidFill>
              <a:srgbClr val="FFFFFF"/>
            </a:solidFill>
            <a:miter lim="800000"/>
            <a:headEnd/>
            <a:tailEnd/>
          </a:ln>
        </p:spPr>
        <p:txBody>
          <a:bodyPr/>
          <a:lstStyle/>
          <a:p>
            <a:endParaRPr lang="zh-CN" altLang="en-US"/>
          </a:p>
        </p:txBody>
      </p:sp>
      <p:sp>
        <p:nvSpPr>
          <p:cNvPr id="14" name="椭圆 13"/>
          <p:cNvSpPr>
            <a:spLocks noChangeArrowheads="1"/>
          </p:cNvSpPr>
          <p:nvPr/>
        </p:nvSpPr>
        <p:spPr bwMode="auto">
          <a:xfrm>
            <a:off x="5835650" y="3527425"/>
            <a:ext cx="382588" cy="382588"/>
          </a:xfrm>
          <a:prstGeom prst="ellipse">
            <a:avLst/>
          </a:prstGeom>
          <a:solidFill>
            <a:schemeClr val="accent1"/>
          </a:solidFill>
          <a:ln w="12700" algn="ctr">
            <a:solidFill>
              <a:srgbClr val="FFFFFF"/>
            </a:solidFill>
            <a:miter lim="800000"/>
            <a:headEnd/>
            <a:tailEnd/>
          </a:ln>
        </p:spPr>
        <p:txBody>
          <a:bodyPr/>
          <a:lstStyle/>
          <a:p>
            <a:endParaRPr lang="zh-CN" altLang="en-US"/>
          </a:p>
        </p:txBody>
      </p:sp>
      <p:sp>
        <p:nvSpPr>
          <p:cNvPr id="16" name="椭圆 15"/>
          <p:cNvSpPr>
            <a:spLocks noChangeArrowheads="1"/>
          </p:cNvSpPr>
          <p:nvPr/>
        </p:nvSpPr>
        <p:spPr bwMode="auto">
          <a:xfrm>
            <a:off x="8078788" y="2687638"/>
            <a:ext cx="528637" cy="528637"/>
          </a:xfrm>
          <a:prstGeom prst="ellipse">
            <a:avLst/>
          </a:prstGeom>
          <a:solidFill>
            <a:schemeClr val="accent1"/>
          </a:solidFill>
          <a:ln w="12700" algn="ctr">
            <a:solidFill>
              <a:srgbClr val="FFFFFF"/>
            </a:solidFill>
            <a:miter lim="800000"/>
            <a:headEnd/>
            <a:tailEnd/>
          </a:ln>
        </p:spPr>
        <p:txBody>
          <a:bodyPr/>
          <a:lstStyle/>
          <a:p>
            <a:endParaRPr lang="zh-CN" altLang="en-US"/>
          </a:p>
        </p:txBody>
      </p:sp>
      <p:grpSp>
        <p:nvGrpSpPr>
          <p:cNvPr id="29722" name="Group 26"/>
          <p:cNvGrpSpPr>
            <a:grpSpLocks/>
          </p:cNvGrpSpPr>
          <p:nvPr/>
        </p:nvGrpSpPr>
        <p:grpSpPr bwMode="auto">
          <a:xfrm>
            <a:off x="1071563" y="4121150"/>
            <a:ext cx="3481387" cy="1249363"/>
            <a:chOff x="675" y="2726"/>
            <a:chExt cx="2193" cy="787"/>
          </a:xfrm>
        </p:grpSpPr>
        <p:sp>
          <p:nvSpPr>
            <p:cNvPr id="39948" name="文本框 15"/>
            <p:cNvSpPr txBox="1">
              <a:spLocks noChangeArrowheads="1"/>
            </p:cNvSpPr>
            <p:nvPr/>
          </p:nvSpPr>
          <p:spPr bwMode="auto">
            <a:xfrm>
              <a:off x="675" y="3005"/>
              <a:ext cx="1500" cy="508"/>
            </a:xfrm>
            <a:prstGeom prst="rect">
              <a:avLst/>
            </a:prstGeom>
            <a:noFill/>
            <a:ln w="9525">
              <a:noFill/>
              <a:miter lim="800000"/>
              <a:headEnd/>
              <a:tailEnd/>
            </a:ln>
          </p:spPr>
          <p:txBody>
            <a:bodyPr>
              <a:spAutoFit/>
            </a:bodyPr>
            <a:lstStyle/>
            <a:p>
              <a:pPr>
                <a:lnSpc>
                  <a:spcPct val="130000"/>
                </a:lnSpc>
              </a:pPr>
              <a:r>
                <a:rPr lang="zh-CN" altLang="en-US" sz="1200">
                  <a:solidFill>
                    <a:srgbClr val="808080"/>
                  </a:solidFill>
                  <a:latin typeface="微软雅黑" pitchFamily="34" charset="-122"/>
                  <a:ea typeface="微软雅黑" pitchFamily="34" charset="-122"/>
                </a:rPr>
                <a:t>请在这里输入您的文字内容</a:t>
              </a:r>
            </a:p>
            <a:p>
              <a:pPr>
                <a:lnSpc>
                  <a:spcPct val="130000"/>
                </a:lnSpc>
              </a:pPr>
              <a:r>
                <a:rPr lang="zh-CN" altLang="en-US" sz="1200">
                  <a:solidFill>
                    <a:srgbClr val="808080"/>
                  </a:solidFill>
                  <a:latin typeface="微软雅黑" pitchFamily="34" charset="-122"/>
                  <a:ea typeface="微软雅黑" pitchFamily="34" charset="-122"/>
                </a:rPr>
                <a:t>请在这里输入您的文字内容</a:t>
              </a:r>
            </a:p>
            <a:p>
              <a:pPr>
                <a:lnSpc>
                  <a:spcPct val="130000"/>
                </a:lnSpc>
              </a:pPr>
              <a:r>
                <a:rPr lang="zh-CN" altLang="en-US" sz="1200">
                  <a:solidFill>
                    <a:srgbClr val="808080"/>
                  </a:solidFill>
                  <a:latin typeface="微软雅黑" pitchFamily="34" charset="-122"/>
                  <a:ea typeface="微软雅黑" pitchFamily="34" charset="-122"/>
                </a:rPr>
                <a:t>请在这里输入您的文字内容</a:t>
              </a:r>
              <a:r>
                <a:rPr lang="en-US" altLang="zh-CN" sz="1200">
                  <a:solidFill>
                    <a:srgbClr val="808080"/>
                  </a:solidFill>
                  <a:latin typeface="微软雅黑" pitchFamily="34" charset="-122"/>
                  <a:ea typeface="微软雅黑" pitchFamily="34" charset="-122"/>
                  <a:cs typeface="Arial" charset="0"/>
                </a:rPr>
                <a:t>. </a:t>
              </a:r>
            </a:p>
          </p:txBody>
        </p:sp>
        <p:sp>
          <p:nvSpPr>
            <p:cNvPr id="39949" name="文本框 16"/>
            <p:cNvSpPr txBox="1">
              <a:spLocks noChangeArrowheads="1"/>
            </p:cNvSpPr>
            <p:nvPr/>
          </p:nvSpPr>
          <p:spPr bwMode="auto">
            <a:xfrm>
              <a:off x="675" y="2726"/>
              <a:ext cx="2193" cy="288"/>
            </a:xfrm>
            <a:prstGeom prst="rect">
              <a:avLst/>
            </a:prstGeom>
            <a:noFill/>
            <a:ln w="9525">
              <a:noFill/>
              <a:miter lim="800000"/>
              <a:headEnd/>
              <a:tailEnd/>
            </a:ln>
          </p:spPr>
          <p:txBody>
            <a:bodyPr>
              <a:spAutoFit/>
            </a:bodyPr>
            <a:lstStyle/>
            <a:p>
              <a:r>
                <a:rPr lang="en-US" altLang="zh-CN" sz="2400" b="1">
                  <a:solidFill>
                    <a:schemeClr val="accent1"/>
                  </a:solidFill>
                  <a:latin typeface="微软雅黑" pitchFamily="34" charset="-122"/>
                  <a:ea typeface="微软雅黑" pitchFamily="34" charset="-122"/>
                  <a:cs typeface="Arial" charset="0"/>
                </a:rPr>
                <a:t>01. </a:t>
              </a:r>
              <a:r>
                <a:rPr lang="zh-CN" altLang="en-US" sz="2400" b="1">
                  <a:solidFill>
                    <a:schemeClr val="accent1"/>
                  </a:solidFill>
                  <a:latin typeface="微软雅黑" pitchFamily="34" charset="-122"/>
                  <a:ea typeface="微软雅黑" pitchFamily="34" charset="-122"/>
                  <a:cs typeface="Arial" charset="0"/>
                </a:rPr>
                <a:t>标题内容</a:t>
              </a:r>
              <a:endParaRPr lang="en-US" altLang="zh-CN" sz="2400" b="1">
                <a:solidFill>
                  <a:schemeClr val="accent1"/>
                </a:solidFill>
                <a:latin typeface="微软雅黑" pitchFamily="34" charset="-122"/>
                <a:ea typeface="微软雅黑" pitchFamily="34" charset="-122"/>
                <a:cs typeface="Arial" charset="0"/>
              </a:endParaRPr>
            </a:p>
          </p:txBody>
        </p:sp>
      </p:grpSp>
      <p:grpSp>
        <p:nvGrpSpPr>
          <p:cNvPr id="29723" name="Group 27"/>
          <p:cNvGrpSpPr>
            <a:grpSpLocks/>
          </p:cNvGrpSpPr>
          <p:nvPr/>
        </p:nvGrpSpPr>
        <p:grpSpPr bwMode="auto">
          <a:xfrm>
            <a:off x="3543300" y="1973263"/>
            <a:ext cx="3481388" cy="1249362"/>
            <a:chOff x="2232" y="1373"/>
            <a:chExt cx="2193" cy="787"/>
          </a:xfrm>
        </p:grpSpPr>
        <p:sp>
          <p:nvSpPr>
            <p:cNvPr id="39946" name="文本框 15"/>
            <p:cNvSpPr txBox="1">
              <a:spLocks noChangeArrowheads="1"/>
            </p:cNvSpPr>
            <p:nvPr/>
          </p:nvSpPr>
          <p:spPr bwMode="auto">
            <a:xfrm>
              <a:off x="2232" y="1652"/>
              <a:ext cx="1500" cy="508"/>
            </a:xfrm>
            <a:prstGeom prst="rect">
              <a:avLst/>
            </a:prstGeom>
            <a:noFill/>
            <a:ln w="9525">
              <a:noFill/>
              <a:miter lim="800000"/>
              <a:headEnd/>
              <a:tailEnd/>
            </a:ln>
          </p:spPr>
          <p:txBody>
            <a:bodyPr>
              <a:spAutoFit/>
            </a:bodyPr>
            <a:lstStyle/>
            <a:p>
              <a:pPr>
                <a:lnSpc>
                  <a:spcPct val="130000"/>
                </a:lnSpc>
              </a:pPr>
              <a:r>
                <a:rPr lang="zh-CN" altLang="en-US" sz="1200">
                  <a:solidFill>
                    <a:srgbClr val="808080"/>
                  </a:solidFill>
                  <a:latin typeface="微软雅黑" pitchFamily="34" charset="-122"/>
                  <a:ea typeface="微软雅黑" pitchFamily="34" charset="-122"/>
                </a:rPr>
                <a:t>请在这里输入您的文字内容</a:t>
              </a:r>
            </a:p>
            <a:p>
              <a:pPr>
                <a:lnSpc>
                  <a:spcPct val="130000"/>
                </a:lnSpc>
              </a:pPr>
              <a:r>
                <a:rPr lang="zh-CN" altLang="en-US" sz="1200">
                  <a:solidFill>
                    <a:srgbClr val="808080"/>
                  </a:solidFill>
                  <a:latin typeface="微软雅黑" pitchFamily="34" charset="-122"/>
                  <a:ea typeface="微软雅黑" pitchFamily="34" charset="-122"/>
                </a:rPr>
                <a:t>请在这里输入您的文字内容</a:t>
              </a:r>
            </a:p>
            <a:p>
              <a:pPr>
                <a:lnSpc>
                  <a:spcPct val="130000"/>
                </a:lnSpc>
              </a:pPr>
              <a:r>
                <a:rPr lang="zh-CN" altLang="en-US" sz="1200">
                  <a:solidFill>
                    <a:srgbClr val="808080"/>
                  </a:solidFill>
                  <a:latin typeface="微软雅黑" pitchFamily="34" charset="-122"/>
                  <a:ea typeface="微软雅黑" pitchFamily="34" charset="-122"/>
                </a:rPr>
                <a:t>请在这里输入您的文字内容</a:t>
              </a:r>
              <a:r>
                <a:rPr lang="en-US" altLang="zh-CN" sz="1200">
                  <a:solidFill>
                    <a:srgbClr val="808080"/>
                  </a:solidFill>
                  <a:latin typeface="微软雅黑" pitchFamily="34" charset="-122"/>
                  <a:ea typeface="微软雅黑" pitchFamily="34" charset="-122"/>
                  <a:cs typeface="Arial" charset="0"/>
                </a:rPr>
                <a:t>. </a:t>
              </a:r>
            </a:p>
          </p:txBody>
        </p:sp>
        <p:sp>
          <p:nvSpPr>
            <p:cNvPr id="39947" name="文本框 16"/>
            <p:cNvSpPr txBox="1">
              <a:spLocks noChangeArrowheads="1"/>
            </p:cNvSpPr>
            <p:nvPr/>
          </p:nvSpPr>
          <p:spPr bwMode="auto">
            <a:xfrm>
              <a:off x="2232" y="1373"/>
              <a:ext cx="2193" cy="288"/>
            </a:xfrm>
            <a:prstGeom prst="rect">
              <a:avLst/>
            </a:prstGeom>
            <a:noFill/>
            <a:ln w="9525">
              <a:noFill/>
              <a:miter lim="800000"/>
              <a:headEnd/>
              <a:tailEnd/>
            </a:ln>
          </p:spPr>
          <p:txBody>
            <a:bodyPr>
              <a:spAutoFit/>
            </a:bodyPr>
            <a:lstStyle/>
            <a:p>
              <a:r>
                <a:rPr lang="en-US" altLang="zh-CN" sz="2400" b="1">
                  <a:solidFill>
                    <a:schemeClr val="accent1"/>
                  </a:solidFill>
                  <a:latin typeface="微软雅黑" pitchFamily="34" charset="-122"/>
                  <a:ea typeface="微软雅黑" pitchFamily="34" charset="-122"/>
                  <a:cs typeface="Arial" charset="0"/>
                </a:rPr>
                <a:t>02. </a:t>
              </a:r>
              <a:r>
                <a:rPr lang="zh-CN" altLang="en-US" sz="2400" b="1">
                  <a:solidFill>
                    <a:schemeClr val="accent1"/>
                  </a:solidFill>
                  <a:latin typeface="微软雅黑" pitchFamily="34" charset="-122"/>
                  <a:ea typeface="微软雅黑" pitchFamily="34" charset="-122"/>
                  <a:cs typeface="Arial" charset="0"/>
                </a:rPr>
                <a:t>标题内容</a:t>
              </a:r>
              <a:endParaRPr lang="en-US" altLang="zh-CN" sz="2400" b="1">
                <a:solidFill>
                  <a:schemeClr val="accent1"/>
                </a:solidFill>
                <a:latin typeface="微软雅黑" pitchFamily="34" charset="-122"/>
                <a:ea typeface="微软雅黑" pitchFamily="34" charset="-122"/>
                <a:cs typeface="Arial" charset="0"/>
              </a:endParaRPr>
            </a:p>
          </p:txBody>
        </p:sp>
      </p:grpSp>
      <p:grpSp>
        <p:nvGrpSpPr>
          <p:cNvPr id="29724" name="Group 28"/>
          <p:cNvGrpSpPr>
            <a:grpSpLocks/>
          </p:cNvGrpSpPr>
          <p:nvPr/>
        </p:nvGrpSpPr>
        <p:grpSpPr bwMode="auto">
          <a:xfrm>
            <a:off x="7404100" y="4411663"/>
            <a:ext cx="3481388" cy="1249362"/>
            <a:chOff x="4664" y="2909"/>
            <a:chExt cx="2193" cy="787"/>
          </a:xfrm>
        </p:grpSpPr>
        <p:sp>
          <p:nvSpPr>
            <p:cNvPr id="39944" name="文本框 15"/>
            <p:cNvSpPr txBox="1">
              <a:spLocks noChangeArrowheads="1"/>
            </p:cNvSpPr>
            <p:nvPr/>
          </p:nvSpPr>
          <p:spPr bwMode="auto">
            <a:xfrm>
              <a:off x="4664" y="3188"/>
              <a:ext cx="1500" cy="508"/>
            </a:xfrm>
            <a:prstGeom prst="rect">
              <a:avLst/>
            </a:prstGeom>
            <a:noFill/>
            <a:ln w="9525">
              <a:noFill/>
              <a:miter lim="800000"/>
              <a:headEnd/>
              <a:tailEnd/>
            </a:ln>
          </p:spPr>
          <p:txBody>
            <a:bodyPr>
              <a:spAutoFit/>
            </a:bodyPr>
            <a:lstStyle/>
            <a:p>
              <a:pPr>
                <a:lnSpc>
                  <a:spcPct val="130000"/>
                </a:lnSpc>
              </a:pPr>
              <a:r>
                <a:rPr lang="zh-CN" altLang="en-US" sz="1200">
                  <a:solidFill>
                    <a:srgbClr val="808080"/>
                  </a:solidFill>
                  <a:latin typeface="微软雅黑" pitchFamily="34" charset="-122"/>
                  <a:ea typeface="微软雅黑" pitchFamily="34" charset="-122"/>
                </a:rPr>
                <a:t>请在这里输入您的文字内容</a:t>
              </a:r>
            </a:p>
            <a:p>
              <a:pPr>
                <a:lnSpc>
                  <a:spcPct val="130000"/>
                </a:lnSpc>
              </a:pPr>
              <a:r>
                <a:rPr lang="zh-CN" altLang="en-US" sz="1200">
                  <a:solidFill>
                    <a:srgbClr val="808080"/>
                  </a:solidFill>
                  <a:latin typeface="微软雅黑" pitchFamily="34" charset="-122"/>
                  <a:ea typeface="微软雅黑" pitchFamily="34" charset="-122"/>
                </a:rPr>
                <a:t>请在这里输入您的文字内容</a:t>
              </a:r>
            </a:p>
            <a:p>
              <a:pPr>
                <a:lnSpc>
                  <a:spcPct val="130000"/>
                </a:lnSpc>
              </a:pPr>
              <a:r>
                <a:rPr lang="zh-CN" altLang="en-US" sz="1200">
                  <a:solidFill>
                    <a:srgbClr val="808080"/>
                  </a:solidFill>
                  <a:latin typeface="微软雅黑" pitchFamily="34" charset="-122"/>
                  <a:ea typeface="微软雅黑" pitchFamily="34" charset="-122"/>
                </a:rPr>
                <a:t>请在这里输入您的文字内容</a:t>
              </a:r>
              <a:r>
                <a:rPr lang="en-US" altLang="zh-CN" sz="1200">
                  <a:solidFill>
                    <a:srgbClr val="808080"/>
                  </a:solidFill>
                  <a:latin typeface="微软雅黑" pitchFamily="34" charset="-122"/>
                  <a:ea typeface="微软雅黑" pitchFamily="34" charset="-122"/>
                  <a:cs typeface="Arial" charset="0"/>
                </a:rPr>
                <a:t>. </a:t>
              </a:r>
            </a:p>
          </p:txBody>
        </p:sp>
        <p:sp>
          <p:nvSpPr>
            <p:cNvPr id="39945" name="文本框 16"/>
            <p:cNvSpPr txBox="1">
              <a:spLocks noChangeArrowheads="1"/>
            </p:cNvSpPr>
            <p:nvPr/>
          </p:nvSpPr>
          <p:spPr bwMode="auto">
            <a:xfrm>
              <a:off x="4664" y="2909"/>
              <a:ext cx="2193" cy="288"/>
            </a:xfrm>
            <a:prstGeom prst="rect">
              <a:avLst/>
            </a:prstGeom>
            <a:noFill/>
            <a:ln w="9525">
              <a:noFill/>
              <a:miter lim="800000"/>
              <a:headEnd/>
              <a:tailEnd/>
            </a:ln>
          </p:spPr>
          <p:txBody>
            <a:bodyPr>
              <a:spAutoFit/>
            </a:bodyPr>
            <a:lstStyle/>
            <a:p>
              <a:r>
                <a:rPr lang="en-US" altLang="zh-CN" sz="2400" b="1">
                  <a:solidFill>
                    <a:schemeClr val="accent1"/>
                  </a:solidFill>
                  <a:latin typeface="微软雅黑" pitchFamily="34" charset="-122"/>
                  <a:ea typeface="微软雅黑" pitchFamily="34" charset="-122"/>
                  <a:cs typeface="Arial" charset="0"/>
                </a:rPr>
                <a:t>03. </a:t>
              </a:r>
              <a:r>
                <a:rPr lang="zh-CN" altLang="en-US" sz="2400" b="1">
                  <a:solidFill>
                    <a:schemeClr val="accent1"/>
                  </a:solidFill>
                  <a:latin typeface="微软雅黑" pitchFamily="34" charset="-122"/>
                  <a:ea typeface="微软雅黑" pitchFamily="34" charset="-122"/>
                  <a:cs typeface="Arial" charset="0"/>
                </a:rPr>
                <a:t>标题内容</a:t>
              </a:r>
              <a:endParaRPr lang="en-US" altLang="zh-CN" sz="2400" b="1">
                <a:solidFill>
                  <a:schemeClr val="accent1"/>
                </a:solidFill>
                <a:latin typeface="微软雅黑" pitchFamily="34" charset="-122"/>
                <a:ea typeface="微软雅黑" pitchFamily="34" charset="-122"/>
                <a:cs typeface="Arial" charset="0"/>
              </a:endParaRPr>
            </a:p>
          </p:txBody>
        </p:sp>
      </p:gr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9704"/>
                                        </p:tgtEl>
                                        <p:attrNameLst>
                                          <p:attrName>style.visibility</p:attrName>
                                        </p:attrNameLst>
                                      </p:cBhvr>
                                      <p:to>
                                        <p:strVal val="visible"/>
                                      </p:to>
                                    </p:set>
                                    <p:animEffect transition="in" filter="wipe(left)">
                                      <p:cBhvr>
                                        <p:cTn id="7" dur="500"/>
                                        <p:tgtEl>
                                          <p:spTgt spid="29704"/>
                                        </p:tgtEl>
                                      </p:cBhvr>
                                    </p:animEffect>
                                  </p:childTnLst>
                                </p:cTn>
                              </p:par>
                            </p:childTnLst>
                          </p:cTn>
                        </p:par>
                        <p:par>
                          <p:cTn id="8" fill="hold">
                            <p:stCondLst>
                              <p:cond delay="500"/>
                            </p:stCondLst>
                            <p:childTnLst>
                              <p:par>
                                <p:cTn id="9" presetID="49" presetClass="entr" presetSubtype="0" decel="10000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anim calcmode="lin" valueType="num">
                                      <p:cBhvr>
                                        <p:cTn id="13" dur="500" fill="hold"/>
                                        <p:tgtEl>
                                          <p:spTgt spid="11"/>
                                        </p:tgtEl>
                                        <p:attrNameLst>
                                          <p:attrName>style.rotation</p:attrName>
                                        </p:attrNameLst>
                                      </p:cBhvr>
                                      <p:tavLst>
                                        <p:tav tm="0">
                                          <p:val>
                                            <p:fltVal val="360"/>
                                          </p:val>
                                        </p:tav>
                                        <p:tav tm="100000">
                                          <p:val>
                                            <p:fltVal val="0"/>
                                          </p:val>
                                        </p:tav>
                                      </p:tavLst>
                                    </p:anim>
                                    <p:animEffect transition="in" filter="fade">
                                      <p:cBhvr>
                                        <p:cTn id="14" dur="500"/>
                                        <p:tgtEl>
                                          <p:spTgt spid="11"/>
                                        </p:tgtEl>
                                      </p:cBhvr>
                                    </p:animEffect>
                                  </p:childTnLst>
                                </p:cTn>
                              </p:par>
                            </p:childTnLst>
                          </p:cTn>
                        </p:par>
                        <p:par>
                          <p:cTn id="15" fill="hold">
                            <p:stCondLst>
                              <p:cond delay="1000"/>
                            </p:stCondLst>
                            <p:childTnLst>
                              <p:par>
                                <p:cTn id="16" presetID="49" presetClass="entr" presetSubtype="0" decel="100000" fill="hold" grpId="0" nodeType="after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p:cTn id="18" dur="500" fill="hold"/>
                                        <p:tgtEl>
                                          <p:spTgt spid="14"/>
                                        </p:tgtEl>
                                        <p:attrNameLst>
                                          <p:attrName>ppt_w</p:attrName>
                                        </p:attrNameLst>
                                      </p:cBhvr>
                                      <p:tavLst>
                                        <p:tav tm="0">
                                          <p:val>
                                            <p:fltVal val="0"/>
                                          </p:val>
                                        </p:tav>
                                        <p:tav tm="100000">
                                          <p:val>
                                            <p:strVal val="#ppt_w"/>
                                          </p:val>
                                        </p:tav>
                                      </p:tavLst>
                                    </p:anim>
                                    <p:anim calcmode="lin" valueType="num">
                                      <p:cBhvr>
                                        <p:cTn id="19" dur="500" fill="hold"/>
                                        <p:tgtEl>
                                          <p:spTgt spid="14"/>
                                        </p:tgtEl>
                                        <p:attrNameLst>
                                          <p:attrName>ppt_h</p:attrName>
                                        </p:attrNameLst>
                                      </p:cBhvr>
                                      <p:tavLst>
                                        <p:tav tm="0">
                                          <p:val>
                                            <p:fltVal val="0"/>
                                          </p:val>
                                        </p:tav>
                                        <p:tav tm="100000">
                                          <p:val>
                                            <p:strVal val="#ppt_h"/>
                                          </p:val>
                                        </p:tav>
                                      </p:tavLst>
                                    </p:anim>
                                    <p:anim calcmode="lin" valueType="num">
                                      <p:cBhvr>
                                        <p:cTn id="20" dur="500" fill="hold"/>
                                        <p:tgtEl>
                                          <p:spTgt spid="14"/>
                                        </p:tgtEl>
                                        <p:attrNameLst>
                                          <p:attrName>style.rotation</p:attrName>
                                        </p:attrNameLst>
                                      </p:cBhvr>
                                      <p:tavLst>
                                        <p:tav tm="0">
                                          <p:val>
                                            <p:fltVal val="360"/>
                                          </p:val>
                                        </p:tav>
                                        <p:tav tm="100000">
                                          <p:val>
                                            <p:fltVal val="0"/>
                                          </p:val>
                                        </p:tav>
                                      </p:tavLst>
                                    </p:anim>
                                    <p:animEffect transition="in" filter="fade">
                                      <p:cBhvr>
                                        <p:cTn id="21" dur="500"/>
                                        <p:tgtEl>
                                          <p:spTgt spid="14"/>
                                        </p:tgtEl>
                                      </p:cBhvr>
                                    </p:animEffect>
                                  </p:childTnLst>
                                </p:cTn>
                              </p:par>
                            </p:childTnLst>
                          </p:cTn>
                        </p:par>
                        <p:par>
                          <p:cTn id="22" fill="hold">
                            <p:stCondLst>
                              <p:cond delay="1500"/>
                            </p:stCondLst>
                            <p:childTnLst>
                              <p:par>
                                <p:cTn id="23" presetID="49" presetClass="entr" presetSubtype="0" decel="100000" fill="hold" grpId="0"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anim calcmode="lin" valueType="num">
                                      <p:cBhvr>
                                        <p:cTn id="27" dur="500" fill="hold"/>
                                        <p:tgtEl>
                                          <p:spTgt spid="16"/>
                                        </p:tgtEl>
                                        <p:attrNameLst>
                                          <p:attrName>style.rotation</p:attrName>
                                        </p:attrNameLst>
                                      </p:cBhvr>
                                      <p:tavLst>
                                        <p:tav tm="0">
                                          <p:val>
                                            <p:fltVal val="360"/>
                                          </p:val>
                                        </p:tav>
                                        <p:tav tm="100000">
                                          <p:val>
                                            <p:fltVal val="0"/>
                                          </p:val>
                                        </p:tav>
                                      </p:tavLst>
                                    </p:anim>
                                    <p:animEffect transition="in" filter="fade">
                                      <p:cBhvr>
                                        <p:cTn id="28" dur="500"/>
                                        <p:tgtEl>
                                          <p:spTgt spid="16"/>
                                        </p:tgtEl>
                                      </p:cBhvr>
                                    </p:animEffect>
                                  </p:childTnLst>
                                </p:cTn>
                              </p:par>
                            </p:childTnLst>
                          </p:cTn>
                        </p:par>
                        <p:par>
                          <p:cTn id="29" fill="hold">
                            <p:stCondLst>
                              <p:cond delay="2000"/>
                            </p:stCondLst>
                            <p:childTnLst>
                              <p:par>
                                <p:cTn id="30" presetID="55" presetClass="entr" presetSubtype="0" fill="hold" nodeType="afterEffect">
                                  <p:stCondLst>
                                    <p:cond delay="0"/>
                                  </p:stCondLst>
                                  <p:childTnLst>
                                    <p:set>
                                      <p:cBhvr>
                                        <p:cTn id="31" dur="1" fill="hold">
                                          <p:stCondLst>
                                            <p:cond delay="0"/>
                                          </p:stCondLst>
                                        </p:cTn>
                                        <p:tgtEl>
                                          <p:spTgt spid="29722"/>
                                        </p:tgtEl>
                                        <p:attrNameLst>
                                          <p:attrName>style.visibility</p:attrName>
                                        </p:attrNameLst>
                                      </p:cBhvr>
                                      <p:to>
                                        <p:strVal val="visible"/>
                                      </p:to>
                                    </p:set>
                                    <p:anim calcmode="lin" valueType="num">
                                      <p:cBhvr>
                                        <p:cTn id="32" dur="1000" fill="hold"/>
                                        <p:tgtEl>
                                          <p:spTgt spid="29722"/>
                                        </p:tgtEl>
                                        <p:attrNameLst>
                                          <p:attrName>ppt_w</p:attrName>
                                        </p:attrNameLst>
                                      </p:cBhvr>
                                      <p:tavLst>
                                        <p:tav tm="0">
                                          <p:val>
                                            <p:strVal val="#ppt_w*0.70"/>
                                          </p:val>
                                        </p:tav>
                                        <p:tav tm="100000">
                                          <p:val>
                                            <p:strVal val="#ppt_w"/>
                                          </p:val>
                                        </p:tav>
                                      </p:tavLst>
                                    </p:anim>
                                    <p:anim calcmode="lin" valueType="num">
                                      <p:cBhvr>
                                        <p:cTn id="33" dur="1000" fill="hold"/>
                                        <p:tgtEl>
                                          <p:spTgt spid="29722"/>
                                        </p:tgtEl>
                                        <p:attrNameLst>
                                          <p:attrName>ppt_h</p:attrName>
                                        </p:attrNameLst>
                                      </p:cBhvr>
                                      <p:tavLst>
                                        <p:tav tm="0">
                                          <p:val>
                                            <p:strVal val="#ppt_h"/>
                                          </p:val>
                                        </p:tav>
                                        <p:tav tm="100000">
                                          <p:val>
                                            <p:strVal val="#ppt_h"/>
                                          </p:val>
                                        </p:tav>
                                      </p:tavLst>
                                    </p:anim>
                                    <p:animEffect transition="in" filter="fade">
                                      <p:cBhvr>
                                        <p:cTn id="34" dur="1000"/>
                                        <p:tgtEl>
                                          <p:spTgt spid="29722"/>
                                        </p:tgtEl>
                                      </p:cBhvr>
                                    </p:animEffect>
                                  </p:childTnLst>
                                </p:cTn>
                              </p:par>
                              <p:par>
                                <p:cTn id="35" presetID="55" presetClass="entr" presetSubtype="0" fill="hold" nodeType="withEffect">
                                  <p:stCondLst>
                                    <p:cond delay="0"/>
                                  </p:stCondLst>
                                  <p:childTnLst>
                                    <p:set>
                                      <p:cBhvr>
                                        <p:cTn id="36" dur="1" fill="hold">
                                          <p:stCondLst>
                                            <p:cond delay="0"/>
                                          </p:stCondLst>
                                        </p:cTn>
                                        <p:tgtEl>
                                          <p:spTgt spid="29723"/>
                                        </p:tgtEl>
                                        <p:attrNameLst>
                                          <p:attrName>style.visibility</p:attrName>
                                        </p:attrNameLst>
                                      </p:cBhvr>
                                      <p:to>
                                        <p:strVal val="visible"/>
                                      </p:to>
                                    </p:set>
                                    <p:anim calcmode="lin" valueType="num">
                                      <p:cBhvr>
                                        <p:cTn id="37" dur="1000" fill="hold"/>
                                        <p:tgtEl>
                                          <p:spTgt spid="29723"/>
                                        </p:tgtEl>
                                        <p:attrNameLst>
                                          <p:attrName>ppt_w</p:attrName>
                                        </p:attrNameLst>
                                      </p:cBhvr>
                                      <p:tavLst>
                                        <p:tav tm="0">
                                          <p:val>
                                            <p:strVal val="#ppt_w*0.70"/>
                                          </p:val>
                                        </p:tav>
                                        <p:tav tm="100000">
                                          <p:val>
                                            <p:strVal val="#ppt_w"/>
                                          </p:val>
                                        </p:tav>
                                      </p:tavLst>
                                    </p:anim>
                                    <p:anim calcmode="lin" valueType="num">
                                      <p:cBhvr>
                                        <p:cTn id="38" dur="1000" fill="hold"/>
                                        <p:tgtEl>
                                          <p:spTgt spid="29723"/>
                                        </p:tgtEl>
                                        <p:attrNameLst>
                                          <p:attrName>ppt_h</p:attrName>
                                        </p:attrNameLst>
                                      </p:cBhvr>
                                      <p:tavLst>
                                        <p:tav tm="0">
                                          <p:val>
                                            <p:strVal val="#ppt_h"/>
                                          </p:val>
                                        </p:tav>
                                        <p:tav tm="100000">
                                          <p:val>
                                            <p:strVal val="#ppt_h"/>
                                          </p:val>
                                        </p:tav>
                                      </p:tavLst>
                                    </p:anim>
                                    <p:animEffect transition="in" filter="fade">
                                      <p:cBhvr>
                                        <p:cTn id="39" dur="1000"/>
                                        <p:tgtEl>
                                          <p:spTgt spid="29723"/>
                                        </p:tgtEl>
                                      </p:cBhvr>
                                    </p:animEffect>
                                  </p:childTnLst>
                                </p:cTn>
                              </p:par>
                              <p:par>
                                <p:cTn id="40" presetID="55" presetClass="entr" presetSubtype="0" fill="hold" nodeType="withEffect">
                                  <p:stCondLst>
                                    <p:cond delay="0"/>
                                  </p:stCondLst>
                                  <p:childTnLst>
                                    <p:set>
                                      <p:cBhvr>
                                        <p:cTn id="41" dur="1" fill="hold">
                                          <p:stCondLst>
                                            <p:cond delay="0"/>
                                          </p:stCondLst>
                                        </p:cTn>
                                        <p:tgtEl>
                                          <p:spTgt spid="29724"/>
                                        </p:tgtEl>
                                        <p:attrNameLst>
                                          <p:attrName>style.visibility</p:attrName>
                                        </p:attrNameLst>
                                      </p:cBhvr>
                                      <p:to>
                                        <p:strVal val="visible"/>
                                      </p:to>
                                    </p:set>
                                    <p:anim calcmode="lin" valueType="num">
                                      <p:cBhvr>
                                        <p:cTn id="42" dur="1000" fill="hold"/>
                                        <p:tgtEl>
                                          <p:spTgt spid="29724"/>
                                        </p:tgtEl>
                                        <p:attrNameLst>
                                          <p:attrName>ppt_w</p:attrName>
                                        </p:attrNameLst>
                                      </p:cBhvr>
                                      <p:tavLst>
                                        <p:tav tm="0">
                                          <p:val>
                                            <p:strVal val="#ppt_w*0.70"/>
                                          </p:val>
                                        </p:tav>
                                        <p:tav tm="100000">
                                          <p:val>
                                            <p:strVal val="#ppt_w"/>
                                          </p:val>
                                        </p:tav>
                                      </p:tavLst>
                                    </p:anim>
                                    <p:anim calcmode="lin" valueType="num">
                                      <p:cBhvr>
                                        <p:cTn id="43" dur="1000" fill="hold"/>
                                        <p:tgtEl>
                                          <p:spTgt spid="29724"/>
                                        </p:tgtEl>
                                        <p:attrNameLst>
                                          <p:attrName>ppt_h</p:attrName>
                                        </p:attrNameLst>
                                      </p:cBhvr>
                                      <p:tavLst>
                                        <p:tav tm="0">
                                          <p:val>
                                            <p:strVal val="#ppt_h"/>
                                          </p:val>
                                        </p:tav>
                                        <p:tav tm="100000">
                                          <p:val>
                                            <p:strVal val="#ppt_h"/>
                                          </p:val>
                                        </p:tav>
                                      </p:tavLst>
                                    </p:anim>
                                    <p:animEffect transition="in" filter="fade">
                                      <p:cBhvr>
                                        <p:cTn id="44" dur="1000"/>
                                        <p:tgtEl>
                                          <p:spTgt spid="297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4" grpId="0" animBg="1"/>
      <p:bldP spid="11" grpId="0" animBg="1"/>
      <p:bldP spid="14" grpId="0"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00" name="右箭头 8"/>
          <p:cNvSpPr>
            <a:spLocks noChangeArrowheads="1"/>
          </p:cNvSpPr>
          <p:nvPr/>
        </p:nvSpPr>
        <p:spPr bwMode="auto">
          <a:xfrm>
            <a:off x="-4763" y="1363663"/>
            <a:ext cx="12204701" cy="5419725"/>
          </a:xfrm>
          <a:prstGeom prst="rightArrow">
            <a:avLst>
              <a:gd name="adj1" fmla="val 50000"/>
              <a:gd name="adj2" fmla="val 50001"/>
            </a:avLst>
          </a:prstGeom>
          <a:solidFill>
            <a:schemeClr val="accent1"/>
          </a:solidFill>
          <a:ln w="9525">
            <a:noFill/>
            <a:miter lim="800000"/>
            <a:headEnd/>
            <a:tailEnd/>
          </a:ln>
        </p:spPr>
        <p:txBody>
          <a:bodyPr/>
          <a:lstStyle/>
          <a:p>
            <a:endParaRPr lang="zh-CN" altLang="en-US"/>
          </a:p>
        </p:txBody>
      </p:sp>
      <p:sp>
        <p:nvSpPr>
          <p:cNvPr id="13" name="任意多边形 12"/>
          <p:cNvSpPr>
            <a:spLocks/>
          </p:cNvSpPr>
          <p:nvPr/>
        </p:nvSpPr>
        <p:spPr bwMode="auto">
          <a:xfrm>
            <a:off x="28575" y="2927350"/>
            <a:ext cx="2838450" cy="2078038"/>
          </a:xfrm>
          <a:custGeom>
            <a:avLst/>
            <a:gdLst>
              <a:gd name="T0" fmla="*/ 0 w 3657600"/>
              <a:gd name="T1" fmla="*/ 237041 h 2167466"/>
              <a:gd name="T2" fmla="*/ 28620 w 3657600"/>
              <a:gd name="T3" fmla="*/ 0 h 2167466"/>
              <a:gd name="T4" fmla="*/ 261146 w 3657600"/>
              <a:gd name="T5" fmla="*/ 0 h 2167466"/>
              <a:gd name="T6" fmla="*/ 289765 w 3657600"/>
              <a:gd name="T7" fmla="*/ 237041 h 2167466"/>
              <a:gd name="T8" fmla="*/ 289765 w 3657600"/>
              <a:gd name="T9" fmla="*/ 1185168 h 2167466"/>
              <a:gd name="T10" fmla="*/ 261146 w 3657600"/>
              <a:gd name="T11" fmla="*/ 1422208 h 2167466"/>
              <a:gd name="T12" fmla="*/ 28620 w 3657600"/>
              <a:gd name="T13" fmla="*/ 1422208 h 2167466"/>
              <a:gd name="T14" fmla="*/ 0 w 3657600"/>
              <a:gd name="T15" fmla="*/ 1185168 h 2167466"/>
              <a:gd name="T16" fmla="*/ 0 w 3657600"/>
              <a:gd name="T17" fmla="*/ 237041 h 21674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657600"/>
              <a:gd name="T28" fmla="*/ 0 h 2167466"/>
              <a:gd name="T29" fmla="*/ 3657600 w 3657600"/>
              <a:gd name="T30" fmla="*/ 2167466 h 216746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657600" h="2167466">
                <a:moveTo>
                  <a:pt x="0" y="361252"/>
                </a:moveTo>
                <a:cubicBezTo>
                  <a:pt x="0" y="161738"/>
                  <a:pt x="161738" y="0"/>
                  <a:pt x="361252" y="0"/>
                </a:cubicBezTo>
                <a:lnTo>
                  <a:pt x="3296348" y="0"/>
                </a:lnTo>
                <a:cubicBezTo>
                  <a:pt x="3495862" y="0"/>
                  <a:pt x="3657600" y="161738"/>
                  <a:pt x="3657600" y="361252"/>
                </a:cubicBezTo>
                <a:lnTo>
                  <a:pt x="3657600" y="1806214"/>
                </a:lnTo>
                <a:cubicBezTo>
                  <a:pt x="3657600" y="2005728"/>
                  <a:pt x="3495862" y="2167466"/>
                  <a:pt x="3296348" y="2167466"/>
                </a:cubicBezTo>
                <a:lnTo>
                  <a:pt x="361252" y="2167466"/>
                </a:lnTo>
                <a:cubicBezTo>
                  <a:pt x="161738" y="2167466"/>
                  <a:pt x="0" y="2005728"/>
                  <a:pt x="0" y="1806214"/>
                </a:cubicBezTo>
                <a:lnTo>
                  <a:pt x="0" y="361252"/>
                </a:lnTo>
                <a:close/>
              </a:path>
            </a:pathLst>
          </a:custGeom>
          <a:solidFill>
            <a:schemeClr val="accent1">
              <a:alpha val="87842"/>
            </a:schemeClr>
          </a:solidFill>
          <a:ln w="12700" cap="flat" cmpd="sng" algn="ctr">
            <a:solidFill>
              <a:srgbClr val="FFFFFF"/>
            </a:solidFill>
            <a:prstDash val="solid"/>
            <a:miter lim="800000"/>
            <a:headEnd/>
            <a:tailEnd/>
          </a:ln>
        </p:spPr>
        <p:txBody>
          <a:bodyPr lIns="353457" tIns="353457" rIns="353457" bIns="353457" anchor="ctr"/>
          <a:lstStyle/>
          <a:p>
            <a:endParaRPr lang="zh-CN" altLang="en-US"/>
          </a:p>
        </p:txBody>
      </p:sp>
      <p:sp>
        <p:nvSpPr>
          <p:cNvPr id="15" name="任意多边形 14"/>
          <p:cNvSpPr>
            <a:spLocks/>
          </p:cNvSpPr>
          <p:nvPr/>
        </p:nvSpPr>
        <p:spPr bwMode="auto">
          <a:xfrm>
            <a:off x="3111500" y="2927350"/>
            <a:ext cx="2838450" cy="2078038"/>
          </a:xfrm>
          <a:custGeom>
            <a:avLst/>
            <a:gdLst>
              <a:gd name="T0" fmla="*/ 0 w 3657600"/>
              <a:gd name="T1" fmla="*/ 237041 h 2167466"/>
              <a:gd name="T2" fmla="*/ 28620 w 3657600"/>
              <a:gd name="T3" fmla="*/ 0 h 2167466"/>
              <a:gd name="T4" fmla="*/ 261146 w 3657600"/>
              <a:gd name="T5" fmla="*/ 0 h 2167466"/>
              <a:gd name="T6" fmla="*/ 289765 w 3657600"/>
              <a:gd name="T7" fmla="*/ 237041 h 2167466"/>
              <a:gd name="T8" fmla="*/ 289765 w 3657600"/>
              <a:gd name="T9" fmla="*/ 1185168 h 2167466"/>
              <a:gd name="T10" fmla="*/ 261146 w 3657600"/>
              <a:gd name="T11" fmla="*/ 1422208 h 2167466"/>
              <a:gd name="T12" fmla="*/ 28620 w 3657600"/>
              <a:gd name="T13" fmla="*/ 1422208 h 2167466"/>
              <a:gd name="T14" fmla="*/ 0 w 3657600"/>
              <a:gd name="T15" fmla="*/ 1185168 h 2167466"/>
              <a:gd name="T16" fmla="*/ 0 w 3657600"/>
              <a:gd name="T17" fmla="*/ 237041 h 21674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657600"/>
              <a:gd name="T28" fmla="*/ 0 h 2167466"/>
              <a:gd name="T29" fmla="*/ 3657600 w 3657600"/>
              <a:gd name="T30" fmla="*/ 2167466 h 216746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657600" h="2167466">
                <a:moveTo>
                  <a:pt x="0" y="361252"/>
                </a:moveTo>
                <a:cubicBezTo>
                  <a:pt x="0" y="161738"/>
                  <a:pt x="161738" y="0"/>
                  <a:pt x="361252" y="0"/>
                </a:cubicBezTo>
                <a:lnTo>
                  <a:pt x="3296348" y="0"/>
                </a:lnTo>
                <a:cubicBezTo>
                  <a:pt x="3495862" y="0"/>
                  <a:pt x="3657600" y="161738"/>
                  <a:pt x="3657600" y="361252"/>
                </a:cubicBezTo>
                <a:lnTo>
                  <a:pt x="3657600" y="1806214"/>
                </a:lnTo>
                <a:cubicBezTo>
                  <a:pt x="3657600" y="2005728"/>
                  <a:pt x="3495862" y="2167466"/>
                  <a:pt x="3296348" y="2167466"/>
                </a:cubicBezTo>
                <a:lnTo>
                  <a:pt x="361252" y="2167466"/>
                </a:lnTo>
                <a:cubicBezTo>
                  <a:pt x="161738" y="2167466"/>
                  <a:pt x="0" y="2005728"/>
                  <a:pt x="0" y="1806214"/>
                </a:cubicBezTo>
                <a:lnTo>
                  <a:pt x="0" y="361252"/>
                </a:lnTo>
                <a:close/>
              </a:path>
            </a:pathLst>
          </a:custGeom>
          <a:solidFill>
            <a:schemeClr val="accent1">
              <a:alpha val="87842"/>
            </a:schemeClr>
          </a:solidFill>
          <a:ln w="12700" cap="flat" cmpd="sng" algn="ctr">
            <a:solidFill>
              <a:srgbClr val="FFFFFF"/>
            </a:solidFill>
            <a:prstDash val="solid"/>
            <a:miter lim="800000"/>
            <a:headEnd/>
            <a:tailEnd/>
          </a:ln>
        </p:spPr>
        <p:txBody>
          <a:bodyPr lIns="353457" tIns="353457" rIns="353457" bIns="353457" anchor="ctr"/>
          <a:lstStyle/>
          <a:p>
            <a:endParaRPr lang="zh-CN" altLang="en-US"/>
          </a:p>
        </p:txBody>
      </p:sp>
      <p:sp>
        <p:nvSpPr>
          <p:cNvPr id="16" name="任意多边形 15"/>
          <p:cNvSpPr>
            <a:spLocks/>
          </p:cNvSpPr>
          <p:nvPr/>
        </p:nvSpPr>
        <p:spPr bwMode="auto">
          <a:xfrm>
            <a:off x="6194425" y="2927350"/>
            <a:ext cx="2838450" cy="2078038"/>
          </a:xfrm>
          <a:custGeom>
            <a:avLst/>
            <a:gdLst>
              <a:gd name="T0" fmla="*/ 0 w 3657600"/>
              <a:gd name="T1" fmla="*/ 237041 h 2167466"/>
              <a:gd name="T2" fmla="*/ 28620 w 3657600"/>
              <a:gd name="T3" fmla="*/ 0 h 2167466"/>
              <a:gd name="T4" fmla="*/ 261146 w 3657600"/>
              <a:gd name="T5" fmla="*/ 0 h 2167466"/>
              <a:gd name="T6" fmla="*/ 289765 w 3657600"/>
              <a:gd name="T7" fmla="*/ 237041 h 2167466"/>
              <a:gd name="T8" fmla="*/ 289765 w 3657600"/>
              <a:gd name="T9" fmla="*/ 1185168 h 2167466"/>
              <a:gd name="T10" fmla="*/ 261146 w 3657600"/>
              <a:gd name="T11" fmla="*/ 1422208 h 2167466"/>
              <a:gd name="T12" fmla="*/ 28620 w 3657600"/>
              <a:gd name="T13" fmla="*/ 1422208 h 2167466"/>
              <a:gd name="T14" fmla="*/ 0 w 3657600"/>
              <a:gd name="T15" fmla="*/ 1185168 h 2167466"/>
              <a:gd name="T16" fmla="*/ 0 w 3657600"/>
              <a:gd name="T17" fmla="*/ 237041 h 21674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657600"/>
              <a:gd name="T28" fmla="*/ 0 h 2167466"/>
              <a:gd name="T29" fmla="*/ 3657600 w 3657600"/>
              <a:gd name="T30" fmla="*/ 2167466 h 216746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657600" h="2167466">
                <a:moveTo>
                  <a:pt x="0" y="361252"/>
                </a:moveTo>
                <a:cubicBezTo>
                  <a:pt x="0" y="161738"/>
                  <a:pt x="161738" y="0"/>
                  <a:pt x="361252" y="0"/>
                </a:cubicBezTo>
                <a:lnTo>
                  <a:pt x="3296348" y="0"/>
                </a:lnTo>
                <a:cubicBezTo>
                  <a:pt x="3495862" y="0"/>
                  <a:pt x="3657600" y="161738"/>
                  <a:pt x="3657600" y="361252"/>
                </a:cubicBezTo>
                <a:lnTo>
                  <a:pt x="3657600" y="1806214"/>
                </a:lnTo>
                <a:cubicBezTo>
                  <a:pt x="3657600" y="2005728"/>
                  <a:pt x="3495862" y="2167466"/>
                  <a:pt x="3296348" y="2167466"/>
                </a:cubicBezTo>
                <a:lnTo>
                  <a:pt x="361252" y="2167466"/>
                </a:lnTo>
                <a:cubicBezTo>
                  <a:pt x="161738" y="2167466"/>
                  <a:pt x="0" y="2005728"/>
                  <a:pt x="0" y="1806214"/>
                </a:cubicBezTo>
                <a:lnTo>
                  <a:pt x="0" y="361252"/>
                </a:lnTo>
                <a:close/>
              </a:path>
            </a:pathLst>
          </a:custGeom>
          <a:solidFill>
            <a:schemeClr val="accent1">
              <a:alpha val="87842"/>
            </a:schemeClr>
          </a:solidFill>
          <a:ln w="12700" cap="flat" cmpd="sng" algn="ctr">
            <a:solidFill>
              <a:srgbClr val="FFFFFF"/>
            </a:solidFill>
            <a:prstDash val="solid"/>
            <a:miter lim="800000"/>
            <a:headEnd/>
            <a:tailEnd/>
          </a:ln>
        </p:spPr>
        <p:txBody>
          <a:bodyPr lIns="353457" tIns="353457" rIns="353457" bIns="353457" anchor="ctr"/>
          <a:lstStyle/>
          <a:p>
            <a:endParaRPr lang="zh-CN" altLang="en-US"/>
          </a:p>
        </p:txBody>
      </p:sp>
      <p:sp>
        <p:nvSpPr>
          <p:cNvPr id="17" name="任意多边形 16"/>
          <p:cNvSpPr>
            <a:spLocks/>
          </p:cNvSpPr>
          <p:nvPr/>
        </p:nvSpPr>
        <p:spPr bwMode="auto">
          <a:xfrm>
            <a:off x="9261475" y="2927350"/>
            <a:ext cx="2836863" cy="2078038"/>
          </a:xfrm>
          <a:custGeom>
            <a:avLst/>
            <a:gdLst>
              <a:gd name="T0" fmla="*/ 0 w 3657600"/>
              <a:gd name="T1" fmla="*/ 237041 h 2167466"/>
              <a:gd name="T2" fmla="*/ 28460 w 3657600"/>
              <a:gd name="T3" fmla="*/ 0 h 2167466"/>
              <a:gd name="T4" fmla="*/ 259690 w 3657600"/>
              <a:gd name="T5" fmla="*/ 0 h 2167466"/>
              <a:gd name="T6" fmla="*/ 288150 w 3657600"/>
              <a:gd name="T7" fmla="*/ 237041 h 2167466"/>
              <a:gd name="T8" fmla="*/ 288150 w 3657600"/>
              <a:gd name="T9" fmla="*/ 1185168 h 2167466"/>
              <a:gd name="T10" fmla="*/ 259690 w 3657600"/>
              <a:gd name="T11" fmla="*/ 1422208 h 2167466"/>
              <a:gd name="T12" fmla="*/ 28460 w 3657600"/>
              <a:gd name="T13" fmla="*/ 1422208 h 2167466"/>
              <a:gd name="T14" fmla="*/ 0 w 3657600"/>
              <a:gd name="T15" fmla="*/ 1185168 h 2167466"/>
              <a:gd name="T16" fmla="*/ 0 w 3657600"/>
              <a:gd name="T17" fmla="*/ 237041 h 216746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657600"/>
              <a:gd name="T28" fmla="*/ 0 h 2167466"/>
              <a:gd name="T29" fmla="*/ 3657600 w 3657600"/>
              <a:gd name="T30" fmla="*/ 2167466 h 216746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657600" h="2167466">
                <a:moveTo>
                  <a:pt x="0" y="361252"/>
                </a:moveTo>
                <a:cubicBezTo>
                  <a:pt x="0" y="161738"/>
                  <a:pt x="161738" y="0"/>
                  <a:pt x="361252" y="0"/>
                </a:cubicBezTo>
                <a:lnTo>
                  <a:pt x="3296348" y="0"/>
                </a:lnTo>
                <a:cubicBezTo>
                  <a:pt x="3495862" y="0"/>
                  <a:pt x="3657600" y="161738"/>
                  <a:pt x="3657600" y="361252"/>
                </a:cubicBezTo>
                <a:lnTo>
                  <a:pt x="3657600" y="1806214"/>
                </a:lnTo>
                <a:cubicBezTo>
                  <a:pt x="3657600" y="2005728"/>
                  <a:pt x="3495862" y="2167466"/>
                  <a:pt x="3296348" y="2167466"/>
                </a:cubicBezTo>
                <a:lnTo>
                  <a:pt x="361252" y="2167466"/>
                </a:lnTo>
                <a:cubicBezTo>
                  <a:pt x="161738" y="2167466"/>
                  <a:pt x="0" y="2005728"/>
                  <a:pt x="0" y="1806214"/>
                </a:cubicBezTo>
                <a:lnTo>
                  <a:pt x="0" y="361252"/>
                </a:lnTo>
                <a:close/>
              </a:path>
            </a:pathLst>
          </a:custGeom>
          <a:solidFill>
            <a:schemeClr val="accent1">
              <a:alpha val="87842"/>
            </a:schemeClr>
          </a:solidFill>
          <a:ln w="12700" cap="flat" cmpd="sng" algn="ctr">
            <a:solidFill>
              <a:srgbClr val="FFFFFF"/>
            </a:solidFill>
            <a:prstDash val="solid"/>
            <a:miter lim="800000"/>
            <a:headEnd/>
            <a:tailEnd/>
          </a:ln>
        </p:spPr>
        <p:txBody>
          <a:bodyPr lIns="353457" tIns="353457" rIns="353457" bIns="353457" anchor="ctr"/>
          <a:lstStyle/>
          <a:p>
            <a:endParaRPr lang="zh-CN" altLang="en-US"/>
          </a:p>
        </p:txBody>
      </p:sp>
      <p:grpSp>
        <p:nvGrpSpPr>
          <p:cNvPr id="33815" name="Group 23"/>
          <p:cNvGrpSpPr>
            <a:grpSpLocks/>
          </p:cNvGrpSpPr>
          <p:nvPr/>
        </p:nvGrpSpPr>
        <p:grpSpPr bwMode="auto">
          <a:xfrm>
            <a:off x="412750" y="3365500"/>
            <a:ext cx="3481388" cy="1249363"/>
            <a:chOff x="675" y="2726"/>
            <a:chExt cx="2193" cy="787"/>
          </a:xfrm>
        </p:grpSpPr>
        <p:sp>
          <p:nvSpPr>
            <p:cNvPr id="42000" name="文本框 15"/>
            <p:cNvSpPr txBox="1">
              <a:spLocks noChangeArrowheads="1"/>
            </p:cNvSpPr>
            <p:nvPr/>
          </p:nvSpPr>
          <p:spPr bwMode="auto">
            <a:xfrm>
              <a:off x="675" y="3005"/>
              <a:ext cx="1500" cy="508"/>
            </a:xfrm>
            <a:prstGeom prst="rect">
              <a:avLst/>
            </a:prstGeom>
            <a:noFill/>
            <a:ln w="9525">
              <a:noFill/>
              <a:miter lim="800000"/>
              <a:headEnd/>
              <a:tailEnd/>
            </a:ln>
          </p:spPr>
          <p:txBody>
            <a:bodyPr>
              <a:spAutoFit/>
            </a:bodyPr>
            <a:lstStyle/>
            <a:p>
              <a:pPr>
                <a:lnSpc>
                  <a:spcPct val="130000"/>
                </a:lnSpc>
              </a:pPr>
              <a:r>
                <a:rPr lang="zh-CN" altLang="en-US" sz="1200">
                  <a:solidFill>
                    <a:schemeClr val="bg1"/>
                  </a:solidFill>
                  <a:latin typeface="微软雅黑" pitchFamily="34" charset="-122"/>
                  <a:ea typeface="微软雅黑" pitchFamily="34" charset="-122"/>
                </a:rPr>
                <a:t>请在这里输入您的文字内容</a:t>
              </a:r>
            </a:p>
            <a:p>
              <a:pPr>
                <a:lnSpc>
                  <a:spcPct val="130000"/>
                </a:lnSpc>
              </a:pPr>
              <a:r>
                <a:rPr lang="zh-CN" altLang="en-US" sz="1200">
                  <a:solidFill>
                    <a:schemeClr val="bg1"/>
                  </a:solidFill>
                  <a:latin typeface="微软雅黑" pitchFamily="34" charset="-122"/>
                  <a:ea typeface="微软雅黑" pitchFamily="34" charset="-122"/>
                </a:rPr>
                <a:t>请在这里输入您的文字内容</a:t>
              </a:r>
            </a:p>
            <a:p>
              <a:pPr>
                <a:lnSpc>
                  <a:spcPct val="130000"/>
                </a:lnSpc>
              </a:pPr>
              <a:r>
                <a:rPr lang="zh-CN" altLang="en-US" sz="1200">
                  <a:solidFill>
                    <a:schemeClr val="bg1"/>
                  </a:solidFill>
                  <a:latin typeface="微软雅黑" pitchFamily="34" charset="-122"/>
                  <a:ea typeface="微软雅黑" pitchFamily="34" charset="-122"/>
                </a:rPr>
                <a:t>请在这里输入您的文字内容</a:t>
              </a:r>
              <a:r>
                <a:rPr lang="en-US" altLang="zh-CN" sz="1200">
                  <a:solidFill>
                    <a:schemeClr val="bg1"/>
                  </a:solidFill>
                  <a:latin typeface="微软雅黑" pitchFamily="34" charset="-122"/>
                  <a:ea typeface="微软雅黑" pitchFamily="34" charset="-122"/>
                  <a:cs typeface="Arial" charset="0"/>
                </a:rPr>
                <a:t>. </a:t>
              </a:r>
            </a:p>
          </p:txBody>
        </p:sp>
        <p:sp>
          <p:nvSpPr>
            <p:cNvPr id="42001" name="文本框 16"/>
            <p:cNvSpPr txBox="1">
              <a:spLocks noChangeArrowheads="1"/>
            </p:cNvSpPr>
            <p:nvPr/>
          </p:nvSpPr>
          <p:spPr bwMode="auto">
            <a:xfrm>
              <a:off x="675" y="2726"/>
              <a:ext cx="2193" cy="288"/>
            </a:xfrm>
            <a:prstGeom prst="rect">
              <a:avLst/>
            </a:prstGeom>
            <a:noFill/>
            <a:ln w="9525">
              <a:noFill/>
              <a:miter lim="800000"/>
              <a:headEnd/>
              <a:tailEnd/>
            </a:ln>
          </p:spPr>
          <p:txBody>
            <a:bodyPr>
              <a:spAutoFit/>
            </a:bodyPr>
            <a:lstStyle/>
            <a:p>
              <a:r>
                <a:rPr lang="en-US" altLang="zh-CN" sz="2400" b="1">
                  <a:solidFill>
                    <a:schemeClr val="bg1"/>
                  </a:solidFill>
                  <a:latin typeface="微软雅黑" pitchFamily="34" charset="-122"/>
                  <a:ea typeface="微软雅黑" pitchFamily="34" charset="-122"/>
                  <a:cs typeface="Arial" charset="0"/>
                </a:rPr>
                <a:t>01. </a:t>
              </a:r>
              <a:r>
                <a:rPr lang="zh-CN" altLang="en-US" sz="2400" b="1">
                  <a:solidFill>
                    <a:schemeClr val="bg1"/>
                  </a:solidFill>
                  <a:latin typeface="微软雅黑" pitchFamily="34" charset="-122"/>
                  <a:ea typeface="微软雅黑" pitchFamily="34" charset="-122"/>
                  <a:cs typeface="Arial" charset="0"/>
                </a:rPr>
                <a:t>标题内容</a:t>
              </a:r>
              <a:endParaRPr lang="en-US" altLang="zh-CN" sz="2400" b="1">
                <a:solidFill>
                  <a:schemeClr val="bg1"/>
                </a:solidFill>
                <a:latin typeface="微软雅黑" pitchFamily="34" charset="-122"/>
                <a:ea typeface="微软雅黑" pitchFamily="34" charset="-122"/>
                <a:cs typeface="Arial" charset="0"/>
              </a:endParaRPr>
            </a:p>
          </p:txBody>
        </p:sp>
      </p:grpSp>
      <p:grpSp>
        <p:nvGrpSpPr>
          <p:cNvPr id="33818" name="Group 26"/>
          <p:cNvGrpSpPr>
            <a:grpSpLocks/>
          </p:cNvGrpSpPr>
          <p:nvPr/>
        </p:nvGrpSpPr>
        <p:grpSpPr bwMode="auto">
          <a:xfrm>
            <a:off x="3549650" y="3375025"/>
            <a:ext cx="3481388" cy="1249363"/>
            <a:chOff x="675" y="2726"/>
            <a:chExt cx="2193" cy="787"/>
          </a:xfrm>
        </p:grpSpPr>
        <p:sp>
          <p:nvSpPr>
            <p:cNvPr id="41998" name="文本框 15"/>
            <p:cNvSpPr txBox="1">
              <a:spLocks noChangeArrowheads="1"/>
            </p:cNvSpPr>
            <p:nvPr/>
          </p:nvSpPr>
          <p:spPr bwMode="auto">
            <a:xfrm>
              <a:off x="675" y="3005"/>
              <a:ext cx="1500" cy="508"/>
            </a:xfrm>
            <a:prstGeom prst="rect">
              <a:avLst/>
            </a:prstGeom>
            <a:noFill/>
            <a:ln w="9525">
              <a:noFill/>
              <a:miter lim="800000"/>
              <a:headEnd/>
              <a:tailEnd/>
            </a:ln>
          </p:spPr>
          <p:txBody>
            <a:bodyPr>
              <a:spAutoFit/>
            </a:bodyPr>
            <a:lstStyle/>
            <a:p>
              <a:pPr>
                <a:lnSpc>
                  <a:spcPct val="130000"/>
                </a:lnSpc>
              </a:pPr>
              <a:r>
                <a:rPr lang="zh-CN" altLang="en-US" sz="1200">
                  <a:solidFill>
                    <a:schemeClr val="bg1"/>
                  </a:solidFill>
                  <a:latin typeface="微软雅黑" pitchFamily="34" charset="-122"/>
                  <a:ea typeface="微软雅黑" pitchFamily="34" charset="-122"/>
                </a:rPr>
                <a:t>请在这里输入您的文字内容</a:t>
              </a:r>
            </a:p>
            <a:p>
              <a:pPr>
                <a:lnSpc>
                  <a:spcPct val="130000"/>
                </a:lnSpc>
              </a:pPr>
              <a:r>
                <a:rPr lang="zh-CN" altLang="en-US" sz="1200">
                  <a:solidFill>
                    <a:schemeClr val="bg1"/>
                  </a:solidFill>
                  <a:latin typeface="微软雅黑" pitchFamily="34" charset="-122"/>
                  <a:ea typeface="微软雅黑" pitchFamily="34" charset="-122"/>
                </a:rPr>
                <a:t>请在这里输入您的文字内容</a:t>
              </a:r>
            </a:p>
            <a:p>
              <a:pPr>
                <a:lnSpc>
                  <a:spcPct val="130000"/>
                </a:lnSpc>
              </a:pPr>
              <a:r>
                <a:rPr lang="zh-CN" altLang="en-US" sz="1200">
                  <a:solidFill>
                    <a:schemeClr val="bg1"/>
                  </a:solidFill>
                  <a:latin typeface="微软雅黑" pitchFamily="34" charset="-122"/>
                  <a:ea typeface="微软雅黑" pitchFamily="34" charset="-122"/>
                </a:rPr>
                <a:t>请在这里输入您的文字内容</a:t>
              </a:r>
              <a:r>
                <a:rPr lang="en-US" altLang="zh-CN" sz="1200">
                  <a:solidFill>
                    <a:schemeClr val="bg1"/>
                  </a:solidFill>
                  <a:latin typeface="微软雅黑" pitchFamily="34" charset="-122"/>
                  <a:ea typeface="微软雅黑" pitchFamily="34" charset="-122"/>
                  <a:cs typeface="Arial" charset="0"/>
                </a:rPr>
                <a:t>. </a:t>
              </a:r>
            </a:p>
          </p:txBody>
        </p:sp>
        <p:sp>
          <p:nvSpPr>
            <p:cNvPr id="41999" name="文本框 16"/>
            <p:cNvSpPr txBox="1">
              <a:spLocks noChangeArrowheads="1"/>
            </p:cNvSpPr>
            <p:nvPr/>
          </p:nvSpPr>
          <p:spPr bwMode="auto">
            <a:xfrm>
              <a:off x="675" y="2726"/>
              <a:ext cx="2193" cy="288"/>
            </a:xfrm>
            <a:prstGeom prst="rect">
              <a:avLst/>
            </a:prstGeom>
            <a:noFill/>
            <a:ln w="9525">
              <a:noFill/>
              <a:miter lim="800000"/>
              <a:headEnd/>
              <a:tailEnd/>
            </a:ln>
          </p:spPr>
          <p:txBody>
            <a:bodyPr>
              <a:spAutoFit/>
            </a:bodyPr>
            <a:lstStyle/>
            <a:p>
              <a:r>
                <a:rPr lang="en-US" altLang="zh-CN" sz="2400" b="1">
                  <a:solidFill>
                    <a:schemeClr val="bg1"/>
                  </a:solidFill>
                  <a:latin typeface="微软雅黑" pitchFamily="34" charset="-122"/>
                  <a:ea typeface="微软雅黑" pitchFamily="34" charset="-122"/>
                  <a:cs typeface="Arial" charset="0"/>
                </a:rPr>
                <a:t>02. </a:t>
              </a:r>
              <a:r>
                <a:rPr lang="zh-CN" altLang="en-US" sz="2400" b="1">
                  <a:solidFill>
                    <a:schemeClr val="bg1"/>
                  </a:solidFill>
                  <a:latin typeface="微软雅黑" pitchFamily="34" charset="-122"/>
                  <a:ea typeface="微软雅黑" pitchFamily="34" charset="-122"/>
                  <a:cs typeface="Arial" charset="0"/>
                </a:rPr>
                <a:t>标题内容</a:t>
              </a:r>
              <a:endParaRPr lang="en-US" altLang="zh-CN" sz="2400" b="1">
                <a:solidFill>
                  <a:schemeClr val="bg1"/>
                </a:solidFill>
                <a:latin typeface="微软雅黑" pitchFamily="34" charset="-122"/>
                <a:ea typeface="微软雅黑" pitchFamily="34" charset="-122"/>
                <a:cs typeface="Arial" charset="0"/>
              </a:endParaRPr>
            </a:p>
          </p:txBody>
        </p:sp>
      </p:grpSp>
      <p:grpSp>
        <p:nvGrpSpPr>
          <p:cNvPr id="33821" name="Group 29"/>
          <p:cNvGrpSpPr>
            <a:grpSpLocks/>
          </p:cNvGrpSpPr>
          <p:nvPr/>
        </p:nvGrpSpPr>
        <p:grpSpPr bwMode="auto">
          <a:xfrm>
            <a:off x="6623050" y="3368675"/>
            <a:ext cx="3481388" cy="1249363"/>
            <a:chOff x="675" y="2726"/>
            <a:chExt cx="2193" cy="787"/>
          </a:xfrm>
        </p:grpSpPr>
        <p:sp>
          <p:nvSpPr>
            <p:cNvPr id="41996" name="文本框 15"/>
            <p:cNvSpPr txBox="1">
              <a:spLocks noChangeArrowheads="1"/>
            </p:cNvSpPr>
            <p:nvPr/>
          </p:nvSpPr>
          <p:spPr bwMode="auto">
            <a:xfrm>
              <a:off x="675" y="3005"/>
              <a:ext cx="1500" cy="508"/>
            </a:xfrm>
            <a:prstGeom prst="rect">
              <a:avLst/>
            </a:prstGeom>
            <a:noFill/>
            <a:ln w="9525">
              <a:noFill/>
              <a:miter lim="800000"/>
              <a:headEnd/>
              <a:tailEnd/>
            </a:ln>
          </p:spPr>
          <p:txBody>
            <a:bodyPr>
              <a:spAutoFit/>
            </a:bodyPr>
            <a:lstStyle/>
            <a:p>
              <a:pPr>
                <a:lnSpc>
                  <a:spcPct val="130000"/>
                </a:lnSpc>
              </a:pPr>
              <a:r>
                <a:rPr lang="zh-CN" altLang="en-US" sz="1200">
                  <a:solidFill>
                    <a:schemeClr val="bg1"/>
                  </a:solidFill>
                  <a:latin typeface="微软雅黑" pitchFamily="34" charset="-122"/>
                  <a:ea typeface="微软雅黑" pitchFamily="34" charset="-122"/>
                </a:rPr>
                <a:t>请在这里输入您的文字内容</a:t>
              </a:r>
            </a:p>
            <a:p>
              <a:pPr>
                <a:lnSpc>
                  <a:spcPct val="130000"/>
                </a:lnSpc>
              </a:pPr>
              <a:r>
                <a:rPr lang="zh-CN" altLang="en-US" sz="1200">
                  <a:solidFill>
                    <a:schemeClr val="bg1"/>
                  </a:solidFill>
                  <a:latin typeface="微软雅黑" pitchFamily="34" charset="-122"/>
                  <a:ea typeface="微软雅黑" pitchFamily="34" charset="-122"/>
                </a:rPr>
                <a:t>请在这里输入您的文字内容</a:t>
              </a:r>
            </a:p>
            <a:p>
              <a:pPr>
                <a:lnSpc>
                  <a:spcPct val="130000"/>
                </a:lnSpc>
              </a:pPr>
              <a:r>
                <a:rPr lang="zh-CN" altLang="en-US" sz="1200">
                  <a:solidFill>
                    <a:schemeClr val="bg1"/>
                  </a:solidFill>
                  <a:latin typeface="微软雅黑" pitchFamily="34" charset="-122"/>
                  <a:ea typeface="微软雅黑" pitchFamily="34" charset="-122"/>
                </a:rPr>
                <a:t>请在这里输入您的文字内容</a:t>
              </a:r>
              <a:r>
                <a:rPr lang="en-US" altLang="zh-CN" sz="1200">
                  <a:solidFill>
                    <a:schemeClr val="bg1"/>
                  </a:solidFill>
                  <a:latin typeface="微软雅黑" pitchFamily="34" charset="-122"/>
                  <a:ea typeface="微软雅黑" pitchFamily="34" charset="-122"/>
                  <a:cs typeface="Arial" charset="0"/>
                </a:rPr>
                <a:t>. </a:t>
              </a:r>
            </a:p>
          </p:txBody>
        </p:sp>
        <p:sp>
          <p:nvSpPr>
            <p:cNvPr id="41997" name="文本框 16"/>
            <p:cNvSpPr txBox="1">
              <a:spLocks noChangeArrowheads="1"/>
            </p:cNvSpPr>
            <p:nvPr/>
          </p:nvSpPr>
          <p:spPr bwMode="auto">
            <a:xfrm>
              <a:off x="675" y="2726"/>
              <a:ext cx="2193" cy="288"/>
            </a:xfrm>
            <a:prstGeom prst="rect">
              <a:avLst/>
            </a:prstGeom>
            <a:noFill/>
            <a:ln w="9525">
              <a:noFill/>
              <a:miter lim="800000"/>
              <a:headEnd/>
              <a:tailEnd/>
            </a:ln>
          </p:spPr>
          <p:txBody>
            <a:bodyPr>
              <a:spAutoFit/>
            </a:bodyPr>
            <a:lstStyle/>
            <a:p>
              <a:r>
                <a:rPr lang="en-US" altLang="zh-CN" sz="2400" b="1">
                  <a:solidFill>
                    <a:schemeClr val="bg1"/>
                  </a:solidFill>
                  <a:latin typeface="微软雅黑" pitchFamily="34" charset="-122"/>
                  <a:ea typeface="微软雅黑" pitchFamily="34" charset="-122"/>
                  <a:cs typeface="Arial" charset="0"/>
                </a:rPr>
                <a:t>03. </a:t>
              </a:r>
              <a:r>
                <a:rPr lang="zh-CN" altLang="en-US" sz="2400" b="1">
                  <a:solidFill>
                    <a:schemeClr val="bg1"/>
                  </a:solidFill>
                  <a:latin typeface="微软雅黑" pitchFamily="34" charset="-122"/>
                  <a:ea typeface="微软雅黑" pitchFamily="34" charset="-122"/>
                  <a:cs typeface="Arial" charset="0"/>
                </a:rPr>
                <a:t>标题内容</a:t>
              </a:r>
              <a:endParaRPr lang="en-US" altLang="zh-CN" sz="2400" b="1">
                <a:solidFill>
                  <a:schemeClr val="bg1"/>
                </a:solidFill>
                <a:latin typeface="微软雅黑" pitchFamily="34" charset="-122"/>
                <a:ea typeface="微软雅黑" pitchFamily="34" charset="-122"/>
                <a:cs typeface="Arial" charset="0"/>
              </a:endParaRPr>
            </a:p>
          </p:txBody>
        </p:sp>
      </p:grpSp>
      <p:grpSp>
        <p:nvGrpSpPr>
          <p:cNvPr id="33824" name="Group 32"/>
          <p:cNvGrpSpPr>
            <a:grpSpLocks/>
          </p:cNvGrpSpPr>
          <p:nvPr/>
        </p:nvGrpSpPr>
        <p:grpSpPr bwMode="auto">
          <a:xfrm>
            <a:off x="9664700" y="3378200"/>
            <a:ext cx="3481388" cy="1249363"/>
            <a:chOff x="675" y="2726"/>
            <a:chExt cx="2193" cy="787"/>
          </a:xfrm>
        </p:grpSpPr>
        <p:sp>
          <p:nvSpPr>
            <p:cNvPr id="41994" name="文本框 15"/>
            <p:cNvSpPr txBox="1">
              <a:spLocks noChangeArrowheads="1"/>
            </p:cNvSpPr>
            <p:nvPr/>
          </p:nvSpPr>
          <p:spPr bwMode="auto">
            <a:xfrm>
              <a:off x="675" y="3005"/>
              <a:ext cx="1500" cy="508"/>
            </a:xfrm>
            <a:prstGeom prst="rect">
              <a:avLst/>
            </a:prstGeom>
            <a:noFill/>
            <a:ln w="9525">
              <a:noFill/>
              <a:miter lim="800000"/>
              <a:headEnd/>
              <a:tailEnd/>
            </a:ln>
          </p:spPr>
          <p:txBody>
            <a:bodyPr>
              <a:spAutoFit/>
            </a:bodyPr>
            <a:lstStyle/>
            <a:p>
              <a:pPr>
                <a:lnSpc>
                  <a:spcPct val="130000"/>
                </a:lnSpc>
              </a:pPr>
              <a:r>
                <a:rPr lang="zh-CN" altLang="en-US" sz="1200">
                  <a:solidFill>
                    <a:schemeClr val="bg1"/>
                  </a:solidFill>
                  <a:latin typeface="微软雅黑" pitchFamily="34" charset="-122"/>
                  <a:ea typeface="微软雅黑" pitchFamily="34" charset="-122"/>
                </a:rPr>
                <a:t>请在这里输入您的文字内容</a:t>
              </a:r>
            </a:p>
            <a:p>
              <a:pPr>
                <a:lnSpc>
                  <a:spcPct val="130000"/>
                </a:lnSpc>
              </a:pPr>
              <a:r>
                <a:rPr lang="zh-CN" altLang="en-US" sz="1200">
                  <a:solidFill>
                    <a:schemeClr val="bg1"/>
                  </a:solidFill>
                  <a:latin typeface="微软雅黑" pitchFamily="34" charset="-122"/>
                  <a:ea typeface="微软雅黑" pitchFamily="34" charset="-122"/>
                </a:rPr>
                <a:t>请在这里输入您的文字内容</a:t>
              </a:r>
            </a:p>
            <a:p>
              <a:pPr>
                <a:lnSpc>
                  <a:spcPct val="130000"/>
                </a:lnSpc>
              </a:pPr>
              <a:r>
                <a:rPr lang="zh-CN" altLang="en-US" sz="1200">
                  <a:solidFill>
                    <a:schemeClr val="bg1"/>
                  </a:solidFill>
                  <a:latin typeface="微软雅黑" pitchFamily="34" charset="-122"/>
                  <a:ea typeface="微软雅黑" pitchFamily="34" charset="-122"/>
                </a:rPr>
                <a:t>请在这里输入您的文字内容</a:t>
              </a:r>
              <a:r>
                <a:rPr lang="en-US" altLang="zh-CN" sz="1200">
                  <a:solidFill>
                    <a:schemeClr val="bg1"/>
                  </a:solidFill>
                  <a:latin typeface="微软雅黑" pitchFamily="34" charset="-122"/>
                  <a:ea typeface="微软雅黑" pitchFamily="34" charset="-122"/>
                  <a:cs typeface="Arial" charset="0"/>
                </a:rPr>
                <a:t>. </a:t>
              </a:r>
            </a:p>
          </p:txBody>
        </p:sp>
        <p:sp>
          <p:nvSpPr>
            <p:cNvPr id="41995" name="文本框 16"/>
            <p:cNvSpPr txBox="1">
              <a:spLocks noChangeArrowheads="1"/>
            </p:cNvSpPr>
            <p:nvPr/>
          </p:nvSpPr>
          <p:spPr bwMode="auto">
            <a:xfrm>
              <a:off x="675" y="2726"/>
              <a:ext cx="2193" cy="288"/>
            </a:xfrm>
            <a:prstGeom prst="rect">
              <a:avLst/>
            </a:prstGeom>
            <a:noFill/>
            <a:ln w="9525">
              <a:noFill/>
              <a:miter lim="800000"/>
              <a:headEnd/>
              <a:tailEnd/>
            </a:ln>
          </p:spPr>
          <p:txBody>
            <a:bodyPr>
              <a:spAutoFit/>
            </a:bodyPr>
            <a:lstStyle/>
            <a:p>
              <a:r>
                <a:rPr lang="en-US" altLang="zh-CN" sz="2400" b="1">
                  <a:solidFill>
                    <a:schemeClr val="bg1"/>
                  </a:solidFill>
                  <a:latin typeface="微软雅黑" pitchFamily="34" charset="-122"/>
                  <a:ea typeface="微软雅黑" pitchFamily="34" charset="-122"/>
                  <a:cs typeface="Arial" charset="0"/>
                </a:rPr>
                <a:t>04. </a:t>
              </a:r>
              <a:r>
                <a:rPr lang="zh-CN" altLang="en-US" sz="2400" b="1">
                  <a:solidFill>
                    <a:schemeClr val="bg1"/>
                  </a:solidFill>
                  <a:latin typeface="微软雅黑" pitchFamily="34" charset="-122"/>
                  <a:ea typeface="微软雅黑" pitchFamily="34" charset="-122"/>
                  <a:cs typeface="Arial" charset="0"/>
                </a:rPr>
                <a:t>标题内容</a:t>
              </a:r>
              <a:endParaRPr lang="en-US" altLang="zh-CN" sz="2400" b="1">
                <a:solidFill>
                  <a:schemeClr val="bg1"/>
                </a:solidFill>
                <a:latin typeface="微软雅黑" pitchFamily="34" charset="-122"/>
                <a:ea typeface="微软雅黑" pitchFamily="34" charset="-122"/>
                <a:cs typeface="Arial" charset="0"/>
              </a:endParaRPr>
            </a:p>
          </p:txBody>
        </p:sp>
      </p:gr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3800"/>
                                        </p:tgtEl>
                                        <p:attrNameLst>
                                          <p:attrName>style.visibility</p:attrName>
                                        </p:attrNameLst>
                                      </p:cBhvr>
                                      <p:to>
                                        <p:strVal val="visible"/>
                                      </p:to>
                                    </p:set>
                                    <p:animEffect transition="in" filter="wipe(left)">
                                      <p:cBhvr>
                                        <p:cTn id="7" dur="500"/>
                                        <p:tgtEl>
                                          <p:spTgt spid="33800"/>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fade">
                                      <p:cBhvr>
                                        <p:cTn id="11" dur="1000"/>
                                        <p:tgtEl>
                                          <p:spTgt spid="13"/>
                                        </p:tgtEl>
                                      </p:cBhvr>
                                    </p:animEffect>
                                    <p:anim calcmode="lin" valueType="num">
                                      <p:cBhvr>
                                        <p:cTn id="12" dur="1000" fill="hold"/>
                                        <p:tgtEl>
                                          <p:spTgt spid="13"/>
                                        </p:tgtEl>
                                        <p:attrNameLst>
                                          <p:attrName>ppt_x</p:attrName>
                                        </p:attrNameLst>
                                      </p:cBhvr>
                                      <p:tavLst>
                                        <p:tav tm="0">
                                          <p:val>
                                            <p:strVal val="#ppt_x"/>
                                          </p:val>
                                        </p:tav>
                                        <p:tav tm="100000">
                                          <p:val>
                                            <p:strVal val="#ppt_x"/>
                                          </p:val>
                                        </p:tav>
                                      </p:tavLst>
                                    </p:anim>
                                    <p:anim calcmode="lin" valueType="num">
                                      <p:cBhvr>
                                        <p:cTn id="13" dur="1000" fill="hold"/>
                                        <p:tgtEl>
                                          <p:spTgt spid="13"/>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1000"/>
                                        <p:tgtEl>
                                          <p:spTgt spid="15"/>
                                        </p:tgtEl>
                                      </p:cBhvr>
                                    </p:animEffect>
                                    <p:anim calcmode="lin" valueType="num">
                                      <p:cBhvr>
                                        <p:cTn id="17" dur="1000" fill="hold"/>
                                        <p:tgtEl>
                                          <p:spTgt spid="15"/>
                                        </p:tgtEl>
                                        <p:attrNameLst>
                                          <p:attrName>ppt_x</p:attrName>
                                        </p:attrNameLst>
                                      </p:cBhvr>
                                      <p:tavLst>
                                        <p:tav tm="0">
                                          <p:val>
                                            <p:strVal val="#ppt_x"/>
                                          </p:val>
                                        </p:tav>
                                        <p:tav tm="100000">
                                          <p:val>
                                            <p:strVal val="#ppt_x"/>
                                          </p:val>
                                        </p:tav>
                                      </p:tavLst>
                                    </p:anim>
                                    <p:anim calcmode="lin" valueType="num">
                                      <p:cBhvr>
                                        <p:cTn id="18" dur="1000" fill="hold"/>
                                        <p:tgtEl>
                                          <p:spTgt spid="15"/>
                                        </p:tgtEl>
                                        <p:attrNameLst>
                                          <p:attrName>ppt_y</p:attrName>
                                        </p:attrNameLst>
                                      </p:cBhvr>
                                      <p:tavLst>
                                        <p:tav tm="0">
                                          <p:val>
                                            <p:strVal val="#ppt_y+.1"/>
                                          </p:val>
                                        </p:tav>
                                        <p:tav tm="100000">
                                          <p:val>
                                            <p:strVal val="#ppt_y"/>
                                          </p:val>
                                        </p:tav>
                                      </p:tavLst>
                                    </p:anim>
                                  </p:childTnLst>
                                </p:cTn>
                              </p:par>
                              <p:par>
                                <p:cTn id="19" presetID="42" presetClass="entr" presetSubtype="0"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par>
                                <p:cTn id="24" presetID="42" presetClass="entr" presetSubtype="0"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fade">
                                      <p:cBhvr>
                                        <p:cTn id="26" dur="1000"/>
                                        <p:tgtEl>
                                          <p:spTgt spid="17"/>
                                        </p:tgtEl>
                                      </p:cBhvr>
                                    </p:animEffect>
                                    <p:anim calcmode="lin" valueType="num">
                                      <p:cBhvr>
                                        <p:cTn id="27" dur="1000" fill="hold"/>
                                        <p:tgtEl>
                                          <p:spTgt spid="17"/>
                                        </p:tgtEl>
                                        <p:attrNameLst>
                                          <p:attrName>ppt_x</p:attrName>
                                        </p:attrNameLst>
                                      </p:cBhvr>
                                      <p:tavLst>
                                        <p:tav tm="0">
                                          <p:val>
                                            <p:strVal val="#ppt_x"/>
                                          </p:val>
                                        </p:tav>
                                        <p:tav tm="100000">
                                          <p:val>
                                            <p:strVal val="#ppt_x"/>
                                          </p:val>
                                        </p:tav>
                                      </p:tavLst>
                                    </p:anim>
                                    <p:anim calcmode="lin" valueType="num">
                                      <p:cBhvr>
                                        <p:cTn id="28" dur="1000" fill="hold"/>
                                        <p:tgtEl>
                                          <p:spTgt spid="17"/>
                                        </p:tgtEl>
                                        <p:attrNameLst>
                                          <p:attrName>ppt_y</p:attrName>
                                        </p:attrNameLst>
                                      </p:cBhvr>
                                      <p:tavLst>
                                        <p:tav tm="0">
                                          <p:val>
                                            <p:strVal val="#ppt_y+.1"/>
                                          </p:val>
                                        </p:tav>
                                        <p:tav tm="100000">
                                          <p:val>
                                            <p:strVal val="#ppt_y"/>
                                          </p:val>
                                        </p:tav>
                                      </p:tavLst>
                                    </p:anim>
                                  </p:childTnLst>
                                </p:cTn>
                              </p:par>
                            </p:childTnLst>
                          </p:cTn>
                        </p:par>
                        <p:par>
                          <p:cTn id="29" fill="hold">
                            <p:stCondLst>
                              <p:cond delay="1500"/>
                            </p:stCondLst>
                            <p:childTnLst>
                              <p:par>
                                <p:cTn id="30" presetID="55" presetClass="entr" presetSubtype="0" fill="hold" nodeType="afterEffect">
                                  <p:stCondLst>
                                    <p:cond delay="0"/>
                                  </p:stCondLst>
                                  <p:childTnLst>
                                    <p:set>
                                      <p:cBhvr>
                                        <p:cTn id="31" dur="1" fill="hold">
                                          <p:stCondLst>
                                            <p:cond delay="0"/>
                                          </p:stCondLst>
                                        </p:cTn>
                                        <p:tgtEl>
                                          <p:spTgt spid="33815"/>
                                        </p:tgtEl>
                                        <p:attrNameLst>
                                          <p:attrName>style.visibility</p:attrName>
                                        </p:attrNameLst>
                                      </p:cBhvr>
                                      <p:to>
                                        <p:strVal val="visible"/>
                                      </p:to>
                                    </p:set>
                                    <p:anim calcmode="lin" valueType="num">
                                      <p:cBhvr>
                                        <p:cTn id="32" dur="500" fill="hold"/>
                                        <p:tgtEl>
                                          <p:spTgt spid="33815"/>
                                        </p:tgtEl>
                                        <p:attrNameLst>
                                          <p:attrName>ppt_w</p:attrName>
                                        </p:attrNameLst>
                                      </p:cBhvr>
                                      <p:tavLst>
                                        <p:tav tm="0">
                                          <p:val>
                                            <p:strVal val="#ppt_w*0.70"/>
                                          </p:val>
                                        </p:tav>
                                        <p:tav tm="100000">
                                          <p:val>
                                            <p:strVal val="#ppt_w"/>
                                          </p:val>
                                        </p:tav>
                                      </p:tavLst>
                                    </p:anim>
                                    <p:anim calcmode="lin" valueType="num">
                                      <p:cBhvr>
                                        <p:cTn id="33" dur="500" fill="hold"/>
                                        <p:tgtEl>
                                          <p:spTgt spid="33815"/>
                                        </p:tgtEl>
                                        <p:attrNameLst>
                                          <p:attrName>ppt_h</p:attrName>
                                        </p:attrNameLst>
                                      </p:cBhvr>
                                      <p:tavLst>
                                        <p:tav tm="0">
                                          <p:val>
                                            <p:strVal val="#ppt_h"/>
                                          </p:val>
                                        </p:tav>
                                        <p:tav tm="100000">
                                          <p:val>
                                            <p:strVal val="#ppt_h"/>
                                          </p:val>
                                        </p:tav>
                                      </p:tavLst>
                                    </p:anim>
                                    <p:animEffect transition="in" filter="fade">
                                      <p:cBhvr>
                                        <p:cTn id="34" dur="500"/>
                                        <p:tgtEl>
                                          <p:spTgt spid="33815"/>
                                        </p:tgtEl>
                                      </p:cBhvr>
                                    </p:animEffect>
                                  </p:childTnLst>
                                </p:cTn>
                              </p:par>
                            </p:childTnLst>
                          </p:cTn>
                        </p:par>
                        <p:par>
                          <p:cTn id="35" fill="hold">
                            <p:stCondLst>
                              <p:cond delay="2000"/>
                            </p:stCondLst>
                            <p:childTnLst>
                              <p:par>
                                <p:cTn id="36" presetID="55" presetClass="entr" presetSubtype="0" fill="hold" nodeType="afterEffect">
                                  <p:stCondLst>
                                    <p:cond delay="0"/>
                                  </p:stCondLst>
                                  <p:childTnLst>
                                    <p:set>
                                      <p:cBhvr>
                                        <p:cTn id="37" dur="1" fill="hold">
                                          <p:stCondLst>
                                            <p:cond delay="0"/>
                                          </p:stCondLst>
                                        </p:cTn>
                                        <p:tgtEl>
                                          <p:spTgt spid="33818"/>
                                        </p:tgtEl>
                                        <p:attrNameLst>
                                          <p:attrName>style.visibility</p:attrName>
                                        </p:attrNameLst>
                                      </p:cBhvr>
                                      <p:to>
                                        <p:strVal val="visible"/>
                                      </p:to>
                                    </p:set>
                                    <p:anim calcmode="lin" valueType="num">
                                      <p:cBhvr>
                                        <p:cTn id="38" dur="500" fill="hold"/>
                                        <p:tgtEl>
                                          <p:spTgt spid="33818"/>
                                        </p:tgtEl>
                                        <p:attrNameLst>
                                          <p:attrName>ppt_w</p:attrName>
                                        </p:attrNameLst>
                                      </p:cBhvr>
                                      <p:tavLst>
                                        <p:tav tm="0">
                                          <p:val>
                                            <p:strVal val="#ppt_w*0.70"/>
                                          </p:val>
                                        </p:tav>
                                        <p:tav tm="100000">
                                          <p:val>
                                            <p:strVal val="#ppt_w"/>
                                          </p:val>
                                        </p:tav>
                                      </p:tavLst>
                                    </p:anim>
                                    <p:anim calcmode="lin" valueType="num">
                                      <p:cBhvr>
                                        <p:cTn id="39" dur="500" fill="hold"/>
                                        <p:tgtEl>
                                          <p:spTgt spid="33818"/>
                                        </p:tgtEl>
                                        <p:attrNameLst>
                                          <p:attrName>ppt_h</p:attrName>
                                        </p:attrNameLst>
                                      </p:cBhvr>
                                      <p:tavLst>
                                        <p:tav tm="0">
                                          <p:val>
                                            <p:strVal val="#ppt_h"/>
                                          </p:val>
                                        </p:tav>
                                        <p:tav tm="100000">
                                          <p:val>
                                            <p:strVal val="#ppt_h"/>
                                          </p:val>
                                        </p:tav>
                                      </p:tavLst>
                                    </p:anim>
                                    <p:animEffect transition="in" filter="fade">
                                      <p:cBhvr>
                                        <p:cTn id="40" dur="500"/>
                                        <p:tgtEl>
                                          <p:spTgt spid="33818"/>
                                        </p:tgtEl>
                                      </p:cBhvr>
                                    </p:animEffect>
                                  </p:childTnLst>
                                </p:cTn>
                              </p:par>
                            </p:childTnLst>
                          </p:cTn>
                        </p:par>
                        <p:par>
                          <p:cTn id="41" fill="hold">
                            <p:stCondLst>
                              <p:cond delay="2500"/>
                            </p:stCondLst>
                            <p:childTnLst>
                              <p:par>
                                <p:cTn id="42" presetID="55" presetClass="entr" presetSubtype="0" fill="hold" nodeType="afterEffect">
                                  <p:stCondLst>
                                    <p:cond delay="0"/>
                                  </p:stCondLst>
                                  <p:childTnLst>
                                    <p:set>
                                      <p:cBhvr>
                                        <p:cTn id="43" dur="1" fill="hold">
                                          <p:stCondLst>
                                            <p:cond delay="0"/>
                                          </p:stCondLst>
                                        </p:cTn>
                                        <p:tgtEl>
                                          <p:spTgt spid="33821"/>
                                        </p:tgtEl>
                                        <p:attrNameLst>
                                          <p:attrName>style.visibility</p:attrName>
                                        </p:attrNameLst>
                                      </p:cBhvr>
                                      <p:to>
                                        <p:strVal val="visible"/>
                                      </p:to>
                                    </p:set>
                                    <p:anim calcmode="lin" valueType="num">
                                      <p:cBhvr>
                                        <p:cTn id="44" dur="500" fill="hold"/>
                                        <p:tgtEl>
                                          <p:spTgt spid="33821"/>
                                        </p:tgtEl>
                                        <p:attrNameLst>
                                          <p:attrName>ppt_w</p:attrName>
                                        </p:attrNameLst>
                                      </p:cBhvr>
                                      <p:tavLst>
                                        <p:tav tm="0">
                                          <p:val>
                                            <p:strVal val="#ppt_w*0.70"/>
                                          </p:val>
                                        </p:tav>
                                        <p:tav tm="100000">
                                          <p:val>
                                            <p:strVal val="#ppt_w"/>
                                          </p:val>
                                        </p:tav>
                                      </p:tavLst>
                                    </p:anim>
                                    <p:anim calcmode="lin" valueType="num">
                                      <p:cBhvr>
                                        <p:cTn id="45" dur="500" fill="hold"/>
                                        <p:tgtEl>
                                          <p:spTgt spid="33821"/>
                                        </p:tgtEl>
                                        <p:attrNameLst>
                                          <p:attrName>ppt_h</p:attrName>
                                        </p:attrNameLst>
                                      </p:cBhvr>
                                      <p:tavLst>
                                        <p:tav tm="0">
                                          <p:val>
                                            <p:strVal val="#ppt_h"/>
                                          </p:val>
                                        </p:tav>
                                        <p:tav tm="100000">
                                          <p:val>
                                            <p:strVal val="#ppt_h"/>
                                          </p:val>
                                        </p:tav>
                                      </p:tavLst>
                                    </p:anim>
                                    <p:animEffect transition="in" filter="fade">
                                      <p:cBhvr>
                                        <p:cTn id="46" dur="500"/>
                                        <p:tgtEl>
                                          <p:spTgt spid="33821"/>
                                        </p:tgtEl>
                                      </p:cBhvr>
                                    </p:animEffect>
                                  </p:childTnLst>
                                </p:cTn>
                              </p:par>
                            </p:childTnLst>
                          </p:cTn>
                        </p:par>
                        <p:par>
                          <p:cTn id="47" fill="hold">
                            <p:stCondLst>
                              <p:cond delay="3000"/>
                            </p:stCondLst>
                            <p:childTnLst>
                              <p:par>
                                <p:cTn id="48" presetID="55" presetClass="entr" presetSubtype="0" fill="hold" nodeType="afterEffect">
                                  <p:stCondLst>
                                    <p:cond delay="0"/>
                                  </p:stCondLst>
                                  <p:childTnLst>
                                    <p:set>
                                      <p:cBhvr>
                                        <p:cTn id="49" dur="1" fill="hold">
                                          <p:stCondLst>
                                            <p:cond delay="0"/>
                                          </p:stCondLst>
                                        </p:cTn>
                                        <p:tgtEl>
                                          <p:spTgt spid="33824"/>
                                        </p:tgtEl>
                                        <p:attrNameLst>
                                          <p:attrName>style.visibility</p:attrName>
                                        </p:attrNameLst>
                                      </p:cBhvr>
                                      <p:to>
                                        <p:strVal val="visible"/>
                                      </p:to>
                                    </p:set>
                                    <p:anim calcmode="lin" valueType="num">
                                      <p:cBhvr>
                                        <p:cTn id="50" dur="500" fill="hold"/>
                                        <p:tgtEl>
                                          <p:spTgt spid="33824"/>
                                        </p:tgtEl>
                                        <p:attrNameLst>
                                          <p:attrName>ppt_w</p:attrName>
                                        </p:attrNameLst>
                                      </p:cBhvr>
                                      <p:tavLst>
                                        <p:tav tm="0">
                                          <p:val>
                                            <p:strVal val="#ppt_w*0.70"/>
                                          </p:val>
                                        </p:tav>
                                        <p:tav tm="100000">
                                          <p:val>
                                            <p:strVal val="#ppt_w"/>
                                          </p:val>
                                        </p:tav>
                                      </p:tavLst>
                                    </p:anim>
                                    <p:anim calcmode="lin" valueType="num">
                                      <p:cBhvr>
                                        <p:cTn id="51" dur="500" fill="hold"/>
                                        <p:tgtEl>
                                          <p:spTgt spid="33824"/>
                                        </p:tgtEl>
                                        <p:attrNameLst>
                                          <p:attrName>ppt_h</p:attrName>
                                        </p:attrNameLst>
                                      </p:cBhvr>
                                      <p:tavLst>
                                        <p:tav tm="0">
                                          <p:val>
                                            <p:strVal val="#ppt_h"/>
                                          </p:val>
                                        </p:tav>
                                        <p:tav tm="100000">
                                          <p:val>
                                            <p:strVal val="#ppt_h"/>
                                          </p:val>
                                        </p:tav>
                                      </p:tavLst>
                                    </p:anim>
                                    <p:animEffect transition="in" filter="fade">
                                      <p:cBhvr>
                                        <p:cTn id="52" dur="500"/>
                                        <p:tgtEl>
                                          <p:spTgt spid="338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0" grpId="0" animBg="1"/>
      <p:bldP spid="13" grpId="0" animBg="1"/>
      <p:bldP spid="15" grpId="0" animBg="1"/>
      <p:bldP spid="16" grpId="0" animBg="1"/>
      <p:bldP spid="1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任意多边形 14"/>
          <p:cNvSpPr>
            <a:spLocks noChangeArrowheads="1"/>
          </p:cNvSpPr>
          <p:nvPr/>
        </p:nvSpPr>
        <p:spPr bwMode="auto">
          <a:xfrm>
            <a:off x="519113" y="2900363"/>
            <a:ext cx="2230437" cy="1839912"/>
          </a:xfrm>
          <a:custGeom>
            <a:avLst/>
            <a:gdLst>
              <a:gd name="T0" fmla="*/ 0 w 2266626"/>
              <a:gd name="T1" fmla="*/ 187019 h 1869493"/>
              <a:gd name="T2" fmla="*/ 186960 w 2266626"/>
              <a:gd name="T3" fmla="*/ 0 h 1869493"/>
              <a:gd name="T4" fmla="*/ 2079800 w 2266626"/>
              <a:gd name="T5" fmla="*/ 0 h 1869493"/>
              <a:gd name="T6" fmla="*/ 2266761 w 2266626"/>
              <a:gd name="T7" fmla="*/ 187019 h 1869493"/>
              <a:gd name="T8" fmla="*/ 2266761 w 2266626"/>
              <a:gd name="T9" fmla="*/ 1683173 h 1869493"/>
              <a:gd name="T10" fmla="*/ 2079800 w 2266626"/>
              <a:gd name="T11" fmla="*/ 1870192 h 1869493"/>
              <a:gd name="T12" fmla="*/ 186960 w 2266626"/>
              <a:gd name="T13" fmla="*/ 1870192 h 1869493"/>
              <a:gd name="T14" fmla="*/ 0 w 2266626"/>
              <a:gd name="T15" fmla="*/ 1683173 h 1869493"/>
              <a:gd name="T16" fmla="*/ 0 w 2266626"/>
              <a:gd name="T17" fmla="*/ 187019 h 18694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66626"/>
              <a:gd name="T28" fmla="*/ 0 h 1869493"/>
              <a:gd name="T29" fmla="*/ 2266626 w 2266626"/>
              <a:gd name="T30" fmla="*/ 1869493 h 186949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66626" h="1869493">
                <a:moveTo>
                  <a:pt x="0" y="186949"/>
                </a:moveTo>
                <a:cubicBezTo>
                  <a:pt x="0" y="83700"/>
                  <a:pt x="83700" y="0"/>
                  <a:pt x="186949" y="0"/>
                </a:cubicBezTo>
                <a:lnTo>
                  <a:pt x="2079677" y="0"/>
                </a:lnTo>
                <a:cubicBezTo>
                  <a:pt x="2182926" y="0"/>
                  <a:pt x="2266626" y="83700"/>
                  <a:pt x="2266626" y="186949"/>
                </a:cubicBezTo>
                <a:lnTo>
                  <a:pt x="2266626" y="1682544"/>
                </a:lnTo>
                <a:cubicBezTo>
                  <a:pt x="2266626" y="1785793"/>
                  <a:pt x="2182926" y="1869493"/>
                  <a:pt x="2079677" y="1869493"/>
                </a:cubicBezTo>
                <a:lnTo>
                  <a:pt x="186949" y="1869493"/>
                </a:lnTo>
                <a:cubicBezTo>
                  <a:pt x="83700" y="1869493"/>
                  <a:pt x="0" y="1785793"/>
                  <a:pt x="0" y="1682544"/>
                </a:cubicBezTo>
                <a:lnTo>
                  <a:pt x="0" y="186949"/>
                </a:lnTo>
                <a:close/>
              </a:path>
            </a:pathLst>
          </a:custGeom>
          <a:solidFill>
            <a:srgbClr val="FFFFFF">
              <a:alpha val="90195"/>
            </a:srgbClr>
          </a:solidFill>
          <a:ln w="12700" algn="ctr">
            <a:solidFill>
              <a:schemeClr val="accent1"/>
            </a:solidFill>
            <a:miter lim="800000"/>
            <a:headEnd/>
            <a:tailEnd/>
          </a:ln>
        </p:spPr>
        <p:txBody>
          <a:bodyPr lIns="115412" tIns="115412" rIns="115412" bIns="516018"/>
          <a:lstStyle/>
          <a:p>
            <a:pPr marL="285750" lvl="1" indent="-285750" defTabSz="1689100" fontAlgn="auto">
              <a:lnSpc>
                <a:spcPct val="90000"/>
              </a:lnSpc>
              <a:spcAft>
                <a:spcPct val="15000"/>
              </a:spcAft>
              <a:buFontTx/>
              <a:buChar char="••"/>
              <a:defRPr/>
            </a:pPr>
            <a:endParaRPr lang="zh-CN" altLang="en-US" sz="3800">
              <a:solidFill>
                <a:schemeClr val="dk1">
                  <a:hueOff val="0"/>
                  <a:satOff val="0"/>
                  <a:lumOff val="0"/>
                  <a:alphaOff val="0"/>
                </a:schemeClr>
              </a:solidFill>
              <a:latin typeface="+mn-lt"/>
              <a:ea typeface="+mn-ea"/>
            </a:endParaRPr>
          </a:p>
          <a:p>
            <a:pPr marL="285750" lvl="1" indent="-285750" defTabSz="1689100" fontAlgn="auto">
              <a:lnSpc>
                <a:spcPct val="90000"/>
              </a:lnSpc>
              <a:spcAft>
                <a:spcPct val="15000"/>
              </a:spcAft>
              <a:buFontTx/>
              <a:buChar char="••"/>
              <a:defRPr/>
            </a:pPr>
            <a:endParaRPr lang="zh-CN" altLang="en-US" sz="3800">
              <a:solidFill>
                <a:schemeClr val="dk1">
                  <a:hueOff val="0"/>
                  <a:satOff val="0"/>
                  <a:lumOff val="0"/>
                  <a:alphaOff val="0"/>
                </a:schemeClr>
              </a:solidFill>
              <a:latin typeface="+mn-lt"/>
              <a:ea typeface="+mn-ea"/>
            </a:endParaRPr>
          </a:p>
        </p:txBody>
      </p:sp>
      <p:sp>
        <p:nvSpPr>
          <p:cNvPr id="16" name="形状 15"/>
          <p:cNvSpPr>
            <a:spLocks/>
          </p:cNvSpPr>
          <p:nvPr/>
        </p:nvSpPr>
        <p:spPr bwMode="auto">
          <a:xfrm>
            <a:off x="1798638" y="3433763"/>
            <a:ext cx="2319337" cy="2319337"/>
          </a:xfrm>
          <a:custGeom>
            <a:avLst/>
            <a:gdLst>
              <a:gd name="T0" fmla="*/ 185612 w 2357109"/>
              <a:gd name="T1" fmla="*/ 1490304 h 2357507"/>
              <a:gd name="T2" fmla="*/ 1859365 w 2357109"/>
              <a:gd name="T3" fmla="*/ 1593102 h 2357507"/>
              <a:gd name="T4" fmla="*/ 1852547 w 2357109"/>
              <a:gd name="T5" fmla="*/ 1490304 h 2357507"/>
              <a:gd name="T6" fmla="*/ 1753913 w 2357109"/>
              <a:gd name="T7" fmla="*/ 1533307 h 2357507"/>
              <a:gd name="T8" fmla="*/ 17694720 60000 65536"/>
              <a:gd name="T9" fmla="*/ 0 60000 65536"/>
              <a:gd name="T10" fmla="*/ 17694720 60000 65536"/>
              <a:gd name="T11" fmla="*/ 11796480 60000 65536"/>
              <a:gd name="T12" fmla="*/ 373525 w 2357109"/>
              <a:gd name="T13" fmla="*/ 373584 h 2357507"/>
              <a:gd name="T14" fmla="*/ 1983584 w 2357109"/>
              <a:gd name="T15" fmla="*/ 1983924 h 2357507"/>
            </a:gdLst>
            <a:ahLst/>
            <a:cxnLst>
              <a:cxn ang="T8">
                <a:pos x="T0" y="T1"/>
              </a:cxn>
              <a:cxn ang="T9">
                <a:pos x="T2" y="T3"/>
              </a:cxn>
              <a:cxn ang="T10">
                <a:pos x="T4" y="T5"/>
              </a:cxn>
              <a:cxn ang="T11">
                <a:pos x="T6" y="T7"/>
              </a:cxn>
            </a:cxnLst>
            <a:rect l="T12" t="T13" r="T14" b="T15"/>
            <a:pathLst>
              <a:path w="2357109" h="2357507">
                <a:moveTo>
                  <a:pt x="188526" y="1740981"/>
                </a:moveTo>
                <a:lnTo>
                  <a:pt x="240792" y="1711299"/>
                </a:lnTo>
                <a:lnTo>
                  <a:pt x="240792" y="1711298"/>
                </a:lnTo>
                <a:cubicBezTo>
                  <a:pt x="432387" y="2048806"/>
                  <a:pt x="790510" y="2257330"/>
                  <a:pt x="1178554" y="2257330"/>
                </a:cubicBezTo>
                <a:cubicBezTo>
                  <a:pt x="1531133" y="2257329"/>
                  <a:pt x="1861446" y="2084938"/>
                  <a:pt x="2063114" y="1795674"/>
                </a:cubicBezTo>
                <a:lnTo>
                  <a:pt x="2028380" y="1775948"/>
                </a:lnTo>
                <a:lnTo>
                  <a:pt x="2142449" y="1726141"/>
                </a:lnTo>
                <a:lnTo>
                  <a:pt x="2150334" y="1845205"/>
                </a:lnTo>
                <a:lnTo>
                  <a:pt x="2115593" y="1825475"/>
                </a:lnTo>
                <a:cubicBezTo>
                  <a:pt x="1903063" y="2133518"/>
                  <a:pt x="1552755" y="2317435"/>
                  <a:pt x="1178554" y="2317436"/>
                </a:cubicBezTo>
                <a:cubicBezTo>
                  <a:pt x="768882" y="2317436"/>
                  <a:pt x="390800" y="2097293"/>
                  <a:pt x="188525" y="1740979"/>
                </a:cubicBezTo>
                <a:close/>
              </a:path>
            </a:pathLst>
          </a:custGeom>
          <a:solidFill>
            <a:schemeClr val="accent1">
              <a:alpha val="52156"/>
            </a:schemeClr>
          </a:solidFill>
          <a:ln w="9525">
            <a:noFill/>
            <a:round/>
            <a:headEnd/>
            <a:tailEnd/>
          </a:ln>
        </p:spPr>
        <p:txBody>
          <a:bodyPr/>
          <a:lstStyle/>
          <a:p>
            <a:endParaRPr lang="zh-CN" altLang="en-US"/>
          </a:p>
        </p:txBody>
      </p:sp>
      <p:sp>
        <p:nvSpPr>
          <p:cNvPr id="17" name="任意多边形 16"/>
          <p:cNvSpPr>
            <a:spLocks/>
          </p:cNvSpPr>
          <p:nvPr/>
        </p:nvSpPr>
        <p:spPr bwMode="auto">
          <a:xfrm>
            <a:off x="1014413" y="4344988"/>
            <a:ext cx="1982787" cy="788987"/>
          </a:xfrm>
          <a:custGeom>
            <a:avLst/>
            <a:gdLst>
              <a:gd name="T0" fmla="*/ 0 w 2014779"/>
              <a:gd name="T1" fmla="*/ 69833 h 801211"/>
              <a:gd name="T2" fmla="*/ 69383 w 2014779"/>
              <a:gd name="T3" fmla="*/ 0 h 801211"/>
              <a:gd name="T4" fmla="*/ 1675354 w 2014779"/>
              <a:gd name="T5" fmla="*/ 0 h 801211"/>
              <a:gd name="T6" fmla="*/ 1744735 w 2014779"/>
              <a:gd name="T7" fmla="*/ 69833 h 801211"/>
              <a:gd name="T8" fmla="*/ 1744735 w 2014779"/>
              <a:gd name="T9" fmla="*/ 628503 h 801211"/>
              <a:gd name="T10" fmla="*/ 1675354 w 2014779"/>
              <a:gd name="T11" fmla="*/ 698337 h 801211"/>
              <a:gd name="T12" fmla="*/ 69383 w 2014779"/>
              <a:gd name="T13" fmla="*/ 698337 h 801211"/>
              <a:gd name="T14" fmla="*/ 0 w 2014779"/>
              <a:gd name="T15" fmla="*/ 628503 h 801211"/>
              <a:gd name="T16" fmla="*/ 0 w 2014779"/>
              <a:gd name="T17" fmla="*/ 69833 h 801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14779"/>
              <a:gd name="T28" fmla="*/ 0 h 801211"/>
              <a:gd name="T29" fmla="*/ 2014779 w 2014779"/>
              <a:gd name="T30" fmla="*/ 801211 h 8012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14779" h="801211">
                <a:moveTo>
                  <a:pt x="0" y="80121"/>
                </a:moveTo>
                <a:cubicBezTo>
                  <a:pt x="0" y="35871"/>
                  <a:pt x="35871" y="0"/>
                  <a:pt x="80121" y="0"/>
                </a:cubicBezTo>
                <a:lnTo>
                  <a:pt x="1934658" y="0"/>
                </a:lnTo>
                <a:cubicBezTo>
                  <a:pt x="1978908" y="0"/>
                  <a:pt x="2014779" y="35871"/>
                  <a:pt x="2014779" y="80121"/>
                </a:cubicBezTo>
                <a:lnTo>
                  <a:pt x="2014779" y="721090"/>
                </a:lnTo>
                <a:cubicBezTo>
                  <a:pt x="2014779" y="765340"/>
                  <a:pt x="1978908" y="801211"/>
                  <a:pt x="1934658" y="801211"/>
                </a:cubicBezTo>
                <a:lnTo>
                  <a:pt x="80121" y="801211"/>
                </a:lnTo>
                <a:cubicBezTo>
                  <a:pt x="35871" y="801211"/>
                  <a:pt x="0" y="765340"/>
                  <a:pt x="0" y="721090"/>
                </a:cubicBezTo>
                <a:lnTo>
                  <a:pt x="0" y="80121"/>
                </a:lnTo>
                <a:close/>
              </a:path>
            </a:pathLst>
          </a:custGeom>
          <a:solidFill>
            <a:schemeClr val="accent1"/>
          </a:solidFill>
          <a:ln w="12700" cap="flat" cmpd="sng" algn="ctr">
            <a:solidFill>
              <a:srgbClr val="FFFFFF"/>
            </a:solidFill>
            <a:prstDash val="solid"/>
            <a:miter lim="800000"/>
            <a:headEnd/>
            <a:tailEnd/>
          </a:ln>
        </p:spPr>
        <p:txBody>
          <a:bodyPr lIns="105382" tIns="78077" rIns="105382" bIns="78077" anchor="ctr"/>
          <a:lstStyle/>
          <a:p>
            <a:endParaRPr lang="zh-CN" altLang="en-US"/>
          </a:p>
        </p:txBody>
      </p:sp>
      <p:sp>
        <p:nvSpPr>
          <p:cNvPr id="18" name="任意多边形 17"/>
          <p:cNvSpPr>
            <a:spLocks noChangeArrowheads="1"/>
          </p:cNvSpPr>
          <p:nvPr/>
        </p:nvSpPr>
        <p:spPr bwMode="auto">
          <a:xfrm>
            <a:off x="3278188" y="2900363"/>
            <a:ext cx="2230437" cy="1839912"/>
          </a:xfrm>
          <a:custGeom>
            <a:avLst/>
            <a:gdLst>
              <a:gd name="T0" fmla="*/ 0 w 2266626"/>
              <a:gd name="T1" fmla="*/ 187019 h 1869493"/>
              <a:gd name="T2" fmla="*/ 186960 w 2266626"/>
              <a:gd name="T3" fmla="*/ 0 h 1869493"/>
              <a:gd name="T4" fmla="*/ 2079800 w 2266626"/>
              <a:gd name="T5" fmla="*/ 0 h 1869493"/>
              <a:gd name="T6" fmla="*/ 2266761 w 2266626"/>
              <a:gd name="T7" fmla="*/ 187019 h 1869493"/>
              <a:gd name="T8" fmla="*/ 2266761 w 2266626"/>
              <a:gd name="T9" fmla="*/ 1683173 h 1869493"/>
              <a:gd name="T10" fmla="*/ 2079800 w 2266626"/>
              <a:gd name="T11" fmla="*/ 1870192 h 1869493"/>
              <a:gd name="T12" fmla="*/ 186960 w 2266626"/>
              <a:gd name="T13" fmla="*/ 1870192 h 1869493"/>
              <a:gd name="T14" fmla="*/ 0 w 2266626"/>
              <a:gd name="T15" fmla="*/ 1683173 h 1869493"/>
              <a:gd name="T16" fmla="*/ 0 w 2266626"/>
              <a:gd name="T17" fmla="*/ 187019 h 18694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66626"/>
              <a:gd name="T28" fmla="*/ 0 h 1869493"/>
              <a:gd name="T29" fmla="*/ 2266626 w 2266626"/>
              <a:gd name="T30" fmla="*/ 1869493 h 186949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66626" h="1869493">
                <a:moveTo>
                  <a:pt x="0" y="186949"/>
                </a:moveTo>
                <a:cubicBezTo>
                  <a:pt x="0" y="83700"/>
                  <a:pt x="83700" y="0"/>
                  <a:pt x="186949" y="0"/>
                </a:cubicBezTo>
                <a:lnTo>
                  <a:pt x="2079677" y="0"/>
                </a:lnTo>
                <a:cubicBezTo>
                  <a:pt x="2182926" y="0"/>
                  <a:pt x="2266626" y="83700"/>
                  <a:pt x="2266626" y="186949"/>
                </a:cubicBezTo>
                <a:lnTo>
                  <a:pt x="2266626" y="1682544"/>
                </a:lnTo>
                <a:cubicBezTo>
                  <a:pt x="2266626" y="1785793"/>
                  <a:pt x="2182926" y="1869493"/>
                  <a:pt x="2079677" y="1869493"/>
                </a:cubicBezTo>
                <a:lnTo>
                  <a:pt x="186949" y="1869493"/>
                </a:lnTo>
                <a:cubicBezTo>
                  <a:pt x="83700" y="1869493"/>
                  <a:pt x="0" y="1785793"/>
                  <a:pt x="0" y="1682544"/>
                </a:cubicBezTo>
                <a:lnTo>
                  <a:pt x="0" y="186949"/>
                </a:lnTo>
                <a:close/>
              </a:path>
            </a:pathLst>
          </a:custGeom>
          <a:solidFill>
            <a:srgbClr val="FFFFFF">
              <a:alpha val="90195"/>
            </a:srgbClr>
          </a:solidFill>
          <a:ln w="12700" algn="ctr">
            <a:solidFill>
              <a:schemeClr val="accent1"/>
            </a:solidFill>
            <a:miter lim="800000"/>
            <a:headEnd/>
            <a:tailEnd/>
          </a:ln>
        </p:spPr>
        <p:txBody>
          <a:bodyPr lIns="115412" tIns="516018" rIns="115412" bIns="115412"/>
          <a:lstStyle/>
          <a:p>
            <a:pPr marL="285750" lvl="1" indent="-285750" defTabSz="1689100" fontAlgn="auto">
              <a:lnSpc>
                <a:spcPct val="90000"/>
              </a:lnSpc>
              <a:spcAft>
                <a:spcPct val="15000"/>
              </a:spcAft>
              <a:buFontTx/>
              <a:buChar char="••"/>
              <a:defRPr/>
            </a:pPr>
            <a:endParaRPr lang="zh-CN" altLang="en-US" sz="3800">
              <a:solidFill>
                <a:schemeClr val="dk1">
                  <a:hueOff val="0"/>
                  <a:satOff val="0"/>
                  <a:lumOff val="0"/>
                  <a:alphaOff val="0"/>
                </a:schemeClr>
              </a:solidFill>
              <a:latin typeface="+mn-lt"/>
              <a:ea typeface="+mn-ea"/>
            </a:endParaRPr>
          </a:p>
          <a:p>
            <a:pPr marL="285750" lvl="1" indent="-285750" defTabSz="1689100" fontAlgn="auto">
              <a:lnSpc>
                <a:spcPct val="90000"/>
              </a:lnSpc>
              <a:spcAft>
                <a:spcPct val="15000"/>
              </a:spcAft>
              <a:buFontTx/>
              <a:buChar char="••"/>
              <a:defRPr/>
            </a:pPr>
            <a:endParaRPr lang="zh-CN" altLang="en-US" sz="3800">
              <a:solidFill>
                <a:schemeClr val="dk1">
                  <a:hueOff val="0"/>
                  <a:satOff val="0"/>
                  <a:lumOff val="0"/>
                  <a:alphaOff val="0"/>
                </a:schemeClr>
              </a:solidFill>
              <a:latin typeface="+mn-lt"/>
              <a:ea typeface="+mn-ea"/>
            </a:endParaRPr>
          </a:p>
        </p:txBody>
      </p:sp>
      <p:sp>
        <p:nvSpPr>
          <p:cNvPr id="19" name="环形箭头 18"/>
          <p:cNvSpPr>
            <a:spLocks/>
          </p:cNvSpPr>
          <p:nvPr/>
        </p:nvSpPr>
        <p:spPr bwMode="auto">
          <a:xfrm>
            <a:off x="4540250" y="1816100"/>
            <a:ext cx="2603500" cy="2603500"/>
          </a:xfrm>
          <a:custGeom>
            <a:avLst/>
            <a:gdLst>
              <a:gd name="T0" fmla="*/ 201890 w 2645899"/>
              <a:gd name="T1" fmla="*/ 608224 h 2646346"/>
              <a:gd name="T2" fmla="*/ 2093175 w 2645899"/>
              <a:gd name="T3" fmla="*/ 505180 h 2646346"/>
              <a:gd name="T4" fmla="*/ 2085988 w 2645899"/>
              <a:gd name="T5" fmla="*/ 608221 h 2646346"/>
              <a:gd name="T6" fmla="*/ 1987730 w 2645899"/>
              <a:gd name="T7" fmla="*/ 564970 h 2646346"/>
              <a:gd name="T8" fmla="*/ 5898240 60000 65536"/>
              <a:gd name="T9" fmla="*/ 0 60000 65536"/>
              <a:gd name="T10" fmla="*/ 5898240 60000 65536"/>
              <a:gd name="T11" fmla="*/ 11796480 60000 65536"/>
              <a:gd name="T12" fmla="*/ 415818 w 2645899"/>
              <a:gd name="T13" fmla="*/ 415883 h 2646346"/>
              <a:gd name="T14" fmla="*/ 2230081 w 2645899"/>
              <a:gd name="T15" fmla="*/ 2230463 h 2646346"/>
            </a:gdLst>
            <a:ahLst/>
            <a:cxnLst>
              <a:cxn ang="T8">
                <a:pos x="T0" y="T1"/>
              </a:cxn>
              <a:cxn ang="T9">
                <a:pos x="T2" y="T3"/>
              </a:cxn>
              <a:cxn ang="T10">
                <a:pos x="T4" y="T5"/>
              </a:cxn>
              <a:cxn ang="T11">
                <a:pos x="T6" y="T7"/>
              </a:cxn>
            </a:cxnLst>
            <a:rect l="T12" t="T13" r="T14" b="T15"/>
            <a:pathLst>
              <a:path w="2645899" h="2646346">
                <a:moveTo>
                  <a:pt x="207356" y="689639"/>
                </a:moveTo>
                <a:lnTo>
                  <a:pt x="207355" y="689638"/>
                </a:lnTo>
                <a:cubicBezTo>
                  <a:pt x="435286" y="288135"/>
                  <a:pt x="861319" y="40071"/>
                  <a:pt x="1322949" y="40072"/>
                </a:cubicBezTo>
                <a:cubicBezTo>
                  <a:pt x="1749082" y="40072"/>
                  <a:pt x="2147403" y="251707"/>
                  <a:pt x="2385960" y="604870"/>
                </a:cubicBezTo>
                <a:lnTo>
                  <a:pt x="2420724" y="585125"/>
                </a:lnTo>
                <a:lnTo>
                  <a:pt x="2412416" y="704472"/>
                </a:lnTo>
                <a:lnTo>
                  <a:pt x="2298783" y="654374"/>
                </a:lnTo>
                <a:lnTo>
                  <a:pt x="2333543" y="634634"/>
                </a:lnTo>
                <a:lnTo>
                  <a:pt x="2333542" y="634634"/>
                </a:lnTo>
                <a:cubicBezTo>
                  <a:pt x="2105805" y="300251"/>
                  <a:pt x="1727465" y="100158"/>
                  <a:pt x="1322947" y="100158"/>
                </a:cubicBezTo>
                <a:cubicBezTo>
                  <a:pt x="882938" y="100157"/>
                  <a:pt x="476858" y="336605"/>
                  <a:pt x="259604" y="719308"/>
                </a:cubicBezTo>
                <a:close/>
              </a:path>
            </a:pathLst>
          </a:custGeom>
          <a:solidFill>
            <a:schemeClr val="accent1">
              <a:alpha val="52156"/>
            </a:schemeClr>
          </a:solidFill>
          <a:ln w="9525">
            <a:noFill/>
            <a:round/>
            <a:headEnd/>
            <a:tailEnd/>
          </a:ln>
        </p:spPr>
        <p:txBody>
          <a:bodyPr/>
          <a:lstStyle/>
          <a:p>
            <a:endParaRPr lang="zh-CN" altLang="en-US"/>
          </a:p>
        </p:txBody>
      </p:sp>
      <p:sp>
        <p:nvSpPr>
          <p:cNvPr id="20" name="任意多边形 19"/>
          <p:cNvSpPr>
            <a:spLocks/>
          </p:cNvSpPr>
          <p:nvPr/>
        </p:nvSpPr>
        <p:spPr bwMode="auto">
          <a:xfrm>
            <a:off x="3775075" y="2506663"/>
            <a:ext cx="1981200" cy="787400"/>
          </a:xfrm>
          <a:custGeom>
            <a:avLst/>
            <a:gdLst>
              <a:gd name="T0" fmla="*/ 0 w 2014779"/>
              <a:gd name="T1" fmla="*/ 68441 h 801211"/>
              <a:gd name="T2" fmla="*/ 68830 w 2014779"/>
              <a:gd name="T3" fmla="*/ 0 h 801211"/>
              <a:gd name="T4" fmla="*/ 1661992 w 2014779"/>
              <a:gd name="T5" fmla="*/ 0 h 801211"/>
              <a:gd name="T6" fmla="*/ 1730822 w 2014779"/>
              <a:gd name="T7" fmla="*/ 68441 h 801211"/>
              <a:gd name="T8" fmla="*/ 1730822 w 2014779"/>
              <a:gd name="T9" fmla="*/ 615975 h 801211"/>
              <a:gd name="T10" fmla="*/ 1661992 w 2014779"/>
              <a:gd name="T11" fmla="*/ 684418 h 801211"/>
              <a:gd name="T12" fmla="*/ 68830 w 2014779"/>
              <a:gd name="T13" fmla="*/ 684418 h 801211"/>
              <a:gd name="T14" fmla="*/ 0 w 2014779"/>
              <a:gd name="T15" fmla="*/ 615975 h 801211"/>
              <a:gd name="T16" fmla="*/ 0 w 2014779"/>
              <a:gd name="T17" fmla="*/ 68441 h 801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14779"/>
              <a:gd name="T28" fmla="*/ 0 h 801211"/>
              <a:gd name="T29" fmla="*/ 2014779 w 2014779"/>
              <a:gd name="T30" fmla="*/ 801211 h 8012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14779" h="801211">
                <a:moveTo>
                  <a:pt x="0" y="80121"/>
                </a:moveTo>
                <a:cubicBezTo>
                  <a:pt x="0" y="35871"/>
                  <a:pt x="35871" y="0"/>
                  <a:pt x="80121" y="0"/>
                </a:cubicBezTo>
                <a:lnTo>
                  <a:pt x="1934658" y="0"/>
                </a:lnTo>
                <a:cubicBezTo>
                  <a:pt x="1978908" y="0"/>
                  <a:pt x="2014779" y="35871"/>
                  <a:pt x="2014779" y="80121"/>
                </a:cubicBezTo>
                <a:lnTo>
                  <a:pt x="2014779" y="721090"/>
                </a:lnTo>
                <a:cubicBezTo>
                  <a:pt x="2014779" y="765340"/>
                  <a:pt x="1978908" y="801211"/>
                  <a:pt x="1934658" y="801211"/>
                </a:cubicBezTo>
                <a:lnTo>
                  <a:pt x="80121" y="801211"/>
                </a:lnTo>
                <a:cubicBezTo>
                  <a:pt x="35871" y="801211"/>
                  <a:pt x="0" y="765340"/>
                  <a:pt x="0" y="721090"/>
                </a:cubicBezTo>
                <a:lnTo>
                  <a:pt x="0" y="80121"/>
                </a:lnTo>
                <a:close/>
              </a:path>
            </a:pathLst>
          </a:custGeom>
          <a:solidFill>
            <a:schemeClr val="accent1"/>
          </a:solidFill>
          <a:ln w="12700" cap="flat" cmpd="sng" algn="ctr">
            <a:solidFill>
              <a:srgbClr val="FFFFFF"/>
            </a:solidFill>
            <a:prstDash val="solid"/>
            <a:miter lim="800000"/>
            <a:headEnd/>
            <a:tailEnd/>
          </a:ln>
        </p:spPr>
        <p:txBody>
          <a:bodyPr lIns="105382" tIns="78077" rIns="105382" bIns="78077" anchor="ctr"/>
          <a:lstStyle/>
          <a:p>
            <a:endParaRPr lang="zh-CN" altLang="en-US"/>
          </a:p>
        </p:txBody>
      </p:sp>
      <p:sp>
        <p:nvSpPr>
          <p:cNvPr id="21" name="任意多边形 20"/>
          <p:cNvSpPr>
            <a:spLocks noChangeArrowheads="1"/>
          </p:cNvSpPr>
          <p:nvPr/>
        </p:nvSpPr>
        <p:spPr bwMode="auto">
          <a:xfrm>
            <a:off x="6038850" y="2900363"/>
            <a:ext cx="2230438" cy="1839912"/>
          </a:xfrm>
          <a:custGeom>
            <a:avLst/>
            <a:gdLst>
              <a:gd name="T0" fmla="*/ 0 w 2266626"/>
              <a:gd name="T1" fmla="*/ 187019 h 1869493"/>
              <a:gd name="T2" fmla="*/ 186960 w 2266626"/>
              <a:gd name="T3" fmla="*/ 0 h 1869493"/>
              <a:gd name="T4" fmla="*/ 2079801 w 2266626"/>
              <a:gd name="T5" fmla="*/ 0 h 1869493"/>
              <a:gd name="T6" fmla="*/ 2266762 w 2266626"/>
              <a:gd name="T7" fmla="*/ 187019 h 1869493"/>
              <a:gd name="T8" fmla="*/ 2266762 w 2266626"/>
              <a:gd name="T9" fmla="*/ 1683173 h 1869493"/>
              <a:gd name="T10" fmla="*/ 2079801 w 2266626"/>
              <a:gd name="T11" fmla="*/ 1870192 h 1869493"/>
              <a:gd name="T12" fmla="*/ 186960 w 2266626"/>
              <a:gd name="T13" fmla="*/ 1870192 h 1869493"/>
              <a:gd name="T14" fmla="*/ 0 w 2266626"/>
              <a:gd name="T15" fmla="*/ 1683173 h 1869493"/>
              <a:gd name="T16" fmla="*/ 0 w 2266626"/>
              <a:gd name="T17" fmla="*/ 187019 h 18694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66626"/>
              <a:gd name="T28" fmla="*/ 0 h 1869493"/>
              <a:gd name="T29" fmla="*/ 2266626 w 2266626"/>
              <a:gd name="T30" fmla="*/ 1869493 h 186949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66626" h="1869493">
                <a:moveTo>
                  <a:pt x="0" y="186949"/>
                </a:moveTo>
                <a:cubicBezTo>
                  <a:pt x="0" y="83700"/>
                  <a:pt x="83700" y="0"/>
                  <a:pt x="186949" y="0"/>
                </a:cubicBezTo>
                <a:lnTo>
                  <a:pt x="2079677" y="0"/>
                </a:lnTo>
                <a:cubicBezTo>
                  <a:pt x="2182926" y="0"/>
                  <a:pt x="2266626" y="83700"/>
                  <a:pt x="2266626" y="186949"/>
                </a:cubicBezTo>
                <a:lnTo>
                  <a:pt x="2266626" y="1682544"/>
                </a:lnTo>
                <a:cubicBezTo>
                  <a:pt x="2266626" y="1785793"/>
                  <a:pt x="2182926" y="1869493"/>
                  <a:pt x="2079677" y="1869493"/>
                </a:cubicBezTo>
                <a:lnTo>
                  <a:pt x="186949" y="1869493"/>
                </a:lnTo>
                <a:cubicBezTo>
                  <a:pt x="83700" y="1869493"/>
                  <a:pt x="0" y="1785793"/>
                  <a:pt x="0" y="1682544"/>
                </a:cubicBezTo>
                <a:lnTo>
                  <a:pt x="0" y="186949"/>
                </a:lnTo>
                <a:close/>
              </a:path>
            </a:pathLst>
          </a:custGeom>
          <a:solidFill>
            <a:srgbClr val="FFFFFF">
              <a:alpha val="90195"/>
            </a:srgbClr>
          </a:solidFill>
          <a:ln w="12700" algn="ctr">
            <a:solidFill>
              <a:schemeClr val="accent1"/>
            </a:solidFill>
            <a:miter lim="800000"/>
            <a:headEnd/>
            <a:tailEnd/>
          </a:ln>
        </p:spPr>
        <p:txBody>
          <a:bodyPr lIns="115412" tIns="115412" rIns="115412" bIns="516018"/>
          <a:lstStyle/>
          <a:p>
            <a:pPr marL="285750" lvl="1" indent="-285750" defTabSz="1689100" fontAlgn="auto">
              <a:lnSpc>
                <a:spcPct val="90000"/>
              </a:lnSpc>
              <a:spcAft>
                <a:spcPct val="15000"/>
              </a:spcAft>
              <a:buFontTx/>
              <a:buChar char="••"/>
              <a:defRPr/>
            </a:pPr>
            <a:endParaRPr lang="zh-CN" altLang="en-US" sz="3800">
              <a:solidFill>
                <a:schemeClr val="dk1">
                  <a:hueOff val="0"/>
                  <a:satOff val="0"/>
                  <a:lumOff val="0"/>
                  <a:alphaOff val="0"/>
                </a:schemeClr>
              </a:solidFill>
              <a:latin typeface="+mn-lt"/>
              <a:ea typeface="+mn-ea"/>
            </a:endParaRPr>
          </a:p>
          <a:p>
            <a:pPr marL="285750" lvl="1" indent="-285750" defTabSz="1689100" fontAlgn="auto">
              <a:lnSpc>
                <a:spcPct val="90000"/>
              </a:lnSpc>
              <a:spcAft>
                <a:spcPct val="15000"/>
              </a:spcAft>
              <a:buFontTx/>
              <a:buChar char="••"/>
              <a:defRPr/>
            </a:pPr>
            <a:endParaRPr lang="zh-CN" altLang="en-US" sz="3800">
              <a:solidFill>
                <a:schemeClr val="dk1">
                  <a:hueOff val="0"/>
                  <a:satOff val="0"/>
                  <a:lumOff val="0"/>
                  <a:alphaOff val="0"/>
                </a:schemeClr>
              </a:solidFill>
              <a:latin typeface="+mn-lt"/>
              <a:ea typeface="+mn-ea"/>
            </a:endParaRPr>
          </a:p>
        </p:txBody>
      </p:sp>
      <p:sp>
        <p:nvSpPr>
          <p:cNvPr id="22" name="任意多边形 21"/>
          <p:cNvSpPr>
            <a:spLocks/>
          </p:cNvSpPr>
          <p:nvPr/>
        </p:nvSpPr>
        <p:spPr bwMode="auto">
          <a:xfrm>
            <a:off x="6534150" y="4344988"/>
            <a:ext cx="1982788" cy="788987"/>
          </a:xfrm>
          <a:custGeom>
            <a:avLst/>
            <a:gdLst>
              <a:gd name="T0" fmla="*/ 0 w 2014779"/>
              <a:gd name="T1" fmla="*/ 69833 h 801211"/>
              <a:gd name="T2" fmla="*/ 69384 w 2014779"/>
              <a:gd name="T3" fmla="*/ 0 h 801211"/>
              <a:gd name="T4" fmla="*/ 1675363 w 2014779"/>
              <a:gd name="T5" fmla="*/ 0 h 801211"/>
              <a:gd name="T6" fmla="*/ 1744745 w 2014779"/>
              <a:gd name="T7" fmla="*/ 69833 h 801211"/>
              <a:gd name="T8" fmla="*/ 1744745 w 2014779"/>
              <a:gd name="T9" fmla="*/ 628503 h 801211"/>
              <a:gd name="T10" fmla="*/ 1675363 w 2014779"/>
              <a:gd name="T11" fmla="*/ 698337 h 801211"/>
              <a:gd name="T12" fmla="*/ 69384 w 2014779"/>
              <a:gd name="T13" fmla="*/ 698337 h 801211"/>
              <a:gd name="T14" fmla="*/ 0 w 2014779"/>
              <a:gd name="T15" fmla="*/ 628503 h 801211"/>
              <a:gd name="T16" fmla="*/ 0 w 2014779"/>
              <a:gd name="T17" fmla="*/ 69833 h 801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14779"/>
              <a:gd name="T28" fmla="*/ 0 h 801211"/>
              <a:gd name="T29" fmla="*/ 2014779 w 2014779"/>
              <a:gd name="T30" fmla="*/ 801211 h 8012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14779" h="801211">
                <a:moveTo>
                  <a:pt x="0" y="80121"/>
                </a:moveTo>
                <a:cubicBezTo>
                  <a:pt x="0" y="35871"/>
                  <a:pt x="35871" y="0"/>
                  <a:pt x="80121" y="0"/>
                </a:cubicBezTo>
                <a:lnTo>
                  <a:pt x="1934658" y="0"/>
                </a:lnTo>
                <a:cubicBezTo>
                  <a:pt x="1978908" y="0"/>
                  <a:pt x="2014779" y="35871"/>
                  <a:pt x="2014779" y="80121"/>
                </a:cubicBezTo>
                <a:lnTo>
                  <a:pt x="2014779" y="721090"/>
                </a:lnTo>
                <a:cubicBezTo>
                  <a:pt x="2014779" y="765340"/>
                  <a:pt x="1978908" y="801211"/>
                  <a:pt x="1934658" y="801211"/>
                </a:cubicBezTo>
                <a:lnTo>
                  <a:pt x="80121" y="801211"/>
                </a:lnTo>
                <a:cubicBezTo>
                  <a:pt x="35871" y="801211"/>
                  <a:pt x="0" y="765340"/>
                  <a:pt x="0" y="721090"/>
                </a:cubicBezTo>
                <a:lnTo>
                  <a:pt x="0" y="80121"/>
                </a:lnTo>
                <a:close/>
              </a:path>
            </a:pathLst>
          </a:custGeom>
          <a:solidFill>
            <a:schemeClr val="accent1"/>
          </a:solidFill>
          <a:ln w="12700" cap="flat" cmpd="sng" algn="ctr">
            <a:solidFill>
              <a:srgbClr val="FFFFFF"/>
            </a:solidFill>
            <a:prstDash val="solid"/>
            <a:miter lim="800000"/>
            <a:headEnd/>
            <a:tailEnd/>
          </a:ln>
        </p:spPr>
        <p:txBody>
          <a:bodyPr lIns="105382" tIns="78077" rIns="105382" bIns="78077" anchor="ctr"/>
          <a:lstStyle/>
          <a:p>
            <a:endParaRPr lang="zh-CN" altLang="en-US"/>
          </a:p>
        </p:txBody>
      </p:sp>
      <p:sp>
        <p:nvSpPr>
          <p:cNvPr id="23" name="任意多边形 22"/>
          <p:cNvSpPr>
            <a:spLocks noChangeArrowheads="1"/>
          </p:cNvSpPr>
          <p:nvPr/>
        </p:nvSpPr>
        <p:spPr bwMode="auto">
          <a:xfrm>
            <a:off x="9012238" y="2900363"/>
            <a:ext cx="2230437" cy="1839912"/>
          </a:xfrm>
          <a:custGeom>
            <a:avLst/>
            <a:gdLst>
              <a:gd name="T0" fmla="*/ 0 w 2266626"/>
              <a:gd name="T1" fmla="*/ 187019 h 1869493"/>
              <a:gd name="T2" fmla="*/ 186960 w 2266626"/>
              <a:gd name="T3" fmla="*/ 0 h 1869493"/>
              <a:gd name="T4" fmla="*/ 2079800 w 2266626"/>
              <a:gd name="T5" fmla="*/ 0 h 1869493"/>
              <a:gd name="T6" fmla="*/ 2266761 w 2266626"/>
              <a:gd name="T7" fmla="*/ 187019 h 1869493"/>
              <a:gd name="T8" fmla="*/ 2266761 w 2266626"/>
              <a:gd name="T9" fmla="*/ 1683173 h 1869493"/>
              <a:gd name="T10" fmla="*/ 2079800 w 2266626"/>
              <a:gd name="T11" fmla="*/ 1870192 h 1869493"/>
              <a:gd name="T12" fmla="*/ 186960 w 2266626"/>
              <a:gd name="T13" fmla="*/ 1870192 h 1869493"/>
              <a:gd name="T14" fmla="*/ 0 w 2266626"/>
              <a:gd name="T15" fmla="*/ 1683173 h 1869493"/>
              <a:gd name="T16" fmla="*/ 0 w 2266626"/>
              <a:gd name="T17" fmla="*/ 187019 h 18694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66626"/>
              <a:gd name="T28" fmla="*/ 0 h 1869493"/>
              <a:gd name="T29" fmla="*/ 2266626 w 2266626"/>
              <a:gd name="T30" fmla="*/ 1869493 h 186949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66626" h="1869493">
                <a:moveTo>
                  <a:pt x="0" y="186949"/>
                </a:moveTo>
                <a:cubicBezTo>
                  <a:pt x="0" y="83700"/>
                  <a:pt x="83700" y="0"/>
                  <a:pt x="186949" y="0"/>
                </a:cubicBezTo>
                <a:lnTo>
                  <a:pt x="2079677" y="0"/>
                </a:lnTo>
                <a:cubicBezTo>
                  <a:pt x="2182926" y="0"/>
                  <a:pt x="2266626" y="83700"/>
                  <a:pt x="2266626" y="186949"/>
                </a:cubicBezTo>
                <a:lnTo>
                  <a:pt x="2266626" y="1682544"/>
                </a:lnTo>
                <a:cubicBezTo>
                  <a:pt x="2266626" y="1785793"/>
                  <a:pt x="2182926" y="1869493"/>
                  <a:pt x="2079677" y="1869493"/>
                </a:cubicBezTo>
                <a:lnTo>
                  <a:pt x="186949" y="1869493"/>
                </a:lnTo>
                <a:cubicBezTo>
                  <a:pt x="83700" y="1869493"/>
                  <a:pt x="0" y="1785793"/>
                  <a:pt x="0" y="1682544"/>
                </a:cubicBezTo>
                <a:lnTo>
                  <a:pt x="0" y="186949"/>
                </a:lnTo>
                <a:close/>
              </a:path>
            </a:pathLst>
          </a:custGeom>
          <a:solidFill>
            <a:srgbClr val="FFFFFF">
              <a:alpha val="90195"/>
            </a:srgbClr>
          </a:solidFill>
          <a:ln w="12700" algn="ctr">
            <a:solidFill>
              <a:schemeClr val="accent1"/>
            </a:solidFill>
            <a:miter lim="800000"/>
            <a:headEnd/>
            <a:tailEnd/>
          </a:ln>
        </p:spPr>
        <p:txBody>
          <a:bodyPr lIns="115412" tIns="516018" rIns="115412" bIns="115412"/>
          <a:lstStyle/>
          <a:p>
            <a:pPr marL="285750" lvl="1" indent="-285750" defTabSz="1689100" fontAlgn="auto">
              <a:lnSpc>
                <a:spcPct val="90000"/>
              </a:lnSpc>
              <a:spcAft>
                <a:spcPct val="15000"/>
              </a:spcAft>
              <a:buFontTx/>
              <a:buChar char="••"/>
              <a:defRPr/>
            </a:pPr>
            <a:endParaRPr lang="zh-CN" altLang="en-US" sz="3800">
              <a:solidFill>
                <a:schemeClr val="dk1">
                  <a:hueOff val="0"/>
                  <a:satOff val="0"/>
                  <a:lumOff val="0"/>
                  <a:alphaOff val="0"/>
                </a:schemeClr>
              </a:solidFill>
              <a:latin typeface="+mn-lt"/>
              <a:ea typeface="+mn-ea"/>
            </a:endParaRPr>
          </a:p>
          <a:p>
            <a:pPr marL="285750" lvl="1" indent="-285750" defTabSz="1689100" fontAlgn="auto">
              <a:lnSpc>
                <a:spcPct val="90000"/>
              </a:lnSpc>
              <a:spcAft>
                <a:spcPct val="15000"/>
              </a:spcAft>
              <a:buFontTx/>
              <a:buChar char="••"/>
              <a:defRPr/>
            </a:pPr>
            <a:endParaRPr lang="zh-CN" altLang="en-US" sz="3800">
              <a:solidFill>
                <a:schemeClr val="dk1">
                  <a:hueOff val="0"/>
                  <a:satOff val="0"/>
                  <a:lumOff val="0"/>
                  <a:alphaOff val="0"/>
                </a:schemeClr>
              </a:solidFill>
              <a:latin typeface="+mn-lt"/>
              <a:ea typeface="+mn-ea"/>
            </a:endParaRPr>
          </a:p>
        </p:txBody>
      </p:sp>
      <p:sp>
        <p:nvSpPr>
          <p:cNvPr id="24" name="任意多边形 23"/>
          <p:cNvSpPr>
            <a:spLocks/>
          </p:cNvSpPr>
          <p:nvPr/>
        </p:nvSpPr>
        <p:spPr bwMode="auto">
          <a:xfrm>
            <a:off x="9507538" y="2506663"/>
            <a:ext cx="1982787" cy="787400"/>
          </a:xfrm>
          <a:custGeom>
            <a:avLst/>
            <a:gdLst>
              <a:gd name="T0" fmla="*/ 0 w 2014779"/>
              <a:gd name="T1" fmla="*/ 68441 h 801211"/>
              <a:gd name="T2" fmla="*/ 69383 w 2014779"/>
              <a:gd name="T3" fmla="*/ 0 h 801211"/>
              <a:gd name="T4" fmla="*/ 1675354 w 2014779"/>
              <a:gd name="T5" fmla="*/ 0 h 801211"/>
              <a:gd name="T6" fmla="*/ 1744735 w 2014779"/>
              <a:gd name="T7" fmla="*/ 68441 h 801211"/>
              <a:gd name="T8" fmla="*/ 1744735 w 2014779"/>
              <a:gd name="T9" fmla="*/ 615975 h 801211"/>
              <a:gd name="T10" fmla="*/ 1675354 w 2014779"/>
              <a:gd name="T11" fmla="*/ 684418 h 801211"/>
              <a:gd name="T12" fmla="*/ 69383 w 2014779"/>
              <a:gd name="T13" fmla="*/ 684418 h 801211"/>
              <a:gd name="T14" fmla="*/ 0 w 2014779"/>
              <a:gd name="T15" fmla="*/ 615975 h 801211"/>
              <a:gd name="T16" fmla="*/ 0 w 2014779"/>
              <a:gd name="T17" fmla="*/ 68441 h 801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14779"/>
              <a:gd name="T28" fmla="*/ 0 h 801211"/>
              <a:gd name="T29" fmla="*/ 2014779 w 2014779"/>
              <a:gd name="T30" fmla="*/ 801211 h 8012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14779" h="801211">
                <a:moveTo>
                  <a:pt x="0" y="80121"/>
                </a:moveTo>
                <a:cubicBezTo>
                  <a:pt x="0" y="35871"/>
                  <a:pt x="35871" y="0"/>
                  <a:pt x="80121" y="0"/>
                </a:cubicBezTo>
                <a:lnTo>
                  <a:pt x="1934658" y="0"/>
                </a:lnTo>
                <a:cubicBezTo>
                  <a:pt x="1978908" y="0"/>
                  <a:pt x="2014779" y="35871"/>
                  <a:pt x="2014779" y="80121"/>
                </a:cubicBezTo>
                <a:lnTo>
                  <a:pt x="2014779" y="721090"/>
                </a:lnTo>
                <a:cubicBezTo>
                  <a:pt x="2014779" y="765340"/>
                  <a:pt x="1978908" y="801211"/>
                  <a:pt x="1934658" y="801211"/>
                </a:cubicBezTo>
                <a:lnTo>
                  <a:pt x="80121" y="801211"/>
                </a:lnTo>
                <a:cubicBezTo>
                  <a:pt x="35871" y="801211"/>
                  <a:pt x="0" y="765340"/>
                  <a:pt x="0" y="721090"/>
                </a:cubicBezTo>
                <a:lnTo>
                  <a:pt x="0" y="80121"/>
                </a:lnTo>
                <a:close/>
              </a:path>
            </a:pathLst>
          </a:custGeom>
          <a:solidFill>
            <a:schemeClr val="accent1"/>
          </a:solidFill>
          <a:ln w="12700" cap="flat" cmpd="sng" algn="ctr">
            <a:solidFill>
              <a:srgbClr val="FFFFFF"/>
            </a:solidFill>
            <a:prstDash val="solid"/>
            <a:miter lim="800000"/>
            <a:headEnd/>
            <a:tailEnd/>
          </a:ln>
        </p:spPr>
        <p:txBody>
          <a:bodyPr lIns="105382" tIns="78077" rIns="105382" bIns="78077" anchor="ctr"/>
          <a:lstStyle/>
          <a:p>
            <a:endParaRPr lang="zh-CN" altLang="en-US"/>
          </a:p>
        </p:txBody>
      </p:sp>
      <p:sp>
        <p:nvSpPr>
          <p:cNvPr id="26" name="形状 25"/>
          <p:cNvSpPr>
            <a:spLocks/>
          </p:cNvSpPr>
          <p:nvPr/>
        </p:nvSpPr>
        <p:spPr bwMode="auto">
          <a:xfrm>
            <a:off x="7566025" y="3476625"/>
            <a:ext cx="2319338" cy="2317750"/>
          </a:xfrm>
          <a:custGeom>
            <a:avLst/>
            <a:gdLst>
              <a:gd name="T0" fmla="*/ 185733 w 2357110"/>
              <a:gd name="T1" fmla="*/ 1489534 h 2355894"/>
              <a:gd name="T2" fmla="*/ 1859172 w 2357110"/>
              <a:gd name="T3" fmla="*/ 1592273 h 2355894"/>
              <a:gd name="T4" fmla="*/ 1852420 w 2357110"/>
              <a:gd name="T5" fmla="*/ 1489535 h 2355894"/>
              <a:gd name="T6" fmla="*/ 1753773 w 2357110"/>
              <a:gd name="T7" fmla="*/ 1532510 h 2355894"/>
              <a:gd name="T8" fmla="*/ 17694720 60000 65536"/>
              <a:gd name="T9" fmla="*/ 0 60000 65536"/>
              <a:gd name="T10" fmla="*/ 17694720 60000 65536"/>
              <a:gd name="T11" fmla="*/ 11796480 60000 65536"/>
              <a:gd name="T12" fmla="*/ 373511 w 2357110"/>
              <a:gd name="T13" fmla="*/ 373332 h 2355894"/>
              <a:gd name="T14" fmla="*/ 1983599 w 2357110"/>
              <a:gd name="T15" fmla="*/ 1982553 h 2355894"/>
            </a:gdLst>
            <a:ahLst/>
            <a:cxnLst>
              <a:cxn ang="T8">
                <a:pos x="T0" y="T1"/>
              </a:cxn>
              <a:cxn ang="T9">
                <a:pos x="T2" y="T3"/>
              </a:cxn>
              <a:cxn ang="T10">
                <a:pos x="T4" y="T5"/>
              </a:cxn>
              <a:cxn ang="T11">
                <a:pos x="T6" y="T7"/>
              </a:cxn>
            </a:cxnLst>
            <a:rect l="T12" t="T13" r="T14" b="T15"/>
            <a:pathLst>
              <a:path w="2357110" h="2355894">
                <a:moveTo>
                  <a:pt x="188679" y="1740087"/>
                </a:moveTo>
                <a:lnTo>
                  <a:pt x="240919" y="1710421"/>
                </a:lnTo>
                <a:lnTo>
                  <a:pt x="240919" y="1710420"/>
                </a:lnTo>
                <a:cubicBezTo>
                  <a:pt x="432571" y="2047522"/>
                  <a:pt x="790617" y="2255769"/>
                  <a:pt x="1178556" y="2255769"/>
                </a:cubicBezTo>
                <a:cubicBezTo>
                  <a:pt x="1531019" y="2255768"/>
                  <a:pt x="1861241" y="2083627"/>
                  <a:pt x="2062943" y="1794745"/>
                </a:cubicBezTo>
                <a:lnTo>
                  <a:pt x="2028226" y="1775031"/>
                </a:lnTo>
                <a:lnTo>
                  <a:pt x="2142310" y="1725255"/>
                </a:lnTo>
                <a:lnTo>
                  <a:pt x="2150118" y="1844252"/>
                </a:lnTo>
                <a:lnTo>
                  <a:pt x="2115396" y="1824533"/>
                </a:lnTo>
                <a:lnTo>
                  <a:pt x="2115395" y="1824532"/>
                </a:lnTo>
                <a:cubicBezTo>
                  <a:pt x="1902835" y="2132182"/>
                  <a:pt x="1552628" y="2315842"/>
                  <a:pt x="1178554" y="2315843"/>
                </a:cubicBezTo>
                <a:cubicBezTo>
                  <a:pt x="768999" y="2315843"/>
                  <a:pt x="391005" y="2095984"/>
                  <a:pt x="188678" y="1740086"/>
                </a:cubicBezTo>
                <a:close/>
              </a:path>
            </a:pathLst>
          </a:custGeom>
          <a:solidFill>
            <a:schemeClr val="accent1">
              <a:alpha val="52156"/>
            </a:schemeClr>
          </a:solidFill>
          <a:ln w="9525">
            <a:noFill/>
            <a:round/>
            <a:headEnd/>
            <a:tailEnd/>
          </a:ln>
        </p:spPr>
        <p:txBody>
          <a:bodyPr/>
          <a:lstStyle/>
          <a:p>
            <a:endParaRPr lang="zh-CN" altLang="en-US"/>
          </a:p>
        </p:txBody>
      </p:sp>
      <p:sp>
        <p:nvSpPr>
          <p:cNvPr id="35849" name="文本框 26"/>
          <p:cNvSpPr txBox="1">
            <a:spLocks noChangeArrowheads="1"/>
          </p:cNvSpPr>
          <p:nvPr/>
        </p:nvSpPr>
        <p:spPr bwMode="auto">
          <a:xfrm>
            <a:off x="949325" y="4554538"/>
            <a:ext cx="2195513" cy="366712"/>
          </a:xfrm>
          <a:prstGeom prst="rect">
            <a:avLst/>
          </a:prstGeom>
          <a:noFill/>
          <a:ln w="9525">
            <a:noFill/>
            <a:miter lim="800000"/>
            <a:headEnd/>
            <a:tailEnd/>
          </a:ln>
        </p:spPr>
        <p:txBody>
          <a:bodyPr>
            <a:spAutoFit/>
          </a:bodyPr>
          <a:lstStyle/>
          <a:p>
            <a:pPr algn="ctr"/>
            <a:r>
              <a:rPr lang="en-US" altLang="zh-CN" b="1">
                <a:solidFill>
                  <a:schemeClr val="bg1"/>
                </a:solidFill>
                <a:ea typeface="幼圆"/>
                <a:cs typeface="Arial" charset="0"/>
              </a:rPr>
              <a:t>01. </a:t>
            </a:r>
            <a:r>
              <a:rPr lang="zh-CN" altLang="en-US" b="1">
                <a:solidFill>
                  <a:schemeClr val="bg1"/>
                </a:solidFill>
                <a:ea typeface="幼圆"/>
                <a:cs typeface="Arial" charset="0"/>
              </a:rPr>
              <a:t>标题内容</a:t>
            </a:r>
          </a:p>
        </p:txBody>
      </p:sp>
      <p:sp>
        <p:nvSpPr>
          <p:cNvPr id="35850" name="文本框 27"/>
          <p:cNvSpPr txBox="1">
            <a:spLocks noChangeArrowheads="1"/>
          </p:cNvSpPr>
          <p:nvPr/>
        </p:nvSpPr>
        <p:spPr bwMode="auto">
          <a:xfrm>
            <a:off x="3686175" y="2682875"/>
            <a:ext cx="2195513" cy="366713"/>
          </a:xfrm>
          <a:prstGeom prst="rect">
            <a:avLst/>
          </a:prstGeom>
          <a:noFill/>
          <a:ln w="9525">
            <a:noFill/>
            <a:miter lim="800000"/>
            <a:headEnd/>
            <a:tailEnd/>
          </a:ln>
        </p:spPr>
        <p:txBody>
          <a:bodyPr>
            <a:spAutoFit/>
          </a:bodyPr>
          <a:lstStyle/>
          <a:p>
            <a:pPr algn="ctr"/>
            <a:r>
              <a:rPr lang="en-US" altLang="zh-CN" b="1">
                <a:solidFill>
                  <a:schemeClr val="bg1"/>
                </a:solidFill>
                <a:ea typeface="幼圆"/>
                <a:cs typeface="Arial" charset="0"/>
              </a:rPr>
              <a:t>02. </a:t>
            </a:r>
            <a:r>
              <a:rPr lang="zh-CN" altLang="en-US" b="1">
                <a:solidFill>
                  <a:schemeClr val="bg1"/>
                </a:solidFill>
                <a:ea typeface="幼圆"/>
                <a:cs typeface="Arial" charset="0"/>
              </a:rPr>
              <a:t>标题内容</a:t>
            </a:r>
          </a:p>
        </p:txBody>
      </p:sp>
      <p:sp>
        <p:nvSpPr>
          <p:cNvPr id="35851" name="文本框 28"/>
          <p:cNvSpPr txBox="1">
            <a:spLocks noChangeArrowheads="1"/>
          </p:cNvSpPr>
          <p:nvPr/>
        </p:nvSpPr>
        <p:spPr bwMode="auto">
          <a:xfrm>
            <a:off x="6445250" y="4554538"/>
            <a:ext cx="2195513" cy="366712"/>
          </a:xfrm>
          <a:prstGeom prst="rect">
            <a:avLst/>
          </a:prstGeom>
          <a:noFill/>
          <a:ln w="9525">
            <a:noFill/>
            <a:miter lim="800000"/>
            <a:headEnd/>
            <a:tailEnd/>
          </a:ln>
        </p:spPr>
        <p:txBody>
          <a:bodyPr>
            <a:spAutoFit/>
          </a:bodyPr>
          <a:lstStyle/>
          <a:p>
            <a:pPr algn="ctr"/>
            <a:r>
              <a:rPr lang="en-US" altLang="zh-CN" b="1">
                <a:solidFill>
                  <a:schemeClr val="bg1"/>
                </a:solidFill>
                <a:ea typeface="幼圆"/>
                <a:cs typeface="Arial" charset="0"/>
              </a:rPr>
              <a:t>03. </a:t>
            </a:r>
            <a:r>
              <a:rPr lang="zh-CN" altLang="en-US" b="1">
                <a:solidFill>
                  <a:schemeClr val="bg1"/>
                </a:solidFill>
                <a:ea typeface="幼圆"/>
                <a:cs typeface="Arial" charset="0"/>
              </a:rPr>
              <a:t>标题内容</a:t>
            </a:r>
          </a:p>
        </p:txBody>
      </p:sp>
      <p:sp>
        <p:nvSpPr>
          <p:cNvPr id="35852" name="文本框 29"/>
          <p:cNvSpPr txBox="1">
            <a:spLocks noChangeArrowheads="1"/>
          </p:cNvSpPr>
          <p:nvPr/>
        </p:nvSpPr>
        <p:spPr bwMode="auto">
          <a:xfrm>
            <a:off x="9424988" y="2682875"/>
            <a:ext cx="2193925" cy="366713"/>
          </a:xfrm>
          <a:prstGeom prst="rect">
            <a:avLst/>
          </a:prstGeom>
          <a:noFill/>
          <a:ln w="9525">
            <a:noFill/>
            <a:miter lim="800000"/>
            <a:headEnd/>
            <a:tailEnd/>
          </a:ln>
        </p:spPr>
        <p:txBody>
          <a:bodyPr>
            <a:spAutoFit/>
          </a:bodyPr>
          <a:lstStyle/>
          <a:p>
            <a:pPr algn="ctr"/>
            <a:r>
              <a:rPr lang="en-US" altLang="zh-CN" b="1">
                <a:solidFill>
                  <a:schemeClr val="bg1"/>
                </a:solidFill>
                <a:ea typeface="幼圆"/>
                <a:cs typeface="Arial" charset="0"/>
              </a:rPr>
              <a:t>04. </a:t>
            </a:r>
            <a:r>
              <a:rPr lang="zh-CN" altLang="en-US" b="1">
                <a:solidFill>
                  <a:schemeClr val="bg1"/>
                </a:solidFill>
                <a:ea typeface="幼圆"/>
                <a:cs typeface="Arial" charset="0"/>
              </a:rPr>
              <a:t>标题内容</a:t>
            </a:r>
          </a:p>
        </p:txBody>
      </p:sp>
      <p:sp>
        <p:nvSpPr>
          <p:cNvPr id="35853" name="文本框 30"/>
          <p:cNvSpPr txBox="1">
            <a:spLocks noChangeArrowheads="1"/>
          </p:cNvSpPr>
          <p:nvPr/>
        </p:nvSpPr>
        <p:spPr bwMode="auto">
          <a:xfrm>
            <a:off x="512763" y="3455988"/>
            <a:ext cx="2381250" cy="730250"/>
          </a:xfrm>
          <a:prstGeom prst="rect">
            <a:avLst/>
          </a:prstGeom>
          <a:noFill/>
          <a:ln w="9525">
            <a:noFill/>
            <a:miter lim="800000"/>
            <a:headEnd/>
            <a:tailEnd/>
          </a:ln>
        </p:spPr>
        <p:txBody>
          <a:bodyPr>
            <a:spAutoFit/>
          </a:bodyPr>
          <a:lstStyle/>
          <a:p>
            <a:r>
              <a:rPr lang="zh-CN" altLang="en-US" sz="1400">
                <a:solidFill>
                  <a:schemeClr val="tx2"/>
                </a:solidFill>
              </a:rPr>
              <a:t>请在这里输入您的文字内容</a:t>
            </a:r>
          </a:p>
          <a:p>
            <a:r>
              <a:rPr lang="zh-CN" altLang="en-US" sz="1400">
                <a:solidFill>
                  <a:schemeClr val="tx2"/>
                </a:solidFill>
              </a:rPr>
              <a:t>请在这里输入您的文字内容</a:t>
            </a:r>
          </a:p>
          <a:p>
            <a:r>
              <a:rPr lang="zh-CN" altLang="en-US" sz="1400">
                <a:solidFill>
                  <a:schemeClr val="tx2"/>
                </a:solidFill>
              </a:rPr>
              <a:t>请在这里输入您的文字内容</a:t>
            </a:r>
            <a:endParaRPr lang="en-US" altLang="zh-CN" sz="1400">
              <a:solidFill>
                <a:schemeClr val="tx2"/>
              </a:solidFill>
            </a:endParaRPr>
          </a:p>
        </p:txBody>
      </p:sp>
      <p:sp>
        <p:nvSpPr>
          <p:cNvPr id="35854" name="文本框 31"/>
          <p:cNvSpPr txBox="1">
            <a:spLocks noChangeArrowheads="1"/>
          </p:cNvSpPr>
          <p:nvPr/>
        </p:nvSpPr>
        <p:spPr bwMode="auto">
          <a:xfrm>
            <a:off x="3227388" y="3449638"/>
            <a:ext cx="2381250" cy="730250"/>
          </a:xfrm>
          <a:prstGeom prst="rect">
            <a:avLst/>
          </a:prstGeom>
          <a:noFill/>
          <a:ln w="9525">
            <a:noFill/>
            <a:miter lim="800000"/>
            <a:headEnd/>
            <a:tailEnd/>
          </a:ln>
        </p:spPr>
        <p:txBody>
          <a:bodyPr>
            <a:spAutoFit/>
          </a:bodyPr>
          <a:lstStyle/>
          <a:p>
            <a:r>
              <a:rPr lang="zh-CN" altLang="en-US" sz="1400">
                <a:solidFill>
                  <a:schemeClr val="tx2"/>
                </a:solidFill>
              </a:rPr>
              <a:t>请在这里输入您的文字内容</a:t>
            </a:r>
          </a:p>
          <a:p>
            <a:r>
              <a:rPr lang="zh-CN" altLang="en-US" sz="1400">
                <a:solidFill>
                  <a:schemeClr val="tx2"/>
                </a:solidFill>
              </a:rPr>
              <a:t>请在这里输入您的文字内容</a:t>
            </a:r>
          </a:p>
          <a:p>
            <a:r>
              <a:rPr lang="zh-CN" altLang="en-US" sz="1400">
                <a:solidFill>
                  <a:schemeClr val="tx2"/>
                </a:solidFill>
              </a:rPr>
              <a:t>请在这里输入您的文字内容</a:t>
            </a:r>
            <a:endParaRPr lang="en-US" altLang="zh-CN" sz="1400">
              <a:solidFill>
                <a:schemeClr val="tx2"/>
              </a:solidFill>
            </a:endParaRPr>
          </a:p>
        </p:txBody>
      </p:sp>
      <p:sp>
        <p:nvSpPr>
          <p:cNvPr id="35855" name="文本框 32"/>
          <p:cNvSpPr txBox="1">
            <a:spLocks noChangeArrowheads="1"/>
          </p:cNvSpPr>
          <p:nvPr/>
        </p:nvSpPr>
        <p:spPr bwMode="auto">
          <a:xfrm>
            <a:off x="6005513" y="3448050"/>
            <a:ext cx="2381250" cy="730250"/>
          </a:xfrm>
          <a:prstGeom prst="rect">
            <a:avLst/>
          </a:prstGeom>
          <a:noFill/>
          <a:ln w="9525">
            <a:noFill/>
            <a:miter lim="800000"/>
            <a:headEnd/>
            <a:tailEnd/>
          </a:ln>
        </p:spPr>
        <p:txBody>
          <a:bodyPr>
            <a:spAutoFit/>
          </a:bodyPr>
          <a:lstStyle/>
          <a:p>
            <a:r>
              <a:rPr lang="zh-CN" altLang="en-US" sz="1400">
                <a:solidFill>
                  <a:schemeClr val="tx2"/>
                </a:solidFill>
              </a:rPr>
              <a:t>请在这里输入您的文字内容</a:t>
            </a:r>
          </a:p>
          <a:p>
            <a:r>
              <a:rPr lang="zh-CN" altLang="en-US" sz="1400">
                <a:solidFill>
                  <a:schemeClr val="tx2"/>
                </a:solidFill>
              </a:rPr>
              <a:t>请在这里输入您的文字内容</a:t>
            </a:r>
          </a:p>
          <a:p>
            <a:r>
              <a:rPr lang="zh-CN" altLang="en-US" sz="1400">
                <a:solidFill>
                  <a:schemeClr val="tx2"/>
                </a:solidFill>
              </a:rPr>
              <a:t>请在这里输入您的文字内容</a:t>
            </a:r>
            <a:endParaRPr lang="en-US" altLang="zh-CN" sz="1400">
              <a:solidFill>
                <a:schemeClr val="tx2"/>
              </a:solidFill>
            </a:endParaRPr>
          </a:p>
        </p:txBody>
      </p:sp>
      <p:sp>
        <p:nvSpPr>
          <p:cNvPr id="35856" name="文本框 33"/>
          <p:cNvSpPr txBox="1">
            <a:spLocks noChangeArrowheads="1"/>
          </p:cNvSpPr>
          <p:nvPr/>
        </p:nvSpPr>
        <p:spPr bwMode="auto">
          <a:xfrm>
            <a:off x="8969375" y="3448050"/>
            <a:ext cx="2381250" cy="730250"/>
          </a:xfrm>
          <a:prstGeom prst="rect">
            <a:avLst/>
          </a:prstGeom>
          <a:noFill/>
          <a:ln w="9525">
            <a:noFill/>
            <a:miter lim="800000"/>
            <a:headEnd/>
            <a:tailEnd/>
          </a:ln>
        </p:spPr>
        <p:txBody>
          <a:bodyPr>
            <a:spAutoFit/>
          </a:bodyPr>
          <a:lstStyle/>
          <a:p>
            <a:r>
              <a:rPr lang="zh-CN" altLang="en-US" sz="1400">
                <a:solidFill>
                  <a:schemeClr val="tx2"/>
                </a:solidFill>
              </a:rPr>
              <a:t>请在这里输入您的文字内容</a:t>
            </a:r>
          </a:p>
          <a:p>
            <a:r>
              <a:rPr lang="zh-CN" altLang="en-US" sz="1400">
                <a:solidFill>
                  <a:schemeClr val="tx2"/>
                </a:solidFill>
              </a:rPr>
              <a:t>请在这里输入您的文字内容</a:t>
            </a:r>
          </a:p>
          <a:p>
            <a:r>
              <a:rPr lang="zh-CN" altLang="en-US" sz="1400">
                <a:solidFill>
                  <a:schemeClr val="tx2"/>
                </a:solidFill>
              </a:rPr>
              <a:t>请在这里输入您的文字内容</a:t>
            </a:r>
            <a:endParaRPr lang="en-US" altLang="zh-CN" sz="1400">
              <a:solidFill>
                <a:schemeClr val="tx2"/>
              </a:solidFill>
            </a:endParaRPr>
          </a:p>
        </p:txBody>
      </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heel(4)">
                                      <p:cBhvr>
                                        <p:cTn id="7" dur="500"/>
                                        <p:tgtEl>
                                          <p:spTgt spid="15"/>
                                        </p:tgtEl>
                                      </p:cBhvr>
                                    </p:animEffect>
                                  </p:childTnLst>
                                </p:cTn>
                              </p:par>
                              <p:par>
                                <p:cTn id="8" presetID="21" presetClass="entr" presetSubtype="4" fill="hold" grpId="0"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wheel(4)">
                                      <p:cBhvr>
                                        <p:cTn id="10" dur="500"/>
                                        <p:tgtEl>
                                          <p:spTgt spid="18"/>
                                        </p:tgtEl>
                                      </p:cBhvr>
                                    </p:animEffect>
                                  </p:childTnLst>
                                </p:cTn>
                              </p:par>
                              <p:par>
                                <p:cTn id="11" presetID="21" presetClass="entr" presetSubtype="4"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wheel(4)">
                                      <p:cBhvr>
                                        <p:cTn id="13" dur="500"/>
                                        <p:tgtEl>
                                          <p:spTgt spid="21"/>
                                        </p:tgtEl>
                                      </p:cBhvr>
                                    </p:animEffect>
                                  </p:childTnLst>
                                </p:cTn>
                              </p:par>
                              <p:par>
                                <p:cTn id="14" presetID="21" presetClass="entr" presetSubtype="4" fill="hold" grpId="0"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wheel(4)">
                                      <p:cBhvr>
                                        <p:cTn id="16" dur="500"/>
                                        <p:tgtEl>
                                          <p:spTgt spid="23"/>
                                        </p:tgtEl>
                                      </p:cBhvr>
                                    </p:animEffect>
                                  </p:childTnLst>
                                </p:cTn>
                              </p:par>
                            </p:childTnLst>
                          </p:cTn>
                        </p:par>
                        <p:par>
                          <p:cTn id="17" fill="hold">
                            <p:stCondLst>
                              <p:cond delay="500"/>
                            </p:stCondLst>
                            <p:childTnLst>
                              <p:par>
                                <p:cTn id="18" presetID="41" presetClass="entr" presetSubtype="0" fill="hold" grpId="0" nodeType="afterEffect">
                                  <p:stCondLst>
                                    <p:cond delay="0"/>
                                  </p:stCondLst>
                                  <p:iterate type="lt">
                                    <p:tmPct val="10000"/>
                                  </p:iterate>
                                  <p:childTnLst>
                                    <p:set>
                                      <p:cBhvr>
                                        <p:cTn id="19" dur="1" fill="hold">
                                          <p:stCondLst>
                                            <p:cond delay="0"/>
                                          </p:stCondLst>
                                        </p:cTn>
                                        <p:tgtEl>
                                          <p:spTgt spid="35853"/>
                                        </p:tgtEl>
                                        <p:attrNameLst>
                                          <p:attrName>style.visibility</p:attrName>
                                        </p:attrNameLst>
                                      </p:cBhvr>
                                      <p:to>
                                        <p:strVal val="visible"/>
                                      </p:to>
                                    </p:set>
                                    <p:anim calcmode="lin" valueType="num">
                                      <p:cBhvr>
                                        <p:cTn id="20" dur="500" fill="hold"/>
                                        <p:tgtEl>
                                          <p:spTgt spid="35853"/>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5853"/>
                                        </p:tgtEl>
                                        <p:attrNameLst>
                                          <p:attrName>ppt_y</p:attrName>
                                        </p:attrNameLst>
                                      </p:cBhvr>
                                      <p:tavLst>
                                        <p:tav tm="0">
                                          <p:val>
                                            <p:strVal val="#ppt_y"/>
                                          </p:val>
                                        </p:tav>
                                        <p:tav tm="100000">
                                          <p:val>
                                            <p:strVal val="#ppt_y"/>
                                          </p:val>
                                        </p:tav>
                                      </p:tavLst>
                                    </p:anim>
                                    <p:anim calcmode="lin" valueType="num">
                                      <p:cBhvr>
                                        <p:cTn id="22" dur="500" fill="hold"/>
                                        <p:tgtEl>
                                          <p:spTgt spid="35853"/>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5853"/>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5853"/>
                                        </p:tgtEl>
                                      </p:cBhvr>
                                    </p:animEffect>
                                  </p:childTnLst>
                                </p:cTn>
                              </p:par>
                              <p:par>
                                <p:cTn id="25" presetID="41" presetClass="entr" presetSubtype="0" fill="hold" grpId="0" nodeType="withEffect">
                                  <p:stCondLst>
                                    <p:cond delay="0"/>
                                  </p:stCondLst>
                                  <p:iterate type="lt">
                                    <p:tmPct val="10000"/>
                                  </p:iterate>
                                  <p:childTnLst>
                                    <p:set>
                                      <p:cBhvr>
                                        <p:cTn id="26" dur="1" fill="hold">
                                          <p:stCondLst>
                                            <p:cond delay="0"/>
                                          </p:stCondLst>
                                        </p:cTn>
                                        <p:tgtEl>
                                          <p:spTgt spid="35854"/>
                                        </p:tgtEl>
                                        <p:attrNameLst>
                                          <p:attrName>style.visibility</p:attrName>
                                        </p:attrNameLst>
                                      </p:cBhvr>
                                      <p:to>
                                        <p:strVal val="visible"/>
                                      </p:to>
                                    </p:set>
                                    <p:anim calcmode="lin" valueType="num">
                                      <p:cBhvr>
                                        <p:cTn id="27" dur="500" fill="hold"/>
                                        <p:tgtEl>
                                          <p:spTgt spid="35854"/>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5854"/>
                                        </p:tgtEl>
                                        <p:attrNameLst>
                                          <p:attrName>ppt_y</p:attrName>
                                        </p:attrNameLst>
                                      </p:cBhvr>
                                      <p:tavLst>
                                        <p:tav tm="0">
                                          <p:val>
                                            <p:strVal val="#ppt_y"/>
                                          </p:val>
                                        </p:tav>
                                        <p:tav tm="100000">
                                          <p:val>
                                            <p:strVal val="#ppt_y"/>
                                          </p:val>
                                        </p:tav>
                                      </p:tavLst>
                                    </p:anim>
                                    <p:anim calcmode="lin" valueType="num">
                                      <p:cBhvr>
                                        <p:cTn id="29" dur="500" fill="hold"/>
                                        <p:tgtEl>
                                          <p:spTgt spid="35854"/>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5854"/>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5854"/>
                                        </p:tgtEl>
                                      </p:cBhvr>
                                    </p:animEffect>
                                  </p:childTnLst>
                                </p:cTn>
                              </p:par>
                              <p:par>
                                <p:cTn id="32" presetID="41" presetClass="entr" presetSubtype="0" fill="hold" grpId="0" nodeType="withEffect">
                                  <p:stCondLst>
                                    <p:cond delay="0"/>
                                  </p:stCondLst>
                                  <p:iterate type="lt">
                                    <p:tmPct val="10000"/>
                                  </p:iterate>
                                  <p:childTnLst>
                                    <p:set>
                                      <p:cBhvr>
                                        <p:cTn id="33" dur="1" fill="hold">
                                          <p:stCondLst>
                                            <p:cond delay="0"/>
                                          </p:stCondLst>
                                        </p:cTn>
                                        <p:tgtEl>
                                          <p:spTgt spid="35855"/>
                                        </p:tgtEl>
                                        <p:attrNameLst>
                                          <p:attrName>style.visibility</p:attrName>
                                        </p:attrNameLst>
                                      </p:cBhvr>
                                      <p:to>
                                        <p:strVal val="visible"/>
                                      </p:to>
                                    </p:set>
                                    <p:anim calcmode="lin" valueType="num">
                                      <p:cBhvr>
                                        <p:cTn id="34" dur="500" fill="hold"/>
                                        <p:tgtEl>
                                          <p:spTgt spid="35855"/>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35855"/>
                                        </p:tgtEl>
                                        <p:attrNameLst>
                                          <p:attrName>ppt_y</p:attrName>
                                        </p:attrNameLst>
                                      </p:cBhvr>
                                      <p:tavLst>
                                        <p:tav tm="0">
                                          <p:val>
                                            <p:strVal val="#ppt_y"/>
                                          </p:val>
                                        </p:tav>
                                        <p:tav tm="100000">
                                          <p:val>
                                            <p:strVal val="#ppt_y"/>
                                          </p:val>
                                        </p:tav>
                                      </p:tavLst>
                                    </p:anim>
                                    <p:anim calcmode="lin" valueType="num">
                                      <p:cBhvr>
                                        <p:cTn id="36" dur="500" fill="hold"/>
                                        <p:tgtEl>
                                          <p:spTgt spid="35855"/>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35855"/>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35855"/>
                                        </p:tgtEl>
                                      </p:cBhvr>
                                    </p:animEffect>
                                  </p:childTnLst>
                                </p:cTn>
                              </p:par>
                              <p:par>
                                <p:cTn id="39" presetID="41" presetClass="entr" presetSubtype="0" fill="hold" grpId="0" nodeType="withEffect">
                                  <p:stCondLst>
                                    <p:cond delay="0"/>
                                  </p:stCondLst>
                                  <p:iterate type="lt">
                                    <p:tmPct val="10000"/>
                                  </p:iterate>
                                  <p:childTnLst>
                                    <p:set>
                                      <p:cBhvr>
                                        <p:cTn id="40" dur="1" fill="hold">
                                          <p:stCondLst>
                                            <p:cond delay="0"/>
                                          </p:stCondLst>
                                        </p:cTn>
                                        <p:tgtEl>
                                          <p:spTgt spid="35856"/>
                                        </p:tgtEl>
                                        <p:attrNameLst>
                                          <p:attrName>style.visibility</p:attrName>
                                        </p:attrNameLst>
                                      </p:cBhvr>
                                      <p:to>
                                        <p:strVal val="visible"/>
                                      </p:to>
                                    </p:set>
                                    <p:anim calcmode="lin" valueType="num">
                                      <p:cBhvr>
                                        <p:cTn id="41" dur="500" fill="hold"/>
                                        <p:tgtEl>
                                          <p:spTgt spid="35856"/>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35856"/>
                                        </p:tgtEl>
                                        <p:attrNameLst>
                                          <p:attrName>ppt_y</p:attrName>
                                        </p:attrNameLst>
                                      </p:cBhvr>
                                      <p:tavLst>
                                        <p:tav tm="0">
                                          <p:val>
                                            <p:strVal val="#ppt_y"/>
                                          </p:val>
                                        </p:tav>
                                        <p:tav tm="100000">
                                          <p:val>
                                            <p:strVal val="#ppt_y"/>
                                          </p:val>
                                        </p:tav>
                                      </p:tavLst>
                                    </p:anim>
                                    <p:anim calcmode="lin" valueType="num">
                                      <p:cBhvr>
                                        <p:cTn id="43" dur="500" fill="hold"/>
                                        <p:tgtEl>
                                          <p:spTgt spid="35856"/>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35856"/>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35856"/>
                                        </p:tgtEl>
                                      </p:cBhvr>
                                    </p:animEffect>
                                  </p:childTnLst>
                                </p:cTn>
                              </p:par>
                            </p:childTnLst>
                          </p:cTn>
                        </p:par>
                        <p:par>
                          <p:cTn id="46" fill="hold">
                            <p:stCondLst>
                              <p:cond delay="2750"/>
                            </p:stCondLst>
                            <p:childTnLst>
                              <p:par>
                                <p:cTn id="47" presetID="12" presetClass="entr" presetSubtype="4"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slide(fromBottom)">
                                      <p:cBhvr>
                                        <p:cTn id="49" dur="500"/>
                                        <p:tgtEl>
                                          <p:spTgt spid="17"/>
                                        </p:tgtEl>
                                      </p:cBhvr>
                                    </p:animEffect>
                                  </p:childTnLst>
                                </p:cTn>
                              </p:par>
                            </p:childTnLst>
                          </p:cTn>
                        </p:par>
                        <p:par>
                          <p:cTn id="50" fill="hold">
                            <p:stCondLst>
                              <p:cond delay="3250"/>
                            </p:stCondLst>
                            <p:childTnLst>
                              <p:par>
                                <p:cTn id="51" presetID="42" presetClass="entr" presetSubtype="0" fill="hold" grpId="0" nodeType="afterEffect">
                                  <p:stCondLst>
                                    <p:cond delay="0"/>
                                  </p:stCondLst>
                                  <p:childTnLst>
                                    <p:set>
                                      <p:cBhvr>
                                        <p:cTn id="52" dur="1" fill="hold">
                                          <p:stCondLst>
                                            <p:cond delay="0"/>
                                          </p:stCondLst>
                                        </p:cTn>
                                        <p:tgtEl>
                                          <p:spTgt spid="35849"/>
                                        </p:tgtEl>
                                        <p:attrNameLst>
                                          <p:attrName>style.visibility</p:attrName>
                                        </p:attrNameLst>
                                      </p:cBhvr>
                                      <p:to>
                                        <p:strVal val="visible"/>
                                      </p:to>
                                    </p:set>
                                    <p:animEffect transition="in" filter="fade">
                                      <p:cBhvr>
                                        <p:cTn id="53" dur="500"/>
                                        <p:tgtEl>
                                          <p:spTgt spid="35849"/>
                                        </p:tgtEl>
                                      </p:cBhvr>
                                    </p:animEffect>
                                    <p:anim calcmode="lin" valueType="num">
                                      <p:cBhvr>
                                        <p:cTn id="54" dur="500" fill="hold"/>
                                        <p:tgtEl>
                                          <p:spTgt spid="35849"/>
                                        </p:tgtEl>
                                        <p:attrNameLst>
                                          <p:attrName>ppt_x</p:attrName>
                                        </p:attrNameLst>
                                      </p:cBhvr>
                                      <p:tavLst>
                                        <p:tav tm="0">
                                          <p:val>
                                            <p:strVal val="#ppt_x"/>
                                          </p:val>
                                        </p:tav>
                                        <p:tav tm="100000">
                                          <p:val>
                                            <p:strVal val="#ppt_x"/>
                                          </p:val>
                                        </p:tav>
                                      </p:tavLst>
                                    </p:anim>
                                    <p:anim calcmode="lin" valueType="num">
                                      <p:cBhvr>
                                        <p:cTn id="55" dur="500" fill="hold"/>
                                        <p:tgtEl>
                                          <p:spTgt spid="35849"/>
                                        </p:tgtEl>
                                        <p:attrNameLst>
                                          <p:attrName>ppt_y</p:attrName>
                                        </p:attrNameLst>
                                      </p:cBhvr>
                                      <p:tavLst>
                                        <p:tav tm="0">
                                          <p:val>
                                            <p:strVal val="#ppt_y+.1"/>
                                          </p:val>
                                        </p:tav>
                                        <p:tav tm="100000">
                                          <p:val>
                                            <p:strVal val="#ppt_y"/>
                                          </p:val>
                                        </p:tav>
                                      </p:tavLst>
                                    </p:anim>
                                  </p:childTnLst>
                                </p:cTn>
                              </p:par>
                            </p:childTnLst>
                          </p:cTn>
                        </p:par>
                        <p:par>
                          <p:cTn id="56" fill="hold">
                            <p:stCondLst>
                              <p:cond delay="3750"/>
                            </p:stCondLst>
                            <p:childTnLst>
                              <p:par>
                                <p:cTn id="57" presetID="22" presetClass="entr" presetSubtype="8" fill="hold" grpId="0"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wipe(left)">
                                      <p:cBhvr>
                                        <p:cTn id="59" dur="500"/>
                                        <p:tgtEl>
                                          <p:spTgt spid="16"/>
                                        </p:tgtEl>
                                      </p:cBhvr>
                                    </p:animEffect>
                                  </p:childTnLst>
                                </p:cTn>
                              </p:par>
                            </p:childTnLst>
                          </p:cTn>
                        </p:par>
                        <p:par>
                          <p:cTn id="60" fill="hold">
                            <p:stCondLst>
                              <p:cond delay="4250"/>
                            </p:stCondLst>
                            <p:childTnLst>
                              <p:par>
                                <p:cTn id="61" presetID="12" presetClass="entr" presetSubtype="4" fill="hold" grpId="0"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slide(fromBottom)">
                                      <p:cBhvr>
                                        <p:cTn id="63" dur="500"/>
                                        <p:tgtEl>
                                          <p:spTgt spid="20"/>
                                        </p:tgtEl>
                                      </p:cBhvr>
                                    </p:animEffect>
                                  </p:childTnLst>
                                </p:cTn>
                              </p:par>
                            </p:childTnLst>
                          </p:cTn>
                        </p:par>
                        <p:par>
                          <p:cTn id="64" fill="hold">
                            <p:stCondLst>
                              <p:cond delay="4750"/>
                            </p:stCondLst>
                            <p:childTnLst>
                              <p:par>
                                <p:cTn id="65" presetID="42" presetClass="entr" presetSubtype="0" fill="hold" grpId="0" nodeType="afterEffect">
                                  <p:stCondLst>
                                    <p:cond delay="0"/>
                                  </p:stCondLst>
                                  <p:childTnLst>
                                    <p:set>
                                      <p:cBhvr>
                                        <p:cTn id="66" dur="1" fill="hold">
                                          <p:stCondLst>
                                            <p:cond delay="0"/>
                                          </p:stCondLst>
                                        </p:cTn>
                                        <p:tgtEl>
                                          <p:spTgt spid="35850"/>
                                        </p:tgtEl>
                                        <p:attrNameLst>
                                          <p:attrName>style.visibility</p:attrName>
                                        </p:attrNameLst>
                                      </p:cBhvr>
                                      <p:to>
                                        <p:strVal val="visible"/>
                                      </p:to>
                                    </p:set>
                                    <p:animEffect transition="in" filter="fade">
                                      <p:cBhvr>
                                        <p:cTn id="67" dur="500"/>
                                        <p:tgtEl>
                                          <p:spTgt spid="35850"/>
                                        </p:tgtEl>
                                      </p:cBhvr>
                                    </p:animEffect>
                                    <p:anim calcmode="lin" valueType="num">
                                      <p:cBhvr>
                                        <p:cTn id="68" dur="500" fill="hold"/>
                                        <p:tgtEl>
                                          <p:spTgt spid="35850"/>
                                        </p:tgtEl>
                                        <p:attrNameLst>
                                          <p:attrName>ppt_x</p:attrName>
                                        </p:attrNameLst>
                                      </p:cBhvr>
                                      <p:tavLst>
                                        <p:tav tm="0">
                                          <p:val>
                                            <p:strVal val="#ppt_x"/>
                                          </p:val>
                                        </p:tav>
                                        <p:tav tm="100000">
                                          <p:val>
                                            <p:strVal val="#ppt_x"/>
                                          </p:val>
                                        </p:tav>
                                      </p:tavLst>
                                    </p:anim>
                                    <p:anim calcmode="lin" valueType="num">
                                      <p:cBhvr>
                                        <p:cTn id="69" dur="500" fill="hold"/>
                                        <p:tgtEl>
                                          <p:spTgt spid="35850"/>
                                        </p:tgtEl>
                                        <p:attrNameLst>
                                          <p:attrName>ppt_y</p:attrName>
                                        </p:attrNameLst>
                                      </p:cBhvr>
                                      <p:tavLst>
                                        <p:tav tm="0">
                                          <p:val>
                                            <p:strVal val="#ppt_y+.1"/>
                                          </p:val>
                                        </p:tav>
                                        <p:tav tm="100000">
                                          <p:val>
                                            <p:strVal val="#ppt_y"/>
                                          </p:val>
                                        </p:tav>
                                      </p:tavLst>
                                    </p:anim>
                                  </p:childTnLst>
                                </p:cTn>
                              </p:par>
                            </p:childTnLst>
                          </p:cTn>
                        </p:par>
                        <p:par>
                          <p:cTn id="70" fill="hold">
                            <p:stCondLst>
                              <p:cond delay="5250"/>
                            </p:stCondLst>
                            <p:childTnLst>
                              <p:par>
                                <p:cTn id="71" presetID="22" presetClass="entr" presetSubtype="8" fill="hold" grpId="0"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wipe(left)">
                                      <p:cBhvr>
                                        <p:cTn id="73" dur="500"/>
                                        <p:tgtEl>
                                          <p:spTgt spid="19"/>
                                        </p:tgtEl>
                                      </p:cBhvr>
                                    </p:animEffect>
                                  </p:childTnLst>
                                </p:cTn>
                              </p:par>
                            </p:childTnLst>
                          </p:cTn>
                        </p:par>
                        <p:par>
                          <p:cTn id="74" fill="hold">
                            <p:stCondLst>
                              <p:cond delay="5750"/>
                            </p:stCondLst>
                            <p:childTnLst>
                              <p:par>
                                <p:cTn id="75" presetID="12" presetClass="entr" presetSubtype="4" fill="hold" grpId="0" nodeType="after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slide(fromBottom)">
                                      <p:cBhvr>
                                        <p:cTn id="77" dur="500"/>
                                        <p:tgtEl>
                                          <p:spTgt spid="22"/>
                                        </p:tgtEl>
                                      </p:cBhvr>
                                    </p:animEffect>
                                  </p:childTnLst>
                                </p:cTn>
                              </p:par>
                            </p:childTnLst>
                          </p:cTn>
                        </p:par>
                        <p:par>
                          <p:cTn id="78" fill="hold">
                            <p:stCondLst>
                              <p:cond delay="6250"/>
                            </p:stCondLst>
                            <p:childTnLst>
                              <p:par>
                                <p:cTn id="79" presetID="42" presetClass="entr" presetSubtype="0" fill="hold" grpId="0" nodeType="afterEffect">
                                  <p:stCondLst>
                                    <p:cond delay="0"/>
                                  </p:stCondLst>
                                  <p:childTnLst>
                                    <p:set>
                                      <p:cBhvr>
                                        <p:cTn id="80" dur="1" fill="hold">
                                          <p:stCondLst>
                                            <p:cond delay="0"/>
                                          </p:stCondLst>
                                        </p:cTn>
                                        <p:tgtEl>
                                          <p:spTgt spid="35851"/>
                                        </p:tgtEl>
                                        <p:attrNameLst>
                                          <p:attrName>style.visibility</p:attrName>
                                        </p:attrNameLst>
                                      </p:cBhvr>
                                      <p:to>
                                        <p:strVal val="visible"/>
                                      </p:to>
                                    </p:set>
                                    <p:animEffect transition="in" filter="fade">
                                      <p:cBhvr>
                                        <p:cTn id="81" dur="500"/>
                                        <p:tgtEl>
                                          <p:spTgt spid="35851"/>
                                        </p:tgtEl>
                                      </p:cBhvr>
                                    </p:animEffect>
                                    <p:anim calcmode="lin" valueType="num">
                                      <p:cBhvr>
                                        <p:cTn id="82" dur="500" fill="hold"/>
                                        <p:tgtEl>
                                          <p:spTgt spid="35851"/>
                                        </p:tgtEl>
                                        <p:attrNameLst>
                                          <p:attrName>ppt_x</p:attrName>
                                        </p:attrNameLst>
                                      </p:cBhvr>
                                      <p:tavLst>
                                        <p:tav tm="0">
                                          <p:val>
                                            <p:strVal val="#ppt_x"/>
                                          </p:val>
                                        </p:tav>
                                        <p:tav tm="100000">
                                          <p:val>
                                            <p:strVal val="#ppt_x"/>
                                          </p:val>
                                        </p:tav>
                                      </p:tavLst>
                                    </p:anim>
                                    <p:anim calcmode="lin" valueType="num">
                                      <p:cBhvr>
                                        <p:cTn id="83" dur="500" fill="hold"/>
                                        <p:tgtEl>
                                          <p:spTgt spid="35851"/>
                                        </p:tgtEl>
                                        <p:attrNameLst>
                                          <p:attrName>ppt_y</p:attrName>
                                        </p:attrNameLst>
                                      </p:cBhvr>
                                      <p:tavLst>
                                        <p:tav tm="0">
                                          <p:val>
                                            <p:strVal val="#ppt_y+.1"/>
                                          </p:val>
                                        </p:tav>
                                        <p:tav tm="100000">
                                          <p:val>
                                            <p:strVal val="#ppt_y"/>
                                          </p:val>
                                        </p:tav>
                                      </p:tavLst>
                                    </p:anim>
                                  </p:childTnLst>
                                </p:cTn>
                              </p:par>
                            </p:childTnLst>
                          </p:cTn>
                        </p:par>
                        <p:par>
                          <p:cTn id="84" fill="hold">
                            <p:stCondLst>
                              <p:cond delay="6750"/>
                            </p:stCondLst>
                            <p:childTnLst>
                              <p:par>
                                <p:cTn id="85" presetID="22" presetClass="entr" presetSubtype="8" fill="hold" grpId="0" nodeType="after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wipe(left)">
                                      <p:cBhvr>
                                        <p:cTn id="87" dur="500"/>
                                        <p:tgtEl>
                                          <p:spTgt spid="26"/>
                                        </p:tgtEl>
                                      </p:cBhvr>
                                    </p:animEffect>
                                  </p:childTnLst>
                                </p:cTn>
                              </p:par>
                            </p:childTnLst>
                          </p:cTn>
                        </p:par>
                      </p:childTnLst>
                    </p:cTn>
                  </p:par>
                  <p:par>
                    <p:cTn id="88" fill="hold">
                      <p:stCondLst>
                        <p:cond delay="indefinite"/>
                      </p:stCondLst>
                      <p:childTnLst>
                        <p:par>
                          <p:cTn id="89" fill="hold">
                            <p:stCondLst>
                              <p:cond delay="0"/>
                            </p:stCondLst>
                            <p:childTnLst>
                              <p:par>
                                <p:cTn id="90" presetID="12" presetClass="entr" presetSubtype="4" fill="hold" grpId="0" nodeType="clickEffect">
                                  <p:stCondLst>
                                    <p:cond delay="0"/>
                                  </p:stCondLst>
                                  <p:childTnLst>
                                    <p:set>
                                      <p:cBhvr>
                                        <p:cTn id="91" dur="1" fill="hold">
                                          <p:stCondLst>
                                            <p:cond delay="0"/>
                                          </p:stCondLst>
                                        </p:cTn>
                                        <p:tgtEl>
                                          <p:spTgt spid="24"/>
                                        </p:tgtEl>
                                        <p:attrNameLst>
                                          <p:attrName>style.visibility</p:attrName>
                                        </p:attrNameLst>
                                      </p:cBhvr>
                                      <p:to>
                                        <p:strVal val="visible"/>
                                      </p:to>
                                    </p:set>
                                    <p:animEffect transition="in" filter="slide(fromBottom)">
                                      <p:cBhvr>
                                        <p:cTn id="92" dur="500"/>
                                        <p:tgtEl>
                                          <p:spTgt spid="24"/>
                                        </p:tgtEl>
                                      </p:cBhvr>
                                    </p:animEffect>
                                  </p:childTnLst>
                                </p:cTn>
                              </p:par>
                            </p:childTnLst>
                          </p:cTn>
                        </p:par>
                      </p:childTnLst>
                    </p:cTn>
                  </p:par>
                  <p:par>
                    <p:cTn id="93" fill="hold">
                      <p:stCondLst>
                        <p:cond delay="indefinite"/>
                      </p:stCondLst>
                      <p:childTnLst>
                        <p:par>
                          <p:cTn id="94" fill="hold">
                            <p:stCondLst>
                              <p:cond delay="0"/>
                            </p:stCondLst>
                            <p:childTnLst>
                              <p:par>
                                <p:cTn id="95" presetID="42" presetClass="entr" presetSubtype="0" fill="hold" grpId="0" nodeType="clickEffect">
                                  <p:stCondLst>
                                    <p:cond delay="0"/>
                                  </p:stCondLst>
                                  <p:childTnLst>
                                    <p:set>
                                      <p:cBhvr>
                                        <p:cTn id="96" dur="1" fill="hold">
                                          <p:stCondLst>
                                            <p:cond delay="0"/>
                                          </p:stCondLst>
                                        </p:cTn>
                                        <p:tgtEl>
                                          <p:spTgt spid="35852"/>
                                        </p:tgtEl>
                                        <p:attrNameLst>
                                          <p:attrName>style.visibility</p:attrName>
                                        </p:attrNameLst>
                                      </p:cBhvr>
                                      <p:to>
                                        <p:strVal val="visible"/>
                                      </p:to>
                                    </p:set>
                                    <p:animEffect transition="in" filter="fade">
                                      <p:cBhvr>
                                        <p:cTn id="97" dur="500"/>
                                        <p:tgtEl>
                                          <p:spTgt spid="35852"/>
                                        </p:tgtEl>
                                      </p:cBhvr>
                                    </p:animEffect>
                                    <p:anim calcmode="lin" valueType="num">
                                      <p:cBhvr>
                                        <p:cTn id="98" dur="500" fill="hold"/>
                                        <p:tgtEl>
                                          <p:spTgt spid="35852"/>
                                        </p:tgtEl>
                                        <p:attrNameLst>
                                          <p:attrName>ppt_x</p:attrName>
                                        </p:attrNameLst>
                                      </p:cBhvr>
                                      <p:tavLst>
                                        <p:tav tm="0">
                                          <p:val>
                                            <p:strVal val="#ppt_x"/>
                                          </p:val>
                                        </p:tav>
                                        <p:tav tm="100000">
                                          <p:val>
                                            <p:strVal val="#ppt_x"/>
                                          </p:val>
                                        </p:tav>
                                      </p:tavLst>
                                    </p:anim>
                                    <p:anim calcmode="lin" valueType="num">
                                      <p:cBhvr>
                                        <p:cTn id="99" dur="500" fill="hold"/>
                                        <p:tgtEl>
                                          <p:spTgt spid="3585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6" grpId="0" animBg="1"/>
      <p:bldP spid="35849" grpId="0"/>
      <p:bldP spid="35850" grpId="0"/>
      <p:bldP spid="35851" grpId="0"/>
      <p:bldP spid="35852" grpId="0"/>
      <p:bldP spid="35853" grpId="0"/>
      <p:bldP spid="35854" grpId="0"/>
      <p:bldP spid="35855" grpId="0"/>
      <p:bldP spid="3585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任意多边形 32"/>
          <p:cNvSpPr>
            <a:spLocks/>
          </p:cNvSpPr>
          <p:nvPr/>
        </p:nvSpPr>
        <p:spPr bwMode="auto">
          <a:xfrm>
            <a:off x="0" y="3640138"/>
            <a:ext cx="12192000" cy="3217862"/>
          </a:xfrm>
          <a:custGeom>
            <a:avLst/>
            <a:gdLst>
              <a:gd name="T0" fmla="*/ 0 w 1780932"/>
              <a:gd name="T1" fmla="*/ 0 h 1187882"/>
              <a:gd name="T2" fmla="*/ 2147483647 w 1780932"/>
              <a:gd name="T3" fmla="*/ 0 h 1187882"/>
              <a:gd name="T4" fmla="*/ 2147483647 w 1780932"/>
              <a:gd name="T5" fmla="*/ 2147483647 h 1187882"/>
              <a:gd name="T6" fmla="*/ 0 w 1780932"/>
              <a:gd name="T7" fmla="*/ 2147483647 h 1187882"/>
              <a:gd name="T8" fmla="*/ 0 w 1780932"/>
              <a:gd name="T9" fmla="*/ 0 h 1187882"/>
              <a:gd name="T10" fmla="*/ 0 60000 65536"/>
              <a:gd name="T11" fmla="*/ 0 60000 65536"/>
              <a:gd name="T12" fmla="*/ 0 60000 65536"/>
              <a:gd name="T13" fmla="*/ 0 60000 65536"/>
              <a:gd name="T14" fmla="*/ 0 60000 65536"/>
              <a:gd name="T15" fmla="*/ 0 w 1780932"/>
              <a:gd name="T16" fmla="*/ 0 h 1187882"/>
              <a:gd name="T17" fmla="*/ 1780932 w 1780932"/>
              <a:gd name="T18" fmla="*/ 1187882 h 1187882"/>
            </a:gdLst>
            <a:ahLst/>
            <a:cxnLst>
              <a:cxn ang="T10">
                <a:pos x="T0" y="T1"/>
              </a:cxn>
              <a:cxn ang="T11">
                <a:pos x="T2" y="T3"/>
              </a:cxn>
              <a:cxn ang="T12">
                <a:pos x="T4" y="T5"/>
              </a:cxn>
              <a:cxn ang="T13">
                <a:pos x="T6" y="T7"/>
              </a:cxn>
              <a:cxn ang="T14">
                <a:pos x="T8" y="T9"/>
              </a:cxn>
            </a:cxnLst>
            <a:rect l="T15" t="T16" r="T17" b="T18"/>
            <a:pathLst>
              <a:path w="1780932" h="1187882">
                <a:moveTo>
                  <a:pt x="0" y="0"/>
                </a:moveTo>
                <a:lnTo>
                  <a:pt x="1780932" y="0"/>
                </a:lnTo>
                <a:lnTo>
                  <a:pt x="1780932" y="1187882"/>
                </a:lnTo>
                <a:lnTo>
                  <a:pt x="0" y="1187882"/>
                </a:lnTo>
                <a:lnTo>
                  <a:pt x="0" y="0"/>
                </a:lnTo>
                <a:close/>
              </a:path>
            </a:pathLst>
          </a:custGeom>
          <a:solidFill>
            <a:schemeClr val="accent1">
              <a:alpha val="72940"/>
            </a:schemeClr>
          </a:solidFill>
          <a:ln w="12700" cap="flat" cmpd="sng" algn="ctr">
            <a:noFill/>
            <a:prstDash val="solid"/>
            <a:miter lim="800000"/>
            <a:headEnd/>
            <a:tailEnd/>
          </a:ln>
        </p:spPr>
        <p:txBody>
          <a:bodyPr lIns="284949" tIns="284480" rIns="284480" bIns="284480" anchor="ctr"/>
          <a:lstStyle/>
          <a:p>
            <a:endParaRPr lang="zh-CN" altLang="en-US"/>
          </a:p>
        </p:txBody>
      </p:sp>
      <p:sp>
        <p:nvSpPr>
          <p:cNvPr id="34" name="任意多边形 33"/>
          <p:cNvSpPr>
            <a:spLocks/>
          </p:cNvSpPr>
          <p:nvPr/>
        </p:nvSpPr>
        <p:spPr bwMode="auto">
          <a:xfrm>
            <a:off x="908050" y="3046413"/>
            <a:ext cx="1187450" cy="1187450"/>
          </a:xfrm>
          <a:custGeom>
            <a:avLst/>
            <a:gdLst>
              <a:gd name="T0" fmla="*/ 0 w 1187288"/>
              <a:gd name="T1" fmla="*/ 594454 h 1187288"/>
              <a:gd name="T2" fmla="*/ 594454 w 1187288"/>
              <a:gd name="T3" fmla="*/ 0 h 1187288"/>
              <a:gd name="T4" fmla="*/ 1188908 w 1187288"/>
              <a:gd name="T5" fmla="*/ 594454 h 1187288"/>
              <a:gd name="T6" fmla="*/ 594454 w 1187288"/>
              <a:gd name="T7" fmla="*/ 1188908 h 1187288"/>
              <a:gd name="T8" fmla="*/ 0 w 1187288"/>
              <a:gd name="T9" fmla="*/ 594454 h 1187288"/>
              <a:gd name="T10" fmla="*/ 0 60000 65536"/>
              <a:gd name="T11" fmla="*/ 0 60000 65536"/>
              <a:gd name="T12" fmla="*/ 0 60000 65536"/>
              <a:gd name="T13" fmla="*/ 0 60000 65536"/>
              <a:gd name="T14" fmla="*/ 0 60000 65536"/>
              <a:gd name="T15" fmla="*/ 0 w 1187288"/>
              <a:gd name="T16" fmla="*/ 0 h 1187288"/>
              <a:gd name="T17" fmla="*/ 1187288 w 1187288"/>
              <a:gd name="T18" fmla="*/ 1187288 h 1187288"/>
            </a:gdLst>
            <a:ahLst/>
            <a:cxnLst>
              <a:cxn ang="T10">
                <a:pos x="T0" y="T1"/>
              </a:cxn>
              <a:cxn ang="T11">
                <a:pos x="T2" y="T3"/>
              </a:cxn>
              <a:cxn ang="T12">
                <a:pos x="T4" y="T5"/>
              </a:cxn>
              <a:cxn ang="T13">
                <a:pos x="T6" y="T7"/>
              </a:cxn>
              <a:cxn ang="T14">
                <a:pos x="T8" y="T9"/>
              </a:cxn>
            </a:cxnLst>
            <a:rect l="T15" t="T16" r="T17" b="T18"/>
            <a:pathLst>
              <a:path w="1187288" h="1187288">
                <a:moveTo>
                  <a:pt x="0" y="593644"/>
                </a:moveTo>
                <a:cubicBezTo>
                  <a:pt x="0" y="265783"/>
                  <a:pt x="265783" y="0"/>
                  <a:pt x="593644" y="0"/>
                </a:cubicBezTo>
                <a:cubicBezTo>
                  <a:pt x="921505" y="0"/>
                  <a:pt x="1187288" y="265783"/>
                  <a:pt x="1187288" y="593644"/>
                </a:cubicBezTo>
                <a:cubicBezTo>
                  <a:pt x="1187288" y="921505"/>
                  <a:pt x="921505" y="1187288"/>
                  <a:pt x="593644" y="1187288"/>
                </a:cubicBezTo>
                <a:cubicBezTo>
                  <a:pt x="265783" y="1187288"/>
                  <a:pt x="0" y="921505"/>
                  <a:pt x="0" y="593644"/>
                </a:cubicBezTo>
                <a:close/>
              </a:path>
            </a:pathLst>
          </a:custGeom>
          <a:solidFill>
            <a:schemeClr val="accent1"/>
          </a:solidFill>
          <a:ln w="12700" cap="flat" cmpd="sng" algn="ctr">
            <a:solidFill>
              <a:srgbClr val="FFFFFF"/>
            </a:solidFill>
            <a:prstDash val="solid"/>
            <a:miter lim="800000"/>
            <a:headEnd/>
            <a:tailEnd/>
          </a:ln>
        </p:spPr>
        <p:txBody>
          <a:bodyPr lIns="173874" tIns="173874" rIns="173874" bIns="173874" anchor="ctr"/>
          <a:lstStyle/>
          <a:p>
            <a:endParaRPr lang="zh-CN" altLang="en-US"/>
          </a:p>
        </p:txBody>
      </p:sp>
      <p:sp>
        <p:nvSpPr>
          <p:cNvPr id="35" name="任意多边形 34"/>
          <p:cNvSpPr>
            <a:spLocks/>
          </p:cNvSpPr>
          <p:nvPr/>
        </p:nvSpPr>
        <p:spPr bwMode="auto">
          <a:xfrm>
            <a:off x="3876675" y="3046413"/>
            <a:ext cx="1185863" cy="1187450"/>
          </a:xfrm>
          <a:custGeom>
            <a:avLst/>
            <a:gdLst>
              <a:gd name="T0" fmla="*/ 0 w 1187288"/>
              <a:gd name="T1" fmla="*/ 594454 h 1187288"/>
              <a:gd name="T2" fmla="*/ 586557 w 1187288"/>
              <a:gd name="T3" fmla="*/ 0 h 1187288"/>
              <a:gd name="T4" fmla="*/ 1173115 w 1187288"/>
              <a:gd name="T5" fmla="*/ 594454 h 1187288"/>
              <a:gd name="T6" fmla="*/ 586557 w 1187288"/>
              <a:gd name="T7" fmla="*/ 1188908 h 1187288"/>
              <a:gd name="T8" fmla="*/ 0 w 1187288"/>
              <a:gd name="T9" fmla="*/ 594454 h 1187288"/>
              <a:gd name="T10" fmla="*/ 0 60000 65536"/>
              <a:gd name="T11" fmla="*/ 0 60000 65536"/>
              <a:gd name="T12" fmla="*/ 0 60000 65536"/>
              <a:gd name="T13" fmla="*/ 0 60000 65536"/>
              <a:gd name="T14" fmla="*/ 0 60000 65536"/>
              <a:gd name="T15" fmla="*/ 0 w 1187288"/>
              <a:gd name="T16" fmla="*/ 0 h 1187288"/>
              <a:gd name="T17" fmla="*/ 1187288 w 1187288"/>
              <a:gd name="T18" fmla="*/ 1187288 h 1187288"/>
            </a:gdLst>
            <a:ahLst/>
            <a:cxnLst>
              <a:cxn ang="T10">
                <a:pos x="T0" y="T1"/>
              </a:cxn>
              <a:cxn ang="T11">
                <a:pos x="T2" y="T3"/>
              </a:cxn>
              <a:cxn ang="T12">
                <a:pos x="T4" y="T5"/>
              </a:cxn>
              <a:cxn ang="T13">
                <a:pos x="T6" y="T7"/>
              </a:cxn>
              <a:cxn ang="T14">
                <a:pos x="T8" y="T9"/>
              </a:cxn>
            </a:cxnLst>
            <a:rect l="T15" t="T16" r="T17" b="T18"/>
            <a:pathLst>
              <a:path w="1187288" h="1187288">
                <a:moveTo>
                  <a:pt x="0" y="593644"/>
                </a:moveTo>
                <a:cubicBezTo>
                  <a:pt x="0" y="265783"/>
                  <a:pt x="265783" y="0"/>
                  <a:pt x="593644" y="0"/>
                </a:cubicBezTo>
                <a:cubicBezTo>
                  <a:pt x="921505" y="0"/>
                  <a:pt x="1187288" y="265783"/>
                  <a:pt x="1187288" y="593644"/>
                </a:cubicBezTo>
                <a:cubicBezTo>
                  <a:pt x="1187288" y="921505"/>
                  <a:pt x="921505" y="1187288"/>
                  <a:pt x="593644" y="1187288"/>
                </a:cubicBezTo>
                <a:cubicBezTo>
                  <a:pt x="265783" y="1187288"/>
                  <a:pt x="0" y="921505"/>
                  <a:pt x="0" y="593644"/>
                </a:cubicBezTo>
                <a:close/>
              </a:path>
            </a:pathLst>
          </a:custGeom>
          <a:solidFill>
            <a:schemeClr val="accent1"/>
          </a:solidFill>
          <a:ln w="12700" cap="flat" cmpd="sng" algn="ctr">
            <a:solidFill>
              <a:srgbClr val="FFFFFF"/>
            </a:solidFill>
            <a:prstDash val="solid"/>
            <a:miter lim="800000"/>
            <a:headEnd/>
            <a:tailEnd/>
          </a:ln>
        </p:spPr>
        <p:txBody>
          <a:bodyPr lIns="173874" tIns="173874" rIns="173874" bIns="173874" anchor="ctr"/>
          <a:lstStyle/>
          <a:p>
            <a:endParaRPr lang="zh-CN" altLang="en-US"/>
          </a:p>
        </p:txBody>
      </p:sp>
      <p:sp>
        <p:nvSpPr>
          <p:cNvPr id="36" name="任意多边形 35"/>
          <p:cNvSpPr>
            <a:spLocks/>
          </p:cNvSpPr>
          <p:nvPr/>
        </p:nvSpPr>
        <p:spPr bwMode="auto">
          <a:xfrm>
            <a:off x="6810375" y="3046413"/>
            <a:ext cx="1187450" cy="1187450"/>
          </a:xfrm>
          <a:custGeom>
            <a:avLst/>
            <a:gdLst>
              <a:gd name="T0" fmla="*/ 0 w 1187288"/>
              <a:gd name="T1" fmla="*/ 594454 h 1187288"/>
              <a:gd name="T2" fmla="*/ 594454 w 1187288"/>
              <a:gd name="T3" fmla="*/ 0 h 1187288"/>
              <a:gd name="T4" fmla="*/ 1188908 w 1187288"/>
              <a:gd name="T5" fmla="*/ 594454 h 1187288"/>
              <a:gd name="T6" fmla="*/ 594454 w 1187288"/>
              <a:gd name="T7" fmla="*/ 1188908 h 1187288"/>
              <a:gd name="T8" fmla="*/ 0 w 1187288"/>
              <a:gd name="T9" fmla="*/ 594454 h 1187288"/>
              <a:gd name="T10" fmla="*/ 0 60000 65536"/>
              <a:gd name="T11" fmla="*/ 0 60000 65536"/>
              <a:gd name="T12" fmla="*/ 0 60000 65536"/>
              <a:gd name="T13" fmla="*/ 0 60000 65536"/>
              <a:gd name="T14" fmla="*/ 0 60000 65536"/>
              <a:gd name="T15" fmla="*/ 0 w 1187288"/>
              <a:gd name="T16" fmla="*/ 0 h 1187288"/>
              <a:gd name="T17" fmla="*/ 1187288 w 1187288"/>
              <a:gd name="T18" fmla="*/ 1187288 h 1187288"/>
            </a:gdLst>
            <a:ahLst/>
            <a:cxnLst>
              <a:cxn ang="T10">
                <a:pos x="T0" y="T1"/>
              </a:cxn>
              <a:cxn ang="T11">
                <a:pos x="T2" y="T3"/>
              </a:cxn>
              <a:cxn ang="T12">
                <a:pos x="T4" y="T5"/>
              </a:cxn>
              <a:cxn ang="T13">
                <a:pos x="T6" y="T7"/>
              </a:cxn>
              <a:cxn ang="T14">
                <a:pos x="T8" y="T9"/>
              </a:cxn>
            </a:cxnLst>
            <a:rect l="T15" t="T16" r="T17" b="T18"/>
            <a:pathLst>
              <a:path w="1187288" h="1187288">
                <a:moveTo>
                  <a:pt x="0" y="593644"/>
                </a:moveTo>
                <a:cubicBezTo>
                  <a:pt x="0" y="265783"/>
                  <a:pt x="265783" y="0"/>
                  <a:pt x="593644" y="0"/>
                </a:cubicBezTo>
                <a:cubicBezTo>
                  <a:pt x="921505" y="0"/>
                  <a:pt x="1187288" y="265783"/>
                  <a:pt x="1187288" y="593644"/>
                </a:cubicBezTo>
                <a:cubicBezTo>
                  <a:pt x="1187288" y="921505"/>
                  <a:pt x="921505" y="1187288"/>
                  <a:pt x="593644" y="1187288"/>
                </a:cubicBezTo>
                <a:cubicBezTo>
                  <a:pt x="265783" y="1187288"/>
                  <a:pt x="0" y="921505"/>
                  <a:pt x="0" y="593644"/>
                </a:cubicBezTo>
                <a:close/>
              </a:path>
            </a:pathLst>
          </a:custGeom>
          <a:solidFill>
            <a:schemeClr val="accent1"/>
          </a:solidFill>
          <a:ln w="12700" cap="flat" cmpd="sng" algn="ctr">
            <a:solidFill>
              <a:srgbClr val="FFFFFF"/>
            </a:solidFill>
            <a:prstDash val="solid"/>
            <a:miter lim="800000"/>
            <a:headEnd/>
            <a:tailEnd/>
          </a:ln>
        </p:spPr>
        <p:txBody>
          <a:bodyPr lIns="173874" tIns="173874" rIns="173874" bIns="173874" anchor="ctr"/>
          <a:lstStyle/>
          <a:p>
            <a:endParaRPr lang="zh-CN" altLang="en-US"/>
          </a:p>
        </p:txBody>
      </p:sp>
      <p:sp>
        <p:nvSpPr>
          <p:cNvPr id="37" name="任意多边形 36"/>
          <p:cNvSpPr>
            <a:spLocks/>
          </p:cNvSpPr>
          <p:nvPr/>
        </p:nvSpPr>
        <p:spPr bwMode="auto">
          <a:xfrm>
            <a:off x="9779000" y="3046413"/>
            <a:ext cx="1187450" cy="1187450"/>
          </a:xfrm>
          <a:custGeom>
            <a:avLst/>
            <a:gdLst>
              <a:gd name="T0" fmla="*/ 0 w 1187288"/>
              <a:gd name="T1" fmla="*/ 594454 h 1187288"/>
              <a:gd name="T2" fmla="*/ 594454 w 1187288"/>
              <a:gd name="T3" fmla="*/ 0 h 1187288"/>
              <a:gd name="T4" fmla="*/ 1188908 w 1187288"/>
              <a:gd name="T5" fmla="*/ 594454 h 1187288"/>
              <a:gd name="T6" fmla="*/ 594454 w 1187288"/>
              <a:gd name="T7" fmla="*/ 1188908 h 1187288"/>
              <a:gd name="T8" fmla="*/ 0 w 1187288"/>
              <a:gd name="T9" fmla="*/ 594454 h 1187288"/>
              <a:gd name="T10" fmla="*/ 0 60000 65536"/>
              <a:gd name="T11" fmla="*/ 0 60000 65536"/>
              <a:gd name="T12" fmla="*/ 0 60000 65536"/>
              <a:gd name="T13" fmla="*/ 0 60000 65536"/>
              <a:gd name="T14" fmla="*/ 0 60000 65536"/>
              <a:gd name="T15" fmla="*/ 0 w 1187288"/>
              <a:gd name="T16" fmla="*/ 0 h 1187288"/>
              <a:gd name="T17" fmla="*/ 1187288 w 1187288"/>
              <a:gd name="T18" fmla="*/ 1187288 h 1187288"/>
            </a:gdLst>
            <a:ahLst/>
            <a:cxnLst>
              <a:cxn ang="T10">
                <a:pos x="T0" y="T1"/>
              </a:cxn>
              <a:cxn ang="T11">
                <a:pos x="T2" y="T3"/>
              </a:cxn>
              <a:cxn ang="T12">
                <a:pos x="T4" y="T5"/>
              </a:cxn>
              <a:cxn ang="T13">
                <a:pos x="T6" y="T7"/>
              </a:cxn>
              <a:cxn ang="T14">
                <a:pos x="T8" y="T9"/>
              </a:cxn>
            </a:cxnLst>
            <a:rect l="T15" t="T16" r="T17" b="T18"/>
            <a:pathLst>
              <a:path w="1187288" h="1187288">
                <a:moveTo>
                  <a:pt x="0" y="593644"/>
                </a:moveTo>
                <a:cubicBezTo>
                  <a:pt x="0" y="265783"/>
                  <a:pt x="265783" y="0"/>
                  <a:pt x="593644" y="0"/>
                </a:cubicBezTo>
                <a:cubicBezTo>
                  <a:pt x="921505" y="0"/>
                  <a:pt x="1187288" y="265783"/>
                  <a:pt x="1187288" y="593644"/>
                </a:cubicBezTo>
                <a:cubicBezTo>
                  <a:pt x="1187288" y="921505"/>
                  <a:pt x="921505" y="1187288"/>
                  <a:pt x="593644" y="1187288"/>
                </a:cubicBezTo>
                <a:cubicBezTo>
                  <a:pt x="265783" y="1187288"/>
                  <a:pt x="0" y="921505"/>
                  <a:pt x="0" y="593644"/>
                </a:cubicBezTo>
                <a:close/>
              </a:path>
            </a:pathLst>
          </a:custGeom>
          <a:solidFill>
            <a:schemeClr val="accent1"/>
          </a:solidFill>
          <a:ln w="12700" cap="flat" cmpd="sng" algn="ctr">
            <a:solidFill>
              <a:srgbClr val="FFFFFF"/>
            </a:solidFill>
            <a:prstDash val="solid"/>
            <a:miter lim="800000"/>
            <a:headEnd/>
            <a:tailEnd/>
          </a:ln>
        </p:spPr>
        <p:txBody>
          <a:bodyPr lIns="173874" tIns="173874" rIns="173874" bIns="173874" anchor="ctr"/>
          <a:lstStyle/>
          <a:p>
            <a:endParaRPr lang="zh-CN" altLang="en-US"/>
          </a:p>
        </p:txBody>
      </p:sp>
      <p:sp>
        <p:nvSpPr>
          <p:cNvPr id="37895" name="文本框 37"/>
          <p:cNvSpPr txBox="1">
            <a:spLocks noChangeArrowheads="1"/>
          </p:cNvSpPr>
          <p:nvPr/>
        </p:nvSpPr>
        <p:spPr bwMode="auto">
          <a:xfrm>
            <a:off x="1123950" y="3314700"/>
            <a:ext cx="774700" cy="646113"/>
          </a:xfrm>
          <a:prstGeom prst="rect">
            <a:avLst/>
          </a:prstGeom>
          <a:noFill/>
          <a:ln w="9525">
            <a:noFill/>
            <a:miter lim="800000"/>
            <a:headEnd/>
            <a:tailEnd/>
          </a:ln>
        </p:spPr>
        <p:txBody>
          <a:bodyPr>
            <a:spAutoFit/>
          </a:bodyPr>
          <a:lstStyle/>
          <a:p>
            <a:r>
              <a:rPr lang="en-US" altLang="zh-CN" sz="3600" b="1">
                <a:solidFill>
                  <a:schemeClr val="bg1"/>
                </a:solidFill>
                <a:ea typeface="幼圆"/>
                <a:cs typeface="Arial" charset="0"/>
              </a:rPr>
              <a:t>01</a:t>
            </a:r>
          </a:p>
        </p:txBody>
      </p:sp>
      <p:sp>
        <p:nvSpPr>
          <p:cNvPr id="37896" name="文本框 38"/>
          <p:cNvSpPr txBox="1">
            <a:spLocks noChangeArrowheads="1"/>
          </p:cNvSpPr>
          <p:nvPr/>
        </p:nvSpPr>
        <p:spPr bwMode="auto">
          <a:xfrm>
            <a:off x="4106863" y="3314700"/>
            <a:ext cx="774700" cy="646113"/>
          </a:xfrm>
          <a:prstGeom prst="rect">
            <a:avLst/>
          </a:prstGeom>
          <a:noFill/>
          <a:ln w="9525">
            <a:noFill/>
            <a:miter lim="800000"/>
            <a:headEnd/>
            <a:tailEnd/>
          </a:ln>
        </p:spPr>
        <p:txBody>
          <a:bodyPr>
            <a:spAutoFit/>
          </a:bodyPr>
          <a:lstStyle/>
          <a:p>
            <a:r>
              <a:rPr lang="en-US" altLang="zh-CN" sz="3600" b="1">
                <a:solidFill>
                  <a:schemeClr val="bg1"/>
                </a:solidFill>
                <a:ea typeface="幼圆"/>
                <a:cs typeface="Arial" charset="0"/>
              </a:rPr>
              <a:t>02</a:t>
            </a:r>
          </a:p>
        </p:txBody>
      </p:sp>
      <p:sp>
        <p:nvSpPr>
          <p:cNvPr id="37897" name="文本框 39"/>
          <p:cNvSpPr txBox="1">
            <a:spLocks noChangeArrowheads="1"/>
          </p:cNvSpPr>
          <p:nvPr/>
        </p:nvSpPr>
        <p:spPr bwMode="auto">
          <a:xfrm>
            <a:off x="7037388" y="3314700"/>
            <a:ext cx="774700" cy="646113"/>
          </a:xfrm>
          <a:prstGeom prst="rect">
            <a:avLst/>
          </a:prstGeom>
          <a:noFill/>
          <a:ln w="9525">
            <a:noFill/>
            <a:miter lim="800000"/>
            <a:headEnd/>
            <a:tailEnd/>
          </a:ln>
        </p:spPr>
        <p:txBody>
          <a:bodyPr>
            <a:spAutoFit/>
          </a:bodyPr>
          <a:lstStyle/>
          <a:p>
            <a:r>
              <a:rPr lang="en-US" altLang="zh-CN" sz="3600" b="1">
                <a:solidFill>
                  <a:schemeClr val="bg1"/>
                </a:solidFill>
                <a:ea typeface="幼圆"/>
                <a:cs typeface="Arial" charset="0"/>
              </a:rPr>
              <a:t>03</a:t>
            </a:r>
          </a:p>
        </p:txBody>
      </p:sp>
      <p:sp>
        <p:nvSpPr>
          <p:cNvPr id="37898" name="文本框 40"/>
          <p:cNvSpPr txBox="1">
            <a:spLocks noChangeArrowheads="1"/>
          </p:cNvSpPr>
          <p:nvPr/>
        </p:nvSpPr>
        <p:spPr bwMode="auto">
          <a:xfrm>
            <a:off x="9983788" y="3314700"/>
            <a:ext cx="776287" cy="646113"/>
          </a:xfrm>
          <a:prstGeom prst="rect">
            <a:avLst/>
          </a:prstGeom>
          <a:noFill/>
          <a:ln w="9525">
            <a:noFill/>
            <a:miter lim="800000"/>
            <a:headEnd/>
            <a:tailEnd/>
          </a:ln>
        </p:spPr>
        <p:txBody>
          <a:bodyPr>
            <a:spAutoFit/>
          </a:bodyPr>
          <a:lstStyle/>
          <a:p>
            <a:r>
              <a:rPr lang="en-US" altLang="zh-CN" sz="3600" b="1">
                <a:solidFill>
                  <a:schemeClr val="bg1"/>
                </a:solidFill>
                <a:ea typeface="幼圆"/>
                <a:cs typeface="Arial" charset="0"/>
              </a:rPr>
              <a:t>04</a:t>
            </a:r>
          </a:p>
        </p:txBody>
      </p:sp>
      <p:sp>
        <p:nvSpPr>
          <p:cNvPr id="50" name="KSO_Shape"/>
          <p:cNvSpPr>
            <a:spLocks/>
          </p:cNvSpPr>
          <p:nvPr/>
        </p:nvSpPr>
        <p:spPr bwMode="auto">
          <a:xfrm>
            <a:off x="985838" y="1670050"/>
            <a:ext cx="1176337" cy="1074738"/>
          </a:xfrm>
          <a:custGeom>
            <a:avLst/>
            <a:gdLst>
              <a:gd name="T0" fmla="*/ 2147483647 w 6786"/>
              <a:gd name="T1" fmla="*/ 2147483647 h 6192"/>
              <a:gd name="T2" fmla="*/ 2147483647 w 6786"/>
              <a:gd name="T3" fmla="*/ 2147483647 h 6192"/>
              <a:gd name="T4" fmla="*/ 2147483647 w 6786"/>
              <a:gd name="T5" fmla="*/ 2147483647 h 6192"/>
              <a:gd name="T6" fmla="*/ 2147483647 w 6786"/>
              <a:gd name="T7" fmla="*/ 2147483647 h 6192"/>
              <a:gd name="T8" fmla="*/ 2147483647 w 6786"/>
              <a:gd name="T9" fmla="*/ 2147483647 h 6192"/>
              <a:gd name="T10" fmla="*/ 2147483647 w 6786"/>
              <a:gd name="T11" fmla="*/ 2147483647 h 6192"/>
              <a:gd name="T12" fmla="*/ 2147483647 w 6786"/>
              <a:gd name="T13" fmla="*/ 2147483647 h 6192"/>
              <a:gd name="T14" fmla="*/ 2147483647 w 6786"/>
              <a:gd name="T15" fmla="*/ 2147483647 h 6192"/>
              <a:gd name="T16" fmla="*/ 2147483647 w 6786"/>
              <a:gd name="T17" fmla="*/ 2147483647 h 6192"/>
              <a:gd name="T18" fmla="*/ 2147483647 w 6786"/>
              <a:gd name="T19" fmla="*/ 2147483647 h 6192"/>
              <a:gd name="T20" fmla="*/ 2147483647 w 6786"/>
              <a:gd name="T21" fmla="*/ 2147483647 h 6192"/>
              <a:gd name="T22" fmla="*/ 2147483647 w 6786"/>
              <a:gd name="T23" fmla="*/ 2147483647 h 6192"/>
              <a:gd name="T24" fmla="*/ 2147483647 w 6786"/>
              <a:gd name="T25" fmla="*/ 2147483647 h 6192"/>
              <a:gd name="T26" fmla="*/ 2147483647 w 6786"/>
              <a:gd name="T27" fmla="*/ 2147483647 h 6192"/>
              <a:gd name="T28" fmla="*/ 2147483647 w 6786"/>
              <a:gd name="T29" fmla="*/ 2147483647 h 6192"/>
              <a:gd name="T30" fmla="*/ 2147483647 w 6786"/>
              <a:gd name="T31" fmla="*/ 2147483647 h 6192"/>
              <a:gd name="T32" fmla="*/ 2147483647 w 6786"/>
              <a:gd name="T33" fmla="*/ 2147483647 h 6192"/>
              <a:gd name="T34" fmla="*/ 2147483647 w 6786"/>
              <a:gd name="T35" fmla="*/ 2147483647 h 6192"/>
              <a:gd name="T36" fmla="*/ 2147483647 w 6786"/>
              <a:gd name="T37" fmla="*/ 2147483647 h 6192"/>
              <a:gd name="T38" fmla="*/ 2147483647 w 6786"/>
              <a:gd name="T39" fmla="*/ 2147483647 h 6192"/>
              <a:gd name="T40" fmla="*/ 2147483647 w 6786"/>
              <a:gd name="T41" fmla="*/ 2147483647 h 6192"/>
              <a:gd name="T42" fmla="*/ 2147483647 w 6786"/>
              <a:gd name="T43" fmla="*/ 2147483647 h 6192"/>
              <a:gd name="T44" fmla="*/ 2147483647 w 6786"/>
              <a:gd name="T45" fmla="*/ 2147483647 h 6192"/>
              <a:gd name="T46" fmla="*/ 2147483647 w 6786"/>
              <a:gd name="T47" fmla="*/ 2147483647 h 6192"/>
              <a:gd name="T48" fmla="*/ 2147483647 w 6786"/>
              <a:gd name="T49" fmla="*/ 2147483647 h 6192"/>
              <a:gd name="T50" fmla="*/ 2147483647 w 6786"/>
              <a:gd name="T51" fmla="*/ 2147483647 h 6192"/>
              <a:gd name="T52" fmla="*/ 2147483647 w 6786"/>
              <a:gd name="T53" fmla="*/ 2147483647 h 6192"/>
              <a:gd name="T54" fmla="*/ 2147483647 w 6786"/>
              <a:gd name="T55" fmla="*/ 2147483647 h 6192"/>
              <a:gd name="T56" fmla="*/ 2147483647 w 6786"/>
              <a:gd name="T57" fmla="*/ 2147483647 h 6192"/>
              <a:gd name="T58" fmla="*/ 2147483647 w 6786"/>
              <a:gd name="T59" fmla="*/ 2147483647 h 6192"/>
              <a:gd name="T60" fmla="*/ 2147483647 w 6786"/>
              <a:gd name="T61" fmla="*/ 2147483647 h 6192"/>
              <a:gd name="T62" fmla="*/ 2147483647 w 6786"/>
              <a:gd name="T63" fmla="*/ 2147483647 h 6192"/>
              <a:gd name="T64" fmla="*/ 2147483647 w 6786"/>
              <a:gd name="T65" fmla="*/ 2147483647 h 6192"/>
              <a:gd name="T66" fmla="*/ 2147483647 w 6786"/>
              <a:gd name="T67" fmla="*/ 2147483647 h 6192"/>
              <a:gd name="T68" fmla="*/ 2147483647 w 6786"/>
              <a:gd name="T69" fmla="*/ 2147483647 h 6192"/>
              <a:gd name="T70" fmla="*/ 2147483647 w 6786"/>
              <a:gd name="T71" fmla="*/ 0 h 6192"/>
              <a:gd name="T72" fmla="*/ 2147483647 w 6786"/>
              <a:gd name="T73" fmla="*/ 2147483647 h 6192"/>
              <a:gd name="T74" fmla="*/ 2147483647 w 6786"/>
              <a:gd name="T75" fmla="*/ 2147483647 h 6192"/>
              <a:gd name="T76" fmla="*/ 2147483647 w 6786"/>
              <a:gd name="T77" fmla="*/ 2147483647 h 6192"/>
              <a:gd name="T78" fmla="*/ 2147483647 w 6786"/>
              <a:gd name="T79" fmla="*/ 2147483647 h 6192"/>
              <a:gd name="T80" fmla="*/ 2147483647 w 6786"/>
              <a:gd name="T81" fmla="*/ 2147483647 h 6192"/>
              <a:gd name="T82" fmla="*/ 2147483647 w 6786"/>
              <a:gd name="T83" fmla="*/ 2147483647 h 6192"/>
              <a:gd name="T84" fmla="*/ 2147483647 w 6786"/>
              <a:gd name="T85" fmla="*/ 2147483647 h 6192"/>
              <a:gd name="T86" fmla="*/ 2147483647 w 6786"/>
              <a:gd name="T87" fmla="*/ 2147483647 h 6192"/>
              <a:gd name="T88" fmla="*/ 2147483647 w 6786"/>
              <a:gd name="T89" fmla="*/ 2147483647 h 6192"/>
              <a:gd name="T90" fmla="*/ 2147483647 w 6786"/>
              <a:gd name="T91" fmla="*/ 2147483647 h 6192"/>
              <a:gd name="T92" fmla="*/ 2147483647 w 6786"/>
              <a:gd name="T93" fmla="*/ 2147483647 h 6192"/>
              <a:gd name="T94" fmla="*/ 2147483647 w 6786"/>
              <a:gd name="T95" fmla="*/ 2147483647 h 6192"/>
              <a:gd name="T96" fmla="*/ 2147483647 w 6786"/>
              <a:gd name="T97" fmla="*/ 2147483647 h 6192"/>
              <a:gd name="T98" fmla="*/ 2147483647 w 6786"/>
              <a:gd name="T99" fmla="*/ 2147483647 h 6192"/>
              <a:gd name="T100" fmla="*/ 2147483647 w 6786"/>
              <a:gd name="T101" fmla="*/ 2147483647 h 6192"/>
              <a:gd name="T102" fmla="*/ 2147483647 w 6786"/>
              <a:gd name="T103" fmla="*/ 2147483647 h 6192"/>
              <a:gd name="T104" fmla="*/ 2147483647 w 6786"/>
              <a:gd name="T105" fmla="*/ 2147483647 h 6192"/>
              <a:gd name="T106" fmla="*/ 2147483647 w 6786"/>
              <a:gd name="T107" fmla="*/ 2147483647 h 6192"/>
              <a:gd name="T108" fmla="*/ 2147483647 w 6786"/>
              <a:gd name="T109" fmla="*/ 2147483647 h 6192"/>
              <a:gd name="T110" fmla="*/ 2147483647 w 6786"/>
              <a:gd name="T111" fmla="*/ 2147483647 h 6192"/>
              <a:gd name="T112" fmla="*/ 2147483647 w 6786"/>
              <a:gd name="T113" fmla="*/ 2147483647 h 6192"/>
              <a:gd name="T114" fmla="*/ 2147483647 w 6786"/>
              <a:gd name="T115" fmla="*/ 2147483647 h 6192"/>
              <a:gd name="T116" fmla="*/ 2147483647 w 6786"/>
              <a:gd name="T117" fmla="*/ 2147483647 h 6192"/>
              <a:gd name="T118" fmla="*/ 2147483647 w 6786"/>
              <a:gd name="T119" fmla="*/ 2147483647 h 6192"/>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786"/>
              <a:gd name="T181" fmla="*/ 0 h 6192"/>
              <a:gd name="T182" fmla="*/ 6786 w 6786"/>
              <a:gd name="T183" fmla="*/ 6192 h 6192"/>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786" h="6192">
                <a:moveTo>
                  <a:pt x="299" y="4505"/>
                </a:moveTo>
                <a:lnTo>
                  <a:pt x="705" y="4505"/>
                </a:lnTo>
                <a:lnTo>
                  <a:pt x="705" y="5068"/>
                </a:lnTo>
                <a:lnTo>
                  <a:pt x="706" y="5105"/>
                </a:lnTo>
                <a:lnTo>
                  <a:pt x="708" y="5142"/>
                </a:lnTo>
                <a:lnTo>
                  <a:pt x="714" y="5178"/>
                </a:lnTo>
                <a:lnTo>
                  <a:pt x="720" y="5214"/>
                </a:lnTo>
                <a:lnTo>
                  <a:pt x="728" y="5249"/>
                </a:lnTo>
                <a:lnTo>
                  <a:pt x="737" y="5283"/>
                </a:lnTo>
                <a:lnTo>
                  <a:pt x="749" y="5318"/>
                </a:lnTo>
                <a:lnTo>
                  <a:pt x="762" y="5351"/>
                </a:lnTo>
                <a:lnTo>
                  <a:pt x="777" y="5383"/>
                </a:lnTo>
                <a:lnTo>
                  <a:pt x="793" y="5414"/>
                </a:lnTo>
                <a:lnTo>
                  <a:pt x="810" y="5444"/>
                </a:lnTo>
                <a:lnTo>
                  <a:pt x="829" y="5474"/>
                </a:lnTo>
                <a:lnTo>
                  <a:pt x="850" y="5502"/>
                </a:lnTo>
                <a:lnTo>
                  <a:pt x="871" y="5530"/>
                </a:lnTo>
                <a:lnTo>
                  <a:pt x="894" y="5556"/>
                </a:lnTo>
                <a:lnTo>
                  <a:pt x="918" y="5581"/>
                </a:lnTo>
                <a:lnTo>
                  <a:pt x="943" y="5606"/>
                </a:lnTo>
                <a:lnTo>
                  <a:pt x="970" y="5628"/>
                </a:lnTo>
                <a:lnTo>
                  <a:pt x="998" y="5650"/>
                </a:lnTo>
                <a:lnTo>
                  <a:pt x="1026" y="5670"/>
                </a:lnTo>
                <a:lnTo>
                  <a:pt x="1056" y="5689"/>
                </a:lnTo>
                <a:lnTo>
                  <a:pt x="1086" y="5707"/>
                </a:lnTo>
                <a:lnTo>
                  <a:pt x="1117" y="5723"/>
                </a:lnTo>
                <a:lnTo>
                  <a:pt x="1149" y="5738"/>
                </a:lnTo>
                <a:lnTo>
                  <a:pt x="1182" y="5750"/>
                </a:lnTo>
                <a:lnTo>
                  <a:pt x="1216" y="5761"/>
                </a:lnTo>
                <a:lnTo>
                  <a:pt x="1251" y="5772"/>
                </a:lnTo>
                <a:lnTo>
                  <a:pt x="1285" y="5779"/>
                </a:lnTo>
                <a:lnTo>
                  <a:pt x="1321" y="5786"/>
                </a:lnTo>
                <a:lnTo>
                  <a:pt x="1358" y="5791"/>
                </a:lnTo>
                <a:lnTo>
                  <a:pt x="1394" y="5793"/>
                </a:lnTo>
                <a:lnTo>
                  <a:pt x="1432" y="5794"/>
                </a:lnTo>
                <a:lnTo>
                  <a:pt x="3489" y="5794"/>
                </a:lnTo>
                <a:lnTo>
                  <a:pt x="3527" y="5793"/>
                </a:lnTo>
                <a:lnTo>
                  <a:pt x="3563" y="5791"/>
                </a:lnTo>
                <a:lnTo>
                  <a:pt x="3600" y="5786"/>
                </a:lnTo>
                <a:lnTo>
                  <a:pt x="3635" y="5779"/>
                </a:lnTo>
                <a:lnTo>
                  <a:pt x="3670" y="5772"/>
                </a:lnTo>
                <a:lnTo>
                  <a:pt x="3705" y="5761"/>
                </a:lnTo>
                <a:lnTo>
                  <a:pt x="3739" y="5750"/>
                </a:lnTo>
                <a:lnTo>
                  <a:pt x="3772" y="5738"/>
                </a:lnTo>
                <a:lnTo>
                  <a:pt x="3804" y="5723"/>
                </a:lnTo>
                <a:lnTo>
                  <a:pt x="3835" y="5707"/>
                </a:lnTo>
                <a:lnTo>
                  <a:pt x="3866" y="5689"/>
                </a:lnTo>
                <a:lnTo>
                  <a:pt x="3896" y="5670"/>
                </a:lnTo>
                <a:lnTo>
                  <a:pt x="3923" y="5650"/>
                </a:lnTo>
                <a:lnTo>
                  <a:pt x="3951" y="5628"/>
                </a:lnTo>
                <a:lnTo>
                  <a:pt x="3978" y="5606"/>
                </a:lnTo>
                <a:lnTo>
                  <a:pt x="4003" y="5581"/>
                </a:lnTo>
                <a:lnTo>
                  <a:pt x="4027" y="5556"/>
                </a:lnTo>
                <a:lnTo>
                  <a:pt x="4050" y="5530"/>
                </a:lnTo>
                <a:lnTo>
                  <a:pt x="4071" y="5502"/>
                </a:lnTo>
                <a:lnTo>
                  <a:pt x="4092" y="5474"/>
                </a:lnTo>
                <a:lnTo>
                  <a:pt x="4111" y="5444"/>
                </a:lnTo>
                <a:lnTo>
                  <a:pt x="4128" y="5414"/>
                </a:lnTo>
                <a:lnTo>
                  <a:pt x="4144" y="5383"/>
                </a:lnTo>
                <a:lnTo>
                  <a:pt x="4159" y="5351"/>
                </a:lnTo>
                <a:lnTo>
                  <a:pt x="4172" y="5318"/>
                </a:lnTo>
                <a:lnTo>
                  <a:pt x="4184" y="5283"/>
                </a:lnTo>
                <a:lnTo>
                  <a:pt x="4193" y="5249"/>
                </a:lnTo>
                <a:lnTo>
                  <a:pt x="4201" y="5214"/>
                </a:lnTo>
                <a:lnTo>
                  <a:pt x="4207" y="5178"/>
                </a:lnTo>
                <a:lnTo>
                  <a:pt x="4213" y="5142"/>
                </a:lnTo>
                <a:lnTo>
                  <a:pt x="4215" y="5105"/>
                </a:lnTo>
                <a:lnTo>
                  <a:pt x="4216" y="5068"/>
                </a:lnTo>
                <a:lnTo>
                  <a:pt x="4216" y="4505"/>
                </a:lnTo>
                <a:lnTo>
                  <a:pt x="6397" y="4505"/>
                </a:lnTo>
                <a:lnTo>
                  <a:pt x="6786" y="5455"/>
                </a:lnTo>
                <a:lnTo>
                  <a:pt x="6786" y="6192"/>
                </a:lnTo>
                <a:lnTo>
                  <a:pt x="0" y="6192"/>
                </a:lnTo>
                <a:lnTo>
                  <a:pt x="0" y="5442"/>
                </a:lnTo>
                <a:lnTo>
                  <a:pt x="299" y="4505"/>
                </a:lnTo>
                <a:close/>
                <a:moveTo>
                  <a:pt x="1432" y="0"/>
                </a:moveTo>
                <a:lnTo>
                  <a:pt x="1432" y="0"/>
                </a:lnTo>
                <a:lnTo>
                  <a:pt x="1415" y="0"/>
                </a:lnTo>
                <a:lnTo>
                  <a:pt x="1397" y="2"/>
                </a:lnTo>
                <a:lnTo>
                  <a:pt x="1380" y="4"/>
                </a:lnTo>
                <a:lnTo>
                  <a:pt x="1363" y="6"/>
                </a:lnTo>
                <a:lnTo>
                  <a:pt x="1347" y="10"/>
                </a:lnTo>
                <a:lnTo>
                  <a:pt x="1331" y="15"/>
                </a:lnTo>
                <a:lnTo>
                  <a:pt x="1316" y="20"/>
                </a:lnTo>
                <a:lnTo>
                  <a:pt x="1300" y="26"/>
                </a:lnTo>
                <a:lnTo>
                  <a:pt x="1285" y="33"/>
                </a:lnTo>
                <a:lnTo>
                  <a:pt x="1271" y="40"/>
                </a:lnTo>
                <a:lnTo>
                  <a:pt x="1257" y="49"/>
                </a:lnTo>
                <a:lnTo>
                  <a:pt x="1243" y="57"/>
                </a:lnTo>
                <a:lnTo>
                  <a:pt x="1229" y="67"/>
                </a:lnTo>
                <a:lnTo>
                  <a:pt x="1216" y="77"/>
                </a:lnTo>
                <a:lnTo>
                  <a:pt x="1205" y="87"/>
                </a:lnTo>
                <a:lnTo>
                  <a:pt x="1193" y="99"/>
                </a:lnTo>
                <a:lnTo>
                  <a:pt x="1182" y="111"/>
                </a:lnTo>
                <a:lnTo>
                  <a:pt x="1171" y="123"/>
                </a:lnTo>
                <a:lnTo>
                  <a:pt x="1161" y="136"/>
                </a:lnTo>
                <a:lnTo>
                  <a:pt x="1151" y="149"/>
                </a:lnTo>
                <a:lnTo>
                  <a:pt x="1142" y="162"/>
                </a:lnTo>
                <a:lnTo>
                  <a:pt x="1135" y="176"/>
                </a:lnTo>
                <a:lnTo>
                  <a:pt x="1127" y="191"/>
                </a:lnTo>
                <a:lnTo>
                  <a:pt x="1120" y="206"/>
                </a:lnTo>
                <a:lnTo>
                  <a:pt x="1115" y="221"/>
                </a:lnTo>
                <a:lnTo>
                  <a:pt x="1109" y="237"/>
                </a:lnTo>
                <a:lnTo>
                  <a:pt x="1104" y="254"/>
                </a:lnTo>
                <a:lnTo>
                  <a:pt x="1101" y="270"/>
                </a:lnTo>
                <a:lnTo>
                  <a:pt x="1097" y="287"/>
                </a:lnTo>
                <a:lnTo>
                  <a:pt x="1095" y="303"/>
                </a:lnTo>
                <a:lnTo>
                  <a:pt x="1094" y="320"/>
                </a:lnTo>
                <a:lnTo>
                  <a:pt x="1093" y="337"/>
                </a:lnTo>
                <a:lnTo>
                  <a:pt x="1093" y="5068"/>
                </a:lnTo>
                <a:lnTo>
                  <a:pt x="1094" y="5085"/>
                </a:lnTo>
                <a:lnTo>
                  <a:pt x="1095" y="5102"/>
                </a:lnTo>
                <a:lnTo>
                  <a:pt x="1097" y="5119"/>
                </a:lnTo>
                <a:lnTo>
                  <a:pt x="1101" y="5135"/>
                </a:lnTo>
                <a:lnTo>
                  <a:pt x="1104" y="5152"/>
                </a:lnTo>
                <a:lnTo>
                  <a:pt x="1109" y="5169"/>
                </a:lnTo>
                <a:lnTo>
                  <a:pt x="1115" y="5184"/>
                </a:lnTo>
                <a:lnTo>
                  <a:pt x="1120" y="5199"/>
                </a:lnTo>
                <a:lnTo>
                  <a:pt x="1127" y="5214"/>
                </a:lnTo>
                <a:lnTo>
                  <a:pt x="1135" y="5229"/>
                </a:lnTo>
                <a:lnTo>
                  <a:pt x="1142" y="5242"/>
                </a:lnTo>
                <a:lnTo>
                  <a:pt x="1151" y="5256"/>
                </a:lnTo>
                <a:lnTo>
                  <a:pt x="1161" y="5269"/>
                </a:lnTo>
                <a:lnTo>
                  <a:pt x="1171" y="5282"/>
                </a:lnTo>
                <a:lnTo>
                  <a:pt x="1182" y="5295"/>
                </a:lnTo>
                <a:lnTo>
                  <a:pt x="1193" y="5307"/>
                </a:lnTo>
                <a:lnTo>
                  <a:pt x="1205" y="5318"/>
                </a:lnTo>
                <a:lnTo>
                  <a:pt x="1217" y="5328"/>
                </a:lnTo>
                <a:lnTo>
                  <a:pt x="1229" y="5339"/>
                </a:lnTo>
                <a:lnTo>
                  <a:pt x="1243" y="5348"/>
                </a:lnTo>
                <a:lnTo>
                  <a:pt x="1257" y="5357"/>
                </a:lnTo>
                <a:lnTo>
                  <a:pt x="1271" y="5365"/>
                </a:lnTo>
                <a:lnTo>
                  <a:pt x="1285" y="5372"/>
                </a:lnTo>
                <a:lnTo>
                  <a:pt x="1300" y="5380"/>
                </a:lnTo>
                <a:lnTo>
                  <a:pt x="1316" y="5385"/>
                </a:lnTo>
                <a:lnTo>
                  <a:pt x="1331" y="5390"/>
                </a:lnTo>
                <a:lnTo>
                  <a:pt x="1347" y="5396"/>
                </a:lnTo>
                <a:lnTo>
                  <a:pt x="1364" y="5399"/>
                </a:lnTo>
                <a:lnTo>
                  <a:pt x="1380" y="5402"/>
                </a:lnTo>
                <a:lnTo>
                  <a:pt x="1397" y="5404"/>
                </a:lnTo>
                <a:lnTo>
                  <a:pt x="1415" y="5405"/>
                </a:lnTo>
                <a:lnTo>
                  <a:pt x="1432" y="5406"/>
                </a:lnTo>
                <a:lnTo>
                  <a:pt x="3489" y="5406"/>
                </a:lnTo>
                <a:lnTo>
                  <a:pt x="3506" y="5405"/>
                </a:lnTo>
                <a:lnTo>
                  <a:pt x="3524" y="5404"/>
                </a:lnTo>
                <a:lnTo>
                  <a:pt x="3541" y="5402"/>
                </a:lnTo>
                <a:lnTo>
                  <a:pt x="3557" y="5399"/>
                </a:lnTo>
                <a:lnTo>
                  <a:pt x="3574" y="5396"/>
                </a:lnTo>
                <a:lnTo>
                  <a:pt x="3590" y="5390"/>
                </a:lnTo>
                <a:lnTo>
                  <a:pt x="3605" y="5385"/>
                </a:lnTo>
                <a:lnTo>
                  <a:pt x="3621" y="5380"/>
                </a:lnTo>
                <a:lnTo>
                  <a:pt x="3636" y="5372"/>
                </a:lnTo>
                <a:lnTo>
                  <a:pt x="3650" y="5365"/>
                </a:lnTo>
                <a:lnTo>
                  <a:pt x="3664" y="5357"/>
                </a:lnTo>
                <a:lnTo>
                  <a:pt x="3678" y="5348"/>
                </a:lnTo>
                <a:lnTo>
                  <a:pt x="3692" y="5339"/>
                </a:lnTo>
                <a:lnTo>
                  <a:pt x="3705" y="5328"/>
                </a:lnTo>
                <a:lnTo>
                  <a:pt x="3717" y="5318"/>
                </a:lnTo>
                <a:lnTo>
                  <a:pt x="3728" y="5307"/>
                </a:lnTo>
                <a:lnTo>
                  <a:pt x="3739" y="5295"/>
                </a:lnTo>
                <a:lnTo>
                  <a:pt x="3750" y="5282"/>
                </a:lnTo>
                <a:lnTo>
                  <a:pt x="3760" y="5269"/>
                </a:lnTo>
                <a:lnTo>
                  <a:pt x="3770" y="5256"/>
                </a:lnTo>
                <a:lnTo>
                  <a:pt x="3779" y="5242"/>
                </a:lnTo>
                <a:lnTo>
                  <a:pt x="3786" y="5229"/>
                </a:lnTo>
                <a:lnTo>
                  <a:pt x="3794" y="5214"/>
                </a:lnTo>
                <a:lnTo>
                  <a:pt x="3801" y="5199"/>
                </a:lnTo>
                <a:lnTo>
                  <a:pt x="3807" y="5184"/>
                </a:lnTo>
                <a:lnTo>
                  <a:pt x="3812" y="5169"/>
                </a:lnTo>
                <a:lnTo>
                  <a:pt x="3817" y="5152"/>
                </a:lnTo>
                <a:lnTo>
                  <a:pt x="3820" y="5135"/>
                </a:lnTo>
                <a:lnTo>
                  <a:pt x="3824" y="5119"/>
                </a:lnTo>
                <a:lnTo>
                  <a:pt x="3826" y="5102"/>
                </a:lnTo>
                <a:lnTo>
                  <a:pt x="3827" y="5085"/>
                </a:lnTo>
                <a:lnTo>
                  <a:pt x="3828" y="5068"/>
                </a:lnTo>
                <a:lnTo>
                  <a:pt x="3828" y="337"/>
                </a:lnTo>
                <a:lnTo>
                  <a:pt x="3827" y="320"/>
                </a:lnTo>
                <a:lnTo>
                  <a:pt x="3826" y="303"/>
                </a:lnTo>
                <a:lnTo>
                  <a:pt x="3824" y="287"/>
                </a:lnTo>
                <a:lnTo>
                  <a:pt x="3820" y="270"/>
                </a:lnTo>
                <a:lnTo>
                  <a:pt x="3817" y="254"/>
                </a:lnTo>
                <a:lnTo>
                  <a:pt x="3812" y="237"/>
                </a:lnTo>
                <a:lnTo>
                  <a:pt x="3807" y="221"/>
                </a:lnTo>
                <a:lnTo>
                  <a:pt x="3801" y="206"/>
                </a:lnTo>
                <a:lnTo>
                  <a:pt x="3794" y="191"/>
                </a:lnTo>
                <a:lnTo>
                  <a:pt x="3786" y="176"/>
                </a:lnTo>
                <a:lnTo>
                  <a:pt x="3779" y="162"/>
                </a:lnTo>
                <a:lnTo>
                  <a:pt x="3770" y="149"/>
                </a:lnTo>
                <a:lnTo>
                  <a:pt x="3760" y="136"/>
                </a:lnTo>
                <a:lnTo>
                  <a:pt x="3750" y="123"/>
                </a:lnTo>
                <a:lnTo>
                  <a:pt x="3739" y="111"/>
                </a:lnTo>
                <a:lnTo>
                  <a:pt x="3728" y="99"/>
                </a:lnTo>
                <a:lnTo>
                  <a:pt x="3717" y="87"/>
                </a:lnTo>
                <a:lnTo>
                  <a:pt x="3705" y="77"/>
                </a:lnTo>
                <a:lnTo>
                  <a:pt x="3692" y="67"/>
                </a:lnTo>
                <a:lnTo>
                  <a:pt x="3678" y="57"/>
                </a:lnTo>
                <a:lnTo>
                  <a:pt x="3664" y="49"/>
                </a:lnTo>
                <a:lnTo>
                  <a:pt x="3650" y="40"/>
                </a:lnTo>
                <a:lnTo>
                  <a:pt x="3636" y="33"/>
                </a:lnTo>
                <a:lnTo>
                  <a:pt x="3621" y="26"/>
                </a:lnTo>
                <a:lnTo>
                  <a:pt x="3605" y="20"/>
                </a:lnTo>
                <a:lnTo>
                  <a:pt x="3590" y="15"/>
                </a:lnTo>
                <a:lnTo>
                  <a:pt x="3574" y="10"/>
                </a:lnTo>
                <a:lnTo>
                  <a:pt x="3558" y="6"/>
                </a:lnTo>
                <a:lnTo>
                  <a:pt x="3541" y="4"/>
                </a:lnTo>
                <a:lnTo>
                  <a:pt x="3524" y="2"/>
                </a:lnTo>
                <a:lnTo>
                  <a:pt x="3506" y="0"/>
                </a:lnTo>
                <a:lnTo>
                  <a:pt x="3489" y="0"/>
                </a:lnTo>
                <a:lnTo>
                  <a:pt x="1432" y="0"/>
                </a:lnTo>
                <a:close/>
                <a:moveTo>
                  <a:pt x="1557" y="440"/>
                </a:moveTo>
                <a:lnTo>
                  <a:pt x="3380" y="440"/>
                </a:lnTo>
                <a:lnTo>
                  <a:pt x="3380" y="2954"/>
                </a:lnTo>
                <a:lnTo>
                  <a:pt x="1557" y="2954"/>
                </a:lnTo>
                <a:lnTo>
                  <a:pt x="1557" y="440"/>
                </a:lnTo>
                <a:close/>
                <a:moveTo>
                  <a:pt x="1556" y="3311"/>
                </a:moveTo>
                <a:lnTo>
                  <a:pt x="2181" y="3311"/>
                </a:lnTo>
                <a:lnTo>
                  <a:pt x="2181" y="3539"/>
                </a:lnTo>
                <a:lnTo>
                  <a:pt x="1556" y="3539"/>
                </a:lnTo>
                <a:lnTo>
                  <a:pt x="1556" y="3311"/>
                </a:lnTo>
                <a:close/>
                <a:moveTo>
                  <a:pt x="2766" y="3311"/>
                </a:moveTo>
                <a:lnTo>
                  <a:pt x="3391" y="3311"/>
                </a:lnTo>
                <a:lnTo>
                  <a:pt x="3391" y="3539"/>
                </a:lnTo>
                <a:lnTo>
                  <a:pt x="2766" y="3539"/>
                </a:lnTo>
                <a:lnTo>
                  <a:pt x="2766" y="3311"/>
                </a:lnTo>
                <a:close/>
                <a:moveTo>
                  <a:pt x="2473" y="3291"/>
                </a:moveTo>
                <a:lnTo>
                  <a:pt x="2473" y="3291"/>
                </a:lnTo>
                <a:lnTo>
                  <a:pt x="2488" y="3292"/>
                </a:lnTo>
                <a:lnTo>
                  <a:pt x="2502" y="3294"/>
                </a:lnTo>
                <a:lnTo>
                  <a:pt x="2516" y="3297"/>
                </a:lnTo>
                <a:lnTo>
                  <a:pt x="2529" y="3302"/>
                </a:lnTo>
                <a:lnTo>
                  <a:pt x="2542" y="3308"/>
                </a:lnTo>
                <a:lnTo>
                  <a:pt x="2554" y="3314"/>
                </a:lnTo>
                <a:lnTo>
                  <a:pt x="2564" y="3322"/>
                </a:lnTo>
                <a:lnTo>
                  <a:pt x="2575" y="3332"/>
                </a:lnTo>
                <a:lnTo>
                  <a:pt x="2584" y="3341"/>
                </a:lnTo>
                <a:lnTo>
                  <a:pt x="2592" y="3352"/>
                </a:lnTo>
                <a:lnTo>
                  <a:pt x="2600" y="3363"/>
                </a:lnTo>
                <a:lnTo>
                  <a:pt x="2605" y="3376"/>
                </a:lnTo>
                <a:lnTo>
                  <a:pt x="2611" y="3387"/>
                </a:lnTo>
                <a:lnTo>
                  <a:pt x="2614" y="3401"/>
                </a:lnTo>
                <a:lnTo>
                  <a:pt x="2616" y="3414"/>
                </a:lnTo>
                <a:lnTo>
                  <a:pt x="2617" y="3428"/>
                </a:lnTo>
                <a:lnTo>
                  <a:pt x="2616" y="3443"/>
                </a:lnTo>
                <a:lnTo>
                  <a:pt x="2614" y="3456"/>
                </a:lnTo>
                <a:lnTo>
                  <a:pt x="2611" y="3470"/>
                </a:lnTo>
                <a:lnTo>
                  <a:pt x="2605" y="3483"/>
                </a:lnTo>
                <a:lnTo>
                  <a:pt x="2600" y="3494"/>
                </a:lnTo>
                <a:lnTo>
                  <a:pt x="2592" y="3505"/>
                </a:lnTo>
                <a:lnTo>
                  <a:pt x="2584" y="3516"/>
                </a:lnTo>
                <a:lnTo>
                  <a:pt x="2575" y="3527"/>
                </a:lnTo>
                <a:lnTo>
                  <a:pt x="2564" y="3535"/>
                </a:lnTo>
                <a:lnTo>
                  <a:pt x="2554" y="3543"/>
                </a:lnTo>
                <a:lnTo>
                  <a:pt x="2542" y="3550"/>
                </a:lnTo>
                <a:lnTo>
                  <a:pt x="2529" y="3556"/>
                </a:lnTo>
                <a:lnTo>
                  <a:pt x="2516" y="3560"/>
                </a:lnTo>
                <a:lnTo>
                  <a:pt x="2502" y="3564"/>
                </a:lnTo>
                <a:lnTo>
                  <a:pt x="2488" y="3565"/>
                </a:lnTo>
                <a:lnTo>
                  <a:pt x="2473" y="3566"/>
                </a:lnTo>
                <a:lnTo>
                  <a:pt x="2459" y="3565"/>
                </a:lnTo>
                <a:lnTo>
                  <a:pt x="2444" y="3564"/>
                </a:lnTo>
                <a:lnTo>
                  <a:pt x="2432" y="3560"/>
                </a:lnTo>
                <a:lnTo>
                  <a:pt x="2418" y="3556"/>
                </a:lnTo>
                <a:lnTo>
                  <a:pt x="2406" y="3550"/>
                </a:lnTo>
                <a:lnTo>
                  <a:pt x="2394" y="3543"/>
                </a:lnTo>
                <a:lnTo>
                  <a:pt x="2382" y="3535"/>
                </a:lnTo>
                <a:lnTo>
                  <a:pt x="2373" y="3527"/>
                </a:lnTo>
                <a:lnTo>
                  <a:pt x="2363" y="3516"/>
                </a:lnTo>
                <a:lnTo>
                  <a:pt x="2356" y="3505"/>
                </a:lnTo>
                <a:lnTo>
                  <a:pt x="2348" y="3494"/>
                </a:lnTo>
                <a:lnTo>
                  <a:pt x="2342" y="3483"/>
                </a:lnTo>
                <a:lnTo>
                  <a:pt x="2337" y="3470"/>
                </a:lnTo>
                <a:lnTo>
                  <a:pt x="2334" y="3456"/>
                </a:lnTo>
                <a:lnTo>
                  <a:pt x="2331" y="3443"/>
                </a:lnTo>
                <a:lnTo>
                  <a:pt x="2331" y="3428"/>
                </a:lnTo>
                <a:lnTo>
                  <a:pt x="2331" y="3414"/>
                </a:lnTo>
                <a:lnTo>
                  <a:pt x="2334" y="3401"/>
                </a:lnTo>
                <a:lnTo>
                  <a:pt x="2337" y="3387"/>
                </a:lnTo>
                <a:lnTo>
                  <a:pt x="2342" y="3376"/>
                </a:lnTo>
                <a:lnTo>
                  <a:pt x="2348" y="3363"/>
                </a:lnTo>
                <a:lnTo>
                  <a:pt x="2356" y="3352"/>
                </a:lnTo>
                <a:lnTo>
                  <a:pt x="2363" y="3341"/>
                </a:lnTo>
                <a:lnTo>
                  <a:pt x="2373" y="3332"/>
                </a:lnTo>
                <a:lnTo>
                  <a:pt x="2382" y="3322"/>
                </a:lnTo>
                <a:lnTo>
                  <a:pt x="2394" y="3314"/>
                </a:lnTo>
                <a:lnTo>
                  <a:pt x="2406" y="3308"/>
                </a:lnTo>
                <a:lnTo>
                  <a:pt x="2418" y="3302"/>
                </a:lnTo>
                <a:lnTo>
                  <a:pt x="2432" y="3297"/>
                </a:lnTo>
                <a:lnTo>
                  <a:pt x="2444" y="3294"/>
                </a:lnTo>
                <a:lnTo>
                  <a:pt x="2459" y="3292"/>
                </a:lnTo>
                <a:lnTo>
                  <a:pt x="2473" y="3291"/>
                </a:lnTo>
                <a:close/>
                <a:moveTo>
                  <a:pt x="1556" y="3755"/>
                </a:moveTo>
                <a:lnTo>
                  <a:pt x="2049" y="3755"/>
                </a:lnTo>
                <a:lnTo>
                  <a:pt x="2049" y="3983"/>
                </a:lnTo>
                <a:lnTo>
                  <a:pt x="1556" y="3983"/>
                </a:lnTo>
                <a:lnTo>
                  <a:pt x="1556" y="3755"/>
                </a:lnTo>
                <a:close/>
                <a:moveTo>
                  <a:pt x="2232" y="3755"/>
                </a:moveTo>
                <a:lnTo>
                  <a:pt x="2725" y="3755"/>
                </a:lnTo>
                <a:lnTo>
                  <a:pt x="2725" y="3983"/>
                </a:lnTo>
                <a:lnTo>
                  <a:pt x="2232" y="3983"/>
                </a:lnTo>
                <a:lnTo>
                  <a:pt x="2232" y="3755"/>
                </a:lnTo>
                <a:close/>
                <a:moveTo>
                  <a:pt x="2898" y="3755"/>
                </a:moveTo>
                <a:lnTo>
                  <a:pt x="3391" y="3755"/>
                </a:lnTo>
                <a:lnTo>
                  <a:pt x="3391" y="3983"/>
                </a:lnTo>
                <a:lnTo>
                  <a:pt x="2898" y="3983"/>
                </a:lnTo>
                <a:lnTo>
                  <a:pt x="2898" y="3755"/>
                </a:lnTo>
                <a:close/>
                <a:moveTo>
                  <a:pt x="1556" y="4148"/>
                </a:moveTo>
                <a:lnTo>
                  <a:pt x="2049" y="4148"/>
                </a:lnTo>
                <a:lnTo>
                  <a:pt x="2049" y="4377"/>
                </a:lnTo>
                <a:lnTo>
                  <a:pt x="1556" y="4377"/>
                </a:lnTo>
                <a:lnTo>
                  <a:pt x="1556" y="4148"/>
                </a:lnTo>
                <a:close/>
                <a:moveTo>
                  <a:pt x="2232" y="4148"/>
                </a:moveTo>
                <a:lnTo>
                  <a:pt x="2725" y="4148"/>
                </a:lnTo>
                <a:lnTo>
                  <a:pt x="2725" y="4377"/>
                </a:lnTo>
                <a:lnTo>
                  <a:pt x="2232" y="4377"/>
                </a:lnTo>
                <a:lnTo>
                  <a:pt x="2232" y="4148"/>
                </a:lnTo>
                <a:close/>
                <a:moveTo>
                  <a:pt x="2898" y="4148"/>
                </a:moveTo>
                <a:lnTo>
                  <a:pt x="3391" y="4148"/>
                </a:lnTo>
                <a:lnTo>
                  <a:pt x="3391" y="4377"/>
                </a:lnTo>
                <a:lnTo>
                  <a:pt x="2898" y="4377"/>
                </a:lnTo>
                <a:lnTo>
                  <a:pt x="2898" y="4148"/>
                </a:lnTo>
                <a:close/>
                <a:moveTo>
                  <a:pt x="1556" y="4549"/>
                </a:moveTo>
                <a:lnTo>
                  <a:pt x="1556" y="4777"/>
                </a:lnTo>
                <a:lnTo>
                  <a:pt x="2049" y="4777"/>
                </a:lnTo>
                <a:lnTo>
                  <a:pt x="2049" y="4549"/>
                </a:lnTo>
                <a:lnTo>
                  <a:pt x="1556" y="4549"/>
                </a:lnTo>
                <a:close/>
                <a:moveTo>
                  <a:pt x="2232" y="4549"/>
                </a:moveTo>
                <a:lnTo>
                  <a:pt x="2232" y="4777"/>
                </a:lnTo>
                <a:lnTo>
                  <a:pt x="2725" y="4777"/>
                </a:lnTo>
                <a:lnTo>
                  <a:pt x="2725" y="4549"/>
                </a:lnTo>
                <a:lnTo>
                  <a:pt x="2232" y="4549"/>
                </a:lnTo>
                <a:close/>
                <a:moveTo>
                  <a:pt x="2898" y="4549"/>
                </a:moveTo>
                <a:lnTo>
                  <a:pt x="2898" y="4777"/>
                </a:lnTo>
                <a:lnTo>
                  <a:pt x="3391" y="4777"/>
                </a:lnTo>
                <a:lnTo>
                  <a:pt x="3391" y="4549"/>
                </a:lnTo>
                <a:lnTo>
                  <a:pt x="2898" y="4549"/>
                </a:lnTo>
                <a:close/>
                <a:moveTo>
                  <a:pt x="4916" y="4986"/>
                </a:moveTo>
                <a:lnTo>
                  <a:pt x="4916" y="5336"/>
                </a:lnTo>
                <a:lnTo>
                  <a:pt x="5666" y="5336"/>
                </a:lnTo>
                <a:lnTo>
                  <a:pt x="5666" y="4986"/>
                </a:lnTo>
                <a:lnTo>
                  <a:pt x="4916" y="4986"/>
                </a:lnTo>
                <a:close/>
              </a:path>
            </a:pathLst>
          </a:custGeom>
          <a:solidFill>
            <a:schemeClr val="accent1"/>
          </a:solidFill>
          <a:ln w="9525">
            <a:noFill/>
            <a:round/>
            <a:headEnd/>
            <a:tailEnd/>
          </a:ln>
        </p:spPr>
        <p:txBody>
          <a:bodyPr anchor="ctr"/>
          <a:lstStyle/>
          <a:p>
            <a:endParaRPr lang="zh-CN" altLang="en-US"/>
          </a:p>
        </p:txBody>
      </p:sp>
      <p:sp>
        <p:nvSpPr>
          <p:cNvPr id="51" name="KSO_Shape"/>
          <p:cNvSpPr>
            <a:spLocks/>
          </p:cNvSpPr>
          <p:nvPr/>
        </p:nvSpPr>
        <p:spPr bwMode="auto">
          <a:xfrm>
            <a:off x="6840538" y="1509713"/>
            <a:ext cx="1119187" cy="1176337"/>
          </a:xfrm>
          <a:custGeom>
            <a:avLst/>
            <a:gdLst>
              <a:gd name="T0" fmla="*/ 2147483647 w 475"/>
              <a:gd name="T1" fmla="*/ 2147483647 h 499"/>
              <a:gd name="T2" fmla="*/ 0 w 475"/>
              <a:gd name="T3" fmla="*/ 2147483647 h 499"/>
              <a:gd name="T4" fmla="*/ 0 w 475"/>
              <a:gd name="T5" fmla="*/ 2147483647 h 499"/>
              <a:gd name="T6" fmla="*/ 2147483647 w 475"/>
              <a:gd name="T7" fmla="*/ 2147483647 h 499"/>
              <a:gd name="T8" fmla="*/ 2147483647 w 475"/>
              <a:gd name="T9" fmla="*/ 2147483647 h 499"/>
              <a:gd name="T10" fmla="*/ 2147483647 w 475"/>
              <a:gd name="T11" fmla="*/ 2147483647 h 499"/>
              <a:gd name="T12" fmla="*/ 2147483647 w 475"/>
              <a:gd name="T13" fmla="*/ 2147483647 h 499"/>
              <a:gd name="T14" fmla="*/ 2147483647 w 475"/>
              <a:gd name="T15" fmla="*/ 2147483647 h 499"/>
              <a:gd name="T16" fmla="*/ 2147483647 w 475"/>
              <a:gd name="T17" fmla="*/ 2147483647 h 499"/>
              <a:gd name="T18" fmla="*/ 2147483647 w 475"/>
              <a:gd name="T19" fmla="*/ 2147483647 h 499"/>
              <a:gd name="T20" fmla="*/ 2147483647 w 475"/>
              <a:gd name="T21" fmla="*/ 2147483647 h 499"/>
              <a:gd name="T22" fmla="*/ 2147483647 w 475"/>
              <a:gd name="T23" fmla="*/ 2147483647 h 499"/>
              <a:gd name="T24" fmla="*/ 2147483647 w 475"/>
              <a:gd name="T25" fmla="*/ 2147483647 h 499"/>
              <a:gd name="T26" fmla="*/ 2147483647 w 475"/>
              <a:gd name="T27" fmla="*/ 2147483647 h 499"/>
              <a:gd name="T28" fmla="*/ 2147483647 w 475"/>
              <a:gd name="T29" fmla="*/ 2147483647 h 499"/>
              <a:gd name="T30" fmla="*/ 2147483647 w 475"/>
              <a:gd name="T31" fmla="*/ 2147483647 h 499"/>
              <a:gd name="T32" fmla="*/ 2147483647 w 475"/>
              <a:gd name="T33" fmla="*/ 2147483647 h 499"/>
              <a:gd name="T34" fmla="*/ 2147483647 w 475"/>
              <a:gd name="T35" fmla="*/ 2147483647 h 499"/>
              <a:gd name="T36" fmla="*/ 2147483647 w 475"/>
              <a:gd name="T37" fmla="*/ 2147483647 h 499"/>
              <a:gd name="T38" fmla="*/ 2147483647 w 475"/>
              <a:gd name="T39" fmla="*/ 2147483647 h 499"/>
              <a:gd name="T40" fmla="*/ 2147483647 w 475"/>
              <a:gd name="T41" fmla="*/ 2147483647 h 499"/>
              <a:gd name="T42" fmla="*/ 2147483647 w 475"/>
              <a:gd name="T43" fmla="*/ 2147483647 h 499"/>
              <a:gd name="T44" fmla="*/ 2147483647 w 475"/>
              <a:gd name="T45" fmla="*/ 2147483647 h 499"/>
              <a:gd name="T46" fmla="*/ 2147483647 w 475"/>
              <a:gd name="T47" fmla="*/ 2147483647 h 499"/>
              <a:gd name="T48" fmla="*/ 2147483647 w 475"/>
              <a:gd name="T49" fmla="*/ 0 h 499"/>
              <a:gd name="T50" fmla="*/ 2147483647 w 475"/>
              <a:gd name="T51" fmla="*/ 2147483647 h 499"/>
              <a:gd name="T52" fmla="*/ 2147483647 w 475"/>
              <a:gd name="T53" fmla="*/ 2147483647 h 499"/>
              <a:gd name="T54" fmla="*/ 2147483647 w 475"/>
              <a:gd name="T55" fmla="*/ 2147483647 h 499"/>
              <a:gd name="T56" fmla="*/ 2147483647 w 475"/>
              <a:gd name="T57" fmla="*/ 2147483647 h 499"/>
              <a:gd name="T58" fmla="*/ 2147483647 w 475"/>
              <a:gd name="T59" fmla="*/ 2147483647 h 499"/>
              <a:gd name="T60" fmla="*/ 2147483647 w 475"/>
              <a:gd name="T61" fmla="*/ 2147483647 h 499"/>
              <a:gd name="T62" fmla="*/ 2147483647 w 475"/>
              <a:gd name="T63" fmla="*/ 2147483647 h 499"/>
              <a:gd name="T64" fmla="*/ 2147483647 w 475"/>
              <a:gd name="T65" fmla="*/ 2147483647 h 499"/>
              <a:gd name="T66" fmla="*/ 2147483647 w 475"/>
              <a:gd name="T67" fmla="*/ 2147483647 h 499"/>
              <a:gd name="T68" fmla="*/ 2147483647 w 475"/>
              <a:gd name="T69" fmla="*/ 2147483647 h 499"/>
              <a:gd name="T70" fmla="*/ 2147483647 w 475"/>
              <a:gd name="T71" fmla="*/ 2147483647 h 499"/>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475"/>
              <a:gd name="T109" fmla="*/ 0 h 499"/>
              <a:gd name="T110" fmla="*/ 475 w 475"/>
              <a:gd name="T111" fmla="*/ 499 h 499"/>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475" h="499">
                <a:moveTo>
                  <a:pt x="0" y="227"/>
                </a:moveTo>
                <a:lnTo>
                  <a:pt x="120" y="293"/>
                </a:lnTo>
                <a:lnTo>
                  <a:pt x="120" y="487"/>
                </a:lnTo>
                <a:lnTo>
                  <a:pt x="0" y="421"/>
                </a:lnTo>
                <a:lnTo>
                  <a:pt x="0" y="227"/>
                </a:lnTo>
                <a:close/>
                <a:moveTo>
                  <a:pt x="373" y="229"/>
                </a:moveTo>
                <a:lnTo>
                  <a:pt x="411" y="217"/>
                </a:lnTo>
                <a:lnTo>
                  <a:pt x="411" y="231"/>
                </a:lnTo>
                <a:lnTo>
                  <a:pt x="373" y="246"/>
                </a:lnTo>
                <a:lnTo>
                  <a:pt x="373" y="229"/>
                </a:lnTo>
                <a:close/>
                <a:moveTo>
                  <a:pt x="106" y="146"/>
                </a:moveTo>
                <a:lnTo>
                  <a:pt x="231" y="113"/>
                </a:lnTo>
                <a:lnTo>
                  <a:pt x="236" y="127"/>
                </a:lnTo>
                <a:lnTo>
                  <a:pt x="108" y="163"/>
                </a:lnTo>
                <a:lnTo>
                  <a:pt x="106" y="146"/>
                </a:lnTo>
                <a:close/>
                <a:moveTo>
                  <a:pt x="97" y="111"/>
                </a:moveTo>
                <a:lnTo>
                  <a:pt x="101" y="125"/>
                </a:lnTo>
                <a:lnTo>
                  <a:pt x="227" y="92"/>
                </a:lnTo>
                <a:lnTo>
                  <a:pt x="222" y="75"/>
                </a:lnTo>
                <a:lnTo>
                  <a:pt x="97" y="111"/>
                </a:lnTo>
                <a:close/>
                <a:moveTo>
                  <a:pt x="87" y="75"/>
                </a:moveTo>
                <a:lnTo>
                  <a:pt x="212" y="42"/>
                </a:lnTo>
                <a:lnTo>
                  <a:pt x="217" y="56"/>
                </a:lnTo>
                <a:lnTo>
                  <a:pt x="92" y="89"/>
                </a:lnTo>
                <a:lnTo>
                  <a:pt x="87" y="75"/>
                </a:lnTo>
                <a:close/>
                <a:moveTo>
                  <a:pt x="264" y="463"/>
                </a:moveTo>
                <a:lnTo>
                  <a:pt x="432" y="407"/>
                </a:lnTo>
                <a:lnTo>
                  <a:pt x="399" y="390"/>
                </a:lnTo>
                <a:lnTo>
                  <a:pt x="399" y="352"/>
                </a:lnTo>
                <a:lnTo>
                  <a:pt x="399" y="300"/>
                </a:lnTo>
                <a:lnTo>
                  <a:pt x="191" y="364"/>
                </a:lnTo>
                <a:lnTo>
                  <a:pt x="191" y="423"/>
                </a:lnTo>
                <a:lnTo>
                  <a:pt x="264" y="463"/>
                </a:lnTo>
                <a:close/>
                <a:moveTo>
                  <a:pt x="475" y="428"/>
                </a:moveTo>
                <a:lnTo>
                  <a:pt x="475" y="392"/>
                </a:lnTo>
                <a:lnTo>
                  <a:pt x="432" y="369"/>
                </a:lnTo>
                <a:lnTo>
                  <a:pt x="432" y="189"/>
                </a:lnTo>
                <a:lnTo>
                  <a:pt x="312" y="134"/>
                </a:lnTo>
                <a:lnTo>
                  <a:pt x="290" y="139"/>
                </a:lnTo>
                <a:lnTo>
                  <a:pt x="279" y="108"/>
                </a:lnTo>
                <a:lnTo>
                  <a:pt x="262" y="113"/>
                </a:lnTo>
                <a:lnTo>
                  <a:pt x="236" y="7"/>
                </a:lnTo>
                <a:lnTo>
                  <a:pt x="234" y="0"/>
                </a:lnTo>
                <a:lnTo>
                  <a:pt x="227" y="0"/>
                </a:lnTo>
                <a:lnTo>
                  <a:pt x="52" y="47"/>
                </a:lnTo>
                <a:lnTo>
                  <a:pt x="44" y="49"/>
                </a:lnTo>
                <a:lnTo>
                  <a:pt x="47" y="56"/>
                </a:lnTo>
                <a:lnTo>
                  <a:pt x="73" y="158"/>
                </a:lnTo>
                <a:lnTo>
                  <a:pt x="54" y="165"/>
                </a:lnTo>
                <a:lnTo>
                  <a:pt x="59" y="205"/>
                </a:lnTo>
                <a:lnTo>
                  <a:pt x="26" y="215"/>
                </a:lnTo>
                <a:lnTo>
                  <a:pt x="144" y="279"/>
                </a:lnTo>
                <a:lnTo>
                  <a:pt x="141" y="478"/>
                </a:lnTo>
                <a:lnTo>
                  <a:pt x="189" y="461"/>
                </a:lnTo>
                <a:lnTo>
                  <a:pt x="264" y="499"/>
                </a:lnTo>
                <a:lnTo>
                  <a:pt x="475" y="428"/>
                </a:lnTo>
                <a:close/>
                <a:moveTo>
                  <a:pt x="260" y="151"/>
                </a:moveTo>
                <a:lnTo>
                  <a:pt x="255" y="153"/>
                </a:lnTo>
                <a:lnTo>
                  <a:pt x="224" y="18"/>
                </a:lnTo>
                <a:lnTo>
                  <a:pt x="63" y="59"/>
                </a:lnTo>
                <a:lnTo>
                  <a:pt x="97" y="196"/>
                </a:lnTo>
                <a:lnTo>
                  <a:pt x="130" y="210"/>
                </a:lnTo>
                <a:lnTo>
                  <a:pt x="290" y="163"/>
                </a:lnTo>
                <a:lnTo>
                  <a:pt x="260" y="151"/>
                </a:lnTo>
                <a:close/>
              </a:path>
            </a:pathLst>
          </a:custGeom>
          <a:solidFill>
            <a:schemeClr val="accent1"/>
          </a:solidFill>
          <a:ln w="9525">
            <a:noFill/>
            <a:round/>
            <a:headEnd/>
            <a:tailEnd/>
          </a:ln>
        </p:spPr>
        <p:txBody>
          <a:bodyPr anchor="ctr"/>
          <a:lstStyle/>
          <a:p>
            <a:endParaRPr lang="zh-CN" altLang="en-US"/>
          </a:p>
        </p:txBody>
      </p:sp>
      <p:sp>
        <p:nvSpPr>
          <p:cNvPr id="52" name="KSO_Shape"/>
          <p:cNvSpPr>
            <a:spLocks/>
          </p:cNvSpPr>
          <p:nvPr/>
        </p:nvSpPr>
        <p:spPr bwMode="auto">
          <a:xfrm>
            <a:off x="4117975" y="1649413"/>
            <a:ext cx="865188" cy="1176337"/>
          </a:xfrm>
          <a:custGeom>
            <a:avLst/>
            <a:gdLst>
              <a:gd name="T0" fmla="*/ 290 w 2092325"/>
              <a:gd name="T1" fmla="*/ 416 h 2844800"/>
              <a:gd name="T2" fmla="*/ 288 w 2092325"/>
              <a:gd name="T3" fmla="*/ 414 h 2844800"/>
              <a:gd name="T4" fmla="*/ 23 w 2092325"/>
              <a:gd name="T5" fmla="*/ 385 h 2844800"/>
              <a:gd name="T6" fmla="*/ 306 w 2092325"/>
              <a:gd name="T7" fmla="*/ 361 h 2844800"/>
              <a:gd name="T8" fmla="*/ 276 w 2092325"/>
              <a:gd name="T9" fmla="*/ 368 h 2844800"/>
              <a:gd name="T10" fmla="*/ 274 w 2092325"/>
              <a:gd name="T11" fmla="*/ 356 h 2844800"/>
              <a:gd name="T12" fmla="*/ 88 w 2092325"/>
              <a:gd name="T13" fmla="*/ 228 h 2844800"/>
              <a:gd name="T14" fmla="*/ 88 w 2092325"/>
              <a:gd name="T15" fmla="*/ 276 h 2844800"/>
              <a:gd name="T16" fmla="*/ 54 w 2092325"/>
              <a:gd name="T17" fmla="*/ 278 h 2844800"/>
              <a:gd name="T18" fmla="*/ 52 w 2092325"/>
              <a:gd name="T19" fmla="*/ 230 h 2844800"/>
              <a:gd name="T20" fmla="*/ 55 w 2092325"/>
              <a:gd name="T21" fmla="*/ 227 h 2844800"/>
              <a:gd name="T22" fmla="*/ 142 w 2092325"/>
              <a:gd name="T23" fmla="*/ 212 h 2844800"/>
              <a:gd name="T24" fmla="*/ 142 w 2092325"/>
              <a:gd name="T25" fmla="*/ 276 h 2844800"/>
              <a:gd name="T26" fmla="*/ 108 w 2092325"/>
              <a:gd name="T27" fmla="*/ 278 h 2844800"/>
              <a:gd name="T28" fmla="*/ 105 w 2092325"/>
              <a:gd name="T29" fmla="*/ 275 h 2844800"/>
              <a:gd name="T30" fmla="*/ 108 w 2092325"/>
              <a:gd name="T31" fmla="*/ 211 h 2844800"/>
              <a:gd name="T32" fmla="*/ 196 w 2092325"/>
              <a:gd name="T33" fmla="*/ 180 h 2844800"/>
              <a:gd name="T34" fmla="*/ 196 w 2092325"/>
              <a:gd name="T35" fmla="*/ 276 h 2844800"/>
              <a:gd name="T36" fmla="*/ 163 w 2092325"/>
              <a:gd name="T37" fmla="*/ 278 h 2844800"/>
              <a:gd name="T38" fmla="*/ 160 w 2092325"/>
              <a:gd name="T39" fmla="*/ 275 h 2844800"/>
              <a:gd name="T40" fmla="*/ 162 w 2092325"/>
              <a:gd name="T41" fmla="*/ 179 h 2844800"/>
              <a:gd name="T42" fmla="*/ 207 w 2092325"/>
              <a:gd name="T43" fmla="*/ 152 h 2844800"/>
              <a:gd name="T44" fmla="*/ 175 w 2092325"/>
              <a:gd name="T45" fmla="*/ 151 h 2844800"/>
              <a:gd name="T46" fmla="*/ 160 w 2092325"/>
              <a:gd name="T47" fmla="*/ 170 h 2844800"/>
              <a:gd name="T48" fmla="*/ 139 w 2092325"/>
              <a:gd name="T49" fmla="*/ 187 h 2844800"/>
              <a:gd name="T50" fmla="*/ 117 w 2092325"/>
              <a:gd name="T51" fmla="*/ 198 h 2844800"/>
              <a:gd name="T52" fmla="*/ 96 w 2092325"/>
              <a:gd name="T53" fmla="*/ 206 h 2844800"/>
              <a:gd name="T54" fmla="*/ 64 w 2092325"/>
              <a:gd name="T55" fmla="*/ 210 h 2844800"/>
              <a:gd name="T56" fmla="*/ 55 w 2092325"/>
              <a:gd name="T57" fmla="*/ 192 h 2844800"/>
              <a:gd name="T58" fmla="*/ 81 w 2092325"/>
              <a:gd name="T59" fmla="*/ 190 h 2844800"/>
              <a:gd name="T60" fmla="*/ 107 w 2092325"/>
              <a:gd name="T61" fmla="*/ 183 h 2844800"/>
              <a:gd name="T62" fmla="*/ 134 w 2092325"/>
              <a:gd name="T63" fmla="*/ 169 h 2844800"/>
              <a:gd name="T64" fmla="*/ 147 w 2092325"/>
              <a:gd name="T65" fmla="*/ 157 h 2844800"/>
              <a:gd name="T66" fmla="*/ 160 w 2092325"/>
              <a:gd name="T67" fmla="*/ 141 h 2844800"/>
              <a:gd name="T68" fmla="*/ 158 w 2092325"/>
              <a:gd name="T69" fmla="*/ 129 h 2844800"/>
              <a:gd name="T70" fmla="*/ 164 w 2092325"/>
              <a:gd name="T71" fmla="*/ 108 h 2844800"/>
              <a:gd name="T72" fmla="*/ 292 w 2092325"/>
              <a:gd name="T73" fmla="*/ 88 h 2844800"/>
              <a:gd name="T74" fmla="*/ 299 w 2092325"/>
              <a:gd name="T75" fmla="*/ 91 h 2844800"/>
              <a:gd name="T76" fmla="*/ 303 w 2092325"/>
              <a:gd name="T77" fmla="*/ 96 h 2844800"/>
              <a:gd name="T78" fmla="*/ 306 w 2092325"/>
              <a:gd name="T79" fmla="*/ 106 h 2844800"/>
              <a:gd name="T80" fmla="*/ 274 w 2092325"/>
              <a:gd name="T81" fmla="*/ 108 h 2844800"/>
              <a:gd name="T82" fmla="*/ 277 w 2092325"/>
              <a:gd name="T83" fmla="*/ 98 h 2844800"/>
              <a:gd name="T84" fmla="*/ 280 w 2092325"/>
              <a:gd name="T85" fmla="*/ 92 h 2844800"/>
              <a:gd name="T86" fmla="*/ 285 w 2092325"/>
              <a:gd name="T87" fmla="*/ 89 h 2844800"/>
              <a:gd name="T88" fmla="*/ 29 w 2092325"/>
              <a:gd name="T89" fmla="*/ 0 h 2844800"/>
              <a:gd name="T90" fmla="*/ 231 w 2092325"/>
              <a:gd name="T91" fmla="*/ 2 h 2844800"/>
              <a:gd name="T92" fmla="*/ 242 w 2092325"/>
              <a:gd name="T93" fmla="*/ 9 h 2844800"/>
              <a:gd name="T94" fmla="*/ 248 w 2092325"/>
              <a:gd name="T95" fmla="*/ 19 h 2844800"/>
              <a:gd name="T96" fmla="*/ 249 w 2092325"/>
              <a:gd name="T97" fmla="*/ 391 h 2844800"/>
              <a:gd name="T98" fmla="*/ 245 w 2092325"/>
              <a:gd name="T99" fmla="*/ 402 h 2844800"/>
              <a:gd name="T100" fmla="*/ 237 w 2092325"/>
              <a:gd name="T101" fmla="*/ 411 h 2844800"/>
              <a:gd name="T102" fmla="*/ 225 w 2092325"/>
              <a:gd name="T103" fmla="*/ 416 h 2844800"/>
              <a:gd name="T104" fmla="*/ 22 w 2092325"/>
              <a:gd name="T105" fmla="*/ 415 h 2844800"/>
              <a:gd name="T106" fmla="*/ 11 w 2092325"/>
              <a:gd name="T107" fmla="*/ 409 h 2844800"/>
              <a:gd name="T108" fmla="*/ 3 w 2092325"/>
              <a:gd name="T109" fmla="*/ 400 h 2844800"/>
              <a:gd name="T110" fmla="*/ 0 w 2092325"/>
              <a:gd name="T111" fmla="*/ 388 h 2844800"/>
              <a:gd name="T112" fmla="*/ 2 w 2092325"/>
              <a:gd name="T113" fmla="*/ 17 h 2844800"/>
              <a:gd name="T114" fmla="*/ 10 w 2092325"/>
              <a:gd name="T115" fmla="*/ 7 h 2844800"/>
              <a:gd name="T116" fmla="*/ 21 w 2092325"/>
              <a:gd name="T117" fmla="*/ 1 h 284480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092325"/>
              <a:gd name="T178" fmla="*/ 0 h 2844800"/>
              <a:gd name="T179" fmla="*/ 2092325 w 2092325"/>
              <a:gd name="T180" fmla="*/ 2844800 h 2844800"/>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092325" h="2844800">
                <a:moveTo>
                  <a:pt x="1912938" y="2620962"/>
                </a:moveTo>
                <a:lnTo>
                  <a:pt x="2055813" y="2620962"/>
                </a:lnTo>
                <a:lnTo>
                  <a:pt x="2000568" y="2832470"/>
                </a:lnTo>
                <a:lnTo>
                  <a:pt x="1998663" y="2836264"/>
                </a:lnTo>
                <a:lnTo>
                  <a:pt x="1996441" y="2838793"/>
                </a:lnTo>
                <a:lnTo>
                  <a:pt x="1994218" y="2841006"/>
                </a:lnTo>
                <a:lnTo>
                  <a:pt x="1991678" y="2842587"/>
                </a:lnTo>
                <a:lnTo>
                  <a:pt x="1989456" y="2844168"/>
                </a:lnTo>
                <a:lnTo>
                  <a:pt x="1986916" y="2844484"/>
                </a:lnTo>
                <a:lnTo>
                  <a:pt x="1984693" y="2844800"/>
                </a:lnTo>
                <a:lnTo>
                  <a:pt x="1982153" y="2844484"/>
                </a:lnTo>
                <a:lnTo>
                  <a:pt x="1979931" y="2844168"/>
                </a:lnTo>
                <a:lnTo>
                  <a:pt x="1977708" y="2843219"/>
                </a:lnTo>
                <a:lnTo>
                  <a:pt x="1975486" y="2841955"/>
                </a:lnTo>
                <a:lnTo>
                  <a:pt x="1973581" y="2840690"/>
                </a:lnTo>
                <a:lnTo>
                  <a:pt x="1971993" y="2838793"/>
                </a:lnTo>
                <a:lnTo>
                  <a:pt x="1970406" y="2836896"/>
                </a:lnTo>
                <a:lnTo>
                  <a:pt x="1969453" y="2834683"/>
                </a:lnTo>
                <a:lnTo>
                  <a:pt x="1968501" y="2833102"/>
                </a:lnTo>
                <a:lnTo>
                  <a:pt x="1912938" y="2620962"/>
                </a:lnTo>
                <a:close/>
                <a:moveTo>
                  <a:pt x="1156018" y="2488248"/>
                </a:moveTo>
                <a:lnTo>
                  <a:pt x="1156018" y="2633663"/>
                </a:lnTo>
                <a:lnTo>
                  <a:pt x="1552258" y="2633663"/>
                </a:lnTo>
                <a:lnTo>
                  <a:pt x="1552258" y="2488248"/>
                </a:lnTo>
                <a:lnTo>
                  <a:pt x="1156018" y="2488248"/>
                </a:lnTo>
                <a:close/>
                <a:moveTo>
                  <a:pt x="154940" y="2488248"/>
                </a:moveTo>
                <a:lnTo>
                  <a:pt x="154940" y="2633663"/>
                </a:lnTo>
                <a:lnTo>
                  <a:pt x="550862" y="2633663"/>
                </a:lnTo>
                <a:lnTo>
                  <a:pt x="550862" y="2488248"/>
                </a:lnTo>
                <a:lnTo>
                  <a:pt x="154940" y="2488248"/>
                </a:lnTo>
                <a:close/>
                <a:moveTo>
                  <a:pt x="1876425" y="1765300"/>
                </a:moveTo>
                <a:lnTo>
                  <a:pt x="2092325" y="1765300"/>
                </a:lnTo>
                <a:lnTo>
                  <a:pt x="2092325" y="2439353"/>
                </a:lnTo>
                <a:lnTo>
                  <a:pt x="2092325" y="2449831"/>
                </a:lnTo>
                <a:lnTo>
                  <a:pt x="2091693" y="2460308"/>
                </a:lnTo>
                <a:lnTo>
                  <a:pt x="2091061" y="2470151"/>
                </a:lnTo>
                <a:lnTo>
                  <a:pt x="2089796" y="2479993"/>
                </a:lnTo>
                <a:lnTo>
                  <a:pt x="2088848" y="2488883"/>
                </a:lnTo>
                <a:lnTo>
                  <a:pt x="2086951" y="2497773"/>
                </a:lnTo>
                <a:lnTo>
                  <a:pt x="2085055" y="2506346"/>
                </a:lnTo>
                <a:lnTo>
                  <a:pt x="2082842" y="2513966"/>
                </a:lnTo>
                <a:lnTo>
                  <a:pt x="2082526" y="2517458"/>
                </a:lnTo>
                <a:lnTo>
                  <a:pt x="2070198" y="2563813"/>
                </a:lnTo>
                <a:lnTo>
                  <a:pt x="1898553" y="2563813"/>
                </a:lnTo>
                <a:lnTo>
                  <a:pt x="1886541" y="2517458"/>
                </a:lnTo>
                <a:lnTo>
                  <a:pt x="1886225" y="2513966"/>
                </a:lnTo>
                <a:lnTo>
                  <a:pt x="1883696" y="2506346"/>
                </a:lnTo>
                <a:lnTo>
                  <a:pt x="1882115" y="2497773"/>
                </a:lnTo>
                <a:lnTo>
                  <a:pt x="1880219" y="2488883"/>
                </a:lnTo>
                <a:lnTo>
                  <a:pt x="1878954" y="2479993"/>
                </a:lnTo>
                <a:lnTo>
                  <a:pt x="1878006" y="2470151"/>
                </a:lnTo>
                <a:lnTo>
                  <a:pt x="1876741" y="2460308"/>
                </a:lnTo>
                <a:lnTo>
                  <a:pt x="1876425" y="2450148"/>
                </a:lnTo>
                <a:lnTo>
                  <a:pt x="1876425" y="2439353"/>
                </a:lnTo>
                <a:lnTo>
                  <a:pt x="1876425" y="1765300"/>
                </a:lnTo>
                <a:close/>
                <a:moveTo>
                  <a:pt x="375975" y="1550987"/>
                </a:moveTo>
                <a:lnTo>
                  <a:pt x="586369" y="1550987"/>
                </a:lnTo>
                <a:lnTo>
                  <a:pt x="588597" y="1551305"/>
                </a:lnTo>
                <a:lnTo>
                  <a:pt x="590825" y="1551305"/>
                </a:lnTo>
                <a:lnTo>
                  <a:pt x="594963" y="1552894"/>
                </a:lnTo>
                <a:lnTo>
                  <a:pt x="598782" y="1554483"/>
                </a:lnTo>
                <a:lnTo>
                  <a:pt x="601647" y="1557343"/>
                </a:lnTo>
                <a:lnTo>
                  <a:pt x="604193" y="1560521"/>
                </a:lnTo>
                <a:lnTo>
                  <a:pt x="606740" y="1564334"/>
                </a:lnTo>
                <a:lnTo>
                  <a:pt x="607694" y="1568466"/>
                </a:lnTo>
                <a:lnTo>
                  <a:pt x="608013" y="1570690"/>
                </a:lnTo>
                <a:lnTo>
                  <a:pt x="608013" y="1572915"/>
                </a:lnTo>
                <a:lnTo>
                  <a:pt x="608013" y="1878628"/>
                </a:lnTo>
                <a:lnTo>
                  <a:pt x="608013" y="1880852"/>
                </a:lnTo>
                <a:lnTo>
                  <a:pt x="607694" y="1882759"/>
                </a:lnTo>
                <a:lnTo>
                  <a:pt x="606740" y="1886572"/>
                </a:lnTo>
                <a:lnTo>
                  <a:pt x="604193" y="1890386"/>
                </a:lnTo>
                <a:lnTo>
                  <a:pt x="601647" y="1893881"/>
                </a:lnTo>
                <a:lnTo>
                  <a:pt x="598782" y="1896424"/>
                </a:lnTo>
                <a:lnTo>
                  <a:pt x="594963" y="1898648"/>
                </a:lnTo>
                <a:lnTo>
                  <a:pt x="590825" y="1899602"/>
                </a:lnTo>
                <a:lnTo>
                  <a:pt x="588597" y="1900237"/>
                </a:lnTo>
                <a:lnTo>
                  <a:pt x="586369" y="1900237"/>
                </a:lnTo>
                <a:lnTo>
                  <a:pt x="375975" y="1900237"/>
                </a:lnTo>
                <a:lnTo>
                  <a:pt x="373747" y="1900237"/>
                </a:lnTo>
                <a:lnTo>
                  <a:pt x="371519" y="1899602"/>
                </a:lnTo>
                <a:lnTo>
                  <a:pt x="367381" y="1898648"/>
                </a:lnTo>
                <a:lnTo>
                  <a:pt x="363880" y="1896424"/>
                </a:lnTo>
                <a:lnTo>
                  <a:pt x="360379" y="1893881"/>
                </a:lnTo>
                <a:lnTo>
                  <a:pt x="357832" y="1890386"/>
                </a:lnTo>
                <a:lnTo>
                  <a:pt x="355604" y="1886572"/>
                </a:lnTo>
                <a:lnTo>
                  <a:pt x="354331" y="1882759"/>
                </a:lnTo>
                <a:lnTo>
                  <a:pt x="354013" y="1880852"/>
                </a:lnTo>
                <a:lnTo>
                  <a:pt x="354013" y="1878628"/>
                </a:lnTo>
                <a:lnTo>
                  <a:pt x="354013" y="1572915"/>
                </a:lnTo>
                <a:lnTo>
                  <a:pt x="354013" y="1570690"/>
                </a:lnTo>
                <a:lnTo>
                  <a:pt x="354331" y="1568466"/>
                </a:lnTo>
                <a:lnTo>
                  <a:pt x="355604" y="1564334"/>
                </a:lnTo>
                <a:lnTo>
                  <a:pt x="357832" y="1560521"/>
                </a:lnTo>
                <a:lnTo>
                  <a:pt x="360379" y="1557343"/>
                </a:lnTo>
                <a:lnTo>
                  <a:pt x="363880" y="1554483"/>
                </a:lnTo>
                <a:lnTo>
                  <a:pt x="367381" y="1552894"/>
                </a:lnTo>
                <a:lnTo>
                  <a:pt x="371519" y="1551305"/>
                </a:lnTo>
                <a:lnTo>
                  <a:pt x="373747" y="1551305"/>
                </a:lnTo>
                <a:lnTo>
                  <a:pt x="375975" y="1550987"/>
                </a:lnTo>
                <a:close/>
                <a:moveTo>
                  <a:pt x="742022" y="1444625"/>
                </a:moveTo>
                <a:lnTo>
                  <a:pt x="744248" y="1444625"/>
                </a:lnTo>
                <a:lnTo>
                  <a:pt x="954696" y="1444625"/>
                </a:lnTo>
                <a:lnTo>
                  <a:pt x="956603" y="1444625"/>
                </a:lnTo>
                <a:lnTo>
                  <a:pt x="958828" y="1445262"/>
                </a:lnTo>
                <a:lnTo>
                  <a:pt x="962961" y="1446216"/>
                </a:lnTo>
                <a:lnTo>
                  <a:pt x="966776" y="1448443"/>
                </a:lnTo>
                <a:lnTo>
                  <a:pt x="969955" y="1450989"/>
                </a:lnTo>
                <a:lnTo>
                  <a:pt x="972498" y="1454170"/>
                </a:lnTo>
                <a:lnTo>
                  <a:pt x="974405" y="1457670"/>
                </a:lnTo>
                <a:lnTo>
                  <a:pt x="975995" y="1461806"/>
                </a:lnTo>
                <a:lnTo>
                  <a:pt x="976313" y="1464033"/>
                </a:lnTo>
                <a:lnTo>
                  <a:pt x="976313" y="1466261"/>
                </a:lnTo>
                <a:lnTo>
                  <a:pt x="976313" y="1878603"/>
                </a:lnTo>
                <a:lnTo>
                  <a:pt x="976313" y="1880830"/>
                </a:lnTo>
                <a:lnTo>
                  <a:pt x="975995" y="1882739"/>
                </a:lnTo>
                <a:lnTo>
                  <a:pt x="974405" y="1886557"/>
                </a:lnTo>
                <a:lnTo>
                  <a:pt x="972498" y="1890375"/>
                </a:lnTo>
                <a:lnTo>
                  <a:pt x="969955" y="1893875"/>
                </a:lnTo>
                <a:lnTo>
                  <a:pt x="966776" y="1896420"/>
                </a:lnTo>
                <a:lnTo>
                  <a:pt x="962961" y="1898647"/>
                </a:lnTo>
                <a:lnTo>
                  <a:pt x="958828" y="1899602"/>
                </a:lnTo>
                <a:lnTo>
                  <a:pt x="956603" y="1900238"/>
                </a:lnTo>
                <a:lnTo>
                  <a:pt x="954696" y="1900238"/>
                </a:lnTo>
                <a:lnTo>
                  <a:pt x="744248" y="1900238"/>
                </a:lnTo>
                <a:lnTo>
                  <a:pt x="742022" y="1900238"/>
                </a:lnTo>
                <a:lnTo>
                  <a:pt x="739797" y="1899602"/>
                </a:lnTo>
                <a:lnTo>
                  <a:pt x="735664" y="1898647"/>
                </a:lnTo>
                <a:lnTo>
                  <a:pt x="731850" y="1896420"/>
                </a:lnTo>
                <a:lnTo>
                  <a:pt x="728989" y="1893875"/>
                </a:lnTo>
                <a:lnTo>
                  <a:pt x="726445" y="1890375"/>
                </a:lnTo>
                <a:lnTo>
                  <a:pt x="724220" y="1886557"/>
                </a:lnTo>
                <a:lnTo>
                  <a:pt x="722949" y="1882739"/>
                </a:lnTo>
                <a:lnTo>
                  <a:pt x="722631" y="1880830"/>
                </a:lnTo>
                <a:lnTo>
                  <a:pt x="722313" y="1878603"/>
                </a:lnTo>
                <a:lnTo>
                  <a:pt x="722313" y="1466261"/>
                </a:lnTo>
                <a:lnTo>
                  <a:pt x="722631" y="1464033"/>
                </a:lnTo>
                <a:lnTo>
                  <a:pt x="722949" y="1461806"/>
                </a:lnTo>
                <a:lnTo>
                  <a:pt x="724220" y="1457670"/>
                </a:lnTo>
                <a:lnTo>
                  <a:pt x="726445" y="1454170"/>
                </a:lnTo>
                <a:lnTo>
                  <a:pt x="728989" y="1450989"/>
                </a:lnTo>
                <a:lnTo>
                  <a:pt x="731850" y="1448443"/>
                </a:lnTo>
                <a:lnTo>
                  <a:pt x="735664" y="1446216"/>
                </a:lnTo>
                <a:lnTo>
                  <a:pt x="739797" y="1445262"/>
                </a:lnTo>
                <a:lnTo>
                  <a:pt x="742022" y="1444625"/>
                </a:lnTo>
                <a:close/>
                <a:moveTo>
                  <a:pt x="1111786" y="1225550"/>
                </a:moveTo>
                <a:lnTo>
                  <a:pt x="1113998" y="1225550"/>
                </a:lnTo>
                <a:lnTo>
                  <a:pt x="1322815" y="1225550"/>
                </a:lnTo>
                <a:lnTo>
                  <a:pt x="1325027" y="1225550"/>
                </a:lnTo>
                <a:lnTo>
                  <a:pt x="1327238" y="1225868"/>
                </a:lnTo>
                <a:lnTo>
                  <a:pt x="1331345" y="1227139"/>
                </a:lnTo>
                <a:lnTo>
                  <a:pt x="1335136" y="1229364"/>
                </a:lnTo>
                <a:lnTo>
                  <a:pt x="1337979" y="1231906"/>
                </a:lnTo>
                <a:lnTo>
                  <a:pt x="1340822" y="1235084"/>
                </a:lnTo>
                <a:lnTo>
                  <a:pt x="1342718" y="1238898"/>
                </a:lnTo>
                <a:lnTo>
                  <a:pt x="1343981" y="1243029"/>
                </a:lnTo>
                <a:lnTo>
                  <a:pt x="1344297" y="1245254"/>
                </a:lnTo>
                <a:lnTo>
                  <a:pt x="1344613" y="1247478"/>
                </a:lnTo>
                <a:lnTo>
                  <a:pt x="1344613" y="1878628"/>
                </a:lnTo>
                <a:lnTo>
                  <a:pt x="1344297" y="1880852"/>
                </a:lnTo>
                <a:lnTo>
                  <a:pt x="1343981" y="1882759"/>
                </a:lnTo>
                <a:lnTo>
                  <a:pt x="1342718" y="1886573"/>
                </a:lnTo>
                <a:lnTo>
                  <a:pt x="1340822" y="1890386"/>
                </a:lnTo>
                <a:lnTo>
                  <a:pt x="1337979" y="1893882"/>
                </a:lnTo>
                <a:lnTo>
                  <a:pt x="1335136" y="1896425"/>
                </a:lnTo>
                <a:lnTo>
                  <a:pt x="1331345" y="1898649"/>
                </a:lnTo>
                <a:lnTo>
                  <a:pt x="1327238" y="1899603"/>
                </a:lnTo>
                <a:lnTo>
                  <a:pt x="1325027" y="1900238"/>
                </a:lnTo>
                <a:lnTo>
                  <a:pt x="1322815" y="1900238"/>
                </a:lnTo>
                <a:lnTo>
                  <a:pt x="1113998" y="1900238"/>
                </a:lnTo>
                <a:lnTo>
                  <a:pt x="1111786" y="1900238"/>
                </a:lnTo>
                <a:lnTo>
                  <a:pt x="1109575" y="1899603"/>
                </a:lnTo>
                <a:lnTo>
                  <a:pt x="1105468" y="1898649"/>
                </a:lnTo>
                <a:lnTo>
                  <a:pt x="1101677" y="1896425"/>
                </a:lnTo>
                <a:lnTo>
                  <a:pt x="1098834" y="1893882"/>
                </a:lnTo>
                <a:lnTo>
                  <a:pt x="1095991" y="1890386"/>
                </a:lnTo>
                <a:lnTo>
                  <a:pt x="1094095" y="1886573"/>
                </a:lnTo>
                <a:lnTo>
                  <a:pt x="1092832" y="1882759"/>
                </a:lnTo>
                <a:lnTo>
                  <a:pt x="1092516" y="1880852"/>
                </a:lnTo>
                <a:lnTo>
                  <a:pt x="1092200" y="1878628"/>
                </a:lnTo>
                <a:lnTo>
                  <a:pt x="1092200" y="1247478"/>
                </a:lnTo>
                <a:lnTo>
                  <a:pt x="1092516" y="1245254"/>
                </a:lnTo>
                <a:lnTo>
                  <a:pt x="1092832" y="1243029"/>
                </a:lnTo>
                <a:lnTo>
                  <a:pt x="1094095" y="1238898"/>
                </a:lnTo>
                <a:lnTo>
                  <a:pt x="1095991" y="1235084"/>
                </a:lnTo>
                <a:lnTo>
                  <a:pt x="1098834" y="1231906"/>
                </a:lnTo>
                <a:lnTo>
                  <a:pt x="1101677" y="1229364"/>
                </a:lnTo>
                <a:lnTo>
                  <a:pt x="1105468" y="1227139"/>
                </a:lnTo>
                <a:lnTo>
                  <a:pt x="1109575" y="1225868"/>
                </a:lnTo>
                <a:lnTo>
                  <a:pt x="1111786" y="1225550"/>
                </a:lnTo>
                <a:close/>
                <a:moveTo>
                  <a:pt x="1876425" y="912812"/>
                </a:moveTo>
                <a:lnTo>
                  <a:pt x="2092325" y="912812"/>
                </a:lnTo>
                <a:lnTo>
                  <a:pt x="2092325" y="1709737"/>
                </a:lnTo>
                <a:lnTo>
                  <a:pt x="1876425" y="1709737"/>
                </a:lnTo>
                <a:lnTo>
                  <a:pt x="1876425" y="912812"/>
                </a:lnTo>
                <a:close/>
                <a:moveTo>
                  <a:pt x="1350011" y="644525"/>
                </a:moveTo>
                <a:lnTo>
                  <a:pt x="1362394" y="722630"/>
                </a:lnTo>
                <a:lnTo>
                  <a:pt x="1412876" y="1040448"/>
                </a:lnTo>
                <a:lnTo>
                  <a:pt x="1292861" y="1059498"/>
                </a:lnTo>
                <a:lnTo>
                  <a:pt x="1267779" y="902653"/>
                </a:lnTo>
                <a:lnTo>
                  <a:pt x="1258571" y="922020"/>
                </a:lnTo>
                <a:lnTo>
                  <a:pt x="1249363" y="941070"/>
                </a:lnTo>
                <a:lnTo>
                  <a:pt x="1239203" y="959485"/>
                </a:lnTo>
                <a:lnTo>
                  <a:pt x="1229361" y="977583"/>
                </a:lnTo>
                <a:lnTo>
                  <a:pt x="1219201" y="995045"/>
                </a:lnTo>
                <a:lnTo>
                  <a:pt x="1208723" y="1012190"/>
                </a:lnTo>
                <a:lnTo>
                  <a:pt x="1197928" y="1029018"/>
                </a:lnTo>
                <a:lnTo>
                  <a:pt x="1186816" y="1045210"/>
                </a:lnTo>
                <a:lnTo>
                  <a:pt x="1175703" y="1061403"/>
                </a:lnTo>
                <a:lnTo>
                  <a:pt x="1164273" y="1076961"/>
                </a:lnTo>
                <a:lnTo>
                  <a:pt x="1152843" y="1091883"/>
                </a:lnTo>
                <a:lnTo>
                  <a:pt x="1141096" y="1106806"/>
                </a:lnTo>
                <a:lnTo>
                  <a:pt x="1129031" y="1120776"/>
                </a:lnTo>
                <a:lnTo>
                  <a:pt x="1116966" y="1134428"/>
                </a:lnTo>
                <a:lnTo>
                  <a:pt x="1104901" y="1147763"/>
                </a:lnTo>
                <a:lnTo>
                  <a:pt x="1092201" y="1161416"/>
                </a:lnTo>
                <a:lnTo>
                  <a:pt x="1076961" y="1176656"/>
                </a:lnTo>
                <a:lnTo>
                  <a:pt x="1061721" y="1190943"/>
                </a:lnTo>
                <a:lnTo>
                  <a:pt x="1046163" y="1205231"/>
                </a:lnTo>
                <a:lnTo>
                  <a:pt x="1029971" y="1218883"/>
                </a:lnTo>
                <a:lnTo>
                  <a:pt x="1014096" y="1231901"/>
                </a:lnTo>
                <a:lnTo>
                  <a:pt x="998221" y="1244283"/>
                </a:lnTo>
                <a:lnTo>
                  <a:pt x="982346" y="1256348"/>
                </a:lnTo>
                <a:lnTo>
                  <a:pt x="965836" y="1267778"/>
                </a:lnTo>
                <a:lnTo>
                  <a:pt x="949643" y="1278573"/>
                </a:lnTo>
                <a:lnTo>
                  <a:pt x="933133" y="1289368"/>
                </a:lnTo>
                <a:lnTo>
                  <a:pt x="916306" y="1299528"/>
                </a:lnTo>
                <a:lnTo>
                  <a:pt x="900113" y="1309053"/>
                </a:lnTo>
                <a:lnTo>
                  <a:pt x="883603" y="1317943"/>
                </a:lnTo>
                <a:lnTo>
                  <a:pt x="867093" y="1326833"/>
                </a:lnTo>
                <a:lnTo>
                  <a:pt x="850583" y="1335088"/>
                </a:lnTo>
                <a:lnTo>
                  <a:pt x="834073" y="1343026"/>
                </a:lnTo>
                <a:lnTo>
                  <a:pt x="817563" y="1350328"/>
                </a:lnTo>
                <a:lnTo>
                  <a:pt x="801370" y="1357313"/>
                </a:lnTo>
                <a:lnTo>
                  <a:pt x="784860" y="1363981"/>
                </a:lnTo>
                <a:lnTo>
                  <a:pt x="768668" y="1370331"/>
                </a:lnTo>
                <a:lnTo>
                  <a:pt x="752475" y="1376363"/>
                </a:lnTo>
                <a:lnTo>
                  <a:pt x="736600" y="1382078"/>
                </a:lnTo>
                <a:lnTo>
                  <a:pt x="720725" y="1387158"/>
                </a:lnTo>
                <a:lnTo>
                  <a:pt x="704533" y="1391921"/>
                </a:lnTo>
                <a:lnTo>
                  <a:pt x="688975" y="1396366"/>
                </a:lnTo>
                <a:lnTo>
                  <a:pt x="673735" y="1400493"/>
                </a:lnTo>
                <a:lnTo>
                  <a:pt x="658178" y="1404621"/>
                </a:lnTo>
                <a:lnTo>
                  <a:pt x="643255" y="1408431"/>
                </a:lnTo>
                <a:lnTo>
                  <a:pt x="613728" y="1414781"/>
                </a:lnTo>
                <a:lnTo>
                  <a:pt x="585153" y="1420178"/>
                </a:lnTo>
                <a:lnTo>
                  <a:pt x="557530" y="1424623"/>
                </a:lnTo>
                <a:lnTo>
                  <a:pt x="530860" y="1428433"/>
                </a:lnTo>
                <a:lnTo>
                  <a:pt x="505460" y="1430973"/>
                </a:lnTo>
                <a:lnTo>
                  <a:pt x="481648" y="1433196"/>
                </a:lnTo>
                <a:lnTo>
                  <a:pt x="459423" y="1434783"/>
                </a:lnTo>
                <a:lnTo>
                  <a:pt x="438150" y="1435736"/>
                </a:lnTo>
                <a:lnTo>
                  <a:pt x="419100" y="1436371"/>
                </a:lnTo>
                <a:lnTo>
                  <a:pt x="401638" y="1436688"/>
                </a:lnTo>
                <a:lnTo>
                  <a:pt x="385445" y="1436371"/>
                </a:lnTo>
                <a:lnTo>
                  <a:pt x="371793" y="1435736"/>
                </a:lnTo>
                <a:lnTo>
                  <a:pt x="350838" y="1434783"/>
                </a:lnTo>
                <a:lnTo>
                  <a:pt x="350838" y="1313181"/>
                </a:lnTo>
                <a:lnTo>
                  <a:pt x="352425" y="1313181"/>
                </a:lnTo>
                <a:lnTo>
                  <a:pt x="362585" y="1314133"/>
                </a:lnTo>
                <a:lnTo>
                  <a:pt x="378778" y="1314768"/>
                </a:lnTo>
                <a:lnTo>
                  <a:pt x="401638" y="1315086"/>
                </a:lnTo>
                <a:lnTo>
                  <a:pt x="425133" y="1314768"/>
                </a:lnTo>
                <a:lnTo>
                  <a:pt x="452438" y="1313498"/>
                </a:lnTo>
                <a:lnTo>
                  <a:pt x="467360" y="1312546"/>
                </a:lnTo>
                <a:lnTo>
                  <a:pt x="482918" y="1311276"/>
                </a:lnTo>
                <a:lnTo>
                  <a:pt x="499110" y="1309371"/>
                </a:lnTo>
                <a:lnTo>
                  <a:pt x="515938" y="1307783"/>
                </a:lnTo>
                <a:lnTo>
                  <a:pt x="533718" y="1305561"/>
                </a:lnTo>
                <a:lnTo>
                  <a:pt x="551498" y="1302386"/>
                </a:lnTo>
                <a:lnTo>
                  <a:pt x="570548" y="1299528"/>
                </a:lnTo>
                <a:lnTo>
                  <a:pt x="589598" y="1295718"/>
                </a:lnTo>
                <a:lnTo>
                  <a:pt x="609283" y="1291591"/>
                </a:lnTo>
                <a:lnTo>
                  <a:pt x="628968" y="1286828"/>
                </a:lnTo>
                <a:lnTo>
                  <a:pt x="649288" y="1281431"/>
                </a:lnTo>
                <a:lnTo>
                  <a:pt x="670243" y="1275716"/>
                </a:lnTo>
                <a:lnTo>
                  <a:pt x="690880" y="1269048"/>
                </a:lnTo>
                <a:lnTo>
                  <a:pt x="711835" y="1262063"/>
                </a:lnTo>
                <a:lnTo>
                  <a:pt x="733425" y="1253808"/>
                </a:lnTo>
                <a:lnTo>
                  <a:pt x="754380" y="1245236"/>
                </a:lnTo>
                <a:lnTo>
                  <a:pt x="775970" y="1236028"/>
                </a:lnTo>
                <a:lnTo>
                  <a:pt x="797243" y="1225868"/>
                </a:lnTo>
                <a:lnTo>
                  <a:pt x="818833" y="1215073"/>
                </a:lnTo>
                <a:lnTo>
                  <a:pt x="840423" y="1203326"/>
                </a:lnTo>
                <a:lnTo>
                  <a:pt x="861378" y="1190943"/>
                </a:lnTo>
                <a:lnTo>
                  <a:pt x="882651" y="1177291"/>
                </a:lnTo>
                <a:lnTo>
                  <a:pt x="903923" y="1163003"/>
                </a:lnTo>
                <a:lnTo>
                  <a:pt x="914083" y="1155383"/>
                </a:lnTo>
                <a:lnTo>
                  <a:pt x="924561" y="1147446"/>
                </a:lnTo>
                <a:lnTo>
                  <a:pt x="935038" y="1139826"/>
                </a:lnTo>
                <a:lnTo>
                  <a:pt x="945516" y="1131571"/>
                </a:lnTo>
                <a:lnTo>
                  <a:pt x="955358" y="1122998"/>
                </a:lnTo>
                <a:lnTo>
                  <a:pt x="965518" y="1114108"/>
                </a:lnTo>
                <a:lnTo>
                  <a:pt x="975996" y="1105218"/>
                </a:lnTo>
                <a:lnTo>
                  <a:pt x="985521" y="1096011"/>
                </a:lnTo>
                <a:lnTo>
                  <a:pt x="995681" y="1086168"/>
                </a:lnTo>
                <a:lnTo>
                  <a:pt x="1005206" y="1076326"/>
                </a:lnTo>
                <a:lnTo>
                  <a:pt x="1016001" y="1065531"/>
                </a:lnTo>
                <a:lnTo>
                  <a:pt x="1026478" y="1053783"/>
                </a:lnTo>
                <a:lnTo>
                  <a:pt x="1036956" y="1042035"/>
                </a:lnTo>
                <a:lnTo>
                  <a:pt x="1046798" y="1029970"/>
                </a:lnTo>
                <a:lnTo>
                  <a:pt x="1056958" y="1017588"/>
                </a:lnTo>
                <a:lnTo>
                  <a:pt x="1066801" y="1004888"/>
                </a:lnTo>
                <a:lnTo>
                  <a:pt x="1076643" y="991553"/>
                </a:lnTo>
                <a:lnTo>
                  <a:pt x="1086168" y="977583"/>
                </a:lnTo>
                <a:lnTo>
                  <a:pt x="1095376" y="963930"/>
                </a:lnTo>
                <a:lnTo>
                  <a:pt x="1104901" y="949643"/>
                </a:lnTo>
                <a:lnTo>
                  <a:pt x="1113791" y="934720"/>
                </a:lnTo>
                <a:lnTo>
                  <a:pt x="1122681" y="919798"/>
                </a:lnTo>
                <a:lnTo>
                  <a:pt x="1131571" y="904240"/>
                </a:lnTo>
                <a:lnTo>
                  <a:pt x="1140143" y="888048"/>
                </a:lnTo>
                <a:lnTo>
                  <a:pt x="1148398" y="871855"/>
                </a:lnTo>
                <a:lnTo>
                  <a:pt x="1156336" y="854710"/>
                </a:lnTo>
                <a:lnTo>
                  <a:pt x="1120141" y="868363"/>
                </a:lnTo>
                <a:lnTo>
                  <a:pt x="1083946" y="882015"/>
                </a:lnTo>
                <a:lnTo>
                  <a:pt x="1048068" y="895985"/>
                </a:lnTo>
                <a:lnTo>
                  <a:pt x="1029653" y="903288"/>
                </a:lnTo>
                <a:lnTo>
                  <a:pt x="1011873" y="911225"/>
                </a:lnTo>
                <a:lnTo>
                  <a:pt x="963931" y="799465"/>
                </a:lnTo>
                <a:lnTo>
                  <a:pt x="984886" y="790892"/>
                </a:lnTo>
                <a:lnTo>
                  <a:pt x="1005206" y="782320"/>
                </a:lnTo>
                <a:lnTo>
                  <a:pt x="1046163" y="766762"/>
                </a:lnTo>
                <a:lnTo>
                  <a:pt x="1085851" y="751522"/>
                </a:lnTo>
                <a:lnTo>
                  <a:pt x="1124903" y="736917"/>
                </a:lnTo>
                <a:lnTo>
                  <a:pt x="1163956" y="722630"/>
                </a:lnTo>
                <a:lnTo>
                  <a:pt x="1202056" y="708025"/>
                </a:lnTo>
                <a:lnTo>
                  <a:pt x="1240156" y="692785"/>
                </a:lnTo>
                <a:lnTo>
                  <a:pt x="1258889" y="684530"/>
                </a:lnTo>
                <a:lnTo>
                  <a:pt x="1277939" y="676275"/>
                </a:lnTo>
                <a:lnTo>
                  <a:pt x="1350011" y="644525"/>
                </a:lnTo>
                <a:close/>
                <a:moveTo>
                  <a:pt x="1975682" y="604837"/>
                </a:moveTo>
                <a:lnTo>
                  <a:pt x="1984533" y="604837"/>
                </a:lnTo>
                <a:lnTo>
                  <a:pt x="1993068" y="604837"/>
                </a:lnTo>
                <a:lnTo>
                  <a:pt x="2001603" y="605788"/>
                </a:lnTo>
                <a:lnTo>
                  <a:pt x="2009506" y="606739"/>
                </a:lnTo>
                <a:lnTo>
                  <a:pt x="2017408" y="608642"/>
                </a:lnTo>
                <a:lnTo>
                  <a:pt x="2024995" y="610862"/>
                </a:lnTo>
                <a:lnTo>
                  <a:pt x="2032581" y="614350"/>
                </a:lnTo>
                <a:lnTo>
                  <a:pt x="2036375" y="615935"/>
                </a:lnTo>
                <a:lnTo>
                  <a:pt x="2039536" y="618472"/>
                </a:lnTo>
                <a:lnTo>
                  <a:pt x="2043329" y="620692"/>
                </a:lnTo>
                <a:lnTo>
                  <a:pt x="2046490" y="623229"/>
                </a:lnTo>
                <a:lnTo>
                  <a:pt x="2049651" y="626083"/>
                </a:lnTo>
                <a:lnTo>
                  <a:pt x="2052812" y="629571"/>
                </a:lnTo>
                <a:lnTo>
                  <a:pt x="2055973" y="632742"/>
                </a:lnTo>
                <a:lnTo>
                  <a:pt x="2058818" y="636547"/>
                </a:lnTo>
                <a:lnTo>
                  <a:pt x="2061663" y="640669"/>
                </a:lnTo>
                <a:lnTo>
                  <a:pt x="2064508" y="645109"/>
                </a:lnTo>
                <a:lnTo>
                  <a:pt x="2067037" y="649865"/>
                </a:lnTo>
                <a:lnTo>
                  <a:pt x="2069566" y="654622"/>
                </a:lnTo>
                <a:lnTo>
                  <a:pt x="2072094" y="660330"/>
                </a:lnTo>
                <a:lnTo>
                  <a:pt x="2074307" y="665720"/>
                </a:lnTo>
                <a:lnTo>
                  <a:pt x="2076520" y="672062"/>
                </a:lnTo>
                <a:lnTo>
                  <a:pt x="2078417" y="678404"/>
                </a:lnTo>
                <a:lnTo>
                  <a:pt x="2080313" y="685381"/>
                </a:lnTo>
                <a:lnTo>
                  <a:pt x="2082210" y="692674"/>
                </a:lnTo>
                <a:lnTo>
                  <a:pt x="2085371" y="708529"/>
                </a:lnTo>
                <a:lnTo>
                  <a:pt x="2086951" y="714871"/>
                </a:lnTo>
                <a:lnTo>
                  <a:pt x="2088532" y="719628"/>
                </a:lnTo>
                <a:lnTo>
                  <a:pt x="2090745" y="727555"/>
                </a:lnTo>
                <a:lnTo>
                  <a:pt x="2091377" y="731360"/>
                </a:lnTo>
                <a:lnTo>
                  <a:pt x="2092009" y="736434"/>
                </a:lnTo>
                <a:lnTo>
                  <a:pt x="2092325" y="742776"/>
                </a:lnTo>
                <a:lnTo>
                  <a:pt x="2092325" y="750704"/>
                </a:lnTo>
                <a:lnTo>
                  <a:pt x="2092325" y="857250"/>
                </a:lnTo>
                <a:lnTo>
                  <a:pt x="1876425" y="857250"/>
                </a:lnTo>
                <a:lnTo>
                  <a:pt x="1876425" y="750704"/>
                </a:lnTo>
                <a:lnTo>
                  <a:pt x="1876425" y="742776"/>
                </a:lnTo>
                <a:lnTo>
                  <a:pt x="1876741" y="736434"/>
                </a:lnTo>
                <a:lnTo>
                  <a:pt x="1877690" y="731360"/>
                </a:lnTo>
                <a:lnTo>
                  <a:pt x="1878322" y="727555"/>
                </a:lnTo>
                <a:lnTo>
                  <a:pt x="1880535" y="719628"/>
                </a:lnTo>
                <a:lnTo>
                  <a:pt x="1882115" y="714871"/>
                </a:lnTo>
                <a:lnTo>
                  <a:pt x="1883380" y="708529"/>
                </a:lnTo>
                <a:lnTo>
                  <a:pt x="1886857" y="692674"/>
                </a:lnTo>
                <a:lnTo>
                  <a:pt x="1888753" y="685381"/>
                </a:lnTo>
                <a:lnTo>
                  <a:pt x="1890650" y="678404"/>
                </a:lnTo>
                <a:lnTo>
                  <a:pt x="1892231" y="672062"/>
                </a:lnTo>
                <a:lnTo>
                  <a:pt x="1894443" y="665720"/>
                </a:lnTo>
                <a:lnTo>
                  <a:pt x="1896656" y="660330"/>
                </a:lnTo>
                <a:lnTo>
                  <a:pt x="1899501" y="654622"/>
                </a:lnTo>
                <a:lnTo>
                  <a:pt x="1901714" y="649865"/>
                </a:lnTo>
                <a:lnTo>
                  <a:pt x="1904243" y="645109"/>
                </a:lnTo>
                <a:lnTo>
                  <a:pt x="1907087" y="640669"/>
                </a:lnTo>
                <a:lnTo>
                  <a:pt x="1910249" y="636547"/>
                </a:lnTo>
                <a:lnTo>
                  <a:pt x="1912777" y="632742"/>
                </a:lnTo>
                <a:lnTo>
                  <a:pt x="1915938" y="629571"/>
                </a:lnTo>
                <a:lnTo>
                  <a:pt x="1919099" y="626083"/>
                </a:lnTo>
                <a:lnTo>
                  <a:pt x="1922261" y="623229"/>
                </a:lnTo>
                <a:lnTo>
                  <a:pt x="1925738" y="620692"/>
                </a:lnTo>
                <a:lnTo>
                  <a:pt x="1928899" y="618472"/>
                </a:lnTo>
                <a:lnTo>
                  <a:pt x="1932692" y="615935"/>
                </a:lnTo>
                <a:lnTo>
                  <a:pt x="1935853" y="614350"/>
                </a:lnTo>
                <a:lnTo>
                  <a:pt x="1939646" y="612447"/>
                </a:lnTo>
                <a:lnTo>
                  <a:pt x="1943440" y="610862"/>
                </a:lnTo>
                <a:lnTo>
                  <a:pt x="1951026" y="608642"/>
                </a:lnTo>
                <a:lnTo>
                  <a:pt x="1959245" y="606739"/>
                </a:lnTo>
                <a:lnTo>
                  <a:pt x="1967464" y="605788"/>
                </a:lnTo>
                <a:lnTo>
                  <a:pt x="1975682" y="604837"/>
                </a:lnTo>
                <a:close/>
                <a:moveTo>
                  <a:pt x="154940" y="259715"/>
                </a:moveTo>
                <a:lnTo>
                  <a:pt x="154940" y="2241868"/>
                </a:lnTo>
                <a:lnTo>
                  <a:pt x="1552258" y="2241868"/>
                </a:lnTo>
                <a:lnTo>
                  <a:pt x="1552258" y="259715"/>
                </a:lnTo>
                <a:lnTo>
                  <a:pt x="154940" y="259715"/>
                </a:lnTo>
                <a:close/>
                <a:moveTo>
                  <a:pt x="201612" y="0"/>
                </a:moveTo>
                <a:lnTo>
                  <a:pt x="1504951" y="0"/>
                </a:lnTo>
                <a:lnTo>
                  <a:pt x="1515428" y="317"/>
                </a:lnTo>
                <a:lnTo>
                  <a:pt x="1525906" y="952"/>
                </a:lnTo>
                <a:lnTo>
                  <a:pt x="1535748" y="2222"/>
                </a:lnTo>
                <a:lnTo>
                  <a:pt x="1545591" y="3810"/>
                </a:lnTo>
                <a:lnTo>
                  <a:pt x="1555116" y="5715"/>
                </a:lnTo>
                <a:lnTo>
                  <a:pt x="1564958" y="8572"/>
                </a:lnTo>
                <a:lnTo>
                  <a:pt x="1574166" y="11430"/>
                </a:lnTo>
                <a:lnTo>
                  <a:pt x="1583373" y="15240"/>
                </a:lnTo>
                <a:lnTo>
                  <a:pt x="1592263" y="18732"/>
                </a:lnTo>
                <a:lnTo>
                  <a:pt x="1600836" y="22860"/>
                </a:lnTo>
                <a:lnTo>
                  <a:pt x="1609408" y="27305"/>
                </a:lnTo>
                <a:lnTo>
                  <a:pt x="1617663" y="32702"/>
                </a:lnTo>
                <a:lnTo>
                  <a:pt x="1625283" y="37782"/>
                </a:lnTo>
                <a:lnTo>
                  <a:pt x="1633221" y="43497"/>
                </a:lnTo>
                <a:lnTo>
                  <a:pt x="1640206" y="49212"/>
                </a:lnTo>
                <a:lnTo>
                  <a:pt x="1647191" y="55562"/>
                </a:lnTo>
                <a:lnTo>
                  <a:pt x="1653858" y="62230"/>
                </a:lnTo>
                <a:lnTo>
                  <a:pt x="1660208" y="69215"/>
                </a:lnTo>
                <a:lnTo>
                  <a:pt x="1666558" y="76517"/>
                </a:lnTo>
                <a:lnTo>
                  <a:pt x="1672273" y="83820"/>
                </a:lnTo>
                <a:lnTo>
                  <a:pt x="1677353" y="91757"/>
                </a:lnTo>
                <a:lnTo>
                  <a:pt x="1682116" y="99377"/>
                </a:lnTo>
                <a:lnTo>
                  <a:pt x="1686561" y="107632"/>
                </a:lnTo>
                <a:lnTo>
                  <a:pt x="1690688" y="116205"/>
                </a:lnTo>
                <a:lnTo>
                  <a:pt x="1694498" y="124777"/>
                </a:lnTo>
                <a:lnTo>
                  <a:pt x="1697356" y="133667"/>
                </a:lnTo>
                <a:lnTo>
                  <a:pt x="1700531" y="142557"/>
                </a:lnTo>
                <a:lnTo>
                  <a:pt x="1702753" y="151447"/>
                </a:lnTo>
                <a:lnTo>
                  <a:pt x="1704023" y="160972"/>
                </a:lnTo>
                <a:lnTo>
                  <a:pt x="1705611" y="170497"/>
                </a:lnTo>
                <a:lnTo>
                  <a:pt x="1706246" y="180022"/>
                </a:lnTo>
                <a:lnTo>
                  <a:pt x="1706563" y="189865"/>
                </a:lnTo>
                <a:lnTo>
                  <a:pt x="1706563" y="2654935"/>
                </a:lnTo>
                <a:lnTo>
                  <a:pt x="1706246" y="2664460"/>
                </a:lnTo>
                <a:lnTo>
                  <a:pt x="1705611" y="2674303"/>
                </a:lnTo>
                <a:lnTo>
                  <a:pt x="1704023" y="2683828"/>
                </a:lnTo>
                <a:lnTo>
                  <a:pt x="1702753" y="2693353"/>
                </a:lnTo>
                <a:lnTo>
                  <a:pt x="1700531" y="2702560"/>
                </a:lnTo>
                <a:lnTo>
                  <a:pt x="1697356" y="2711450"/>
                </a:lnTo>
                <a:lnTo>
                  <a:pt x="1694498" y="2720023"/>
                </a:lnTo>
                <a:lnTo>
                  <a:pt x="1690688" y="2728913"/>
                </a:lnTo>
                <a:lnTo>
                  <a:pt x="1686561" y="2737168"/>
                </a:lnTo>
                <a:lnTo>
                  <a:pt x="1682116" y="2745105"/>
                </a:lnTo>
                <a:lnTo>
                  <a:pt x="1677353" y="2753360"/>
                </a:lnTo>
                <a:lnTo>
                  <a:pt x="1672273" y="2760980"/>
                </a:lnTo>
                <a:lnTo>
                  <a:pt x="1666558" y="2768283"/>
                </a:lnTo>
                <a:lnTo>
                  <a:pt x="1660208" y="2775585"/>
                </a:lnTo>
                <a:lnTo>
                  <a:pt x="1653858" y="2782253"/>
                </a:lnTo>
                <a:lnTo>
                  <a:pt x="1647191" y="2788920"/>
                </a:lnTo>
                <a:lnTo>
                  <a:pt x="1640206" y="2795270"/>
                </a:lnTo>
                <a:lnTo>
                  <a:pt x="1633221" y="2801303"/>
                </a:lnTo>
                <a:lnTo>
                  <a:pt x="1625283" y="2807018"/>
                </a:lnTo>
                <a:lnTo>
                  <a:pt x="1617663" y="2812098"/>
                </a:lnTo>
                <a:lnTo>
                  <a:pt x="1609408" y="2817178"/>
                </a:lnTo>
                <a:lnTo>
                  <a:pt x="1600836" y="2821623"/>
                </a:lnTo>
                <a:lnTo>
                  <a:pt x="1592263" y="2825750"/>
                </a:lnTo>
                <a:lnTo>
                  <a:pt x="1583373" y="2829878"/>
                </a:lnTo>
                <a:lnTo>
                  <a:pt x="1574166" y="2833370"/>
                </a:lnTo>
                <a:lnTo>
                  <a:pt x="1564958" y="2836228"/>
                </a:lnTo>
                <a:lnTo>
                  <a:pt x="1555116" y="2838768"/>
                </a:lnTo>
                <a:lnTo>
                  <a:pt x="1545591" y="2840673"/>
                </a:lnTo>
                <a:lnTo>
                  <a:pt x="1535748" y="2842578"/>
                </a:lnTo>
                <a:lnTo>
                  <a:pt x="1525906" y="2843848"/>
                </a:lnTo>
                <a:lnTo>
                  <a:pt x="1515428" y="2844483"/>
                </a:lnTo>
                <a:lnTo>
                  <a:pt x="1504951" y="2844800"/>
                </a:lnTo>
                <a:lnTo>
                  <a:pt x="201612" y="2844800"/>
                </a:lnTo>
                <a:lnTo>
                  <a:pt x="191135" y="2844483"/>
                </a:lnTo>
                <a:lnTo>
                  <a:pt x="180975" y="2843848"/>
                </a:lnTo>
                <a:lnTo>
                  <a:pt x="170815" y="2842578"/>
                </a:lnTo>
                <a:lnTo>
                  <a:pt x="161290" y="2840673"/>
                </a:lnTo>
                <a:lnTo>
                  <a:pt x="151447" y="2838768"/>
                </a:lnTo>
                <a:lnTo>
                  <a:pt x="141922" y="2836228"/>
                </a:lnTo>
                <a:lnTo>
                  <a:pt x="132715" y="2833370"/>
                </a:lnTo>
                <a:lnTo>
                  <a:pt x="123190" y="2829878"/>
                </a:lnTo>
                <a:lnTo>
                  <a:pt x="114300" y="2825750"/>
                </a:lnTo>
                <a:lnTo>
                  <a:pt x="105727" y="2821623"/>
                </a:lnTo>
                <a:lnTo>
                  <a:pt x="97155" y="2817178"/>
                </a:lnTo>
                <a:lnTo>
                  <a:pt x="89217" y="2812098"/>
                </a:lnTo>
                <a:lnTo>
                  <a:pt x="81280" y="2807018"/>
                </a:lnTo>
                <a:lnTo>
                  <a:pt x="73660" y="2801303"/>
                </a:lnTo>
                <a:lnTo>
                  <a:pt x="66357" y="2795270"/>
                </a:lnTo>
                <a:lnTo>
                  <a:pt x="59372" y="2788920"/>
                </a:lnTo>
                <a:lnTo>
                  <a:pt x="52705" y="2782253"/>
                </a:lnTo>
                <a:lnTo>
                  <a:pt x="46355" y="2775585"/>
                </a:lnTo>
                <a:lnTo>
                  <a:pt x="40322" y="2768283"/>
                </a:lnTo>
                <a:lnTo>
                  <a:pt x="34607" y="2760980"/>
                </a:lnTo>
                <a:lnTo>
                  <a:pt x="29210" y="2753360"/>
                </a:lnTo>
                <a:lnTo>
                  <a:pt x="24447" y="2745105"/>
                </a:lnTo>
                <a:lnTo>
                  <a:pt x="20002" y="2737168"/>
                </a:lnTo>
                <a:lnTo>
                  <a:pt x="15875" y="2728913"/>
                </a:lnTo>
                <a:lnTo>
                  <a:pt x="12065" y="2720023"/>
                </a:lnTo>
                <a:lnTo>
                  <a:pt x="9207" y="2711450"/>
                </a:lnTo>
                <a:lnTo>
                  <a:pt x="6667" y="2702560"/>
                </a:lnTo>
                <a:lnTo>
                  <a:pt x="4127" y="2693353"/>
                </a:lnTo>
                <a:lnTo>
                  <a:pt x="2540" y="2683828"/>
                </a:lnTo>
                <a:lnTo>
                  <a:pt x="952" y="2674303"/>
                </a:lnTo>
                <a:lnTo>
                  <a:pt x="317" y="2664460"/>
                </a:lnTo>
                <a:lnTo>
                  <a:pt x="0" y="2654935"/>
                </a:lnTo>
                <a:lnTo>
                  <a:pt x="0" y="189865"/>
                </a:lnTo>
                <a:lnTo>
                  <a:pt x="317" y="180022"/>
                </a:lnTo>
                <a:lnTo>
                  <a:pt x="952" y="170497"/>
                </a:lnTo>
                <a:lnTo>
                  <a:pt x="2540" y="160972"/>
                </a:lnTo>
                <a:lnTo>
                  <a:pt x="4127" y="151447"/>
                </a:lnTo>
                <a:lnTo>
                  <a:pt x="6667" y="142557"/>
                </a:lnTo>
                <a:lnTo>
                  <a:pt x="9207" y="133667"/>
                </a:lnTo>
                <a:lnTo>
                  <a:pt x="12065" y="124777"/>
                </a:lnTo>
                <a:lnTo>
                  <a:pt x="15875" y="116205"/>
                </a:lnTo>
                <a:lnTo>
                  <a:pt x="20002" y="107632"/>
                </a:lnTo>
                <a:lnTo>
                  <a:pt x="24447" y="99377"/>
                </a:lnTo>
                <a:lnTo>
                  <a:pt x="29210" y="91757"/>
                </a:lnTo>
                <a:lnTo>
                  <a:pt x="34607" y="83820"/>
                </a:lnTo>
                <a:lnTo>
                  <a:pt x="40322" y="76517"/>
                </a:lnTo>
                <a:lnTo>
                  <a:pt x="46355" y="69215"/>
                </a:lnTo>
                <a:lnTo>
                  <a:pt x="52705" y="62230"/>
                </a:lnTo>
                <a:lnTo>
                  <a:pt x="59372" y="55562"/>
                </a:lnTo>
                <a:lnTo>
                  <a:pt x="66357" y="49212"/>
                </a:lnTo>
                <a:lnTo>
                  <a:pt x="73660" y="43497"/>
                </a:lnTo>
                <a:lnTo>
                  <a:pt x="81280" y="37782"/>
                </a:lnTo>
                <a:lnTo>
                  <a:pt x="89217" y="32702"/>
                </a:lnTo>
                <a:lnTo>
                  <a:pt x="97155" y="27305"/>
                </a:lnTo>
                <a:lnTo>
                  <a:pt x="105727" y="22860"/>
                </a:lnTo>
                <a:lnTo>
                  <a:pt x="114300" y="18732"/>
                </a:lnTo>
                <a:lnTo>
                  <a:pt x="123190" y="15240"/>
                </a:lnTo>
                <a:lnTo>
                  <a:pt x="132715" y="11430"/>
                </a:lnTo>
                <a:lnTo>
                  <a:pt x="141922" y="8572"/>
                </a:lnTo>
                <a:lnTo>
                  <a:pt x="151447" y="5715"/>
                </a:lnTo>
                <a:lnTo>
                  <a:pt x="161290" y="3810"/>
                </a:lnTo>
                <a:lnTo>
                  <a:pt x="170815" y="2222"/>
                </a:lnTo>
                <a:lnTo>
                  <a:pt x="180975" y="952"/>
                </a:lnTo>
                <a:lnTo>
                  <a:pt x="191135" y="317"/>
                </a:lnTo>
                <a:lnTo>
                  <a:pt x="201612" y="0"/>
                </a:lnTo>
                <a:close/>
              </a:path>
            </a:pathLst>
          </a:custGeom>
          <a:solidFill>
            <a:schemeClr val="accent1"/>
          </a:solidFill>
          <a:ln w="9525">
            <a:noFill/>
            <a:round/>
            <a:headEnd/>
            <a:tailEnd/>
          </a:ln>
        </p:spPr>
        <p:txBody>
          <a:bodyPr anchor="ctr"/>
          <a:lstStyle/>
          <a:p>
            <a:endParaRPr lang="zh-CN" altLang="en-US"/>
          </a:p>
        </p:txBody>
      </p:sp>
      <p:sp>
        <p:nvSpPr>
          <p:cNvPr id="53" name="KSO_Shape"/>
          <p:cNvSpPr>
            <a:spLocks/>
          </p:cNvSpPr>
          <p:nvPr/>
        </p:nvSpPr>
        <p:spPr bwMode="auto">
          <a:xfrm>
            <a:off x="9980613" y="1730375"/>
            <a:ext cx="1176337" cy="966788"/>
          </a:xfrm>
          <a:custGeom>
            <a:avLst/>
            <a:gdLst>
              <a:gd name="T0" fmla="*/ 18304 w 1903412"/>
              <a:gd name="T1" fmla="*/ 33287 h 1563688"/>
              <a:gd name="T2" fmla="*/ 26632 w 1903412"/>
              <a:gd name="T3" fmla="*/ 32758 h 1563688"/>
              <a:gd name="T4" fmla="*/ 34884 w 1903412"/>
              <a:gd name="T5" fmla="*/ 29999 h 1563688"/>
              <a:gd name="T6" fmla="*/ 29000 w 1903412"/>
              <a:gd name="T7" fmla="*/ 29395 h 1563688"/>
              <a:gd name="T8" fmla="*/ 8386 w 1903412"/>
              <a:gd name="T9" fmla="*/ 28630 h 1563688"/>
              <a:gd name="T10" fmla="*/ 35688 w 1903412"/>
              <a:gd name="T11" fmla="*/ 28620 h 1563688"/>
              <a:gd name="T12" fmla="*/ 26706 w 1903412"/>
              <a:gd name="T13" fmla="*/ 28579 h 1563688"/>
              <a:gd name="T14" fmla="*/ 10608 w 1903412"/>
              <a:gd name="T15" fmla="*/ 28189 h 1563688"/>
              <a:gd name="T16" fmla="*/ 35931 w 1903412"/>
              <a:gd name="T17" fmla="*/ 27812 h 1563688"/>
              <a:gd name="T18" fmla="*/ 30336 w 1903412"/>
              <a:gd name="T19" fmla="*/ 28361 h 1563688"/>
              <a:gd name="T20" fmla="*/ 22825 w 1903412"/>
              <a:gd name="T21" fmla="*/ 27770 h 1563688"/>
              <a:gd name="T22" fmla="*/ 15132 w 1903412"/>
              <a:gd name="T23" fmla="*/ 31274 h 1563688"/>
              <a:gd name="T24" fmla="*/ 30681 w 1903412"/>
              <a:gd name="T25" fmla="*/ 27560 h 1563688"/>
              <a:gd name="T26" fmla="*/ 25167 w 1903412"/>
              <a:gd name="T27" fmla="*/ 26975 h 1563688"/>
              <a:gd name="T28" fmla="*/ 31909 w 1903412"/>
              <a:gd name="T29" fmla="*/ 26188 h 1563688"/>
              <a:gd name="T30" fmla="*/ 26476 w 1903412"/>
              <a:gd name="T31" fmla="*/ 26751 h 1563688"/>
              <a:gd name="T32" fmla="*/ 34332 w 1903412"/>
              <a:gd name="T33" fmla="*/ 25386 h 1563688"/>
              <a:gd name="T34" fmla="*/ 26881 w 1903412"/>
              <a:gd name="T35" fmla="*/ 25950 h 1563688"/>
              <a:gd name="T36" fmla="*/ 36883 w 1903412"/>
              <a:gd name="T37" fmla="*/ 24231 h 1563688"/>
              <a:gd name="T38" fmla="*/ 37854 w 1903412"/>
              <a:gd name="T39" fmla="*/ 24291 h 1563688"/>
              <a:gd name="T40" fmla="*/ 36180 w 1903412"/>
              <a:gd name="T41" fmla="*/ 24822 h 1563688"/>
              <a:gd name="T42" fmla="*/ 33609 w 1903412"/>
              <a:gd name="T43" fmla="*/ 24686 h 1563688"/>
              <a:gd name="T44" fmla="*/ 32152 w 1903412"/>
              <a:gd name="T45" fmla="*/ 24189 h 1563688"/>
              <a:gd name="T46" fmla="*/ 33063 w 1903412"/>
              <a:gd name="T47" fmla="*/ 24387 h 1563688"/>
              <a:gd name="T48" fmla="*/ 38732 w 1903412"/>
              <a:gd name="T49" fmla="*/ 24672 h 1563688"/>
              <a:gd name="T50" fmla="*/ 17966 w 1903412"/>
              <a:gd name="T51" fmla="*/ 32588 h 1563688"/>
              <a:gd name="T52" fmla="*/ 5125 w 1903412"/>
              <a:gd name="T53" fmla="*/ 23823 h 1563688"/>
              <a:gd name="T54" fmla="*/ 6563 w 1903412"/>
              <a:gd name="T55" fmla="*/ 25660 h 1563688"/>
              <a:gd name="T56" fmla="*/ 8758 w 1903412"/>
              <a:gd name="T57" fmla="*/ 27003 h 1563688"/>
              <a:gd name="T58" fmla="*/ 11574 w 1903412"/>
              <a:gd name="T59" fmla="*/ 24134 h 1563688"/>
              <a:gd name="T60" fmla="*/ 12188 w 1903412"/>
              <a:gd name="T61" fmla="*/ 20847 h 1563688"/>
              <a:gd name="T62" fmla="*/ 7306 w 1903412"/>
              <a:gd name="T63" fmla="*/ 21755 h 1563688"/>
              <a:gd name="T64" fmla="*/ 2147 w 1903412"/>
              <a:gd name="T65" fmla="*/ 21633 h 1563688"/>
              <a:gd name="T66" fmla="*/ 4618 w 1903412"/>
              <a:gd name="T67" fmla="*/ 18149 h 1563688"/>
              <a:gd name="T68" fmla="*/ 31874 w 1903412"/>
              <a:gd name="T69" fmla="*/ 21599 h 1563688"/>
              <a:gd name="T70" fmla="*/ 36777 w 1903412"/>
              <a:gd name="T71" fmla="*/ 17051 h 1563688"/>
              <a:gd name="T72" fmla="*/ 26674 w 1903412"/>
              <a:gd name="T73" fmla="*/ 11925 h 1563688"/>
              <a:gd name="T74" fmla="*/ 21696 w 1903412"/>
              <a:gd name="T75" fmla="*/ 17322 h 1563688"/>
              <a:gd name="T76" fmla="*/ 20858 w 1903412"/>
              <a:gd name="T77" fmla="*/ 11410 h 1563688"/>
              <a:gd name="T78" fmla="*/ 37304 w 1903412"/>
              <a:gd name="T79" fmla="*/ 11037 h 1563688"/>
              <a:gd name="T80" fmla="*/ 9818 w 1903412"/>
              <a:gd name="T81" fmla="*/ 11796 h 1563688"/>
              <a:gd name="T82" fmla="*/ 38128 w 1903412"/>
              <a:gd name="T83" fmla="*/ 23355 h 1563688"/>
              <a:gd name="T84" fmla="*/ 2005 w 1903412"/>
              <a:gd name="T85" fmla="*/ 11735 h 1563688"/>
              <a:gd name="T86" fmla="*/ 5341 w 1903412"/>
              <a:gd name="T87" fmla="*/ 10597 h 1563688"/>
              <a:gd name="T88" fmla="*/ 15348 w 1903412"/>
              <a:gd name="T89" fmla="*/ 6475 h 1563688"/>
              <a:gd name="T90" fmla="*/ 8001 w 1903412"/>
              <a:gd name="T91" fmla="*/ 10108 h 1563688"/>
              <a:gd name="T92" fmla="*/ 5112 w 1903412"/>
              <a:gd name="T93" fmla="*/ 6339 h 1563688"/>
              <a:gd name="T94" fmla="*/ 7461 w 1903412"/>
              <a:gd name="T95" fmla="*/ 5668 h 1563688"/>
              <a:gd name="T96" fmla="*/ 9244 w 1903412"/>
              <a:gd name="T97" fmla="*/ 3065 h 1563688"/>
              <a:gd name="T98" fmla="*/ 22242 w 1903412"/>
              <a:gd name="T99" fmla="*/ 4786 h 1563688"/>
              <a:gd name="T100" fmla="*/ 11317 w 1903412"/>
              <a:gd name="T101" fmla="*/ 3146 h 1563688"/>
              <a:gd name="T102" fmla="*/ 19899 w 1903412"/>
              <a:gd name="T103" fmla="*/ 4630 h 1563688"/>
              <a:gd name="T104" fmla="*/ 14619 w 1903412"/>
              <a:gd name="T105" fmla="*/ 2129 h 1563688"/>
              <a:gd name="T106" fmla="*/ 18589 w 1903412"/>
              <a:gd name="T107" fmla="*/ 135 h 1563688"/>
              <a:gd name="T108" fmla="*/ 27030 w 1903412"/>
              <a:gd name="T109" fmla="*/ 3891 h 1563688"/>
              <a:gd name="T110" fmla="*/ 27738 w 1903412"/>
              <a:gd name="T111" fmla="*/ 6339 h 1563688"/>
              <a:gd name="T112" fmla="*/ 22904 w 1903412"/>
              <a:gd name="T113" fmla="*/ 5952 h 1563688"/>
              <a:gd name="T114" fmla="*/ 17050 w 1903412"/>
              <a:gd name="T115" fmla="*/ 6488 h 1563688"/>
              <a:gd name="T116" fmla="*/ 18049 w 1903412"/>
              <a:gd name="T117" fmla="*/ 26515 h 1563688"/>
              <a:gd name="T118" fmla="*/ 9250 w 1903412"/>
              <a:gd name="T119" fmla="*/ 31327 h 1563688"/>
              <a:gd name="T120" fmla="*/ 1918 w 1903412"/>
              <a:gd name="T121" fmla="*/ 24223 h 1563688"/>
              <a:gd name="T122" fmla="*/ 925 w 1903412"/>
              <a:gd name="T123" fmla="*/ 11010 h 1563688"/>
              <a:gd name="T124" fmla="*/ 7759 w 1903412"/>
              <a:gd name="T125" fmla="*/ 2481 h 156368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903412"/>
              <a:gd name="T190" fmla="*/ 0 h 1563688"/>
              <a:gd name="T191" fmla="*/ 1903412 w 1903412"/>
              <a:gd name="T192" fmla="*/ 1563688 h 1563688"/>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chemeClr val="accent1"/>
          </a:solidFill>
          <a:ln w="9525">
            <a:noFill/>
            <a:round/>
            <a:headEnd/>
            <a:tailEnd/>
          </a:ln>
        </p:spPr>
        <p:txBody>
          <a:bodyPr anchor="ctr"/>
          <a:lstStyle/>
          <a:p>
            <a:endParaRPr lang="zh-CN" altLang="en-US"/>
          </a:p>
        </p:txBody>
      </p:sp>
      <p:grpSp>
        <p:nvGrpSpPr>
          <p:cNvPr id="37912" name="Group 24"/>
          <p:cNvGrpSpPr>
            <a:grpSpLocks/>
          </p:cNvGrpSpPr>
          <p:nvPr/>
        </p:nvGrpSpPr>
        <p:grpSpPr bwMode="auto">
          <a:xfrm>
            <a:off x="508000" y="4730750"/>
            <a:ext cx="3481388" cy="1249363"/>
            <a:chOff x="675" y="2726"/>
            <a:chExt cx="2193" cy="787"/>
          </a:xfrm>
        </p:grpSpPr>
        <p:sp>
          <p:nvSpPr>
            <p:cNvPr id="46104" name="文本框 15"/>
            <p:cNvSpPr txBox="1">
              <a:spLocks noChangeArrowheads="1"/>
            </p:cNvSpPr>
            <p:nvPr/>
          </p:nvSpPr>
          <p:spPr bwMode="auto">
            <a:xfrm>
              <a:off x="675" y="3005"/>
              <a:ext cx="1500" cy="508"/>
            </a:xfrm>
            <a:prstGeom prst="rect">
              <a:avLst/>
            </a:prstGeom>
            <a:noFill/>
            <a:ln w="9525">
              <a:noFill/>
              <a:miter lim="800000"/>
              <a:headEnd/>
              <a:tailEnd/>
            </a:ln>
          </p:spPr>
          <p:txBody>
            <a:bodyPr>
              <a:spAutoFit/>
            </a:bodyPr>
            <a:lstStyle/>
            <a:p>
              <a:pPr>
                <a:lnSpc>
                  <a:spcPct val="130000"/>
                </a:lnSpc>
              </a:pPr>
              <a:r>
                <a:rPr lang="zh-CN" altLang="en-US" sz="1200">
                  <a:solidFill>
                    <a:schemeClr val="bg1"/>
                  </a:solidFill>
                  <a:latin typeface="微软雅黑" pitchFamily="34" charset="-122"/>
                  <a:ea typeface="微软雅黑" pitchFamily="34" charset="-122"/>
                </a:rPr>
                <a:t>请在这里输入您的文字内容</a:t>
              </a:r>
            </a:p>
            <a:p>
              <a:pPr>
                <a:lnSpc>
                  <a:spcPct val="130000"/>
                </a:lnSpc>
              </a:pPr>
              <a:r>
                <a:rPr lang="zh-CN" altLang="en-US" sz="1200">
                  <a:solidFill>
                    <a:schemeClr val="bg1"/>
                  </a:solidFill>
                  <a:latin typeface="微软雅黑" pitchFamily="34" charset="-122"/>
                  <a:ea typeface="微软雅黑" pitchFamily="34" charset="-122"/>
                </a:rPr>
                <a:t>请在这里输入您的文字内容</a:t>
              </a:r>
            </a:p>
            <a:p>
              <a:pPr>
                <a:lnSpc>
                  <a:spcPct val="130000"/>
                </a:lnSpc>
              </a:pPr>
              <a:r>
                <a:rPr lang="zh-CN" altLang="en-US" sz="1200">
                  <a:solidFill>
                    <a:schemeClr val="bg1"/>
                  </a:solidFill>
                  <a:latin typeface="微软雅黑" pitchFamily="34" charset="-122"/>
                  <a:ea typeface="微软雅黑" pitchFamily="34" charset="-122"/>
                </a:rPr>
                <a:t>请在这里输入您的文字内容</a:t>
              </a:r>
              <a:r>
                <a:rPr lang="en-US" altLang="zh-CN" sz="1200">
                  <a:solidFill>
                    <a:schemeClr val="bg1"/>
                  </a:solidFill>
                  <a:latin typeface="微软雅黑" pitchFamily="34" charset="-122"/>
                  <a:ea typeface="微软雅黑" pitchFamily="34" charset="-122"/>
                  <a:cs typeface="Arial" charset="0"/>
                </a:rPr>
                <a:t>. </a:t>
              </a:r>
            </a:p>
          </p:txBody>
        </p:sp>
        <p:sp>
          <p:nvSpPr>
            <p:cNvPr id="46105" name="文本框 16"/>
            <p:cNvSpPr txBox="1">
              <a:spLocks noChangeArrowheads="1"/>
            </p:cNvSpPr>
            <p:nvPr/>
          </p:nvSpPr>
          <p:spPr bwMode="auto">
            <a:xfrm>
              <a:off x="675" y="2726"/>
              <a:ext cx="2193" cy="288"/>
            </a:xfrm>
            <a:prstGeom prst="rect">
              <a:avLst/>
            </a:prstGeom>
            <a:noFill/>
            <a:ln w="9525">
              <a:noFill/>
              <a:miter lim="800000"/>
              <a:headEnd/>
              <a:tailEnd/>
            </a:ln>
          </p:spPr>
          <p:txBody>
            <a:bodyPr>
              <a:spAutoFit/>
            </a:bodyPr>
            <a:lstStyle/>
            <a:p>
              <a:r>
                <a:rPr lang="en-US" altLang="zh-CN" sz="2400" b="1">
                  <a:solidFill>
                    <a:schemeClr val="bg1"/>
                  </a:solidFill>
                  <a:latin typeface="微软雅黑" pitchFamily="34" charset="-122"/>
                  <a:ea typeface="微软雅黑" pitchFamily="34" charset="-122"/>
                  <a:cs typeface="Arial" charset="0"/>
                </a:rPr>
                <a:t>01. </a:t>
              </a:r>
              <a:r>
                <a:rPr lang="zh-CN" altLang="en-US" sz="2400" b="1">
                  <a:solidFill>
                    <a:schemeClr val="bg1"/>
                  </a:solidFill>
                  <a:latin typeface="微软雅黑" pitchFamily="34" charset="-122"/>
                  <a:ea typeface="微软雅黑" pitchFamily="34" charset="-122"/>
                  <a:cs typeface="Arial" charset="0"/>
                </a:rPr>
                <a:t>标题内容</a:t>
              </a:r>
              <a:endParaRPr lang="en-US" altLang="zh-CN" sz="2400" b="1">
                <a:solidFill>
                  <a:schemeClr val="bg1"/>
                </a:solidFill>
                <a:latin typeface="微软雅黑" pitchFamily="34" charset="-122"/>
                <a:ea typeface="微软雅黑" pitchFamily="34" charset="-122"/>
                <a:cs typeface="Arial" charset="0"/>
              </a:endParaRPr>
            </a:p>
          </p:txBody>
        </p:sp>
      </p:grpSp>
      <p:grpSp>
        <p:nvGrpSpPr>
          <p:cNvPr id="37915" name="Group 27"/>
          <p:cNvGrpSpPr>
            <a:grpSpLocks/>
          </p:cNvGrpSpPr>
          <p:nvPr/>
        </p:nvGrpSpPr>
        <p:grpSpPr bwMode="auto">
          <a:xfrm>
            <a:off x="9359900" y="4724400"/>
            <a:ext cx="3481388" cy="1249363"/>
            <a:chOff x="675" y="2726"/>
            <a:chExt cx="2193" cy="787"/>
          </a:xfrm>
        </p:grpSpPr>
        <p:sp>
          <p:nvSpPr>
            <p:cNvPr id="46102" name="文本框 15"/>
            <p:cNvSpPr txBox="1">
              <a:spLocks noChangeArrowheads="1"/>
            </p:cNvSpPr>
            <p:nvPr/>
          </p:nvSpPr>
          <p:spPr bwMode="auto">
            <a:xfrm>
              <a:off x="675" y="3005"/>
              <a:ext cx="1500" cy="508"/>
            </a:xfrm>
            <a:prstGeom prst="rect">
              <a:avLst/>
            </a:prstGeom>
            <a:noFill/>
            <a:ln w="9525">
              <a:noFill/>
              <a:miter lim="800000"/>
              <a:headEnd/>
              <a:tailEnd/>
            </a:ln>
          </p:spPr>
          <p:txBody>
            <a:bodyPr>
              <a:spAutoFit/>
            </a:bodyPr>
            <a:lstStyle/>
            <a:p>
              <a:pPr>
                <a:lnSpc>
                  <a:spcPct val="130000"/>
                </a:lnSpc>
              </a:pPr>
              <a:r>
                <a:rPr lang="zh-CN" altLang="en-US" sz="1200">
                  <a:solidFill>
                    <a:schemeClr val="bg1"/>
                  </a:solidFill>
                  <a:latin typeface="微软雅黑" pitchFamily="34" charset="-122"/>
                  <a:ea typeface="微软雅黑" pitchFamily="34" charset="-122"/>
                </a:rPr>
                <a:t>请在这里输入您的文字内容</a:t>
              </a:r>
            </a:p>
            <a:p>
              <a:pPr>
                <a:lnSpc>
                  <a:spcPct val="130000"/>
                </a:lnSpc>
              </a:pPr>
              <a:r>
                <a:rPr lang="zh-CN" altLang="en-US" sz="1200">
                  <a:solidFill>
                    <a:schemeClr val="bg1"/>
                  </a:solidFill>
                  <a:latin typeface="微软雅黑" pitchFamily="34" charset="-122"/>
                  <a:ea typeface="微软雅黑" pitchFamily="34" charset="-122"/>
                </a:rPr>
                <a:t>请在这里输入您的文字内容</a:t>
              </a:r>
            </a:p>
            <a:p>
              <a:pPr>
                <a:lnSpc>
                  <a:spcPct val="130000"/>
                </a:lnSpc>
              </a:pPr>
              <a:r>
                <a:rPr lang="zh-CN" altLang="en-US" sz="1200">
                  <a:solidFill>
                    <a:schemeClr val="bg1"/>
                  </a:solidFill>
                  <a:latin typeface="微软雅黑" pitchFamily="34" charset="-122"/>
                  <a:ea typeface="微软雅黑" pitchFamily="34" charset="-122"/>
                </a:rPr>
                <a:t>请在这里输入您的文字内容</a:t>
              </a:r>
              <a:r>
                <a:rPr lang="en-US" altLang="zh-CN" sz="1200">
                  <a:solidFill>
                    <a:schemeClr val="bg1"/>
                  </a:solidFill>
                  <a:latin typeface="微软雅黑" pitchFamily="34" charset="-122"/>
                  <a:ea typeface="微软雅黑" pitchFamily="34" charset="-122"/>
                  <a:cs typeface="Arial" charset="0"/>
                </a:rPr>
                <a:t>. </a:t>
              </a:r>
            </a:p>
          </p:txBody>
        </p:sp>
        <p:sp>
          <p:nvSpPr>
            <p:cNvPr id="46103" name="文本框 16"/>
            <p:cNvSpPr txBox="1">
              <a:spLocks noChangeArrowheads="1"/>
            </p:cNvSpPr>
            <p:nvPr/>
          </p:nvSpPr>
          <p:spPr bwMode="auto">
            <a:xfrm>
              <a:off x="675" y="2726"/>
              <a:ext cx="2193" cy="288"/>
            </a:xfrm>
            <a:prstGeom prst="rect">
              <a:avLst/>
            </a:prstGeom>
            <a:noFill/>
            <a:ln w="9525">
              <a:noFill/>
              <a:miter lim="800000"/>
              <a:headEnd/>
              <a:tailEnd/>
            </a:ln>
          </p:spPr>
          <p:txBody>
            <a:bodyPr>
              <a:spAutoFit/>
            </a:bodyPr>
            <a:lstStyle/>
            <a:p>
              <a:r>
                <a:rPr lang="en-US" altLang="zh-CN" sz="2400" b="1">
                  <a:solidFill>
                    <a:schemeClr val="bg1"/>
                  </a:solidFill>
                  <a:latin typeface="微软雅黑" pitchFamily="34" charset="-122"/>
                  <a:ea typeface="微软雅黑" pitchFamily="34" charset="-122"/>
                  <a:cs typeface="Arial" charset="0"/>
                </a:rPr>
                <a:t>04. </a:t>
              </a:r>
              <a:r>
                <a:rPr lang="zh-CN" altLang="en-US" sz="2400" b="1">
                  <a:solidFill>
                    <a:schemeClr val="bg1"/>
                  </a:solidFill>
                  <a:latin typeface="微软雅黑" pitchFamily="34" charset="-122"/>
                  <a:ea typeface="微软雅黑" pitchFamily="34" charset="-122"/>
                  <a:cs typeface="Arial" charset="0"/>
                </a:rPr>
                <a:t>标题内容</a:t>
              </a:r>
              <a:endParaRPr lang="en-US" altLang="zh-CN" sz="2400" b="1">
                <a:solidFill>
                  <a:schemeClr val="bg1"/>
                </a:solidFill>
                <a:latin typeface="微软雅黑" pitchFamily="34" charset="-122"/>
                <a:ea typeface="微软雅黑" pitchFamily="34" charset="-122"/>
                <a:cs typeface="Arial" charset="0"/>
              </a:endParaRPr>
            </a:p>
          </p:txBody>
        </p:sp>
      </p:grpSp>
      <p:grpSp>
        <p:nvGrpSpPr>
          <p:cNvPr id="37918" name="Group 30"/>
          <p:cNvGrpSpPr>
            <a:grpSpLocks/>
          </p:cNvGrpSpPr>
          <p:nvPr/>
        </p:nvGrpSpPr>
        <p:grpSpPr bwMode="auto">
          <a:xfrm>
            <a:off x="6400800" y="4733925"/>
            <a:ext cx="3481388" cy="1249363"/>
            <a:chOff x="675" y="2726"/>
            <a:chExt cx="2193" cy="787"/>
          </a:xfrm>
        </p:grpSpPr>
        <p:sp>
          <p:nvSpPr>
            <p:cNvPr id="46100" name="文本框 15"/>
            <p:cNvSpPr txBox="1">
              <a:spLocks noChangeArrowheads="1"/>
            </p:cNvSpPr>
            <p:nvPr/>
          </p:nvSpPr>
          <p:spPr bwMode="auto">
            <a:xfrm>
              <a:off x="675" y="3005"/>
              <a:ext cx="1500" cy="508"/>
            </a:xfrm>
            <a:prstGeom prst="rect">
              <a:avLst/>
            </a:prstGeom>
            <a:noFill/>
            <a:ln w="9525">
              <a:noFill/>
              <a:miter lim="800000"/>
              <a:headEnd/>
              <a:tailEnd/>
            </a:ln>
          </p:spPr>
          <p:txBody>
            <a:bodyPr>
              <a:spAutoFit/>
            </a:bodyPr>
            <a:lstStyle/>
            <a:p>
              <a:pPr>
                <a:lnSpc>
                  <a:spcPct val="130000"/>
                </a:lnSpc>
              </a:pPr>
              <a:r>
                <a:rPr lang="zh-CN" altLang="en-US" sz="1200">
                  <a:solidFill>
                    <a:schemeClr val="bg1"/>
                  </a:solidFill>
                  <a:latin typeface="微软雅黑" pitchFamily="34" charset="-122"/>
                  <a:ea typeface="微软雅黑" pitchFamily="34" charset="-122"/>
                </a:rPr>
                <a:t>请在这里输入您的文字内容</a:t>
              </a:r>
            </a:p>
            <a:p>
              <a:pPr>
                <a:lnSpc>
                  <a:spcPct val="130000"/>
                </a:lnSpc>
              </a:pPr>
              <a:r>
                <a:rPr lang="zh-CN" altLang="en-US" sz="1200">
                  <a:solidFill>
                    <a:schemeClr val="bg1"/>
                  </a:solidFill>
                  <a:latin typeface="微软雅黑" pitchFamily="34" charset="-122"/>
                  <a:ea typeface="微软雅黑" pitchFamily="34" charset="-122"/>
                </a:rPr>
                <a:t>请在这里输入您的文字内容</a:t>
              </a:r>
            </a:p>
            <a:p>
              <a:pPr>
                <a:lnSpc>
                  <a:spcPct val="130000"/>
                </a:lnSpc>
              </a:pPr>
              <a:r>
                <a:rPr lang="zh-CN" altLang="en-US" sz="1200">
                  <a:solidFill>
                    <a:schemeClr val="bg1"/>
                  </a:solidFill>
                  <a:latin typeface="微软雅黑" pitchFamily="34" charset="-122"/>
                  <a:ea typeface="微软雅黑" pitchFamily="34" charset="-122"/>
                </a:rPr>
                <a:t>请在这里输入您的文字内容</a:t>
              </a:r>
              <a:r>
                <a:rPr lang="en-US" altLang="zh-CN" sz="1200">
                  <a:solidFill>
                    <a:schemeClr val="bg1"/>
                  </a:solidFill>
                  <a:latin typeface="微软雅黑" pitchFamily="34" charset="-122"/>
                  <a:ea typeface="微软雅黑" pitchFamily="34" charset="-122"/>
                  <a:cs typeface="Arial" charset="0"/>
                </a:rPr>
                <a:t>. </a:t>
              </a:r>
            </a:p>
          </p:txBody>
        </p:sp>
        <p:sp>
          <p:nvSpPr>
            <p:cNvPr id="46101" name="文本框 16"/>
            <p:cNvSpPr txBox="1">
              <a:spLocks noChangeArrowheads="1"/>
            </p:cNvSpPr>
            <p:nvPr/>
          </p:nvSpPr>
          <p:spPr bwMode="auto">
            <a:xfrm>
              <a:off x="675" y="2726"/>
              <a:ext cx="2193" cy="288"/>
            </a:xfrm>
            <a:prstGeom prst="rect">
              <a:avLst/>
            </a:prstGeom>
            <a:noFill/>
            <a:ln w="9525">
              <a:noFill/>
              <a:miter lim="800000"/>
              <a:headEnd/>
              <a:tailEnd/>
            </a:ln>
          </p:spPr>
          <p:txBody>
            <a:bodyPr>
              <a:spAutoFit/>
            </a:bodyPr>
            <a:lstStyle/>
            <a:p>
              <a:r>
                <a:rPr lang="en-US" altLang="zh-CN" sz="2400" b="1">
                  <a:solidFill>
                    <a:schemeClr val="bg1"/>
                  </a:solidFill>
                  <a:latin typeface="微软雅黑" pitchFamily="34" charset="-122"/>
                  <a:ea typeface="微软雅黑" pitchFamily="34" charset="-122"/>
                  <a:cs typeface="Arial" charset="0"/>
                </a:rPr>
                <a:t>03. </a:t>
              </a:r>
              <a:r>
                <a:rPr lang="zh-CN" altLang="en-US" sz="2400" b="1">
                  <a:solidFill>
                    <a:schemeClr val="bg1"/>
                  </a:solidFill>
                  <a:latin typeface="微软雅黑" pitchFamily="34" charset="-122"/>
                  <a:ea typeface="微软雅黑" pitchFamily="34" charset="-122"/>
                  <a:cs typeface="Arial" charset="0"/>
                </a:rPr>
                <a:t>标题内容</a:t>
              </a:r>
              <a:endParaRPr lang="en-US" altLang="zh-CN" sz="2400" b="1">
                <a:solidFill>
                  <a:schemeClr val="bg1"/>
                </a:solidFill>
                <a:latin typeface="微软雅黑" pitchFamily="34" charset="-122"/>
                <a:ea typeface="微软雅黑" pitchFamily="34" charset="-122"/>
                <a:cs typeface="Arial" charset="0"/>
              </a:endParaRPr>
            </a:p>
          </p:txBody>
        </p:sp>
      </p:grpSp>
      <p:grpSp>
        <p:nvGrpSpPr>
          <p:cNvPr id="37921" name="Group 33"/>
          <p:cNvGrpSpPr>
            <a:grpSpLocks/>
          </p:cNvGrpSpPr>
          <p:nvPr/>
        </p:nvGrpSpPr>
        <p:grpSpPr bwMode="auto">
          <a:xfrm>
            <a:off x="3495675" y="4733925"/>
            <a:ext cx="3481388" cy="1249363"/>
            <a:chOff x="675" y="2726"/>
            <a:chExt cx="2193" cy="787"/>
          </a:xfrm>
        </p:grpSpPr>
        <p:sp>
          <p:nvSpPr>
            <p:cNvPr id="46098" name="文本框 15"/>
            <p:cNvSpPr txBox="1">
              <a:spLocks noChangeArrowheads="1"/>
            </p:cNvSpPr>
            <p:nvPr/>
          </p:nvSpPr>
          <p:spPr bwMode="auto">
            <a:xfrm>
              <a:off x="675" y="3005"/>
              <a:ext cx="1500" cy="508"/>
            </a:xfrm>
            <a:prstGeom prst="rect">
              <a:avLst/>
            </a:prstGeom>
            <a:noFill/>
            <a:ln w="9525">
              <a:noFill/>
              <a:miter lim="800000"/>
              <a:headEnd/>
              <a:tailEnd/>
            </a:ln>
          </p:spPr>
          <p:txBody>
            <a:bodyPr>
              <a:spAutoFit/>
            </a:bodyPr>
            <a:lstStyle/>
            <a:p>
              <a:pPr>
                <a:lnSpc>
                  <a:spcPct val="130000"/>
                </a:lnSpc>
              </a:pPr>
              <a:r>
                <a:rPr lang="zh-CN" altLang="en-US" sz="1200">
                  <a:solidFill>
                    <a:schemeClr val="bg1"/>
                  </a:solidFill>
                  <a:latin typeface="微软雅黑" pitchFamily="34" charset="-122"/>
                  <a:ea typeface="微软雅黑" pitchFamily="34" charset="-122"/>
                </a:rPr>
                <a:t>请在这里输入您的文字内容</a:t>
              </a:r>
            </a:p>
            <a:p>
              <a:pPr>
                <a:lnSpc>
                  <a:spcPct val="130000"/>
                </a:lnSpc>
              </a:pPr>
              <a:r>
                <a:rPr lang="zh-CN" altLang="en-US" sz="1200">
                  <a:solidFill>
                    <a:schemeClr val="bg1"/>
                  </a:solidFill>
                  <a:latin typeface="微软雅黑" pitchFamily="34" charset="-122"/>
                  <a:ea typeface="微软雅黑" pitchFamily="34" charset="-122"/>
                </a:rPr>
                <a:t>请在这里输入您的文字内容</a:t>
              </a:r>
            </a:p>
            <a:p>
              <a:pPr>
                <a:lnSpc>
                  <a:spcPct val="130000"/>
                </a:lnSpc>
              </a:pPr>
              <a:r>
                <a:rPr lang="zh-CN" altLang="en-US" sz="1200">
                  <a:solidFill>
                    <a:schemeClr val="bg1"/>
                  </a:solidFill>
                  <a:latin typeface="微软雅黑" pitchFamily="34" charset="-122"/>
                  <a:ea typeface="微软雅黑" pitchFamily="34" charset="-122"/>
                </a:rPr>
                <a:t>请在这里输入您的文字内容</a:t>
              </a:r>
              <a:r>
                <a:rPr lang="en-US" altLang="zh-CN" sz="1200">
                  <a:solidFill>
                    <a:schemeClr val="bg1"/>
                  </a:solidFill>
                  <a:latin typeface="微软雅黑" pitchFamily="34" charset="-122"/>
                  <a:ea typeface="微软雅黑" pitchFamily="34" charset="-122"/>
                  <a:cs typeface="Arial" charset="0"/>
                </a:rPr>
                <a:t>. </a:t>
              </a:r>
            </a:p>
          </p:txBody>
        </p:sp>
        <p:sp>
          <p:nvSpPr>
            <p:cNvPr id="46099" name="文本框 16"/>
            <p:cNvSpPr txBox="1">
              <a:spLocks noChangeArrowheads="1"/>
            </p:cNvSpPr>
            <p:nvPr/>
          </p:nvSpPr>
          <p:spPr bwMode="auto">
            <a:xfrm>
              <a:off x="675" y="2726"/>
              <a:ext cx="2193" cy="288"/>
            </a:xfrm>
            <a:prstGeom prst="rect">
              <a:avLst/>
            </a:prstGeom>
            <a:noFill/>
            <a:ln w="9525">
              <a:noFill/>
              <a:miter lim="800000"/>
              <a:headEnd/>
              <a:tailEnd/>
            </a:ln>
          </p:spPr>
          <p:txBody>
            <a:bodyPr>
              <a:spAutoFit/>
            </a:bodyPr>
            <a:lstStyle/>
            <a:p>
              <a:r>
                <a:rPr lang="en-US" altLang="zh-CN" sz="2400" b="1">
                  <a:solidFill>
                    <a:schemeClr val="bg1"/>
                  </a:solidFill>
                  <a:latin typeface="微软雅黑" pitchFamily="34" charset="-122"/>
                  <a:ea typeface="微软雅黑" pitchFamily="34" charset="-122"/>
                  <a:cs typeface="Arial" charset="0"/>
                </a:rPr>
                <a:t>02. </a:t>
              </a:r>
              <a:r>
                <a:rPr lang="zh-CN" altLang="en-US" sz="2400" b="1">
                  <a:solidFill>
                    <a:schemeClr val="bg1"/>
                  </a:solidFill>
                  <a:latin typeface="微软雅黑" pitchFamily="34" charset="-122"/>
                  <a:ea typeface="微软雅黑" pitchFamily="34" charset="-122"/>
                  <a:cs typeface="Arial" charset="0"/>
                </a:rPr>
                <a:t>标题内容</a:t>
              </a:r>
              <a:endParaRPr lang="en-US" altLang="zh-CN" sz="2400" b="1">
                <a:solidFill>
                  <a:schemeClr val="bg1"/>
                </a:solidFill>
                <a:latin typeface="微软雅黑" pitchFamily="34" charset="-122"/>
                <a:ea typeface="微软雅黑" pitchFamily="34" charset="-122"/>
                <a:cs typeface="Arial" charset="0"/>
              </a:endParaRPr>
            </a:p>
          </p:txBody>
        </p:sp>
      </p:gr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3"/>
                                        </p:tgtEl>
                                        <p:attrNameLst>
                                          <p:attrName>style.visibility</p:attrName>
                                        </p:attrNameLst>
                                      </p:cBhvr>
                                      <p:to>
                                        <p:strVal val="visible"/>
                                      </p:to>
                                    </p:set>
                                    <p:animEffect transition="in" filter="fade">
                                      <p:cBhvr>
                                        <p:cTn id="7" dur="1000"/>
                                        <p:tgtEl>
                                          <p:spTgt spid="33"/>
                                        </p:tgtEl>
                                      </p:cBhvr>
                                    </p:animEffect>
                                    <p:anim calcmode="lin" valueType="num">
                                      <p:cBhvr>
                                        <p:cTn id="8" dur="1000" fill="hold"/>
                                        <p:tgtEl>
                                          <p:spTgt spid="33"/>
                                        </p:tgtEl>
                                        <p:attrNameLst>
                                          <p:attrName>ppt_x</p:attrName>
                                        </p:attrNameLst>
                                      </p:cBhvr>
                                      <p:tavLst>
                                        <p:tav tm="0">
                                          <p:val>
                                            <p:strVal val="#ppt_x"/>
                                          </p:val>
                                        </p:tav>
                                        <p:tav tm="100000">
                                          <p:val>
                                            <p:strVal val="#ppt_x"/>
                                          </p:val>
                                        </p:tav>
                                      </p:tavLst>
                                    </p:anim>
                                    <p:anim calcmode="lin" valueType="num">
                                      <p:cBhvr>
                                        <p:cTn id="9" dur="1000" fill="hold"/>
                                        <p:tgtEl>
                                          <p:spTgt spid="3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9" presetClass="entr" presetSubtype="0" decel="100000" fill="hold" grpId="0" nodeType="after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500" fill="hold"/>
                                        <p:tgtEl>
                                          <p:spTgt spid="34"/>
                                        </p:tgtEl>
                                        <p:attrNameLst>
                                          <p:attrName>ppt_w</p:attrName>
                                        </p:attrNameLst>
                                      </p:cBhvr>
                                      <p:tavLst>
                                        <p:tav tm="0">
                                          <p:val>
                                            <p:fltVal val="0"/>
                                          </p:val>
                                        </p:tav>
                                        <p:tav tm="100000">
                                          <p:val>
                                            <p:strVal val="#ppt_w"/>
                                          </p:val>
                                        </p:tav>
                                      </p:tavLst>
                                    </p:anim>
                                    <p:anim calcmode="lin" valueType="num">
                                      <p:cBhvr>
                                        <p:cTn id="14" dur="500" fill="hold"/>
                                        <p:tgtEl>
                                          <p:spTgt spid="34"/>
                                        </p:tgtEl>
                                        <p:attrNameLst>
                                          <p:attrName>ppt_h</p:attrName>
                                        </p:attrNameLst>
                                      </p:cBhvr>
                                      <p:tavLst>
                                        <p:tav tm="0">
                                          <p:val>
                                            <p:fltVal val="0"/>
                                          </p:val>
                                        </p:tav>
                                        <p:tav tm="100000">
                                          <p:val>
                                            <p:strVal val="#ppt_h"/>
                                          </p:val>
                                        </p:tav>
                                      </p:tavLst>
                                    </p:anim>
                                    <p:anim calcmode="lin" valueType="num">
                                      <p:cBhvr>
                                        <p:cTn id="15" dur="500" fill="hold"/>
                                        <p:tgtEl>
                                          <p:spTgt spid="34"/>
                                        </p:tgtEl>
                                        <p:attrNameLst>
                                          <p:attrName>style.rotation</p:attrName>
                                        </p:attrNameLst>
                                      </p:cBhvr>
                                      <p:tavLst>
                                        <p:tav tm="0">
                                          <p:val>
                                            <p:fltVal val="360"/>
                                          </p:val>
                                        </p:tav>
                                        <p:tav tm="100000">
                                          <p:val>
                                            <p:fltVal val="0"/>
                                          </p:val>
                                        </p:tav>
                                      </p:tavLst>
                                    </p:anim>
                                    <p:animEffect transition="in" filter="fade">
                                      <p:cBhvr>
                                        <p:cTn id="16" dur="500"/>
                                        <p:tgtEl>
                                          <p:spTgt spid="34"/>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p:cTn id="19" dur="500" fill="hold"/>
                                        <p:tgtEl>
                                          <p:spTgt spid="35"/>
                                        </p:tgtEl>
                                        <p:attrNameLst>
                                          <p:attrName>ppt_w</p:attrName>
                                        </p:attrNameLst>
                                      </p:cBhvr>
                                      <p:tavLst>
                                        <p:tav tm="0">
                                          <p:val>
                                            <p:fltVal val="0"/>
                                          </p:val>
                                        </p:tav>
                                        <p:tav tm="100000">
                                          <p:val>
                                            <p:strVal val="#ppt_w"/>
                                          </p:val>
                                        </p:tav>
                                      </p:tavLst>
                                    </p:anim>
                                    <p:anim calcmode="lin" valueType="num">
                                      <p:cBhvr>
                                        <p:cTn id="20" dur="500" fill="hold"/>
                                        <p:tgtEl>
                                          <p:spTgt spid="35"/>
                                        </p:tgtEl>
                                        <p:attrNameLst>
                                          <p:attrName>ppt_h</p:attrName>
                                        </p:attrNameLst>
                                      </p:cBhvr>
                                      <p:tavLst>
                                        <p:tav tm="0">
                                          <p:val>
                                            <p:fltVal val="0"/>
                                          </p:val>
                                        </p:tav>
                                        <p:tav tm="100000">
                                          <p:val>
                                            <p:strVal val="#ppt_h"/>
                                          </p:val>
                                        </p:tav>
                                      </p:tavLst>
                                    </p:anim>
                                    <p:anim calcmode="lin" valueType="num">
                                      <p:cBhvr>
                                        <p:cTn id="21" dur="500" fill="hold"/>
                                        <p:tgtEl>
                                          <p:spTgt spid="35"/>
                                        </p:tgtEl>
                                        <p:attrNameLst>
                                          <p:attrName>style.rotation</p:attrName>
                                        </p:attrNameLst>
                                      </p:cBhvr>
                                      <p:tavLst>
                                        <p:tav tm="0">
                                          <p:val>
                                            <p:fltVal val="360"/>
                                          </p:val>
                                        </p:tav>
                                        <p:tav tm="100000">
                                          <p:val>
                                            <p:fltVal val="0"/>
                                          </p:val>
                                        </p:tav>
                                      </p:tavLst>
                                    </p:anim>
                                    <p:animEffect transition="in" filter="fade">
                                      <p:cBhvr>
                                        <p:cTn id="22" dur="500"/>
                                        <p:tgtEl>
                                          <p:spTgt spid="35"/>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36"/>
                                        </p:tgtEl>
                                        <p:attrNameLst>
                                          <p:attrName>style.visibility</p:attrName>
                                        </p:attrNameLst>
                                      </p:cBhvr>
                                      <p:to>
                                        <p:strVal val="visible"/>
                                      </p:to>
                                    </p:set>
                                    <p:anim calcmode="lin" valueType="num">
                                      <p:cBhvr>
                                        <p:cTn id="25" dur="500" fill="hold"/>
                                        <p:tgtEl>
                                          <p:spTgt spid="36"/>
                                        </p:tgtEl>
                                        <p:attrNameLst>
                                          <p:attrName>ppt_w</p:attrName>
                                        </p:attrNameLst>
                                      </p:cBhvr>
                                      <p:tavLst>
                                        <p:tav tm="0">
                                          <p:val>
                                            <p:fltVal val="0"/>
                                          </p:val>
                                        </p:tav>
                                        <p:tav tm="100000">
                                          <p:val>
                                            <p:strVal val="#ppt_w"/>
                                          </p:val>
                                        </p:tav>
                                      </p:tavLst>
                                    </p:anim>
                                    <p:anim calcmode="lin" valueType="num">
                                      <p:cBhvr>
                                        <p:cTn id="26" dur="500" fill="hold"/>
                                        <p:tgtEl>
                                          <p:spTgt spid="36"/>
                                        </p:tgtEl>
                                        <p:attrNameLst>
                                          <p:attrName>ppt_h</p:attrName>
                                        </p:attrNameLst>
                                      </p:cBhvr>
                                      <p:tavLst>
                                        <p:tav tm="0">
                                          <p:val>
                                            <p:fltVal val="0"/>
                                          </p:val>
                                        </p:tav>
                                        <p:tav tm="100000">
                                          <p:val>
                                            <p:strVal val="#ppt_h"/>
                                          </p:val>
                                        </p:tav>
                                      </p:tavLst>
                                    </p:anim>
                                    <p:anim calcmode="lin" valueType="num">
                                      <p:cBhvr>
                                        <p:cTn id="27" dur="500" fill="hold"/>
                                        <p:tgtEl>
                                          <p:spTgt spid="36"/>
                                        </p:tgtEl>
                                        <p:attrNameLst>
                                          <p:attrName>style.rotation</p:attrName>
                                        </p:attrNameLst>
                                      </p:cBhvr>
                                      <p:tavLst>
                                        <p:tav tm="0">
                                          <p:val>
                                            <p:fltVal val="360"/>
                                          </p:val>
                                        </p:tav>
                                        <p:tav tm="100000">
                                          <p:val>
                                            <p:fltVal val="0"/>
                                          </p:val>
                                        </p:tav>
                                      </p:tavLst>
                                    </p:anim>
                                    <p:animEffect transition="in" filter="fade">
                                      <p:cBhvr>
                                        <p:cTn id="28" dur="500"/>
                                        <p:tgtEl>
                                          <p:spTgt spid="36"/>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p:cTn id="31" dur="500" fill="hold"/>
                                        <p:tgtEl>
                                          <p:spTgt spid="37"/>
                                        </p:tgtEl>
                                        <p:attrNameLst>
                                          <p:attrName>ppt_w</p:attrName>
                                        </p:attrNameLst>
                                      </p:cBhvr>
                                      <p:tavLst>
                                        <p:tav tm="0">
                                          <p:val>
                                            <p:fltVal val="0"/>
                                          </p:val>
                                        </p:tav>
                                        <p:tav tm="100000">
                                          <p:val>
                                            <p:strVal val="#ppt_w"/>
                                          </p:val>
                                        </p:tav>
                                      </p:tavLst>
                                    </p:anim>
                                    <p:anim calcmode="lin" valueType="num">
                                      <p:cBhvr>
                                        <p:cTn id="32" dur="500" fill="hold"/>
                                        <p:tgtEl>
                                          <p:spTgt spid="37"/>
                                        </p:tgtEl>
                                        <p:attrNameLst>
                                          <p:attrName>ppt_h</p:attrName>
                                        </p:attrNameLst>
                                      </p:cBhvr>
                                      <p:tavLst>
                                        <p:tav tm="0">
                                          <p:val>
                                            <p:fltVal val="0"/>
                                          </p:val>
                                        </p:tav>
                                        <p:tav tm="100000">
                                          <p:val>
                                            <p:strVal val="#ppt_h"/>
                                          </p:val>
                                        </p:tav>
                                      </p:tavLst>
                                    </p:anim>
                                    <p:anim calcmode="lin" valueType="num">
                                      <p:cBhvr>
                                        <p:cTn id="33" dur="500" fill="hold"/>
                                        <p:tgtEl>
                                          <p:spTgt spid="37"/>
                                        </p:tgtEl>
                                        <p:attrNameLst>
                                          <p:attrName>style.rotation</p:attrName>
                                        </p:attrNameLst>
                                      </p:cBhvr>
                                      <p:tavLst>
                                        <p:tav tm="0">
                                          <p:val>
                                            <p:fltVal val="360"/>
                                          </p:val>
                                        </p:tav>
                                        <p:tav tm="100000">
                                          <p:val>
                                            <p:fltVal val="0"/>
                                          </p:val>
                                        </p:tav>
                                      </p:tavLst>
                                    </p:anim>
                                    <p:animEffect transition="in" filter="fade">
                                      <p:cBhvr>
                                        <p:cTn id="34" dur="500"/>
                                        <p:tgtEl>
                                          <p:spTgt spid="37"/>
                                        </p:tgtEl>
                                      </p:cBhvr>
                                    </p:animEffect>
                                  </p:childTnLst>
                                </p:cTn>
                              </p:par>
                            </p:childTnLst>
                          </p:cTn>
                        </p:par>
                        <p:par>
                          <p:cTn id="35" fill="hold">
                            <p:stCondLst>
                              <p:cond delay="1500"/>
                            </p:stCondLst>
                            <p:childTnLst>
                              <p:par>
                                <p:cTn id="36" presetID="9" presetClass="entr" presetSubtype="0" fill="hold" grpId="0" nodeType="afterEffect">
                                  <p:stCondLst>
                                    <p:cond delay="0"/>
                                  </p:stCondLst>
                                  <p:childTnLst>
                                    <p:set>
                                      <p:cBhvr>
                                        <p:cTn id="37" dur="1" fill="hold">
                                          <p:stCondLst>
                                            <p:cond delay="0"/>
                                          </p:stCondLst>
                                        </p:cTn>
                                        <p:tgtEl>
                                          <p:spTgt spid="37895"/>
                                        </p:tgtEl>
                                        <p:attrNameLst>
                                          <p:attrName>style.visibility</p:attrName>
                                        </p:attrNameLst>
                                      </p:cBhvr>
                                      <p:to>
                                        <p:strVal val="visible"/>
                                      </p:to>
                                    </p:set>
                                    <p:animEffect transition="in" filter="dissolve">
                                      <p:cBhvr>
                                        <p:cTn id="38" dur="500"/>
                                        <p:tgtEl>
                                          <p:spTgt spid="37895"/>
                                        </p:tgtEl>
                                      </p:cBhvr>
                                    </p:animEffect>
                                  </p:childTnLst>
                                </p:cTn>
                              </p:par>
                            </p:childTnLst>
                          </p:cTn>
                        </p:par>
                        <p:par>
                          <p:cTn id="39" fill="hold">
                            <p:stCondLst>
                              <p:cond delay="2000"/>
                            </p:stCondLst>
                            <p:childTnLst>
                              <p:par>
                                <p:cTn id="40" presetID="9" presetClass="entr" presetSubtype="0" fill="hold" grpId="0" nodeType="afterEffect">
                                  <p:stCondLst>
                                    <p:cond delay="0"/>
                                  </p:stCondLst>
                                  <p:childTnLst>
                                    <p:set>
                                      <p:cBhvr>
                                        <p:cTn id="41" dur="1" fill="hold">
                                          <p:stCondLst>
                                            <p:cond delay="0"/>
                                          </p:stCondLst>
                                        </p:cTn>
                                        <p:tgtEl>
                                          <p:spTgt spid="37896"/>
                                        </p:tgtEl>
                                        <p:attrNameLst>
                                          <p:attrName>style.visibility</p:attrName>
                                        </p:attrNameLst>
                                      </p:cBhvr>
                                      <p:to>
                                        <p:strVal val="visible"/>
                                      </p:to>
                                    </p:set>
                                    <p:animEffect transition="in" filter="dissolve">
                                      <p:cBhvr>
                                        <p:cTn id="42" dur="500"/>
                                        <p:tgtEl>
                                          <p:spTgt spid="37896"/>
                                        </p:tgtEl>
                                      </p:cBhvr>
                                    </p:animEffect>
                                  </p:childTnLst>
                                </p:cTn>
                              </p:par>
                            </p:childTnLst>
                          </p:cTn>
                        </p:par>
                        <p:par>
                          <p:cTn id="43" fill="hold">
                            <p:stCondLst>
                              <p:cond delay="2500"/>
                            </p:stCondLst>
                            <p:childTnLst>
                              <p:par>
                                <p:cTn id="44" presetID="9" presetClass="entr" presetSubtype="0" fill="hold" grpId="0" nodeType="afterEffect">
                                  <p:stCondLst>
                                    <p:cond delay="0"/>
                                  </p:stCondLst>
                                  <p:childTnLst>
                                    <p:set>
                                      <p:cBhvr>
                                        <p:cTn id="45" dur="1" fill="hold">
                                          <p:stCondLst>
                                            <p:cond delay="0"/>
                                          </p:stCondLst>
                                        </p:cTn>
                                        <p:tgtEl>
                                          <p:spTgt spid="37897"/>
                                        </p:tgtEl>
                                        <p:attrNameLst>
                                          <p:attrName>style.visibility</p:attrName>
                                        </p:attrNameLst>
                                      </p:cBhvr>
                                      <p:to>
                                        <p:strVal val="visible"/>
                                      </p:to>
                                    </p:set>
                                    <p:animEffect transition="in" filter="dissolve">
                                      <p:cBhvr>
                                        <p:cTn id="46" dur="500"/>
                                        <p:tgtEl>
                                          <p:spTgt spid="37897"/>
                                        </p:tgtEl>
                                      </p:cBhvr>
                                    </p:animEffect>
                                  </p:childTnLst>
                                </p:cTn>
                              </p:par>
                            </p:childTnLst>
                          </p:cTn>
                        </p:par>
                        <p:par>
                          <p:cTn id="47" fill="hold">
                            <p:stCondLst>
                              <p:cond delay="3000"/>
                            </p:stCondLst>
                            <p:childTnLst>
                              <p:par>
                                <p:cTn id="48" presetID="9" presetClass="entr" presetSubtype="0" fill="hold" grpId="0" nodeType="afterEffect">
                                  <p:stCondLst>
                                    <p:cond delay="0"/>
                                  </p:stCondLst>
                                  <p:childTnLst>
                                    <p:set>
                                      <p:cBhvr>
                                        <p:cTn id="49" dur="1" fill="hold">
                                          <p:stCondLst>
                                            <p:cond delay="0"/>
                                          </p:stCondLst>
                                        </p:cTn>
                                        <p:tgtEl>
                                          <p:spTgt spid="37898"/>
                                        </p:tgtEl>
                                        <p:attrNameLst>
                                          <p:attrName>style.visibility</p:attrName>
                                        </p:attrNameLst>
                                      </p:cBhvr>
                                      <p:to>
                                        <p:strVal val="visible"/>
                                      </p:to>
                                    </p:set>
                                    <p:animEffect transition="in" filter="dissolve">
                                      <p:cBhvr>
                                        <p:cTn id="50" dur="500"/>
                                        <p:tgtEl>
                                          <p:spTgt spid="37898"/>
                                        </p:tgtEl>
                                      </p:cBhvr>
                                    </p:animEffect>
                                  </p:childTnLst>
                                </p:cTn>
                              </p:par>
                            </p:childTnLst>
                          </p:cTn>
                        </p:par>
                        <p:par>
                          <p:cTn id="51" fill="hold">
                            <p:stCondLst>
                              <p:cond delay="3500"/>
                            </p:stCondLst>
                            <p:childTnLst>
                              <p:par>
                                <p:cTn id="52" presetID="42" presetClass="entr" presetSubtype="0" fill="hold" grpId="0" nodeType="afterEffect">
                                  <p:stCondLst>
                                    <p:cond delay="0"/>
                                  </p:stCondLst>
                                  <p:childTnLst>
                                    <p:set>
                                      <p:cBhvr>
                                        <p:cTn id="53" dur="1" fill="hold">
                                          <p:stCondLst>
                                            <p:cond delay="0"/>
                                          </p:stCondLst>
                                        </p:cTn>
                                        <p:tgtEl>
                                          <p:spTgt spid="50"/>
                                        </p:tgtEl>
                                        <p:attrNameLst>
                                          <p:attrName>style.visibility</p:attrName>
                                        </p:attrNameLst>
                                      </p:cBhvr>
                                      <p:to>
                                        <p:strVal val="visible"/>
                                      </p:to>
                                    </p:set>
                                    <p:animEffect transition="in" filter="fade">
                                      <p:cBhvr>
                                        <p:cTn id="54" dur="1000"/>
                                        <p:tgtEl>
                                          <p:spTgt spid="50"/>
                                        </p:tgtEl>
                                      </p:cBhvr>
                                    </p:animEffect>
                                    <p:anim calcmode="lin" valueType="num">
                                      <p:cBhvr>
                                        <p:cTn id="55" dur="1000" fill="hold"/>
                                        <p:tgtEl>
                                          <p:spTgt spid="50"/>
                                        </p:tgtEl>
                                        <p:attrNameLst>
                                          <p:attrName>ppt_x</p:attrName>
                                        </p:attrNameLst>
                                      </p:cBhvr>
                                      <p:tavLst>
                                        <p:tav tm="0">
                                          <p:val>
                                            <p:strVal val="#ppt_x"/>
                                          </p:val>
                                        </p:tav>
                                        <p:tav tm="100000">
                                          <p:val>
                                            <p:strVal val="#ppt_x"/>
                                          </p:val>
                                        </p:tav>
                                      </p:tavLst>
                                    </p:anim>
                                    <p:anim calcmode="lin" valueType="num">
                                      <p:cBhvr>
                                        <p:cTn id="56" dur="1000" fill="hold"/>
                                        <p:tgtEl>
                                          <p:spTgt spid="5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fade">
                                      <p:cBhvr>
                                        <p:cTn id="59" dur="1000"/>
                                        <p:tgtEl>
                                          <p:spTgt spid="52"/>
                                        </p:tgtEl>
                                      </p:cBhvr>
                                    </p:animEffect>
                                    <p:anim calcmode="lin" valueType="num">
                                      <p:cBhvr>
                                        <p:cTn id="60" dur="1000" fill="hold"/>
                                        <p:tgtEl>
                                          <p:spTgt spid="52"/>
                                        </p:tgtEl>
                                        <p:attrNameLst>
                                          <p:attrName>ppt_x</p:attrName>
                                        </p:attrNameLst>
                                      </p:cBhvr>
                                      <p:tavLst>
                                        <p:tav tm="0">
                                          <p:val>
                                            <p:strVal val="#ppt_x"/>
                                          </p:val>
                                        </p:tav>
                                        <p:tav tm="100000">
                                          <p:val>
                                            <p:strVal val="#ppt_x"/>
                                          </p:val>
                                        </p:tav>
                                      </p:tavLst>
                                    </p:anim>
                                    <p:anim calcmode="lin" valueType="num">
                                      <p:cBhvr>
                                        <p:cTn id="61" dur="1000" fill="hold"/>
                                        <p:tgtEl>
                                          <p:spTgt spid="52"/>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51"/>
                                        </p:tgtEl>
                                        <p:attrNameLst>
                                          <p:attrName>style.visibility</p:attrName>
                                        </p:attrNameLst>
                                      </p:cBhvr>
                                      <p:to>
                                        <p:strVal val="visible"/>
                                      </p:to>
                                    </p:set>
                                    <p:animEffect transition="in" filter="fade">
                                      <p:cBhvr>
                                        <p:cTn id="64" dur="1000"/>
                                        <p:tgtEl>
                                          <p:spTgt spid="51"/>
                                        </p:tgtEl>
                                      </p:cBhvr>
                                    </p:animEffect>
                                    <p:anim calcmode="lin" valueType="num">
                                      <p:cBhvr>
                                        <p:cTn id="65" dur="1000" fill="hold"/>
                                        <p:tgtEl>
                                          <p:spTgt spid="51"/>
                                        </p:tgtEl>
                                        <p:attrNameLst>
                                          <p:attrName>ppt_x</p:attrName>
                                        </p:attrNameLst>
                                      </p:cBhvr>
                                      <p:tavLst>
                                        <p:tav tm="0">
                                          <p:val>
                                            <p:strVal val="#ppt_x"/>
                                          </p:val>
                                        </p:tav>
                                        <p:tav tm="100000">
                                          <p:val>
                                            <p:strVal val="#ppt_x"/>
                                          </p:val>
                                        </p:tav>
                                      </p:tavLst>
                                    </p:anim>
                                    <p:anim calcmode="lin" valueType="num">
                                      <p:cBhvr>
                                        <p:cTn id="66" dur="1000" fill="hold"/>
                                        <p:tgtEl>
                                          <p:spTgt spid="51"/>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53"/>
                                        </p:tgtEl>
                                        <p:attrNameLst>
                                          <p:attrName>style.visibility</p:attrName>
                                        </p:attrNameLst>
                                      </p:cBhvr>
                                      <p:to>
                                        <p:strVal val="visible"/>
                                      </p:to>
                                    </p:set>
                                    <p:animEffect transition="in" filter="fade">
                                      <p:cBhvr>
                                        <p:cTn id="69" dur="1000"/>
                                        <p:tgtEl>
                                          <p:spTgt spid="53"/>
                                        </p:tgtEl>
                                      </p:cBhvr>
                                    </p:animEffect>
                                    <p:anim calcmode="lin" valueType="num">
                                      <p:cBhvr>
                                        <p:cTn id="70" dur="1000" fill="hold"/>
                                        <p:tgtEl>
                                          <p:spTgt spid="53"/>
                                        </p:tgtEl>
                                        <p:attrNameLst>
                                          <p:attrName>ppt_x</p:attrName>
                                        </p:attrNameLst>
                                      </p:cBhvr>
                                      <p:tavLst>
                                        <p:tav tm="0">
                                          <p:val>
                                            <p:strVal val="#ppt_x"/>
                                          </p:val>
                                        </p:tav>
                                        <p:tav tm="100000">
                                          <p:val>
                                            <p:strVal val="#ppt_x"/>
                                          </p:val>
                                        </p:tav>
                                      </p:tavLst>
                                    </p:anim>
                                    <p:anim calcmode="lin" valueType="num">
                                      <p:cBhvr>
                                        <p:cTn id="71" dur="1000" fill="hold"/>
                                        <p:tgtEl>
                                          <p:spTgt spid="53"/>
                                        </p:tgtEl>
                                        <p:attrNameLst>
                                          <p:attrName>ppt_y</p:attrName>
                                        </p:attrNameLst>
                                      </p:cBhvr>
                                      <p:tavLst>
                                        <p:tav tm="0">
                                          <p:val>
                                            <p:strVal val="#ppt_y+.1"/>
                                          </p:val>
                                        </p:tav>
                                        <p:tav tm="100000">
                                          <p:val>
                                            <p:strVal val="#ppt_y"/>
                                          </p:val>
                                        </p:tav>
                                      </p:tavLst>
                                    </p:anim>
                                  </p:childTnLst>
                                </p:cTn>
                              </p:par>
                            </p:childTnLst>
                          </p:cTn>
                        </p:par>
                        <p:par>
                          <p:cTn id="72" fill="hold">
                            <p:stCondLst>
                              <p:cond delay="4500"/>
                            </p:stCondLst>
                            <p:childTnLst>
                              <p:par>
                                <p:cTn id="73" presetID="55" presetClass="entr" presetSubtype="0" fill="hold" nodeType="afterEffect">
                                  <p:stCondLst>
                                    <p:cond delay="0"/>
                                  </p:stCondLst>
                                  <p:childTnLst>
                                    <p:set>
                                      <p:cBhvr>
                                        <p:cTn id="74" dur="1" fill="hold">
                                          <p:stCondLst>
                                            <p:cond delay="0"/>
                                          </p:stCondLst>
                                        </p:cTn>
                                        <p:tgtEl>
                                          <p:spTgt spid="37912"/>
                                        </p:tgtEl>
                                        <p:attrNameLst>
                                          <p:attrName>style.visibility</p:attrName>
                                        </p:attrNameLst>
                                      </p:cBhvr>
                                      <p:to>
                                        <p:strVal val="visible"/>
                                      </p:to>
                                    </p:set>
                                    <p:anim calcmode="lin" valueType="num">
                                      <p:cBhvr>
                                        <p:cTn id="75" dur="500" fill="hold"/>
                                        <p:tgtEl>
                                          <p:spTgt spid="37912"/>
                                        </p:tgtEl>
                                        <p:attrNameLst>
                                          <p:attrName>ppt_w</p:attrName>
                                        </p:attrNameLst>
                                      </p:cBhvr>
                                      <p:tavLst>
                                        <p:tav tm="0">
                                          <p:val>
                                            <p:strVal val="#ppt_w*0.70"/>
                                          </p:val>
                                        </p:tav>
                                        <p:tav tm="100000">
                                          <p:val>
                                            <p:strVal val="#ppt_w"/>
                                          </p:val>
                                        </p:tav>
                                      </p:tavLst>
                                    </p:anim>
                                    <p:anim calcmode="lin" valueType="num">
                                      <p:cBhvr>
                                        <p:cTn id="76" dur="500" fill="hold"/>
                                        <p:tgtEl>
                                          <p:spTgt spid="37912"/>
                                        </p:tgtEl>
                                        <p:attrNameLst>
                                          <p:attrName>ppt_h</p:attrName>
                                        </p:attrNameLst>
                                      </p:cBhvr>
                                      <p:tavLst>
                                        <p:tav tm="0">
                                          <p:val>
                                            <p:strVal val="#ppt_h"/>
                                          </p:val>
                                        </p:tav>
                                        <p:tav tm="100000">
                                          <p:val>
                                            <p:strVal val="#ppt_h"/>
                                          </p:val>
                                        </p:tav>
                                      </p:tavLst>
                                    </p:anim>
                                    <p:animEffect transition="in" filter="fade">
                                      <p:cBhvr>
                                        <p:cTn id="77" dur="500"/>
                                        <p:tgtEl>
                                          <p:spTgt spid="37912"/>
                                        </p:tgtEl>
                                      </p:cBhvr>
                                    </p:animEffect>
                                  </p:childTnLst>
                                </p:cTn>
                              </p:par>
                              <p:par>
                                <p:cTn id="78" presetID="55" presetClass="entr" presetSubtype="0" fill="hold" nodeType="withEffect">
                                  <p:stCondLst>
                                    <p:cond delay="0"/>
                                  </p:stCondLst>
                                  <p:childTnLst>
                                    <p:set>
                                      <p:cBhvr>
                                        <p:cTn id="79" dur="1" fill="hold">
                                          <p:stCondLst>
                                            <p:cond delay="0"/>
                                          </p:stCondLst>
                                        </p:cTn>
                                        <p:tgtEl>
                                          <p:spTgt spid="37921"/>
                                        </p:tgtEl>
                                        <p:attrNameLst>
                                          <p:attrName>style.visibility</p:attrName>
                                        </p:attrNameLst>
                                      </p:cBhvr>
                                      <p:to>
                                        <p:strVal val="visible"/>
                                      </p:to>
                                    </p:set>
                                    <p:anim calcmode="lin" valueType="num">
                                      <p:cBhvr>
                                        <p:cTn id="80" dur="500" fill="hold"/>
                                        <p:tgtEl>
                                          <p:spTgt spid="37921"/>
                                        </p:tgtEl>
                                        <p:attrNameLst>
                                          <p:attrName>ppt_w</p:attrName>
                                        </p:attrNameLst>
                                      </p:cBhvr>
                                      <p:tavLst>
                                        <p:tav tm="0">
                                          <p:val>
                                            <p:strVal val="#ppt_w*0.70"/>
                                          </p:val>
                                        </p:tav>
                                        <p:tav tm="100000">
                                          <p:val>
                                            <p:strVal val="#ppt_w"/>
                                          </p:val>
                                        </p:tav>
                                      </p:tavLst>
                                    </p:anim>
                                    <p:anim calcmode="lin" valueType="num">
                                      <p:cBhvr>
                                        <p:cTn id="81" dur="500" fill="hold"/>
                                        <p:tgtEl>
                                          <p:spTgt spid="37921"/>
                                        </p:tgtEl>
                                        <p:attrNameLst>
                                          <p:attrName>ppt_h</p:attrName>
                                        </p:attrNameLst>
                                      </p:cBhvr>
                                      <p:tavLst>
                                        <p:tav tm="0">
                                          <p:val>
                                            <p:strVal val="#ppt_h"/>
                                          </p:val>
                                        </p:tav>
                                        <p:tav tm="100000">
                                          <p:val>
                                            <p:strVal val="#ppt_h"/>
                                          </p:val>
                                        </p:tav>
                                      </p:tavLst>
                                    </p:anim>
                                    <p:animEffect transition="in" filter="fade">
                                      <p:cBhvr>
                                        <p:cTn id="82" dur="500"/>
                                        <p:tgtEl>
                                          <p:spTgt spid="37921"/>
                                        </p:tgtEl>
                                      </p:cBhvr>
                                    </p:animEffect>
                                  </p:childTnLst>
                                </p:cTn>
                              </p:par>
                              <p:par>
                                <p:cTn id="83" presetID="55" presetClass="entr" presetSubtype="0" fill="hold" nodeType="withEffect">
                                  <p:stCondLst>
                                    <p:cond delay="0"/>
                                  </p:stCondLst>
                                  <p:childTnLst>
                                    <p:set>
                                      <p:cBhvr>
                                        <p:cTn id="84" dur="1" fill="hold">
                                          <p:stCondLst>
                                            <p:cond delay="0"/>
                                          </p:stCondLst>
                                        </p:cTn>
                                        <p:tgtEl>
                                          <p:spTgt spid="37918"/>
                                        </p:tgtEl>
                                        <p:attrNameLst>
                                          <p:attrName>style.visibility</p:attrName>
                                        </p:attrNameLst>
                                      </p:cBhvr>
                                      <p:to>
                                        <p:strVal val="visible"/>
                                      </p:to>
                                    </p:set>
                                    <p:anim calcmode="lin" valueType="num">
                                      <p:cBhvr>
                                        <p:cTn id="85" dur="500" fill="hold"/>
                                        <p:tgtEl>
                                          <p:spTgt spid="37918"/>
                                        </p:tgtEl>
                                        <p:attrNameLst>
                                          <p:attrName>ppt_w</p:attrName>
                                        </p:attrNameLst>
                                      </p:cBhvr>
                                      <p:tavLst>
                                        <p:tav tm="0">
                                          <p:val>
                                            <p:strVal val="#ppt_w*0.70"/>
                                          </p:val>
                                        </p:tav>
                                        <p:tav tm="100000">
                                          <p:val>
                                            <p:strVal val="#ppt_w"/>
                                          </p:val>
                                        </p:tav>
                                      </p:tavLst>
                                    </p:anim>
                                    <p:anim calcmode="lin" valueType="num">
                                      <p:cBhvr>
                                        <p:cTn id="86" dur="500" fill="hold"/>
                                        <p:tgtEl>
                                          <p:spTgt spid="37918"/>
                                        </p:tgtEl>
                                        <p:attrNameLst>
                                          <p:attrName>ppt_h</p:attrName>
                                        </p:attrNameLst>
                                      </p:cBhvr>
                                      <p:tavLst>
                                        <p:tav tm="0">
                                          <p:val>
                                            <p:strVal val="#ppt_h"/>
                                          </p:val>
                                        </p:tav>
                                        <p:tav tm="100000">
                                          <p:val>
                                            <p:strVal val="#ppt_h"/>
                                          </p:val>
                                        </p:tav>
                                      </p:tavLst>
                                    </p:anim>
                                    <p:animEffect transition="in" filter="fade">
                                      <p:cBhvr>
                                        <p:cTn id="87" dur="500"/>
                                        <p:tgtEl>
                                          <p:spTgt spid="37918"/>
                                        </p:tgtEl>
                                      </p:cBhvr>
                                    </p:animEffect>
                                  </p:childTnLst>
                                </p:cTn>
                              </p:par>
                              <p:par>
                                <p:cTn id="88" presetID="55" presetClass="entr" presetSubtype="0" fill="hold" nodeType="withEffect">
                                  <p:stCondLst>
                                    <p:cond delay="0"/>
                                  </p:stCondLst>
                                  <p:childTnLst>
                                    <p:set>
                                      <p:cBhvr>
                                        <p:cTn id="89" dur="1" fill="hold">
                                          <p:stCondLst>
                                            <p:cond delay="0"/>
                                          </p:stCondLst>
                                        </p:cTn>
                                        <p:tgtEl>
                                          <p:spTgt spid="37915"/>
                                        </p:tgtEl>
                                        <p:attrNameLst>
                                          <p:attrName>style.visibility</p:attrName>
                                        </p:attrNameLst>
                                      </p:cBhvr>
                                      <p:to>
                                        <p:strVal val="visible"/>
                                      </p:to>
                                    </p:set>
                                    <p:anim calcmode="lin" valueType="num">
                                      <p:cBhvr>
                                        <p:cTn id="90" dur="500" fill="hold"/>
                                        <p:tgtEl>
                                          <p:spTgt spid="37915"/>
                                        </p:tgtEl>
                                        <p:attrNameLst>
                                          <p:attrName>ppt_w</p:attrName>
                                        </p:attrNameLst>
                                      </p:cBhvr>
                                      <p:tavLst>
                                        <p:tav tm="0">
                                          <p:val>
                                            <p:strVal val="#ppt_w*0.70"/>
                                          </p:val>
                                        </p:tav>
                                        <p:tav tm="100000">
                                          <p:val>
                                            <p:strVal val="#ppt_w"/>
                                          </p:val>
                                        </p:tav>
                                      </p:tavLst>
                                    </p:anim>
                                    <p:anim calcmode="lin" valueType="num">
                                      <p:cBhvr>
                                        <p:cTn id="91" dur="500" fill="hold"/>
                                        <p:tgtEl>
                                          <p:spTgt spid="37915"/>
                                        </p:tgtEl>
                                        <p:attrNameLst>
                                          <p:attrName>ppt_h</p:attrName>
                                        </p:attrNameLst>
                                      </p:cBhvr>
                                      <p:tavLst>
                                        <p:tav tm="0">
                                          <p:val>
                                            <p:strVal val="#ppt_h"/>
                                          </p:val>
                                        </p:tav>
                                        <p:tav tm="100000">
                                          <p:val>
                                            <p:strVal val="#ppt_h"/>
                                          </p:val>
                                        </p:tav>
                                      </p:tavLst>
                                    </p:anim>
                                    <p:animEffect transition="in" filter="fade">
                                      <p:cBhvr>
                                        <p:cTn id="92" dur="500"/>
                                        <p:tgtEl>
                                          <p:spTgt spid="379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34" grpId="0" animBg="1"/>
      <p:bldP spid="35" grpId="0" animBg="1"/>
      <p:bldP spid="36" grpId="0" animBg="1"/>
      <p:bldP spid="37" grpId="0" animBg="1"/>
      <p:bldP spid="37895" grpId="0"/>
      <p:bldP spid="37896" grpId="0"/>
      <p:bldP spid="37897" grpId="0"/>
      <p:bldP spid="37898" grpId="0"/>
      <p:bldP spid="50" grpId="0" animBg="1"/>
      <p:bldP spid="51" grpId="0" animBg="1"/>
      <p:bldP spid="52" grpId="0" animBg="1"/>
      <p:bldP spid="5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41" name="图片 15"/>
          <p:cNvPicPr>
            <a:picLocks noChangeAspect="1" noChangeArrowheads="1"/>
          </p:cNvPicPr>
          <p:nvPr/>
        </p:nvPicPr>
        <p:blipFill>
          <a:blip r:embed="rId3"/>
          <a:srcRect/>
          <a:stretch>
            <a:fillRect/>
          </a:stretch>
        </p:blipFill>
        <p:spPr bwMode="auto">
          <a:xfrm>
            <a:off x="1055688" y="1628775"/>
            <a:ext cx="6024562" cy="4257675"/>
          </a:xfrm>
          <a:prstGeom prst="rect">
            <a:avLst/>
          </a:prstGeom>
          <a:noFill/>
          <a:ln w="9525">
            <a:noFill/>
            <a:miter lim="800000"/>
            <a:headEnd/>
            <a:tailEnd/>
          </a:ln>
        </p:spPr>
      </p:pic>
      <p:sp>
        <p:nvSpPr>
          <p:cNvPr id="39942" name="矩形 16"/>
          <p:cNvSpPr>
            <a:spLocks noChangeArrowheads="1"/>
          </p:cNvSpPr>
          <p:nvPr/>
        </p:nvSpPr>
        <p:spPr bwMode="auto">
          <a:xfrm>
            <a:off x="7159625" y="1628775"/>
            <a:ext cx="3887788" cy="792163"/>
          </a:xfrm>
          <a:prstGeom prst="rect">
            <a:avLst/>
          </a:prstGeom>
          <a:solidFill>
            <a:schemeClr val="accent1"/>
          </a:solidFill>
          <a:ln w="25400">
            <a:no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sp>
        <p:nvSpPr>
          <p:cNvPr id="39943" name="矩形 17"/>
          <p:cNvSpPr>
            <a:spLocks noChangeArrowheads="1"/>
          </p:cNvSpPr>
          <p:nvPr/>
        </p:nvSpPr>
        <p:spPr bwMode="auto">
          <a:xfrm>
            <a:off x="7159625" y="2492375"/>
            <a:ext cx="3887788" cy="792163"/>
          </a:xfrm>
          <a:prstGeom prst="rect">
            <a:avLst/>
          </a:prstGeom>
          <a:solidFill>
            <a:schemeClr val="accent1"/>
          </a:solidFill>
          <a:ln w="25400">
            <a:no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sp>
        <p:nvSpPr>
          <p:cNvPr id="39944" name="矩形 8"/>
          <p:cNvSpPr>
            <a:spLocks noChangeArrowheads="1"/>
          </p:cNvSpPr>
          <p:nvPr/>
        </p:nvSpPr>
        <p:spPr bwMode="auto">
          <a:xfrm>
            <a:off x="7159625" y="3362325"/>
            <a:ext cx="3887788" cy="790575"/>
          </a:xfrm>
          <a:prstGeom prst="rect">
            <a:avLst/>
          </a:prstGeom>
          <a:solidFill>
            <a:schemeClr val="accent1"/>
          </a:solidFill>
          <a:ln w="25400">
            <a:no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sp>
        <p:nvSpPr>
          <p:cNvPr id="39945" name="矩形 9"/>
          <p:cNvSpPr>
            <a:spLocks noChangeArrowheads="1"/>
          </p:cNvSpPr>
          <p:nvPr/>
        </p:nvSpPr>
        <p:spPr bwMode="auto">
          <a:xfrm>
            <a:off x="7165975" y="4230688"/>
            <a:ext cx="3887788" cy="792162"/>
          </a:xfrm>
          <a:prstGeom prst="rect">
            <a:avLst/>
          </a:prstGeom>
          <a:solidFill>
            <a:schemeClr val="accent1"/>
          </a:solidFill>
          <a:ln w="25400">
            <a:no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sp>
        <p:nvSpPr>
          <p:cNvPr id="39946" name="矩形 10"/>
          <p:cNvSpPr>
            <a:spLocks noChangeArrowheads="1"/>
          </p:cNvSpPr>
          <p:nvPr/>
        </p:nvSpPr>
        <p:spPr bwMode="auto">
          <a:xfrm>
            <a:off x="7170738" y="5094288"/>
            <a:ext cx="3889375" cy="792162"/>
          </a:xfrm>
          <a:prstGeom prst="rect">
            <a:avLst/>
          </a:prstGeom>
          <a:solidFill>
            <a:schemeClr val="accent1"/>
          </a:solidFill>
          <a:ln w="25400">
            <a:no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sp>
        <p:nvSpPr>
          <p:cNvPr id="39957" name="文本框 21"/>
          <p:cNvSpPr>
            <a:spLocks noChangeArrowheads="1"/>
          </p:cNvSpPr>
          <p:nvPr/>
        </p:nvSpPr>
        <p:spPr bwMode="auto">
          <a:xfrm>
            <a:off x="7645400" y="1831975"/>
            <a:ext cx="3384550" cy="366713"/>
          </a:xfrm>
          <a:prstGeom prst="rect">
            <a:avLst/>
          </a:prstGeom>
          <a:noFill/>
          <a:ln w="9525">
            <a:noFill/>
            <a:miter lim="800000"/>
            <a:headEnd/>
            <a:tailEnd/>
          </a:ln>
        </p:spPr>
        <p:txBody>
          <a:bodyPr>
            <a:spAutoFit/>
          </a:bodyPr>
          <a:lstStyle/>
          <a:p>
            <a:pPr>
              <a:buFont typeface="Arial" charset="0"/>
              <a:buNone/>
            </a:pPr>
            <a:r>
              <a:rPr lang="zh-CN" altLang="en-US">
                <a:solidFill>
                  <a:schemeClr val="bg1"/>
                </a:solidFill>
                <a:ea typeface="微软雅黑" pitchFamily="34" charset="-122"/>
              </a:rPr>
              <a:t>请在这里输入您的文字内容</a:t>
            </a:r>
          </a:p>
        </p:txBody>
      </p:sp>
      <p:sp>
        <p:nvSpPr>
          <p:cNvPr id="39958" name="文本框 22"/>
          <p:cNvSpPr>
            <a:spLocks noChangeArrowheads="1"/>
          </p:cNvSpPr>
          <p:nvPr/>
        </p:nvSpPr>
        <p:spPr bwMode="auto">
          <a:xfrm>
            <a:off x="7645400" y="2679700"/>
            <a:ext cx="3384550" cy="366713"/>
          </a:xfrm>
          <a:prstGeom prst="rect">
            <a:avLst/>
          </a:prstGeom>
          <a:noFill/>
          <a:ln w="9525">
            <a:noFill/>
            <a:miter lim="800000"/>
            <a:headEnd/>
            <a:tailEnd/>
          </a:ln>
        </p:spPr>
        <p:txBody>
          <a:bodyPr>
            <a:spAutoFit/>
          </a:bodyPr>
          <a:lstStyle/>
          <a:p>
            <a:pPr>
              <a:buFont typeface="Arial" charset="0"/>
              <a:buNone/>
            </a:pPr>
            <a:r>
              <a:rPr lang="zh-CN" altLang="en-US">
                <a:solidFill>
                  <a:schemeClr val="bg1"/>
                </a:solidFill>
                <a:ea typeface="微软雅黑" pitchFamily="34" charset="-122"/>
              </a:rPr>
              <a:t>请在这里输入您的文字内容</a:t>
            </a:r>
          </a:p>
        </p:txBody>
      </p:sp>
      <p:sp>
        <p:nvSpPr>
          <p:cNvPr id="39959" name="文本框 23"/>
          <p:cNvSpPr>
            <a:spLocks noChangeArrowheads="1"/>
          </p:cNvSpPr>
          <p:nvPr/>
        </p:nvSpPr>
        <p:spPr bwMode="auto">
          <a:xfrm>
            <a:off x="7645400" y="3543300"/>
            <a:ext cx="3384550" cy="366713"/>
          </a:xfrm>
          <a:prstGeom prst="rect">
            <a:avLst/>
          </a:prstGeom>
          <a:noFill/>
          <a:ln w="9525">
            <a:noFill/>
            <a:miter lim="800000"/>
            <a:headEnd/>
            <a:tailEnd/>
          </a:ln>
        </p:spPr>
        <p:txBody>
          <a:bodyPr>
            <a:spAutoFit/>
          </a:bodyPr>
          <a:lstStyle/>
          <a:p>
            <a:pPr>
              <a:buFont typeface="Arial" charset="0"/>
              <a:buNone/>
            </a:pPr>
            <a:r>
              <a:rPr lang="zh-CN" altLang="en-US">
                <a:solidFill>
                  <a:schemeClr val="bg1"/>
                </a:solidFill>
                <a:ea typeface="微软雅黑" pitchFamily="34" charset="-122"/>
              </a:rPr>
              <a:t>请在这里输入您的文字内容</a:t>
            </a:r>
          </a:p>
        </p:txBody>
      </p:sp>
      <p:sp>
        <p:nvSpPr>
          <p:cNvPr id="39960" name="文本框 24"/>
          <p:cNvSpPr>
            <a:spLocks noChangeArrowheads="1"/>
          </p:cNvSpPr>
          <p:nvPr/>
        </p:nvSpPr>
        <p:spPr bwMode="auto">
          <a:xfrm>
            <a:off x="7645400" y="4416425"/>
            <a:ext cx="3384550" cy="366713"/>
          </a:xfrm>
          <a:prstGeom prst="rect">
            <a:avLst/>
          </a:prstGeom>
          <a:noFill/>
          <a:ln w="9525">
            <a:noFill/>
            <a:miter lim="800000"/>
            <a:headEnd/>
            <a:tailEnd/>
          </a:ln>
        </p:spPr>
        <p:txBody>
          <a:bodyPr>
            <a:spAutoFit/>
          </a:bodyPr>
          <a:lstStyle/>
          <a:p>
            <a:pPr>
              <a:buFont typeface="Arial" charset="0"/>
              <a:buNone/>
            </a:pPr>
            <a:r>
              <a:rPr lang="zh-CN" altLang="en-US">
                <a:solidFill>
                  <a:schemeClr val="bg1"/>
                </a:solidFill>
                <a:ea typeface="微软雅黑" pitchFamily="34" charset="-122"/>
              </a:rPr>
              <a:t>请在这里输入您的文字内容</a:t>
            </a:r>
          </a:p>
        </p:txBody>
      </p:sp>
      <p:sp>
        <p:nvSpPr>
          <p:cNvPr id="39961" name="文本框 25"/>
          <p:cNvSpPr>
            <a:spLocks noChangeArrowheads="1"/>
          </p:cNvSpPr>
          <p:nvPr/>
        </p:nvSpPr>
        <p:spPr bwMode="auto">
          <a:xfrm>
            <a:off x="7645400" y="5280025"/>
            <a:ext cx="3384550" cy="366713"/>
          </a:xfrm>
          <a:prstGeom prst="rect">
            <a:avLst/>
          </a:prstGeom>
          <a:noFill/>
          <a:ln w="9525">
            <a:noFill/>
            <a:miter lim="800000"/>
            <a:headEnd/>
            <a:tailEnd/>
          </a:ln>
        </p:spPr>
        <p:txBody>
          <a:bodyPr>
            <a:spAutoFit/>
          </a:bodyPr>
          <a:lstStyle/>
          <a:p>
            <a:pPr>
              <a:buFont typeface="Arial" charset="0"/>
              <a:buNone/>
            </a:pPr>
            <a:r>
              <a:rPr lang="zh-CN" altLang="en-US">
                <a:solidFill>
                  <a:schemeClr val="bg1"/>
                </a:solidFill>
                <a:ea typeface="微软雅黑" pitchFamily="34" charset="-122"/>
              </a:rPr>
              <a:t>请在这里输入您的文字内容</a:t>
            </a:r>
          </a:p>
        </p:txBody>
      </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39941"/>
                                        </p:tgtEl>
                                        <p:attrNameLst>
                                          <p:attrName>style.visibility</p:attrName>
                                        </p:attrNameLst>
                                      </p:cBhvr>
                                      <p:to>
                                        <p:strVal val="visible"/>
                                      </p:to>
                                    </p:set>
                                    <p:animEffect transition="in" filter="slide(fromBottom)">
                                      <p:cBhvr>
                                        <p:cTn id="7" dur="500"/>
                                        <p:tgtEl>
                                          <p:spTgt spid="39941"/>
                                        </p:tgtEl>
                                      </p:cBhvr>
                                    </p:animEffect>
                                  </p:childTnLst>
                                </p:cTn>
                              </p:par>
                            </p:childTnLst>
                          </p:cTn>
                        </p:par>
                        <p:par>
                          <p:cTn id="8" fill="hold">
                            <p:stCondLst>
                              <p:cond delay="500"/>
                            </p:stCondLst>
                            <p:childTnLst>
                              <p:par>
                                <p:cTn id="9" presetID="3" presetClass="entr" presetSubtype="5" fill="hold" grpId="0" nodeType="afterEffect">
                                  <p:stCondLst>
                                    <p:cond delay="0"/>
                                  </p:stCondLst>
                                  <p:childTnLst>
                                    <p:set>
                                      <p:cBhvr>
                                        <p:cTn id="10" dur="1" fill="hold">
                                          <p:stCondLst>
                                            <p:cond delay="0"/>
                                          </p:stCondLst>
                                        </p:cTn>
                                        <p:tgtEl>
                                          <p:spTgt spid="39942"/>
                                        </p:tgtEl>
                                        <p:attrNameLst>
                                          <p:attrName>style.visibility</p:attrName>
                                        </p:attrNameLst>
                                      </p:cBhvr>
                                      <p:to>
                                        <p:strVal val="visible"/>
                                      </p:to>
                                    </p:set>
                                    <p:animEffect transition="in" filter="blinds(vertical)">
                                      <p:cBhvr>
                                        <p:cTn id="11" dur="500"/>
                                        <p:tgtEl>
                                          <p:spTgt spid="39942"/>
                                        </p:tgtEl>
                                      </p:cBhvr>
                                    </p:animEffect>
                                  </p:childTnLst>
                                </p:cTn>
                              </p:par>
                              <p:par>
                                <p:cTn id="12" presetID="3" presetClass="entr" presetSubtype="5" fill="hold" grpId="0" nodeType="withEffect">
                                  <p:stCondLst>
                                    <p:cond delay="0"/>
                                  </p:stCondLst>
                                  <p:childTnLst>
                                    <p:set>
                                      <p:cBhvr>
                                        <p:cTn id="13" dur="1" fill="hold">
                                          <p:stCondLst>
                                            <p:cond delay="0"/>
                                          </p:stCondLst>
                                        </p:cTn>
                                        <p:tgtEl>
                                          <p:spTgt spid="39943"/>
                                        </p:tgtEl>
                                        <p:attrNameLst>
                                          <p:attrName>style.visibility</p:attrName>
                                        </p:attrNameLst>
                                      </p:cBhvr>
                                      <p:to>
                                        <p:strVal val="visible"/>
                                      </p:to>
                                    </p:set>
                                    <p:animEffect transition="in" filter="blinds(vertical)">
                                      <p:cBhvr>
                                        <p:cTn id="14" dur="500"/>
                                        <p:tgtEl>
                                          <p:spTgt spid="39943"/>
                                        </p:tgtEl>
                                      </p:cBhvr>
                                    </p:animEffect>
                                  </p:childTnLst>
                                </p:cTn>
                              </p:par>
                              <p:par>
                                <p:cTn id="15" presetID="3" presetClass="entr" presetSubtype="5" fill="hold" grpId="0" nodeType="withEffect">
                                  <p:stCondLst>
                                    <p:cond delay="0"/>
                                  </p:stCondLst>
                                  <p:childTnLst>
                                    <p:set>
                                      <p:cBhvr>
                                        <p:cTn id="16" dur="1" fill="hold">
                                          <p:stCondLst>
                                            <p:cond delay="0"/>
                                          </p:stCondLst>
                                        </p:cTn>
                                        <p:tgtEl>
                                          <p:spTgt spid="39944"/>
                                        </p:tgtEl>
                                        <p:attrNameLst>
                                          <p:attrName>style.visibility</p:attrName>
                                        </p:attrNameLst>
                                      </p:cBhvr>
                                      <p:to>
                                        <p:strVal val="visible"/>
                                      </p:to>
                                    </p:set>
                                    <p:animEffect transition="in" filter="blinds(vertical)">
                                      <p:cBhvr>
                                        <p:cTn id="17" dur="500"/>
                                        <p:tgtEl>
                                          <p:spTgt spid="39944"/>
                                        </p:tgtEl>
                                      </p:cBhvr>
                                    </p:animEffect>
                                  </p:childTnLst>
                                </p:cTn>
                              </p:par>
                              <p:par>
                                <p:cTn id="18" presetID="3" presetClass="entr" presetSubtype="5" fill="hold" grpId="0" nodeType="withEffect">
                                  <p:stCondLst>
                                    <p:cond delay="0"/>
                                  </p:stCondLst>
                                  <p:childTnLst>
                                    <p:set>
                                      <p:cBhvr>
                                        <p:cTn id="19" dur="1" fill="hold">
                                          <p:stCondLst>
                                            <p:cond delay="0"/>
                                          </p:stCondLst>
                                        </p:cTn>
                                        <p:tgtEl>
                                          <p:spTgt spid="39945"/>
                                        </p:tgtEl>
                                        <p:attrNameLst>
                                          <p:attrName>style.visibility</p:attrName>
                                        </p:attrNameLst>
                                      </p:cBhvr>
                                      <p:to>
                                        <p:strVal val="visible"/>
                                      </p:to>
                                    </p:set>
                                    <p:animEffect transition="in" filter="blinds(vertical)">
                                      <p:cBhvr>
                                        <p:cTn id="20" dur="500"/>
                                        <p:tgtEl>
                                          <p:spTgt spid="39945"/>
                                        </p:tgtEl>
                                      </p:cBhvr>
                                    </p:animEffect>
                                  </p:childTnLst>
                                </p:cTn>
                              </p:par>
                              <p:par>
                                <p:cTn id="21" presetID="3" presetClass="entr" presetSubtype="5" fill="hold" grpId="0" nodeType="withEffect">
                                  <p:stCondLst>
                                    <p:cond delay="0"/>
                                  </p:stCondLst>
                                  <p:childTnLst>
                                    <p:set>
                                      <p:cBhvr>
                                        <p:cTn id="22" dur="1" fill="hold">
                                          <p:stCondLst>
                                            <p:cond delay="0"/>
                                          </p:stCondLst>
                                        </p:cTn>
                                        <p:tgtEl>
                                          <p:spTgt spid="39946"/>
                                        </p:tgtEl>
                                        <p:attrNameLst>
                                          <p:attrName>style.visibility</p:attrName>
                                        </p:attrNameLst>
                                      </p:cBhvr>
                                      <p:to>
                                        <p:strVal val="visible"/>
                                      </p:to>
                                    </p:set>
                                    <p:animEffect transition="in" filter="blinds(vertical)">
                                      <p:cBhvr>
                                        <p:cTn id="23" dur="500"/>
                                        <p:tgtEl>
                                          <p:spTgt spid="39946"/>
                                        </p:tgtEl>
                                      </p:cBhvr>
                                    </p:animEffect>
                                  </p:childTnLst>
                                </p:cTn>
                              </p:par>
                            </p:childTnLst>
                          </p:cTn>
                        </p:par>
                        <p:par>
                          <p:cTn id="24" fill="hold">
                            <p:stCondLst>
                              <p:cond delay="1000"/>
                            </p:stCondLst>
                            <p:childTnLst>
                              <p:par>
                                <p:cTn id="25" presetID="41" presetClass="entr" presetSubtype="0" fill="hold" grpId="0" nodeType="afterEffect">
                                  <p:stCondLst>
                                    <p:cond delay="0"/>
                                  </p:stCondLst>
                                  <p:iterate type="lt">
                                    <p:tmPct val="10000"/>
                                  </p:iterate>
                                  <p:childTnLst>
                                    <p:set>
                                      <p:cBhvr>
                                        <p:cTn id="26" dur="1" fill="hold">
                                          <p:stCondLst>
                                            <p:cond delay="0"/>
                                          </p:stCondLst>
                                        </p:cTn>
                                        <p:tgtEl>
                                          <p:spTgt spid="39957"/>
                                        </p:tgtEl>
                                        <p:attrNameLst>
                                          <p:attrName>style.visibility</p:attrName>
                                        </p:attrNameLst>
                                      </p:cBhvr>
                                      <p:to>
                                        <p:strVal val="visible"/>
                                      </p:to>
                                    </p:set>
                                    <p:anim calcmode="lin" valueType="num">
                                      <p:cBhvr>
                                        <p:cTn id="27" dur="500" fill="hold"/>
                                        <p:tgtEl>
                                          <p:spTgt spid="39957"/>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39957"/>
                                        </p:tgtEl>
                                        <p:attrNameLst>
                                          <p:attrName>ppt_y</p:attrName>
                                        </p:attrNameLst>
                                      </p:cBhvr>
                                      <p:tavLst>
                                        <p:tav tm="0">
                                          <p:val>
                                            <p:strVal val="#ppt_y"/>
                                          </p:val>
                                        </p:tav>
                                        <p:tav tm="100000">
                                          <p:val>
                                            <p:strVal val="#ppt_y"/>
                                          </p:val>
                                        </p:tav>
                                      </p:tavLst>
                                    </p:anim>
                                    <p:anim calcmode="lin" valueType="num">
                                      <p:cBhvr>
                                        <p:cTn id="29" dur="500" fill="hold"/>
                                        <p:tgtEl>
                                          <p:spTgt spid="39957"/>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39957"/>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39957"/>
                                        </p:tgtEl>
                                      </p:cBhvr>
                                    </p:animEffect>
                                  </p:childTnLst>
                                </p:cTn>
                              </p:par>
                              <p:par>
                                <p:cTn id="32" presetID="41" presetClass="entr" presetSubtype="0" fill="hold" grpId="0" nodeType="withEffect">
                                  <p:stCondLst>
                                    <p:cond delay="0"/>
                                  </p:stCondLst>
                                  <p:iterate type="lt">
                                    <p:tmPct val="10000"/>
                                  </p:iterate>
                                  <p:childTnLst>
                                    <p:set>
                                      <p:cBhvr>
                                        <p:cTn id="33" dur="1" fill="hold">
                                          <p:stCondLst>
                                            <p:cond delay="0"/>
                                          </p:stCondLst>
                                        </p:cTn>
                                        <p:tgtEl>
                                          <p:spTgt spid="39958"/>
                                        </p:tgtEl>
                                        <p:attrNameLst>
                                          <p:attrName>style.visibility</p:attrName>
                                        </p:attrNameLst>
                                      </p:cBhvr>
                                      <p:to>
                                        <p:strVal val="visible"/>
                                      </p:to>
                                    </p:set>
                                    <p:anim calcmode="lin" valueType="num">
                                      <p:cBhvr>
                                        <p:cTn id="34" dur="500" fill="hold"/>
                                        <p:tgtEl>
                                          <p:spTgt spid="39958"/>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39958"/>
                                        </p:tgtEl>
                                        <p:attrNameLst>
                                          <p:attrName>ppt_y</p:attrName>
                                        </p:attrNameLst>
                                      </p:cBhvr>
                                      <p:tavLst>
                                        <p:tav tm="0">
                                          <p:val>
                                            <p:strVal val="#ppt_y"/>
                                          </p:val>
                                        </p:tav>
                                        <p:tav tm="100000">
                                          <p:val>
                                            <p:strVal val="#ppt_y"/>
                                          </p:val>
                                        </p:tav>
                                      </p:tavLst>
                                    </p:anim>
                                    <p:anim calcmode="lin" valueType="num">
                                      <p:cBhvr>
                                        <p:cTn id="36" dur="500" fill="hold"/>
                                        <p:tgtEl>
                                          <p:spTgt spid="39958"/>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39958"/>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39958"/>
                                        </p:tgtEl>
                                      </p:cBhvr>
                                    </p:animEffect>
                                  </p:childTnLst>
                                </p:cTn>
                              </p:par>
                              <p:par>
                                <p:cTn id="39" presetID="41" presetClass="entr" presetSubtype="0" fill="hold" grpId="0" nodeType="withEffect">
                                  <p:stCondLst>
                                    <p:cond delay="0"/>
                                  </p:stCondLst>
                                  <p:iterate type="lt">
                                    <p:tmPct val="10000"/>
                                  </p:iterate>
                                  <p:childTnLst>
                                    <p:set>
                                      <p:cBhvr>
                                        <p:cTn id="40" dur="1" fill="hold">
                                          <p:stCondLst>
                                            <p:cond delay="0"/>
                                          </p:stCondLst>
                                        </p:cTn>
                                        <p:tgtEl>
                                          <p:spTgt spid="39959"/>
                                        </p:tgtEl>
                                        <p:attrNameLst>
                                          <p:attrName>style.visibility</p:attrName>
                                        </p:attrNameLst>
                                      </p:cBhvr>
                                      <p:to>
                                        <p:strVal val="visible"/>
                                      </p:to>
                                    </p:set>
                                    <p:anim calcmode="lin" valueType="num">
                                      <p:cBhvr>
                                        <p:cTn id="41" dur="500" fill="hold"/>
                                        <p:tgtEl>
                                          <p:spTgt spid="39959"/>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39959"/>
                                        </p:tgtEl>
                                        <p:attrNameLst>
                                          <p:attrName>ppt_y</p:attrName>
                                        </p:attrNameLst>
                                      </p:cBhvr>
                                      <p:tavLst>
                                        <p:tav tm="0">
                                          <p:val>
                                            <p:strVal val="#ppt_y"/>
                                          </p:val>
                                        </p:tav>
                                        <p:tav tm="100000">
                                          <p:val>
                                            <p:strVal val="#ppt_y"/>
                                          </p:val>
                                        </p:tav>
                                      </p:tavLst>
                                    </p:anim>
                                    <p:anim calcmode="lin" valueType="num">
                                      <p:cBhvr>
                                        <p:cTn id="43" dur="500" fill="hold"/>
                                        <p:tgtEl>
                                          <p:spTgt spid="39959"/>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39959"/>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39959"/>
                                        </p:tgtEl>
                                      </p:cBhvr>
                                    </p:animEffect>
                                  </p:childTnLst>
                                </p:cTn>
                              </p:par>
                              <p:par>
                                <p:cTn id="46" presetID="41" presetClass="entr" presetSubtype="0" fill="hold" grpId="0" nodeType="withEffect">
                                  <p:stCondLst>
                                    <p:cond delay="0"/>
                                  </p:stCondLst>
                                  <p:iterate type="lt">
                                    <p:tmPct val="10000"/>
                                  </p:iterate>
                                  <p:childTnLst>
                                    <p:set>
                                      <p:cBhvr>
                                        <p:cTn id="47" dur="1" fill="hold">
                                          <p:stCondLst>
                                            <p:cond delay="0"/>
                                          </p:stCondLst>
                                        </p:cTn>
                                        <p:tgtEl>
                                          <p:spTgt spid="39960"/>
                                        </p:tgtEl>
                                        <p:attrNameLst>
                                          <p:attrName>style.visibility</p:attrName>
                                        </p:attrNameLst>
                                      </p:cBhvr>
                                      <p:to>
                                        <p:strVal val="visible"/>
                                      </p:to>
                                    </p:set>
                                    <p:anim calcmode="lin" valueType="num">
                                      <p:cBhvr>
                                        <p:cTn id="48" dur="500" fill="hold"/>
                                        <p:tgtEl>
                                          <p:spTgt spid="39960"/>
                                        </p:tgtEl>
                                        <p:attrNameLst>
                                          <p:attrName>ppt_x</p:attrName>
                                        </p:attrNameLst>
                                      </p:cBhvr>
                                      <p:tavLst>
                                        <p:tav tm="0">
                                          <p:val>
                                            <p:strVal val="#ppt_x"/>
                                          </p:val>
                                        </p:tav>
                                        <p:tav tm="50000">
                                          <p:val>
                                            <p:strVal val="#ppt_x+.1"/>
                                          </p:val>
                                        </p:tav>
                                        <p:tav tm="100000">
                                          <p:val>
                                            <p:strVal val="#ppt_x"/>
                                          </p:val>
                                        </p:tav>
                                      </p:tavLst>
                                    </p:anim>
                                    <p:anim calcmode="lin" valueType="num">
                                      <p:cBhvr>
                                        <p:cTn id="49" dur="500" fill="hold"/>
                                        <p:tgtEl>
                                          <p:spTgt spid="39960"/>
                                        </p:tgtEl>
                                        <p:attrNameLst>
                                          <p:attrName>ppt_y</p:attrName>
                                        </p:attrNameLst>
                                      </p:cBhvr>
                                      <p:tavLst>
                                        <p:tav tm="0">
                                          <p:val>
                                            <p:strVal val="#ppt_y"/>
                                          </p:val>
                                        </p:tav>
                                        <p:tav tm="100000">
                                          <p:val>
                                            <p:strVal val="#ppt_y"/>
                                          </p:val>
                                        </p:tav>
                                      </p:tavLst>
                                    </p:anim>
                                    <p:anim calcmode="lin" valueType="num">
                                      <p:cBhvr>
                                        <p:cTn id="50" dur="500" fill="hold"/>
                                        <p:tgtEl>
                                          <p:spTgt spid="39960"/>
                                        </p:tgtEl>
                                        <p:attrNameLst>
                                          <p:attrName>ppt_h</p:attrName>
                                        </p:attrNameLst>
                                      </p:cBhvr>
                                      <p:tavLst>
                                        <p:tav tm="0">
                                          <p:val>
                                            <p:strVal val="#ppt_h/10"/>
                                          </p:val>
                                        </p:tav>
                                        <p:tav tm="50000">
                                          <p:val>
                                            <p:strVal val="#ppt_h+.01"/>
                                          </p:val>
                                        </p:tav>
                                        <p:tav tm="100000">
                                          <p:val>
                                            <p:strVal val="#ppt_h"/>
                                          </p:val>
                                        </p:tav>
                                      </p:tavLst>
                                    </p:anim>
                                    <p:anim calcmode="lin" valueType="num">
                                      <p:cBhvr>
                                        <p:cTn id="51" dur="500" fill="hold"/>
                                        <p:tgtEl>
                                          <p:spTgt spid="39960"/>
                                        </p:tgtEl>
                                        <p:attrNameLst>
                                          <p:attrName>ppt_w</p:attrName>
                                        </p:attrNameLst>
                                      </p:cBhvr>
                                      <p:tavLst>
                                        <p:tav tm="0">
                                          <p:val>
                                            <p:strVal val="#ppt_w/10"/>
                                          </p:val>
                                        </p:tav>
                                        <p:tav tm="50000">
                                          <p:val>
                                            <p:strVal val="#ppt_w+.01"/>
                                          </p:val>
                                        </p:tav>
                                        <p:tav tm="100000">
                                          <p:val>
                                            <p:strVal val="#ppt_w"/>
                                          </p:val>
                                        </p:tav>
                                      </p:tavLst>
                                    </p:anim>
                                    <p:animEffect transition="in" filter="fade">
                                      <p:cBhvr>
                                        <p:cTn id="52" dur="500" tmFilter="0,0; .5, 1; 1, 1"/>
                                        <p:tgtEl>
                                          <p:spTgt spid="39960"/>
                                        </p:tgtEl>
                                      </p:cBhvr>
                                    </p:animEffect>
                                  </p:childTnLst>
                                </p:cTn>
                              </p:par>
                              <p:par>
                                <p:cTn id="53" presetID="41" presetClass="entr" presetSubtype="0" fill="hold" grpId="0" nodeType="withEffect">
                                  <p:stCondLst>
                                    <p:cond delay="0"/>
                                  </p:stCondLst>
                                  <p:iterate type="lt">
                                    <p:tmPct val="10000"/>
                                  </p:iterate>
                                  <p:childTnLst>
                                    <p:set>
                                      <p:cBhvr>
                                        <p:cTn id="54" dur="1" fill="hold">
                                          <p:stCondLst>
                                            <p:cond delay="0"/>
                                          </p:stCondLst>
                                        </p:cTn>
                                        <p:tgtEl>
                                          <p:spTgt spid="39961"/>
                                        </p:tgtEl>
                                        <p:attrNameLst>
                                          <p:attrName>style.visibility</p:attrName>
                                        </p:attrNameLst>
                                      </p:cBhvr>
                                      <p:to>
                                        <p:strVal val="visible"/>
                                      </p:to>
                                    </p:set>
                                    <p:anim calcmode="lin" valueType="num">
                                      <p:cBhvr>
                                        <p:cTn id="55" dur="500" fill="hold"/>
                                        <p:tgtEl>
                                          <p:spTgt spid="39961"/>
                                        </p:tgtEl>
                                        <p:attrNameLst>
                                          <p:attrName>ppt_x</p:attrName>
                                        </p:attrNameLst>
                                      </p:cBhvr>
                                      <p:tavLst>
                                        <p:tav tm="0">
                                          <p:val>
                                            <p:strVal val="#ppt_x"/>
                                          </p:val>
                                        </p:tav>
                                        <p:tav tm="50000">
                                          <p:val>
                                            <p:strVal val="#ppt_x+.1"/>
                                          </p:val>
                                        </p:tav>
                                        <p:tav tm="100000">
                                          <p:val>
                                            <p:strVal val="#ppt_x"/>
                                          </p:val>
                                        </p:tav>
                                      </p:tavLst>
                                    </p:anim>
                                    <p:anim calcmode="lin" valueType="num">
                                      <p:cBhvr>
                                        <p:cTn id="56" dur="500" fill="hold"/>
                                        <p:tgtEl>
                                          <p:spTgt spid="39961"/>
                                        </p:tgtEl>
                                        <p:attrNameLst>
                                          <p:attrName>ppt_y</p:attrName>
                                        </p:attrNameLst>
                                      </p:cBhvr>
                                      <p:tavLst>
                                        <p:tav tm="0">
                                          <p:val>
                                            <p:strVal val="#ppt_y"/>
                                          </p:val>
                                        </p:tav>
                                        <p:tav tm="100000">
                                          <p:val>
                                            <p:strVal val="#ppt_y"/>
                                          </p:val>
                                        </p:tav>
                                      </p:tavLst>
                                    </p:anim>
                                    <p:anim calcmode="lin" valueType="num">
                                      <p:cBhvr>
                                        <p:cTn id="57" dur="500" fill="hold"/>
                                        <p:tgtEl>
                                          <p:spTgt spid="39961"/>
                                        </p:tgtEl>
                                        <p:attrNameLst>
                                          <p:attrName>ppt_h</p:attrName>
                                        </p:attrNameLst>
                                      </p:cBhvr>
                                      <p:tavLst>
                                        <p:tav tm="0">
                                          <p:val>
                                            <p:strVal val="#ppt_h/10"/>
                                          </p:val>
                                        </p:tav>
                                        <p:tav tm="50000">
                                          <p:val>
                                            <p:strVal val="#ppt_h+.01"/>
                                          </p:val>
                                        </p:tav>
                                        <p:tav tm="100000">
                                          <p:val>
                                            <p:strVal val="#ppt_h"/>
                                          </p:val>
                                        </p:tav>
                                      </p:tavLst>
                                    </p:anim>
                                    <p:anim calcmode="lin" valueType="num">
                                      <p:cBhvr>
                                        <p:cTn id="58" dur="500" fill="hold"/>
                                        <p:tgtEl>
                                          <p:spTgt spid="39961"/>
                                        </p:tgtEl>
                                        <p:attrNameLst>
                                          <p:attrName>ppt_w</p:attrName>
                                        </p:attrNameLst>
                                      </p:cBhvr>
                                      <p:tavLst>
                                        <p:tav tm="0">
                                          <p:val>
                                            <p:strVal val="#ppt_w/10"/>
                                          </p:val>
                                        </p:tav>
                                        <p:tav tm="50000">
                                          <p:val>
                                            <p:strVal val="#ppt_w+.01"/>
                                          </p:val>
                                        </p:tav>
                                        <p:tav tm="100000">
                                          <p:val>
                                            <p:strVal val="#ppt_w"/>
                                          </p:val>
                                        </p:tav>
                                      </p:tavLst>
                                    </p:anim>
                                    <p:animEffect transition="in" filter="fade">
                                      <p:cBhvr>
                                        <p:cTn id="59" dur="500" tmFilter="0,0; .5, 1; 1, 1"/>
                                        <p:tgtEl>
                                          <p:spTgt spid="399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2" grpId="0" animBg="1"/>
      <p:bldP spid="39943" grpId="0" animBg="1"/>
      <p:bldP spid="39944" grpId="0" animBg="1"/>
      <p:bldP spid="39945" grpId="0" animBg="1"/>
      <p:bldP spid="39946" grpId="0" animBg="1"/>
      <p:bldP spid="39957" grpId="0"/>
      <p:bldP spid="39958" grpId="0"/>
      <p:bldP spid="39959" grpId="0"/>
      <p:bldP spid="39960" grpId="0"/>
      <p:bldP spid="3996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六边形 9"/>
          <p:cNvSpPr>
            <a:spLocks noChangeArrowheads="1"/>
          </p:cNvSpPr>
          <p:nvPr/>
        </p:nvSpPr>
        <p:spPr bwMode="auto">
          <a:xfrm>
            <a:off x="1790700" y="3319463"/>
            <a:ext cx="2200275" cy="1897062"/>
          </a:xfrm>
          <a:prstGeom prst="hexagon">
            <a:avLst>
              <a:gd name="adj" fmla="val 25001"/>
              <a:gd name="vf" fmla="val 115470"/>
            </a:avLst>
          </a:prstGeom>
          <a:solidFill>
            <a:schemeClr val="accent1"/>
          </a:solidFill>
          <a:ln w="12700" algn="ctr">
            <a:solidFill>
              <a:schemeClr val="bg1"/>
            </a:solidFill>
            <a:miter lim="800000"/>
            <a:headEnd/>
            <a:tailEnd/>
          </a:ln>
        </p:spPr>
        <p:txBody>
          <a:bodyPr anchor="ctr"/>
          <a:lstStyle/>
          <a:p>
            <a:pPr algn="ctr" fontAlgn="auto">
              <a:spcBef>
                <a:spcPts val="0"/>
              </a:spcBef>
              <a:spcAft>
                <a:spcPts val="0"/>
              </a:spcAft>
              <a:defRPr/>
            </a:pPr>
            <a:endParaRPr lang="zh-CN" altLang="en-US">
              <a:solidFill>
                <a:schemeClr val="lt1"/>
              </a:solidFill>
              <a:latin typeface="+mn-lt"/>
              <a:ea typeface="+mn-ea"/>
            </a:endParaRPr>
          </a:p>
        </p:txBody>
      </p:sp>
      <p:sp>
        <p:nvSpPr>
          <p:cNvPr id="11" name="六边形 10"/>
          <p:cNvSpPr>
            <a:spLocks noChangeArrowheads="1"/>
          </p:cNvSpPr>
          <p:nvPr/>
        </p:nvSpPr>
        <p:spPr bwMode="auto">
          <a:xfrm>
            <a:off x="3814763" y="2370138"/>
            <a:ext cx="2200275" cy="1897062"/>
          </a:xfrm>
          <a:prstGeom prst="hexagon">
            <a:avLst>
              <a:gd name="adj" fmla="val 25001"/>
              <a:gd name="vf" fmla="val 115470"/>
            </a:avLst>
          </a:prstGeom>
          <a:solidFill>
            <a:schemeClr val="accent1"/>
          </a:solidFill>
          <a:ln w="12700" algn="ctr">
            <a:solidFill>
              <a:schemeClr val="bg1"/>
            </a:solidFill>
            <a:miter lim="800000"/>
            <a:headEnd/>
            <a:tailEnd/>
          </a:ln>
        </p:spPr>
        <p:txBody>
          <a:bodyPr anchor="ctr"/>
          <a:lstStyle/>
          <a:p>
            <a:pPr algn="ctr" fontAlgn="auto">
              <a:spcBef>
                <a:spcPts val="0"/>
              </a:spcBef>
              <a:spcAft>
                <a:spcPts val="0"/>
              </a:spcAft>
              <a:defRPr/>
            </a:pPr>
            <a:endParaRPr lang="zh-CN" altLang="en-US">
              <a:solidFill>
                <a:schemeClr val="lt1"/>
              </a:solidFill>
              <a:latin typeface="+mn-lt"/>
              <a:ea typeface="+mn-ea"/>
            </a:endParaRPr>
          </a:p>
        </p:txBody>
      </p:sp>
      <p:sp>
        <p:nvSpPr>
          <p:cNvPr id="12" name="六边形 11"/>
          <p:cNvSpPr>
            <a:spLocks noChangeArrowheads="1"/>
          </p:cNvSpPr>
          <p:nvPr/>
        </p:nvSpPr>
        <p:spPr bwMode="auto">
          <a:xfrm>
            <a:off x="5838825" y="3319463"/>
            <a:ext cx="2200275" cy="1897062"/>
          </a:xfrm>
          <a:prstGeom prst="hexagon">
            <a:avLst>
              <a:gd name="adj" fmla="val 25001"/>
              <a:gd name="vf" fmla="val 115470"/>
            </a:avLst>
          </a:prstGeom>
          <a:solidFill>
            <a:schemeClr val="accent1"/>
          </a:solidFill>
          <a:ln w="12700" algn="ctr">
            <a:solidFill>
              <a:schemeClr val="bg1"/>
            </a:solidFill>
            <a:miter lim="800000"/>
            <a:headEnd/>
            <a:tailEnd/>
          </a:ln>
        </p:spPr>
        <p:txBody>
          <a:bodyPr anchor="ctr"/>
          <a:lstStyle/>
          <a:p>
            <a:pPr algn="ctr" fontAlgn="auto">
              <a:spcBef>
                <a:spcPts val="0"/>
              </a:spcBef>
              <a:spcAft>
                <a:spcPts val="0"/>
              </a:spcAft>
              <a:defRPr/>
            </a:pPr>
            <a:endParaRPr lang="zh-CN" altLang="en-US">
              <a:solidFill>
                <a:schemeClr val="lt1"/>
              </a:solidFill>
              <a:latin typeface="+mn-lt"/>
              <a:ea typeface="+mn-ea"/>
            </a:endParaRPr>
          </a:p>
        </p:txBody>
      </p:sp>
      <p:sp>
        <p:nvSpPr>
          <p:cNvPr id="13" name="六边形 12"/>
          <p:cNvSpPr>
            <a:spLocks noChangeArrowheads="1"/>
          </p:cNvSpPr>
          <p:nvPr/>
        </p:nvSpPr>
        <p:spPr bwMode="auto">
          <a:xfrm>
            <a:off x="7862888" y="2370138"/>
            <a:ext cx="2201862" cy="1897062"/>
          </a:xfrm>
          <a:prstGeom prst="hexagon">
            <a:avLst>
              <a:gd name="adj" fmla="val 24997"/>
              <a:gd name="vf" fmla="val 115470"/>
            </a:avLst>
          </a:prstGeom>
          <a:solidFill>
            <a:schemeClr val="accent1"/>
          </a:solidFill>
          <a:ln w="12700" algn="ctr">
            <a:solidFill>
              <a:schemeClr val="bg1"/>
            </a:solidFill>
            <a:miter lim="800000"/>
            <a:headEnd/>
            <a:tailEnd/>
          </a:ln>
        </p:spPr>
        <p:txBody>
          <a:bodyPr anchor="ctr"/>
          <a:lstStyle/>
          <a:p>
            <a:pPr algn="ctr" fontAlgn="auto">
              <a:spcBef>
                <a:spcPts val="0"/>
              </a:spcBef>
              <a:spcAft>
                <a:spcPts val="0"/>
              </a:spcAft>
              <a:defRPr/>
            </a:pPr>
            <a:endParaRPr lang="zh-CN" altLang="en-US">
              <a:solidFill>
                <a:schemeClr val="lt1"/>
              </a:solidFill>
              <a:latin typeface="+mn-lt"/>
              <a:ea typeface="+mn-ea"/>
            </a:endParaRPr>
          </a:p>
        </p:txBody>
      </p:sp>
      <p:sp>
        <p:nvSpPr>
          <p:cNvPr id="14" name="KSO_Shape"/>
          <p:cNvSpPr/>
          <p:nvPr/>
        </p:nvSpPr>
        <p:spPr>
          <a:xfrm>
            <a:off x="4325938" y="2768600"/>
            <a:ext cx="1301750" cy="1033463"/>
          </a:xfrm>
          <a:custGeom>
            <a:avLst/>
            <a:gdLst/>
            <a:ahLst/>
            <a:cxnLst/>
            <a:rect l="l" t="t" r="r" b="b"/>
            <a:pathLst>
              <a:path w="3438144" h="2732506">
                <a:moveTo>
                  <a:pt x="1719072" y="1227183"/>
                </a:moveTo>
                <a:cubicBezTo>
                  <a:pt x="1961590" y="1227183"/>
                  <a:pt x="2158189" y="1423782"/>
                  <a:pt x="2158189" y="1666300"/>
                </a:cubicBezTo>
                <a:cubicBezTo>
                  <a:pt x="2158189" y="1908818"/>
                  <a:pt x="1961590" y="2105417"/>
                  <a:pt x="1719072" y="2105417"/>
                </a:cubicBezTo>
                <a:cubicBezTo>
                  <a:pt x="1476554" y="2105417"/>
                  <a:pt x="1279955" y="1908818"/>
                  <a:pt x="1279955" y="1666300"/>
                </a:cubicBezTo>
                <a:cubicBezTo>
                  <a:pt x="1279955" y="1423782"/>
                  <a:pt x="1476554" y="1227183"/>
                  <a:pt x="1719072" y="1227183"/>
                </a:cubicBezTo>
                <a:close/>
                <a:moveTo>
                  <a:pt x="1719072" y="997872"/>
                </a:moveTo>
                <a:cubicBezTo>
                  <a:pt x="1349909" y="997872"/>
                  <a:pt x="1050644" y="1297137"/>
                  <a:pt x="1050644" y="1666300"/>
                </a:cubicBezTo>
                <a:cubicBezTo>
                  <a:pt x="1050644" y="2035463"/>
                  <a:pt x="1349909" y="2334728"/>
                  <a:pt x="1719072" y="2334728"/>
                </a:cubicBezTo>
                <a:cubicBezTo>
                  <a:pt x="2088235" y="2334728"/>
                  <a:pt x="2387500" y="2035463"/>
                  <a:pt x="2387500" y="1666300"/>
                </a:cubicBezTo>
                <a:cubicBezTo>
                  <a:pt x="2387500" y="1297137"/>
                  <a:pt x="2088235" y="997872"/>
                  <a:pt x="1719072" y="997872"/>
                </a:cubicBezTo>
                <a:close/>
                <a:moveTo>
                  <a:pt x="575044" y="803862"/>
                </a:moveTo>
                <a:cubicBezTo>
                  <a:pt x="495506" y="803862"/>
                  <a:pt x="431028" y="868340"/>
                  <a:pt x="431028" y="947878"/>
                </a:cubicBezTo>
                <a:cubicBezTo>
                  <a:pt x="431028" y="1027416"/>
                  <a:pt x="495506" y="1091894"/>
                  <a:pt x="575044" y="1091894"/>
                </a:cubicBezTo>
                <a:cubicBezTo>
                  <a:pt x="654582" y="1091894"/>
                  <a:pt x="719060" y="1027416"/>
                  <a:pt x="719060" y="947878"/>
                </a:cubicBezTo>
                <a:cubicBezTo>
                  <a:pt x="719060" y="868340"/>
                  <a:pt x="654582" y="803862"/>
                  <a:pt x="575044" y="803862"/>
                </a:cubicBezTo>
                <a:close/>
                <a:moveTo>
                  <a:pt x="1365940" y="0"/>
                </a:moveTo>
                <a:lnTo>
                  <a:pt x="1998164" y="0"/>
                </a:lnTo>
                <a:cubicBezTo>
                  <a:pt x="2213188" y="0"/>
                  <a:pt x="2387500" y="174312"/>
                  <a:pt x="2387500" y="389336"/>
                </a:cubicBezTo>
                <a:lnTo>
                  <a:pt x="2384456" y="419529"/>
                </a:lnTo>
                <a:lnTo>
                  <a:pt x="3040081" y="419529"/>
                </a:lnTo>
                <a:cubicBezTo>
                  <a:pt x="3259925" y="419529"/>
                  <a:pt x="3438144" y="597748"/>
                  <a:pt x="3438144" y="817592"/>
                </a:cubicBezTo>
                <a:lnTo>
                  <a:pt x="3438144" y="2334443"/>
                </a:lnTo>
                <a:cubicBezTo>
                  <a:pt x="3438144" y="2554287"/>
                  <a:pt x="3259925" y="2732506"/>
                  <a:pt x="3040081" y="2732506"/>
                </a:cubicBezTo>
                <a:lnTo>
                  <a:pt x="398063" y="2732506"/>
                </a:lnTo>
                <a:cubicBezTo>
                  <a:pt x="178219" y="2732506"/>
                  <a:pt x="0" y="2554287"/>
                  <a:pt x="0" y="2334443"/>
                </a:cubicBezTo>
                <a:lnTo>
                  <a:pt x="0" y="817592"/>
                </a:lnTo>
                <a:cubicBezTo>
                  <a:pt x="0" y="597748"/>
                  <a:pt x="178219" y="419529"/>
                  <a:pt x="398063" y="419529"/>
                </a:cubicBezTo>
                <a:lnTo>
                  <a:pt x="979648" y="419529"/>
                </a:lnTo>
                <a:cubicBezTo>
                  <a:pt x="976997" y="409663"/>
                  <a:pt x="976604" y="399545"/>
                  <a:pt x="976604" y="389336"/>
                </a:cubicBezTo>
                <a:cubicBezTo>
                  <a:pt x="976604" y="174312"/>
                  <a:pt x="1150916" y="0"/>
                  <a:pt x="1365940" y="0"/>
                </a:cubicBez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a:solidFill>
                <a:srgbClr val="FFFFFF"/>
              </a:solidFill>
            </a:endParaRPr>
          </a:p>
        </p:txBody>
      </p:sp>
      <p:sp>
        <p:nvSpPr>
          <p:cNvPr id="15" name="KSO_Shape"/>
          <p:cNvSpPr>
            <a:spLocks/>
          </p:cNvSpPr>
          <p:nvPr/>
        </p:nvSpPr>
        <p:spPr bwMode="auto">
          <a:xfrm>
            <a:off x="8337550" y="2870200"/>
            <a:ext cx="1300163" cy="931863"/>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a:solidFill>
                <a:srgbClr val="FFFFFF"/>
              </a:solidFill>
              <a:latin typeface="+mn-lt"/>
              <a:ea typeface="+mn-ea"/>
            </a:endParaRPr>
          </a:p>
        </p:txBody>
      </p:sp>
      <p:sp>
        <p:nvSpPr>
          <p:cNvPr id="16" name="KSO_Shape"/>
          <p:cNvSpPr>
            <a:spLocks/>
          </p:cNvSpPr>
          <p:nvPr/>
        </p:nvSpPr>
        <p:spPr bwMode="auto">
          <a:xfrm>
            <a:off x="6376988" y="3665538"/>
            <a:ext cx="1300162" cy="1204912"/>
          </a:xfrm>
          <a:custGeom>
            <a:avLst/>
            <a:gdLst>
              <a:gd name="T0" fmla="*/ 2147483646 w 5982"/>
              <a:gd name="T1" fmla="*/ 0 h 5544"/>
              <a:gd name="T2" fmla="*/ 2147483646 w 5982"/>
              <a:gd name="T3" fmla="*/ 2147483646 h 5544"/>
              <a:gd name="T4" fmla="*/ 2147483646 w 5982"/>
              <a:gd name="T5" fmla="*/ 2147483646 h 5544"/>
              <a:gd name="T6" fmla="*/ 2147483646 w 5982"/>
              <a:gd name="T7" fmla="*/ 2147483646 h 5544"/>
              <a:gd name="T8" fmla="*/ 2147483646 w 5982"/>
              <a:gd name="T9" fmla="*/ 2147483646 h 5544"/>
              <a:gd name="T10" fmla="*/ 1840863726 w 5982"/>
              <a:gd name="T11" fmla="*/ 2147483646 h 5544"/>
              <a:gd name="T12" fmla="*/ 904306876 w 5982"/>
              <a:gd name="T13" fmla="*/ 2147483646 h 5544"/>
              <a:gd name="T14" fmla="*/ 290651983 w 5982"/>
              <a:gd name="T15" fmla="*/ 2147483646 h 5544"/>
              <a:gd name="T16" fmla="*/ 0 w 5982"/>
              <a:gd name="T17" fmla="*/ 2147483646 h 5544"/>
              <a:gd name="T18" fmla="*/ 2147483646 w 5982"/>
              <a:gd name="T19" fmla="*/ 2147483646 h 5544"/>
              <a:gd name="T20" fmla="*/ 2147483646 w 5982"/>
              <a:gd name="T21" fmla="*/ 2147483646 h 5544"/>
              <a:gd name="T22" fmla="*/ 2147483646 w 5982"/>
              <a:gd name="T23" fmla="*/ 2147483646 h 5544"/>
              <a:gd name="T24" fmla="*/ 2147483646 w 5982"/>
              <a:gd name="T25" fmla="*/ 2147483646 h 5544"/>
              <a:gd name="T26" fmla="*/ 2147483646 w 5982"/>
              <a:gd name="T27" fmla="*/ 2147483646 h 5544"/>
              <a:gd name="T28" fmla="*/ 2147483646 w 5982"/>
              <a:gd name="T29" fmla="*/ 2147483646 h 5544"/>
              <a:gd name="T30" fmla="*/ 2147483646 w 5982"/>
              <a:gd name="T31" fmla="*/ 2147483646 h 5544"/>
              <a:gd name="T32" fmla="*/ 2147483646 w 5982"/>
              <a:gd name="T33" fmla="*/ 2147483646 h 5544"/>
              <a:gd name="T34" fmla="*/ 2147483646 w 5982"/>
              <a:gd name="T35" fmla="*/ 2147483646 h 5544"/>
              <a:gd name="T36" fmla="*/ 2147483646 w 5982"/>
              <a:gd name="T37" fmla="*/ 2147483646 h 5544"/>
              <a:gd name="T38" fmla="*/ 2147483646 w 5982"/>
              <a:gd name="T39" fmla="*/ 2147483646 h 5544"/>
              <a:gd name="T40" fmla="*/ 2147483646 w 5982"/>
              <a:gd name="T41" fmla="*/ 2147483646 h 5544"/>
              <a:gd name="T42" fmla="*/ 2147483646 w 5982"/>
              <a:gd name="T43" fmla="*/ 2147483646 h 5544"/>
              <a:gd name="T44" fmla="*/ 2147483646 w 5982"/>
              <a:gd name="T45" fmla="*/ 2147483646 h 5544"/>
              <a:gd name="T46" fmla="*/ 2147483646 w 5982"/>
              <a:gd name="T47" fmla="*/ 2147483646 h 5544"/>
              <a:gd name="T48" fmla="*/ 2147483646 w 5982"/>
              <a:gd name="T49" fmla="*/ 2147483646 h 5544"/>
              <a:gd name="T50" fmla="*/ 2147483646 w 5982"/>
              <a:gd name="T51" fmla="*/ 2147483646 h 5544"/>
              <a:gd name="T52" fmla="*/ 2147483646 w 5982"/>
              <a:gd name="T53" fmla="*/ 2147483646 h 5544"/>
              <a:gd name="T54" fmla="*/ 2147483646 w 5982"/>
              <a:gd name="T55" fmla="*/ 2147483646 h 5544"/>
              <a:gd name="T56" fmla="*/ 2147483646 w 5982"/>
              <a:gd name="T57" fmla="*/ 2147483646 h 5544"/>
              <a:gd name="T58" fmla="*/ 2147483646 w 5982"/>
              <a:gd name="T59" fmla="*/ 2147483646 h 5544"/>
              <a:gd name="T60" fmla="*/ 2147483646 w 5982"/>
              <a:gd name="T61" fmla="*/ 2147483646 h 5544"/>
              <a:gd name="T62" fmla="*/ 2147483646 w 5982"/>
              <a:gd name="T63" fmla="*/ 2147483646 h 5544"/>
              <a:gd name="T64" fmla="*/ 2147483646 w 5982"/>
              <a:gd name="T65" fmla="*/ 2147483646 h 5544"/>
              <a:gd name="T66" fmla="*/ 2147483646 w 5982"/>
              <a:gd name="T67" fmla="*/ 2147483646 h 5544"/>
              <a:gd name="T68" fmla="*/ 2147483646 w 5982"/>
              <a:gd name="T69" fmla="*/ 2147483646 h 5544"/>
              <a:gd name="T70" fmla="*/ 2147483646 w 5982"/>
              <a:gd name="T71" fmla="*/ 2147483646 h 5544"/>
              <a:gd name="T72" fmla="*/ 2147483646 w 5982"/>
              <a:gd name="T73" fmla="*/ 2147483646 h 5544"/>
              <a:gd name="T74" fmla="*/ 2147483646 w 5982"/>
              <a:gd name="T75" fmla="*/ 2147483646 h 5544"/>
              <a:gd name="T76" fmla="*/ 2147483646 w 5982"/>
              <a:gd name="T77" fmla="*/ 2147483646 h 5544"/>
              <a:gd name="T78" fmla="*/ 2147483646 w 5982"/>
              <a:gd name="T79" fmla="*/ 2147483646 h 5544"/>
              <a:gd name="T80" fmla="*/ 2147483646 w 5982"/>
              <a:gd name="T81" fmla="*/ 2147483646 h 5544"/>
              <a:gd name="T82" fmla="*/ 2147483646 w 5982"/>
              <a:gd name="T83" fmla="*/ 2147483646 h 5544"/>
              <a:gd name="T84" fmla="*/ 2147483646 w 5982"/>
              <a:gd name="T85" fmla="*/ 2147483646 h 5544"/>
              <a:gd name="T86" fmla="*/ 2147483646 w 5982"/>
              <a:gd name="T87" fmla="*/ 2147483646 h 5544"/>
              <a:gd name="T88" fmla="*/ 2147483646 w 5982"/>
              <a:gd name="T89" fmla="*/ 2147483646 h 5544"/>
              <a:gd name="T90" fmla="*/ 2147483646 w 5982"/>
              <a:gd name="T91" fmla="*/ 2147483646 h 5544"/>
              <a:gd name="T92" fmla="*/ 2147483646 w 5982"/>
              <a:gd name="T93" fmla="*/ 2147483646 h 5544"/>
              <a:gd name="T94" fmla="*/ 2147483646 w 5982"/>
              <a:gd name="T95" fmla="*/ 2147483646 h 5544"/>
              <a:gd name="T96" fmla="*/ 2147483646 w 5982"/>
              <a:gd name="T97" fmla="*/ 2147483646 h 5544"/>
              <a:gd name="T98" fmla="*/ 2147483646 w 5982"/>
              <a:gd name="T99" fmla="*/ 2147483646 h 5544"/>
              <a:gd name="T100" fmla="*/ 2147483646 w 5982"/>
              <a:gd name="T101" fmla="*/ 2147483646 h 5544"/>
              <a:gd name="T102" fmla="*/ 2147483646 w 5982"/>
              <a:gd name="T103" fmla="*/ 2147483646 h 5544"/>
              <a:gd name="T104" fmla="*/ 2147483646 w 5982"/>
              <a:gd name="T105" fmla="*/ 2147483646 h 5544"/>
              <a:gd name="T106" fmla="*/ 2147483646 w 5982"/>
              <a:gd name="T107" fmla="*/ 2147483646 h 5544"/>
              <a:gd name="T108" fmla="*/ 2147483646 w 5982"/>
              <a:gd name="T109" fmla="*/ 2147483646 h 5544"/>
              <a:gd name="T110" fmla="*/ 2147483646 w 5982"/>
              <a:gd name="T111" fmla="*/ 2147483646 h 5544"/>
              <a:gd name="T112" fmla="*/ 2147483646 w 5982"/>
              <a:gd name="T113" fmla="*/ 2147483646 h 5544"/>
              <a:gd name="T114" fmla="*/ 2147483646 w 5982"/>
              <a:gd name="T115" fmla="*/ 2147483646 h 5544"/>
              <a:gd name="T116" fmla="*/ 2147483646 w 5982"/>
              <a:gd name="T117" fmla="*/ 2147483646 h 5544"/>
              <a:gd name="T118" fmla="*/ 2147483646 w 5982"/>
              <a:gd name="T119" fmla="*/ 2147483646 h 5544"/>
              <a:gd name="T120" fmla="*/ 2147483646 w 5982"/>
              <a:gd name="T121" fmla="*/ 2147483646 h 5544"/>
              <a:gd name="T122" fmla="*/ 2147483646 w 5982"/>
              <a:gd name="T123" fmla="*/ 2147483646 h 5544"/>
              <a:gd name="T124" fmla="*/ 2147483646 w 5982"/>
              <a:gd name="T125" fmla="*/ 2147483646 h 55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982" h="5544">
                <a:moveTo>
                  <a:pt x="5691" y="1008"/>
                </a:moveTo>
                <a:lnTo>
                  <a:pt x="4765" y="1008"/>
                </a:lnTo>
                <a:lnTo>
                  <a:pt x="4765" y="0"/>
                </a:lnTo>
                <a:lnTo>
                  <a:pt x="1217" y="0"/>
                </a:lnTo>
                <a:lnTo>
                  <a:pt x="1217" y="1008"/>
                </a:lnTo>
                <a:lnTo>
                  <a:pt x="291" y="1008"/>
                </a:lnTo>
                <a:lnTo>
                  <a:pt x="275" y="1008"/>
                </a:lnTo>
                <a:lnTo>
                  <a:pt x="261" y="1009"/>
                </a:lnTo>
                <a:lnTo>
                  <a:pt x="246" y="1012"/>
                </a:lnTo>
                <a:lnTo>
                  <a:pt x="232" y="1014"/>
                </a:lnTo>
                <a:lnTo>
                  <a:pt x="217" y="1017"/>
                </a:lnTo>
                <a:lnTo>
                  <a:pt x="204" y="1021"/>
                </a:lnTo>
                <a:lnTo>
                  <a:pt x="190" y="1026"/>
                </a:lnTo>
                <a:lnTo>
                  <a:pt x="177" y="1031"/>
                </a:lnTo>
                <a:lnTo>
                  <a:pt x="164" y="1037"/>
                </a:lnTo>
                <a:lnTo>
                  <a:pt x="151" y="1043"/>
                </a:lnTo>
                <a:lnTo>
                  <a:pt x="139" y="1051"/>
                </a:lnTo>
                <a:lnTo>
                  <a:pt x="128" y="1057"/>
                </a:lnTo>
                <a:lnTo>
                  <a:pt x="116" y="1066"/>
                </a:lnTo>
                <a:lnTo>
                  <a:pt x="106" y="1074"/>
                </a:lnTo>
                <a:lnTo>
                  <a:pt x="84" y="1093"/>
                </a:lnTo>
                <a:lnTo>
                  <a:pt x="65" y="1114"/>
                </a:lnTo>
                <a:lnTo>
                  <a:pt x="57" y="1125"/>
                </a:lnTo>
                <a:lnTo>
                  <a:pt x="49" y="1137"/>
                </a:lnTo>
                <a:lnTo>
                  <a:pt x="41" y="1148"/>
                </a:lnTo>
                <a:lnTo>
                  <a:pt x="34" y="1160"/>
                </a:lnTo>
                <a:lnTo>
                  <a:pt x="28" y="1173"/>
                </a:lnTo>
                <a:lnTo>
                  <a:pt x="22" y="1186"/>
                </a:lnTo>
                <a:lnTo>
                  <a:pt x="16" y="1199"/>
                </a:lnTo>
                <a:lnTo>
                  <a:pt x="12" y="1212"/>
                </a:lnTo>
                <a:lnTo>
                  <a:pt x="9" y="1227"/>
                </a:lnTo>
                <a:lnTo>
                  <a:pt x="5" y="1240"/>
                </a:lnTo>
                <a:lnTo>
                  <a:pt x="3" y="1255"/>
                </a:lnTo>
                <a:lnTo>
                  <a:pt x="1" y="1269"/>
                </a:lnTo>
                <a:lnTo>
                  <a:pt x="0" y="1284"/>
                </a:lnTo>
                <a:lnTo>
                  <a:pt x="0" y="1299"/>
                </a:lnTo>
                <a:lnTo>
                  <a:pt x="0" y="3772"/>
                </a:lnTo>
                <a:lnTo>
                  <a:pt x="1217" y="3772"/>
                </a:lnTo>
                <a:lnTo>
                  <a:pt x="1217" y="4194"/>
                </a:lnTo>
                <a:lnTo>
                  <a:pt x="2567" y="5544"/>
                </a:lnTo>
                <a:lnTo>
                  <a:pt x="4765" y="5544"/>
                </a:lnTo>
                <a:lnTo>
                  <a:pt x="4765" y="3787"/>
                </a:lnTo>
                <a:lnTo>
                  <a:pt x="5982" y="3787"/>
                </a:lnTo>
                <a:lnTo>
                  <a:pt x="5982" y="1299"/>
                </a:lnTo>
                <a:lnTo>
                  <a:pt x="5982" y="1284"/>
                </a:lnTo>
                <a:lnTo>
                  <a:pt x="5981" y="1269"/>
                </a:lnTo>
                <a:lnTo>
                  <a:pt x="5979" y="1255"/>
                </a:lnTo>
                <a:lnTo>
                  <a:pt x="5976" y="1240"/>
                </a:lnTo>
                <a:lnTo>
                  <a:pt x="5973" y="1227"/>
                </a:lnTo>
                <a:lnTo>
                  <a:pt x="5969" y="1212"/>
                </a:lnTo>
                <a:lnTo>
                  <a:pt x="5964" y="1199"/>
                </a:lnTo>
                <a:lnTo>
                  <a:pt x="5959" y="1186"/>
                </a:lnTo>
                <a:lnTo>
                  <a:pt x="5953" y="1173"/>
                </a:lnTo>
                <a:lnTo>
                  <a:pt x="5946" y="1160"/>
                </a:lnTo>
                <a:lnTo>
                  <a:pt x="5940" y="1148"/>
                </a:lnTo>
                <a:lnTo>
                  <a:pt x="5932" y="1137"/>
                </a:lnTo>
                <a:lnTo>
                  <a:pt x="5924" y="1125"/>
                </a:lnTo>
                <a:lnTo>
                  <a:pt x="5915" y="1114"/>
                </a:lnTo>
                <a:lnTo>
                  <a:pt x="5896" y="1093"/>
                </a:lnTo>
                <a:lnTo>
                  <a:pt x="5876" y="1074"/>
                </a:lnTo>
                <a:lnTo>
                  <a:pt x="5865" y="1066"/>
                </a:lnTo>
                <a:lnTo>
                  <a:pt x="5854" y="1057"/>
                </a:lnTo>
                <a:lnTo>
                  <a:pt x="5841" y="1051"/>
                </a:lnTo>
                <a:lnTo>
                  <a:pt x="5829" y="1043"/>
                </a:lnTo>
                <a:lnTo>
                  <a:pt x="5817" y="1037"/>
                </a:lnTo>
                <a:lnTo>
                  <a:pt x="5804" y="1031"/>
                </a:lnTo>
                <a:lnTo>
                  <a:pt x="5791" y="1026"/>
                </a:lnTo>
                <a:lnTo>
                  <a:pt x="5777" y="1021"/>
                </a:lnTo>
                <a:lnTo>
                  <a:pt x="5763" y="1017"/>
                </a:lnTo>
                <a:lnTo>
                  <a:pt x="5749" y="1014"/>
                </a:lnTo>
                <a:lnTo>
                  <a:pt x="5735" y="1012"/>
                </a:lnTo>
                <a:lnTo>
                  <a:pt x="5720" y="1009"/>
                </a:lnTo>
                <a:lnTo>
                  <a:pt x="5705" y="1008"/>
                </a:lnTo>
                <a:lnTo>
                  <a:pt x="5691" y="1008"/>
                </a:lnTo>
                <a:close/>
                <a:moveTo>
                  <a:pt x="1559" y="342"/>
                </a:moveTo>
                <a:lnTo>
                  <a:pt x="4423" y="342"/>
                </a:lnTo>
                <a:lnTo>
                  <a:pt x="4423" y="1008"/>
                </a:lnTo>
                <a:lnTo>
                  <a:pt x="1559" y="1008"/>
                </a:lnTo>
                <a:lnTo>
                  <a:pt x="1559" y="342"/>
                </a:lnTo>
                <a:close/>
                <a:moveTo>
                  <a:pt x="5104" y="3310"/>
                </a:moveTo>
                <a:lnTo>
                  <a:pt x="4765" y="3310"/>
                </a:lnTo>
                <a:lnTo>
                  <a:pt x="4765" y="2632"/>
                </a:lnTo>
                <a:lnTo>
                  <a:pt x="4423" y="2632"/>
                </a:lnTo>
                <a:lnTo>
                  <a:pt x="4423" y="5202"/>
                </a:lnTo>
                <a:lnTo>
                  <a:pt x="3016" y="5202"/>
                </a:lnTo>
                <a:lnTo>
                  <a:pt x="2992" y="5201"/>
                </a:lnTo>
                <a:lnTo>
                  <a:pt x="2970" y="5198"/>
                </a:lnTo>
                <a:lnTo>
                  <a:pt x="2949" y="5194"/>
                </a:lnTo>
                <a:lnTo>
                  <a:pt x="2929" y="5188"/>
                </a:lnTo>
                <a:lnTo>
                  <a:pt x="2910" y="5181"/>
                </a:lnTo>
                <a:lnTo>
                  <a:pt x="2892" y="5172"/>
                </a:lnTo>
                <a:lnTo>
                  <a:pt x="2874" y="5162"/>
                </a:lnTo>
                <a:lnTo>
                  <a:pt x="2859" y="5150"/>
                </a:lnTo>
                <a:lnTo>
                  <a:pt x="2843" y="5136"/>
                </a:lnTo>
                <a:lnTo>
                  <a:pt x="2829" y="5123"/>
                </a:lnTo>
                <a:lnTo>
                  <a:pt x="2815" y="5107"/>
                </a:lnTo>
                <a:lnTo>
                  <a:pt x="2803" y="5090"/>
                </a:lnTo>
                <a:lnTo>
                  <a:pt x="2791" y="5073"/>
                </a:lnTo>
                <a:lnTo>
                  <a:pt x="2779" y="5054"/>
                </a:lnTo>
                <a:lnTo>
                  <a:pt x="2769" y="5034"/>
                </a:lnTo>
                <a:lnTo>
                  <a:pt x="2759" y="5012"/>
                </a:lnTo>
                <a:lnTo>
                  <a:pt x="2752" y="4991"/>
                </a:lnTo>
                <a:lnTo>
                  <a:pt x="2743" y="4969"/>
                </a:lnTo>
                <a:lnTo>
                  <a:pt x="2736" y="4945"/>
                </a:lnTo>
                <a:lnTo>
                  <a:pt x="2729" y="4922"/>
                </a:lnTo>
                <a:lnTo>
                  <a:pt x="2723" y="4896"/>
                </a:lnTo>
                <a:lnTo>
                  <a:pt x="2718" y="4872"/>
                </a:lnTo>
                <a:lnTo>
                  <a:pt x="2709" y="4819"/>
                </a:lnTo>
                <a:lnTo>
                  <a:pt x="2701" y="4766"/>
                </a:lnTo>
                <a:lnTo>
                  <a:pt x="2697" y="4710"/>
                </a:lnTo>
                <a:lnTo>
                  <a:pt x="2695" y="4654"/>
                </a:lnTo>
                <a:lnTo>
                  <a:pt x="2694" y="4598"/>
                </a:lnTo>
                <a:lnTo>
                  <a:pt x="2694" y="4542"/>
                </a:lnTo>
                <a:lnTo>
                  <a:pt x="2695" y="4485"/>
                </a:lnTo>
                <a:lnTo>
                  <a:pt x="2698" y="4430"/>
                </a:lnTo>
                <a:lnTo>
                  <a:pt x="2701" y="4377"/>
                </a:lnTo>
                <a:lnTo>
                  <a:pt x="2706" y="4324"/>
                </a:lnTo>
                <a:lnTo>
                  <a:pt x="2710" y="4274"/>
                </a:lnTo>
                <a:lnTo>
                  <a:pt x="2721" y="4183"/>
                </a:lnTo>
                <a:lnTo>
                  <a:pt x="2733" y="4106"/>
                </a:lnTo>
                <a:lnTo>
                  <a:pt x="2743" y="4047"/>
                </a:lnTo>
                <a:lnTo>
                  <a:pt x="2752" y="3994"/>
                </a:lnTo>
                <a:lnTo>
                  <a:pt x="2701" y="4005"/>
                </a:lnTo>
                <a:lnTo>
                  <a:pt x="2643" y="4018"/>
                </a:lnTo>
                <a:lnTo>
                  <a:pt x="2567" y="4031"/>
                </a:lnTo>
                <a:lnTo>
                  <a:pt x="2478" y="4044"/>
                </a:lnTo>
                <a:lnTo>
                  <a:pt x="2429" y="4051"/>
                </a:lnTo>
                <a:lnTo>
                  <a:pt x="2379" y="4057"/>
                </a:lnTo>
                <a:lnTo>
                  <a:pt x="2325" y="4061"/>
                </a:lnTo>
                <a:lnTo>
                  <a:pt x="2272" y="4065"/>
                </a:lnTo>
                <a:lnTo>
                  <a:pt x="2217" y="4069"/>
                </a:lnTo>
                <a:lnTo>
                  <a:pt x="2161" y="4070"/>
                </a:lnTo>
                <a:lnTo>
                  <a:pt x="2106" y="4070"/>
                </a:lnTo>
                <a:lnTo>
                  <a:pt x="2051" y="4068"/>
                </a:lnTo>
                <a:lnTo>
                  <a:pt x="1996" y="4064"/>
                </a:lnTo>
                <a:lnTo>
                  <a:pt x="1943" y="4058"/>
                </a:lnTo>
                <a:lnTo>
                  <a:pt x="1917" y="4054"/>
                </a:lnTo>
                <a:lnTo>
                  <a:pt x="1891" y="4050"/>
                </a:lnTo>
                <a:lnTo>
                  <a:pt x="1867" y="4044"/>
                </a:lnTo>
                <a:lnTo>
                  <a:pt x="1842" y="4039"/>
                </a:lnTo>
                <a:lnTo>
                  <a:pt x="1819" y="4032"/>
                </a:lnTo>
                <a:lnTo>
                  <a:pt x="1796" y="4025"/>
                </a:lnTo>
                <a:lnTo>
                  <a:pt x="1773" y="4016"/>
                </a:lnTo>
                <a:lnTo>
                  <a:pt x="1752" y="4007"/>
                </a:lnTo>
                <a:lnTo>
                  <a:pt x="1731" y="3999"/>
                </a:lnTo>
                <a:lnTo>
                  <a:pt x="1712" y="3987"/>
                </a:lnTo>
                <a:lnTo>
                  <a:pt x="1693" y="3976"/>
                </a:lnTo>
                <a:lnTo>
                  <a:pt x="1675" y="3964"/>
                </a:lnTo>
                <a:lnTo>
                  <a:pt x="1658" y="3952"/>
                </a:lnTo>
                <a:lnTo>
                  <a:pt x="1643" y="3937"/>
                </a:lnTo>
                <a:lnTo>
                  <a:pt x="1628" y="3923"/>
                </a:lnTo>
                <a:lnTo>
                  <a:pt x="1615" y="3906"/>
                </a:lnTo>
                <a:lnTo>
                  <a:pt x="1603" y="3889"/>
                </a:lnTo>
                <a:lnTo>
                  <a:pt x="1593" y="3871"/>
                </a:lnTo>
                <a:lnTo>
                  <a:pt x="1583" y="3852"/>
                </a:lnTo>
                <a:lnTo>
                  <a:pt x="1575" y="3832"/>
                </a:lnTo>
                <a:lnTo>
                  <a:pt x="1569" y="3811"/>
                </a:lnTo>
                <a:lnTo>
                  <a:pt x="1564" y="3789"/>
                </a:lnTo>
                <a:lnTo>
                  <a:pt x="1561" y="3765"/>
                </a:lnTo>
                <a:lnTo>
                  <a:pt x="1559" y="3741"/>
                </a:lnTo>
                <a:lnTo>
                  <a:pt x="1559" y="2632"/>
                </a:lnTo>
                <a:lnTo>
                  <a:pt x="1217" y="2632"/>
                </a:lnTo>
                <a:lnTo>
                  <a:pt x="1217" y="3296"/>
                </a:lnTo>
                <a:lnTo>
                  <a:pt x="876" y="3296"/>
                </a:lnTo>
                <a:lnTo>
                  <a:pt x="876" y="2141"/>
                </a:lnTo>
                <a:lnTo>
                  <a:pt x="5104" y="2141"/>
                </a:lnTo>
                <a:lnTo>
                  <a:pt x="5104" y="3310"/>
                </a:lnTo>
                <a:close/>
                <a:moveTo>
                  <a:pt x="5350" y="1722"/>
                </a:moveTo>
                <a:lnTo>
                  <a:pt x="5350" y="1722"/>
                </a:lnTo>
                <a:lnTo>
                  <a:pt x="5325" y="1721"/>
                </a:lnTo>
                <a:lnTo>
                  <a:pt x="5303" y="1718"/>
                </a:lnTo>
                <a:lnTo>
                  <a:pt x="5280" y="1712"/>
                </a:lnTo>
                <a:lnTo>
                  <a:pt x="5258" y="1704"/>
                </a:lnTo>
                <a:lnTo>
                  <a:pt x="5238" y="1694"/>
                </a:lnTo>
                <a:lnTo>
                  <a:pt x="5219" y="1682"/>
                </a:lnTo>
                <a:lnTo>
                  <a:pt x="5201" y="1669"/>
                </a:lnTo>
                <a:lnTo>
                  <a:pt x="5184" y="1654"/>
                </a:lnTo>
                <a:lnTo>
                  <a:pt x="5169" y="1637"/>
                </a:lnTo>
                <a:lnTo>
                  <a:pt x="5155" y="1619"/>
                </a:lnTo>
                <a:lnTo>
                  <a:pt x="5144" y="1601"/>
                </a:lnTo>
                <a:lnTo>
                  <a:pt x="5134" y="1579"/>
                </a:lnTo>
                <a:lnTo>
                  <a:pt x="5126" y="1558"/>
                </a:lnTo>
                <a:lnTo>
                  <a:pt x="5121" y="1536"/>
                </a:lnTo>
                <a:lnTo>
                  <a:pt x="5117" y="1512"/>
                </a:lnTo>
                <a:lnTo>
                  <a:pt x="5116" y="1489"/>
                </a:lnTo>
                <a:lnTo>
                  <a:pt x="5117" y="1466"/>
                </a:lnTo>
                <a:lnTo>
                  <a:pt x="5121" y="1442"/>
                </a:lnTo>
                <a:lnTo>
                  <a:pt x="5126" y="1420"/>
                </a:lnTo>
                <a:lnTo>
                  <a:pt x="5134" y="1399"/>
                </a:lnTo>
                <a:lnTo>
                  <a:pt x="5144" y="1379"/>
                </a:lnTo>
                <a:lnTo>
                  <a:pt x="5155" y="1359"/>
                </a:lnTo>
                <a:lnTo>
                  <a:pt x="5169" y="1341"/>
                </a:lnTo>
                <a:lnTo>
                  <a:pt x="5184" y="1324"/>
                </a:lnTo>
                <a:lnTo>
                  <a:pt x="5201" y="1309"/>
                </a:lnTo>
                <a:lnTo>
                  <a:pt x="5219" y="1296"/>
                </a:lnTo>
                <a:lnTo>
                  <a:pt x="5238" y="1284"/>
                </a:lnTo>
                <a:lnTo>
                  <a:pt x="5258" y="1275"/>
                </a:lnTo>
                <a:lnTo>
                  <a:pt x="5280" y="1267"/>
                </a:lnTo>
                <a:lnTo>
                  <a:pt x="5303" y="1261"/>
                </a:lnTo>
                <a:lnTo>
                  <a:pt x="5325" y="1257"/>
                </a:lnTo>
                <a:lnTo>
                  <a:pt x="5350" y="1256"/>
                </a:lnTo>
                <a:lnTo>
                  <a:pt x="5373" y="1257"/>
                </a:lnTo>
                <a:lnTo>
                  <a:pt x="5396" y="1261"/>
                </a:lnTo>
                <a:lnTo>
                  <a:pt x="5419" y="1267"/>
                </a:lnTo>
                <a:lnTo>
                  <a:pt x="5440" y="1275"/>
                </a:lnTo>
                <a:lnTo>
                  <a:pt x="5460" y="1284"/>
                </a:lnTo>
                <a:lnTo>
                  <a:pt x="5479" y="1296"/>
                </a:lnTo>
                <a:lnTo>
                  <a:pt x="5497" y="1309"/>
                </a:lnTo>
                <a:lnTo>
                  <a:pt x="5513" y="1324"/>
                </a:lnTo>
                <a:lnTo>
                  <a:pt x="5529" y="1341"/>
                </a:lnTo>
                <a:lnTo>
                  <a:pt x="5542" y="1359"/>
                </a:lnTo>
                <a:lnTo>
                  <a:pt x="5554" y="1379"/>
                </a:lnTo>
                <a:lnTo>
                  <a:pt x="5564" y="1399"/>
                </a:lnTo>
                <a:lnTo>
                  <a:pt x="5571" y="1420"/>
                </a:lnTo>
                <a:lnTo>
                  <a:pt x="5577" y="1442"/>
                </a:lnTo>
                <a:lnTo>
                  <a:pt x="5580" y="1466"/>
                </a:lnTo>
                <a:lnTo>
                  <a:pt x="5582" y="1489"/>
                </a:lnTo>
                <a:lnTo>
                  <a:pt x="5580" y="1512"/>
                </a:lnTo>
                <a:lnTo>
                  <a:pt x="5577" y="1536"/>
                </a:lnTo>
                <a:lnTo>
                  <a:pt x="5571" y="1558"/>
                </a:lnTo>
                <a:lnTo>
                  <a:pt x="5564" y="1579"/>
                </a:lnTo>
                <a:lnTo>
                  <a:pt x="5554" y="1601"/>
                </a:lnTo>
                <a:lnTo>
                  <a:pt x="5542" y="1619"/>
                </a:lnTo>
                <a:lnTo>
                  <a:pt x="5529" y="1637"/>
                </a:lnTo>
                <a:lnTo>
                  <a:pt x="5513" y="1654"/>
                </a:lnTo>
                <a:lnTo>
                  <a:pt x="5497" y="1669"/>
                </a:lnTo>
                <a:lnTo>
                  <a:pt x="5479" y="1682"/>
                </a:lnTo>
                <a:lnTo>
                  <a:pt x="5460" y="1694"/>
                </a:lnTo>
                <a:lnTo>
                  <a:pt x="5440" y="1704"/>
                </a:lnTo>
                <a:lnTo>
                  <a:pt x="5419" y="1712"/>
                </a:lnTo>
                <a:lnTo>
                  <a:pt x="5396" y="1718"/>
                </a:lnTo>
                <a:lnTo>
                  <a:pt x="5373" y="1721"/>
                </a:lnTo>
                <a:lnTo>
                  <a:pt x="5350" y="1722"/>
                </a:lnTo>
                <a:close/>
                <a:moveTo>
                  <a:pt x="4016" y="2679"/>
                </a:moveTo>
                <a:lnTo>
                  <a:pt x="2045" y="2679"/>
                </a:lnTo>
                <a:lnTo>
                  <a:pt x="2045" y="3023"/>
                </a:lnTo>
                <a:lnTo>
                  <a:pt x="4016" y="3023"/>
                </a:lnTo>
                <a:lnTo>
                  <a:pt x="4016" y="2679"/>
                </a:lnTo>
                <a:close/>
                <a:moveTo>
                  <a:pt x="2045" y="3695"/>
                </a:moveTo>
                <a:lnTo>
                  <a:pt x="4016" y="3695"/>
                </a:lnTo>
                <a:lnTo>
                  <a:pt x="4016" y="3352"/>
                </a:lnTo>
                <a:lnTo>
                  <a:pt x="2045" y="3352"/>
                </a:lnTo>
                <a:lnTo>
                  <a:pt x="2045" y="3695"/>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a:solidFill>
                <a:srgbClr val="FFFFFF"/>
              </a:solidFill>
              <a:latin typeface="+mn-lt"/>
              <a:ea typeface="+mn-ea"/>
            </a:endParaRPr>
          </a:p>
        </p:txBody>
      </p:sp>
      <p:sp>
        <p:nvSpPr>
          <p:cNvPr id="17" name="KSO_Shape"/>
          <p:cNvSpPr>
            <a:spLocks/>
          </p:cNvSpPr>
          <p:nvPr/>
        </p:nvSpPr>
        <p:spPr bwMode="auto">
          <a:xfrm>
            <a:off x="2254250" y="3802063"/>
            <a:ext cx="1301750" cy="901700"/>
          </a:xfrm>
          <a:custGeom>
            <a:avLst/>
            <a:gdLst>
              <a:gd name="T0" fmla="*/ 1239327 w 6190"/>
              <a:gd name="T1" fmla="*/ 156252 h 4291"/>
              <a:gd name="T2" fmla="*/ 1294415 w 6190"/>
              <a:gd name="T3" fmla="*/ 211617 h 4291"/>
              <a:gd name="T4" fmla="*/ 1294415 w 6190"/>
              <a:gd name="T5" fmla="*/ 1106686 h 4291"/>
              <a:gd name="T6" fmla="*/ 790313 w 6190"/>
              <a:gd name="T7" fmla="*/ 1106686 h 4291"/>
              <a:gd name="T8" fmla="*/ 790313 w 6190"/>
              <a:gd name="T9" fmla="*/ 1144518 h 4291"/>
              <a:gd name="T10" fmla="*/ 830321 w 6190"/>
              <a:gd name="T11" fmla="*/ 1150362 h 4291"/>
              <a:gd name="T12" fmla="*/ 870637 w 6190"/>
              <a:gd name="T13" fmla="*/ 1158052 h 4291"/>
              <a:gd name="T14" fmla="*/ 911261 w 6190"/>
              <a:gd name="T15" fmla="*/ 1166972 h 4291"/>
              <a:gd name="T16" fmla="*/ 951577 w 6190"/>
              <a:gd name="T17" fmla="*/ 1177737 h 4291"/>
              <a:gd name="T18" fmla="*/ 991893 w 6190"/>
              <a:gd name="T19" fmla="*/ 1189733 h 4291"/>
              <a:gd name="T20" fmla="*/ 1032208 w 6190"/>
              <a:gd name="T21" fmla="*/ 1203882 h 4291"/>
              <a:gd name="T22" fmla="*/ 1072524 w 6190"/>
              <a:gd name="T23" fmla="*/ 1219569 h 4291"/>
              <a:gd name="T24" fmla="*/ 1112840 w 6190"/>
              <a:gd name="T25" fmla="*/ 1236793 h 4291"/>
              <a:gd name="T26" fmla="*/ 1112840 w 6190"/>
              <a:gd name="T27" fmla="*/ 1319841 h 4291"/>
              <a:gd name="T28" fmla="*/ 194501 w 6190"/>
              <a:gd name="T29" fmla="*/ 1319841 h 4291"/>
              <a:gd name="T30" fmla="*/ 194501 w 6190"/>
              <a:gd name="T31" fmla="*/ 1236793 h 4291"/>
              <a:gd name="T32" fmla="*/ 214197 w 6190"/>
              <a:gd name="T33" fmla="*/ 1228796 h 4291"/>
              <a:gd name="T34" fmla="*/ 252974 w 6190"/>
              <a:gd name="T35" fmla="*/ 1213725 h 4291"/>
              <a:gd name="T36" fmla="*/ 292059 w 6190"/>
              <a:gd name="T37" fmla="*/ 1199883 h 4291"/>
              <a:gd name="T38" fmla="*/ 330836 w 6190"/>
              <a:gd name="T39" fmla="*/ 1187580 h 4291"/>
              <a:gd name="T40" fmla="*/ 370229 w 6190"/>
              <a:gd name="T41" fmla="*/ 1176507 h 4291"/>
              <a:gd name="T42" fmla="*/ 409313 w 6190"/>
              <a:gd name="T43" fmla="*/ 1166664 h 4291"/>
              <a:gd name="T44" fmla="*/ 448090 w 6190"/>
              <a:gd name="T45" fmla="*/ 1158052 h 4291"/>
              <a:gd name="T46" fmla="*/ 487483 w 6190"/>
              <a:gd name="T47" fmla="*/ 1151285 h 4291"/>
              <a:gd name="T48" fmla="*/ 506872 w 6190"/>
              <a:gd name="T49" fmla="*/ 1106686 h 4291"/>
              <a:gd name="T50" fmla="*/ 0 w 6190"/>
              <a:gd name="T51" fmla="*/ 1106686 h 4291"/>
              <a:gd name="T52" fmla="*/ 0 w 6190"/>
              <a:gd name="T53" fmla="*/ 211617 h 4291"/>
              <a:gd name="T54" fmla="*/ 55088 w 6190"/>
              <a:gd name="T55" fmla="*/ 156252 h 4291"/>
              <a:gd name="T56" fmla="*/ 1365814 w 6190"/>
              <a:gd name="T57" fmla="*/ 1319841 h 4291"/>
              <a:gd name="T58" fmla="*/ 1905000 w 6190"/>
              <a:gd name="T59" fmla="*/ 0 h 4291"/>
              <a:gd name="T60" fmla="*/ 1365814 w 6190"/>
              <a:gd name="T61" fmla="*/ 1319841 h 4291"/>
              <a:gd name="T62" fmla="*/ 1433828 w 6190"/>
              <a:gd name="T63" fmla="*/ 115036 h 4291"/>
              <a:gd name="T64" fmla="*/ 1846527 w 6190"/>
              <a:gd name="T65" fmla="*/ 243299 h 4291"/>
              <a:gd name="T66" fmla="*/ 1433828 w 6190"/>
              <a:gd name="T67" fmla="*/ 115036 h 4291"/>
              <a:gd name="T68" fmla="*/ 1433828 w 6190"/>
              <a:gd name="T69" fmla="*/ 315273 h 4291"/>
              <a:gd name="T70" fmla="*/ 1846527 w 6190"/>
              <a:gd name="T71" fmla="*/ 444151 h 4291"/>
              <a:gd name="T72" fmla="*/ 1433828 w 6190"/>
              <a:gd name="T73" fmla="*/ 315273 h 4291"/>
              <a:gd name="T74" fmla="*/ 1431674 w 6190"/>
              <a:gd name="T75" fmla="*/ 553035 h 4291"/>
              <a:gd name="T76" fmla="*/ 1570163 w 6190"/>
              <a:gd name="T77" fmla="*/ 652385 h 4291"/>
              <a:gd name="T78" fmla="*/ 1431674 w 6190"/>
              <a:gd name="T79" fmla="*/ 553035 h 4291"/>
              <a:gd name="T80" fmla="*/ 1431674 w 6190"/>
              <a:gd name="T81" fmla="*/ 712671 h 4291"/>
              <a:gd name="T82" fmla="*/ 1570163 w 6190"/>
              <a:gd name="T83" fmla="*/ 812021 h 4291"/>
              <a:gd name="T84" fmla="*/ 1431674 w 6190"/>
              <a:gd name="T85" fmla="*/ 712671 h 4291"/>
              <a:gd name="T86" fmla="*/ 1183931 w 6190"/>
              <a:gd name="T87" fmla="*/ 266983 h 4291"/>
              <a:gd name="T88" fmla="*/ 110484 w 6190"/>
              <a:gd name="T89" fmla="*/ 995956 h 4291"/>
              <a:gd name="T90" fmla="*/ 1183931 w 6190"/>
              <a:gd name="T91" fmla="*/ 266983 h 429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6190" h="4291">
                <a:moveTo>
                  <a:pt x="179" y="508"/>
                </a:moveTo>
                <a:lnTo>
                  <a:pt x="4027" y="508"/>
                </a:lnTo>
                <a:lnTo>
                  <a:pt x="4206" y="508"/>
                </a:lnTo>
                <a:lnTo>
                  <a:pt x="4206" y="688"/>
                </a:lnTo>
                <a:lnTo>
                  <a:pt x="4206" y="3418"/>
                </a:lnTo>
                <a:lnTo>
                  <a:pt x="4206" y="3598"/>
                </a:lnTo>
                <a:lnTo>
                  <a:pt x="4027" y="3598"/>
                </a:lnTo>
                <a:lnTo>
                  <a:pt x="2568" y="3598"/>
                </a:lnTo>
                <a:lnTo>
                  <a:pt x="2568" y="3721"/>
                </a:lnTo>
                <a:lnTo>
                  <a:pt x="2634" y="3731"/>
                </a:lnTo>
                <a:lnTo>
                  <a:pt x="2698" y="3740"/>
                </a:lnTo>
                <a:lnTo>
                  <a:pt x="2764" y="3752"/>
                </a:lnTo>
                <a:lnTo>
                  <a:pt x="2829" y="3765"/>
                </a:lnTo>
                <a:lnTo>
                  <a:pt x="2895" y="3779"/>
                </a:lnTo>
                <a:lnTo>
                  <a:pt x="2961" y="3794"/>
                </a:lnTo>
                <a:lnTo>
                  <a:pt x="3026" y="3811"/>
                </a:lnTo>
                <a:lnTo>
                  <a:pt x="3092" y="3829"/>
                </a:lnTo>
                <a:lnTo>
                  <a:pt x="3157" y="3848"/>
                </a:lnTo>
                <a:lnTo>
                  <a:pt x="3223" y="3868"/>
                </a:lnTo>
                <a:lnTo>
                  <a:pt x="3288" y="3891"/>
                </a:lnTo>
                <a:lnTo>
                  <a:pt x="3354" y="3914"/>
                </a:lnTo>
                <a:lnTo>
                  <a:pt x="3419" y="3938"/>
                </a:lnTo>
                <a:lnTo>
                  <a:pt x="3485" y="3965"/>
                </a:lnTo>
                <a:lnTo>
                  <a:pt x="3550" y="3993"/>
                </a:lnTo>
                <a:lnTo>
                  <a:pt x="3616" y="4021"/>
                </a:lnTo>
                <a:lnTo>
                  <a:pt x="3616" y="4291"/>
                </a:lnTo>
                <a:lnTo>
                  <a:pt x="632" y="4291"/>
                </a:lnTo>
                <a:lnTo>
                  <a:pt x="632" y="4021"/>
                </a:lnTo>
                <a:lnTo>
                  <a:pt x="696" y="3995"/>
                </a:lnTo>
                <a:lnTo>
                  <a:pt x="758" y="3970"/>
                </a:lnTo>
                <a:lnTo>
                  <a:pt x="822" y="3946"/>
                </a:lnTo>
                <a:lnTo>
                  <a:pt x="885" y="3924"/>
                </a:lnTo>
                <a:lnTo>
                  <a:pt x="949" y="3901"/>
                </a:lnTo>
                <a:lnTo>
                  <a:pt x="1013" y="3881"/>
                </a:lnTo>
                <a:lnTo>
                  <a:pt x="1075" y="3861"/>
                </a:lnTo>
                <a:lnTo>
                  <a:pt x="1139" y="3843"/>
                </a:lnTo>
                <a:lnTo>
                  <a:pt x="1203" y="3825"/>
                </a:lnTo>
                <a:lnTo>
                  <a:pt x="1266" y="3809"/>
                </a:lnTo>
                <a:lnTo>
                  <a:pt x="1330" y="3793"/>
                </a:lnTo>
                <a:lnTo>
                  <a:pt x="1394" y="3779"/>
                </a:lnTo>
                <a:lnTo>
                  <a:pt x="1456" y="3765"/>
                </a:lnTo>
                <a:lnTo>
                  <a:pt x="1520" y="3753"/>
                </a:lnTo>
                <a:lnTo>
                  <a:pt x="1584" y="3743"/>
                </a:lnTo>
                <a:lnTo>
                  <a:pt x="1647" y="3733"/>
                </a:lnTo>
                <a:lnTo>
                  <a:pt x="1647" y="3598"/>
                </a:lnTo>
                <a:lnTo>
                  <a:pt x="179" y="3598"/>
                </a:lnTo>
                <a:lnTo>
                  <a:pt x="0" y="3598"/>
                </a:lnTo>
                <a:lnTo>
                  <a:pt x="0" y="3418"/>
                </a:lnTo>
                <a:lnTo>
                  <a:pt x="0" y="688"/>
                </a:lnTo>
                <a:lnTo>
                  <a:pt x="0" y="508"/>
                </a:lnTo>
                <a:lnTo>
                  <a:pt x="179" y="508"/>
                </a:lnTo>
                <a:close/>
                <a:moveTo>
                  <a:pt x="4438" y="4291"/>
                </a:moveTo>
                <a:lnTo>
                  <a:pt x="6190" y="4291"/>
                </a:lnTo>
                <a:lnTo>
                  <a:pt x="6190" y="0"/>
                </a:lnTo>
                <a:lnTo>
                  <a:pt x="4438" y="0"/>
                </a:lnTo>
                <a:lnTo>
                  <a:pt x="4438" y="4291"/>
                </a:lnTo>
                <a:close/>
                <a:moveTo>
                  <a:pt x="4659" y="374"/>
                </a:moveTo>
                <a:lnTo>
                  <a:pt x="6000" y="374"/>
                </a:lnTo>
                <a:lnTo>
                  <a:pt x="6000" y="791"/>
                </a:lnTo>
                <a:lnTo>
                  <a:pt x="4659" y="791"/>
                </a:lnTo>
                <a:lnTo>
                  <a:pt x="4659" y="374"/>
                </a:lnTo>
                <a:close/>
                <a:moveTo>
                  <a:pt x="4659" y="1025"/>
                </a:moveTo>
                <a:lnTo>
                  <a:pt x="6000" y="1025"/>
                </a:lnTo>
                <a:lnTo>
                  <a:pt x="6000" y="1444"/>
                </a:lnTo>
                <a:lnTo>
                  <a:pt x="4659" y="1444"/>
                </a:lnTo>
                <a:lnTo>
                  <a:pt x="4659" y="1025"/>
                </a:lnTo>
                <a:close/>
                <a:moveTo>
                  <a:pt x="4652" y="1798"/>
                </a:moveTo>
                <a:lnTo>
                  <a:pt x="5102" y="1798"/>
                </a:lnTo>
                <a:lnTo>
                  <a:pt x="5102" y="2121"/>
                </a:lnTo>
                <a:lnTo>
                  <a:pt x="4652" y="2121"/>
                </a:lnTo>
                <a:lnTo>
                  <a:pt x="4652" y="1798"/>
                </a:lnTo>
                <a:close/>
                <a:moveTo>
                  <a:pt x="4652" y="2317"/>
                </a:moveTo>
                <a:lnTo>
                  <a:pt x="5102" y="2317"/>
                </a:lnTo>
                <a:lnTo>
                  <a:pt x="5102" y="2640"/>
                </a:lnTo>
                <a:lnTo>
                  <a:pt x="4652" y="2640"/>
                </a:lnTo>
                <a:lnTo>
                  <a:pt x="4652" y="2317"/>
                </a:lnTo>
                <a:close/>
                <a:moveTo>
                  <a:pt x="3847" y="868"/>
                </a:moveTo>
                <a:lnTo>
                  <a:pt x="359" y="868"/>
                </a:lnTo>
                <a:lnTo>
                  <a:pt x="359" y="3238"/>
                </a:lnTo>
                <a:lnTo>
                  <a:pt x="3847" y="3238"/>
                </a:lnTo>
                <a:lnTo>
                  <a:pt x="3847" y="868"/>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a:solidFill>
                <a:srgbClr val="FFFFFF"/>
              </a:solidFill>
              <a:latin typeface="+mn-lt"/>
              <a:ea typeface="+mn-ea"/>
            </a:endParaRPr>
          </a:p>
        </p:txBody>
      </p:sp>
      <p:grpSp>
        <p:nvGrpSpPr>
          <p:cNvPr id="52257" name="Group 33"/>
          <p:cNvGrpSpPr>
            <a:grpSpLocks/>
          </p:cNvGrpSpPr>
          <p:nvPr/>
        </p:nvGrpSpPr>
        <p:grpSpPr bwMode="auto">
          <a:xfrm>
            <a:off x="1214438" y="2062163"/>
            <a:ext cx="2755900" cy="1019175"/>
            <a:chOff x="765" y="1299"/>
            <a:chExt cx="1736" cy="642"/>
          </a:xfrm>
        </p:grpSpPr>
        <p:sp>
          <p:nvSpPr>
            <p:cNvPr id="50195" name="文本框 9"/>
            <p:cNvSpPr txBox="1">
              <a:spLocks noChangeArrowheads="1"/>
            </p:cNvSpPr>
            <p:nvPr/>
          </p:nvSpPr>
          <p:spPr bwMode="auto">
            <a:xfrm>
              <a:off x="765" y="1299"/>
              <a:ext cx="1736" cy="288"/>
            </a:xfrm>
            <a:prstGeom prst="rect">
              <a:avLst/>
            </a:prstGeom>
            <a:noFill/>
            <a:ln w="9525">
              <a:noFill/>
              <a:miter lim="800000"/>
              <a:headEnd/>
              <a:tailEnd/>
            </a:ln>
          </p:spPr>
          <p:txBody>
            <a:bodyPr>
              <a:spAutoFit/>
            </a:bodyPr>
            <a:lstStyle/>
            <a:p>
              <a:pPr algn="r"/>
              <a:r>
                <a:rPr lang="zh-CN" altLang="en-US" sz="2400">
                  <a:solidFill>
                    <a:srgbClr val="403D3C"/>
                  </a:solidFill>
                  <a:latin typeface="Impact" pitchFamily="34" charset="0"/>
                  <a:ea typeface="微软雅黑" pitchFamily="34" charset="-122"/>
                  <a:cs typeface="Arial" charset="0"/>
                </a:rPr>
                <a:t>标题内容</a:t>
              </a:r>
            </a:p>
          </p:txBody>
        </p:sp>
        <p:sp>
          <p:nvSpPr>
            <p:cNvPr id="50196" name="矩形 10"/>
            <p:cNvSpPr>
              <a:spLocks noChangeArrowheads="1"/>
            </p:cNvSpPr>
            <p:nvPr/>
          </p:nvSpPr>
          <p:spPr bwMode="auto">
            <a:xfrm>
              <a:off x="860" y="1615"/>
              <a:ext cx="1641" cy="326"/>
            </a:xfrm>
            <a:prstGeom prst="rect">
              <a:avLst/>
            </a:prstGeom>
            <a:noFill/>
            <a:ln w="9525">
              <a:noFill/>
              <a:miter lim="800000"/>
              <a:headEnd/>
              <a:tailEnd/>
            </a:ln>
          </p:spPr>
          <p:txBody>
            <a:bodyPr>
              <a:spAutoFit/>
            </a:bodyPr>
            <a:lstStyle/>
            <a:p>
              <a:pPr algn="r">
                <a:tabLst>
                  <a:tab pos="1358900" algn="l"/>
                </a:tabLst>
              </a:pPr>
              <a:r>
                <a:rPr lang="zh-CN" altLang="en-US" sz="1400">
                  <a:solidFill>
                    <a:schemeClr val="tx2"/>
                  </a:solidFill>
                  <a:ea typeface="微软雅黑" pitchFamily="34" charset="-122"/>
                </a:rPr>
                <a:t>请在这里输入您的文字内容请在这里输入您的文字内容</a:t>
              </a:r>
              <a:endParaRPr lang="en-US" altLang="zh-CN" sz="1400">
                <a:solidFill>
                  <a:schemeClr val="tx2"/>
                </a:solidFill>
                <a:ea typeface="微软雅黑" pitchFamily="34" charset="-122"/>
              </a:endParaRPr>
            </a:p>
          </p:txBody>
        </p:sp>
      </p:grpSp>
      <p:grpSp>
        <p:nvGrpSpPr>
          <p:cNvPr id="52248" name="Group 24"/>
          <p:cNvGrpSpPr>
            <a:grpSpLocks/>
          </p:cNvGrpSpPr>
          <p:nvPr/>
        </p:nvGrpSpPr>
        <p:grpSpPr bwMode="auto">
          <a:xfrm>
            <a:off x="5481638" y="1776413"/>
            <a:ext cx="2755900" cy="1019175"/>
            <a:chOff x="427" y="2848"/>
            <a:chExt cx="1736" cy="642"/>
          </a:xfrm>
        </p:grpSpPr>
        <p:sp>
          <p:nvSpPr>
            <p:cNvPr id="50193" name="文本框 9"/>
            <p:cNvSpPr txBox="1">
              <a:spLocks noChangeArrowheads="1"/>
            </p:cNvSpPr>
            <p:nvPr/>
          </p:nvSpPr>
          <p:spPr bwMode="auto">
            <a:xfrm>
              <a:off x="427" y="2848"/>
              <a:ext cx="1736" cy="288"/>
            </a:xfrm>
            <a:prstGeom prst="rect">
              <a:avLst/>
            </a:prstGeom>
            <a:noFill/>
            <a:ln w="9525">
              <a:noFill/>
              <a:miter lim="800000"/>
              <a:headEnd/>
              <a:tailEnd/>
            </a:ln>
          </p:spPr>
          <p:txBody>
            <a:bodyPr>
              <a:spAutoFit/>
            </a:bodyPr>
            <a:lstStyle/>
            <a:p>
              <a:pPr algn="ctr"/>
              <a:r>
                <a:rPr lang="zh-CN" altLang="en-US" sz="2400">
                  <a:solidFill>
                    <a:srgbClr val="403D3C"/>
                  </a:solidFill>
                  <a:latin typeface="Impact" pitchFamily="34" charset="0"/>
                  <a:ea typeface="微软雅黑" pitchFamily="34" charset="-122"/>
                  <a:cs typeface="Arial" charset="0"/>
                </a:rPr>
                <a:t>标题内容</a:t>
              </a:r>
            </a:p>
          </p:txBody>
        </p:sp>
        <p:sp>
          <p:nvSpPr>
            <p:cNvPr id="50194" name="矩形 10"/>
            <p:cNvSpPr>
              <a:spLocks noChangeArrowheads="1"/>
            </p:cNvSpPr>
            <p:nvPr/>
          </p:nvSpPr>
          <p:spPr bwMode="auto">
            <a:xfrm>
              <a:off x="522" y="3164"/>
              <a:ext cx="1641" cy="326"/>
            </a:xfrm>
            <a:prstGeom prst="rect">
              <a:avLst/>
            </a:prstGeom>
            <a:noFill/>
            <a:ln w="9525">
              <a:noFill/>
              <a:miter lim="800000"/>
              <a:headEnd/>
              <a:tailEnd/>
            </a:ln>
          </p:spPr>
          <p:txBody>
            <a:bodyPr>
              <a:spAutoFit/>
            </a:bodyPr>
            <a:lstStyle/>
            <a:p>
              <a:pPr algn="ctr">
                <a:tabLst>
                  <a:tab pos="1358900" algn="l"/>
                </a:tabLst>
              </a:pPr>
              <a:r>
                <a:rPr lang="zh-CN" altLang="en-US" sz="1400">
                  <a:solidFill>
                    <a:schemeClr val="tx2"/>
                  </a:solidFill>
                  <a:ea typeface="微软雅黑" pitchFamily="34" charset="-122"/>
                </a:rPr>
                <a:t>请在这里输入您的文字内容请在这里输入您的文字内容</a:t>
              </a:r>
              <a:endParaRPr lang="en-US" altLang="zh-CN" sz="1400">
                <a:solidFill>
                  <a:schemeClr val="tx2"/>
                </a:solidFill>
                <a:ea typeface="微软雅黑" pitchFamily="34" charset="-122"/>
              </a:endParaRPr>
            </a:p>
          </p:txBody>
        </p:sp>
      </p:grpSp>
      <p:grpSp>
        <p:nvGrpSpPr>
          <p:cNvPr id="52258" name="Group 34"/>
          <p:cNvGrpSpPr>
            <a:grpSpLocks/>
          </p:cNvGrpSpPr>
          <p:nvPr/>
        </p:nvGrpSpPr>
        <p:grpSpPr bwMode="auto">
          <a:xfrm>
            <a:off x="7870825" y="4578350"/>
            <a:ext cx="2779713" cy="1019175"/>
            <a:chOff x="4958" y="2884"/>
            <a:chExt cx="1751" cy="642"/>
          </a:xfrm>
        </p:grpSpPr>
        <p:sp>
          <p:nvSpPr>
            <p:cNvPr id="50191" name="文本框 9"/>
            <p:cNvSpPr txBox="1">
              <a:spLocks noChangeArrowheads="1"/>
            </p:cNvSpPr>
            <p:nvPr/>
          </p:nvSpPr>
          <p:spPr bwMode="auto">
            <a:xfrm>
              <a:off x="4973" y="2884"/>
              <a:ext cx="1736" cy="288"/>
            </a:xfrm>
            <a:prstGeom prst="rect">
              <a:avLst/>
            </a:prstGeom>
            <a:noFill/>
            <a:ln w="9525">
              <a:noFill/>
              <a:miter lim="800000"/>
              <a:headEnd/>
              <a:tailEnd/>
            </a:ln>
          </p:spPr>
          <p:txBody>
            <a:bodyPr>
              <a:spAutoFit/>
            </a:bodyPr>
            <a:lstStyle/>
            <a:p>
              <a:r>
                <a:rPr lang="zh-CN" altLang="en-US" sz="2400">
                  <a:solidFill>
                    <a:srgbClr val="403D3C"/>
                  </a:solidFill>
                  <a:latin typeface="Impact" pitchFamily="34" charset="0"/>
                  <a:ea typeface="微软雅黑" pitchFamily="34" charset="-122"/>
                  <a:cs typeface="Arial" charset="0"/>
                </a:rPr>
                <a:t>标题内容</a:t>
              </a:r>
            </a:p>
          </p:txBody>
        </p:sp>
        <p:sp>
          <p:nvSpPr>
            <p:cNvPr id="50192" name="矩形 10"/>
            <p:cNvSpPr>
              <a:spLocks noChangeArrowheads="1"/>
            </p:cNvSpPr>
            <p:nvPr/>
          </p:nvSpPr>
          <p:spPr bwMode="auto">
            <a:xfrm>
              <a:off x="4958" y="3200"/>
              <a:ext cx="1641" cy="326"/>
            </a:xfrm>
            <a:prstGeom prst="rect">
              <a:avLst/>
            </a:prstGeom>
            <a:noFill/>
            <a:ln w="9525">
              <a:noFill/>
              <a:miter lim="800000"/>
              <a:headEnd/>
              <a:tailEnd/>
            </a:ln>
          </p:spPr>
          <p:txBody>
            <a:bodyPr>
              <a:spAutoFit/>
            </a:bodyPr>
            <a:lstStyle/>
            <a:p>
              <a:pPr>
                <a:tabLst>
                  <a:tab pos="1358900" algn="l"/>
                </a:tabLst>
              </a:pPr>
              <a:r>
                <a:rPr lang="zh-CN" altLang="en-US" sz="1400">
                  <a:solidFill>
                    <a:schemeClr val="tx2"/>
                  </a:solidFill>
                  <a:ea typeface="微软雅黑" pitchFamily="34" charset="-122"/>
                </a:rPr>
                <a:t>请在这里输入您的文字内容请在这里输入您的文字内容</a:t>
              </a:r>
              <a:endParaRPr lang="en-US" altLang="zh-CN" sz="1400">
                <a:solidFill>
                  <a:schemeClr val="tx2"/>
                </a:solidFill>
                <a:ea typeface="微软雅黑" pitchFamily="34" charset="-122"/>
              </a:endParaRPr>
            </a:p>
          </p:txBody>
        </p:sp>
      </p:grpSp>
      <p:grpSp>
        <p:nvGrpSpPr>
          <p:cNvPr id="52254" name="Group 30"/>
          <p:cNvGrpSpPr>
            <a:grpSpLocks/>
          </p:cNvGrpSpPr>
          <p:nvPr/>
        </p:nvGrpSpPr>
        <p:grpSpPr bwMode="auto">
          <a:xfrm>
            <a:off x="3479800" y="4546600"/>
            <a:ext cx="2755900" cy="1019175"/>
            <a:chOff x="427" y="2848"/>
            <a:chExt cx="1736" cy="642"/>
          </a:xfrm>
        </p:grpSpPr>
        <p:sp>
          <p:nvSpPr>
            <p:cNvPr id="50189" name="文本框 9"/>
            <p:cNvSpPr txBox="1">
              <a:spLocks noChangeArrowheads="1"/>
            </p:cNvSpPr>
            <p:nvPr/>
          </p:nvSpPr>
          <p:spPr bwMode="auto">
            <a:xfrm>
              <a:off x="427" y="2848"/>
              <a:ext cx="1736" cy="288"/>
            </a:xfrm>
            <a:prstGeom prst="rect">
              <a:avLst/>
            </a:prstGeom>
            <a:noFill/>
            <a:ln w="9525">
              <a:noFill/>
              <a:miter lim="800000"/>
              <a:headEnd/>
              <a:tailEnd/>
            </a:ln>
          </p:spPr>
          <p:txBody>
            <a:bodyPr>
              <a:spAutoFit/>
            </a:bodyPr>
            <a:lstStyle/>
            <a:p>
              <a:pPr algn="ctr"/>
              <a:r>
                <a:rPr lang="zh-CN" altLang="en-US" sz="2400">
                  <a:solidFill>
                    <a:srgbClr val="403D3C"/>
                  </a:solidFill>
                  <a:latin typeface="Impact" pitchFamily="34" charset="0"/>
                  <a:ea typeface="微软雅黑" pitchFamily="34" charset="-122"/>
                  <a:cs typeface="Arial" charset="0"/>
                </a:rPr>
                <a:t>标题内容</a:t>
              </a:r>
            </a:p>
          </p:txBody>
        </p:sp>
        <p:sp>
          <p:nvSpPr>
            <p:cNvPr id="50190" name="矩形 10"/>
            <p:cNvSpPr>
              <a:spLocks noChangeArrowheads="1"/>
            </p:cNvSpPr>
            <p:nvPr/>
          </p:nvSpPr>
          <p:spPr bwMode="auto">
            <a:xfrm>
              <a:off x="522" y="3164"/>
              <a:ext cx="1641" cy="326"/>
            </a:xfrm>
            <a:prstGeom prst="rect">
              <a:avLst/>
            </a:prstGeom>
            <a:noFill/>
            <a:ln w="9525">
              <a:noFill/>
              <a:miter lim="800000"/>
              <a:headEnd/>
              <a:tailEnd/>
            </a:ln>
          </p:spPr>
          <p:txBody>
            <a:bodyPr>
              <a:spAutoFit/>
            </a:bodyPr>
            <a:lstStyle/>
            <a:p>
              <a:pPr algn="ctr">
                <a:tabLst>
                  <a:tab pos="1358900" algn="l"/>
                </a:tabLst>
              </a:pPr>
              <a:r>
                <a:rPr lang="zh-CN" altLang="en-US" sz="1400">
                  <a:solidFill>
                    <a:schemeClr val="tx2"/>
                  </a:solidFill>
                  <a:ea typeface="微软雅黑" pitchFamily="34" charset="-122"/>
                </a:rPr>
                <a:t>请在这里输入您的文字内容请在这里输入您的文字内容</a:t>
              </a:r>
              <a:endParaRPr lang="en-US" altLang="zh-CN" sz="1400">
                <a:solidFill>
                  <a:schemeClr val="tx2"/>
                </a:solidFill>
                <a:ea typeface="微软雅黑" pitchFamily="34" charset="-122"/>
              </a:endParaRPr>
            </a:p>
          </p:txBody>
        </p:sp>
      </p:gr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iterate type="lt">
                                    <p:tmPct val="5000"/>
                                  </p:iterate>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 calcmode="lin" valueType="num">
                                      <p:cBhvr>
                                        <p:cTn id="9" dur="500" fill="hold"/>
                                        <p:tgtEl>
                                          <p:spTgt spid="10"/>
                                        </p:tgtEl>
                                        <p:attrNameLst>
                                          <p:attrName>style.rotation</p:attrName>
                                        </p:attrNameLst>
                                      </p:cBhvr>
                                      <p:tavLst>
                                        <p:tav tm="0">
                                          <p:val>
                                            <p:fltVal val="90"/>
                                          </p:val>
                                        </p:tav>
                                        <p:tav tm="100000">
                                          <p:val>
                                            <p:fltVal val="0"/>
                                          </p:val>
                                        </p:tav>
                                      </p:tavLst>
                                    </p:anim>
                                    <p:animEffect transition="in" filter="fade">
                                      <p:cBhvr>
                                        <p:cTn id="10" dur="500"/>
                                        <p:tgtEl>
                                          <p:spTgt spid="10"/>
                                        </p:tgtEl>
                                      </p:cBhvr>
                                    </p:animEffect>
                                  </p:childTnLst>
                                </p:cTn>
                              </p:par>
                              <p:par>
                                <p:cTn id="11" presetID="31" presetClass="entr" presetSubtype="0" fill="hold" grpId="0" nodeType="withEffect">
                                  <p:stCondLst>
                                    <p:cond delay="0"/>
                                  </p:stCondLst>
                                  <p:iterate type="lt">
                                    <p:tmPct val="5000"/>
                                  </p:iterate>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 calcmode="lin" valueType="num">
                                      <p:cBhvr>
                                        <p:cTn id="15" dur="500" fill="hold"/>
                                        <p:tgtEl>
                                          <p:spTgt spid="11"/>
                                        </p:tgtEl>
                                        <p:attrNameLst>
                                          <p:attrName>style.rotation</p:attrName>
                                        </p:attrNameLst>
                                      </p:cBhvr>
                                      <p:tavLst>
                                        <p:tav tm="0">
                                          <p:val>
                                            <p:fltVal val="90"/>
                                          </p:val>
                                        </p:tav>
                                        <p:tav tm="100000">
                                          <p:val>
                                            <p:fltVal val="0"/>
                                          </p:val>
                                        </p:tav>
                                      </p:tavLst>
                                    </p:anim>
                                    <p:animEffect transition="in" filter="fade">
                                      <p:cBhvr>
                                        <p:cTn id="16" dur="500"/>
                                        <p:tgtEl>
                                          <p:spTgt spid="11"/>
                                        </p:tgtEl>
                                      </p:cBhvr>
                                    </p:animEffect>
                                  </p:childTnLst>
                                </p:cTn>
                              </p:par>
                              <p:par>
                                <p:cTn id="17" presetID="31" presetClass="entr" presetSubtype="0" fill="hold" grpId="0" nodeType="withEffect">
                                  <p:stCondLst>
                                    <p:cond delay="0"/>
                                  </p:stCondLst>
                                  <p:iterate type="lt">
                                    <p:tmPct val="5000"/>
                                  </p:iterate>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 calcmode="lin" valueType="num">
                                      <p:cBhvr>
                                        <p:cTn id="21" dur="500" fill="hold"/>
                                        <p:tgtEl>
                                          <p:spTgt spid="12"/>
                                        </p:tgtEl>
                                        <p:attrNameLst>
                                          <p:attrName>style.rotation</p:attrName>
                                        </p:attrNameLst>
                                      </p:cBhvr>
                                      <p:tavLst>
                                        <p:tav tm="0">
                                          <p:val>
                                            <p:fltVal val="90"/>
                                          </p:val>
                                        </p:tav>
                                        <p:tav tm="100000">
                                          <p:val>
                                            <p:fltVal val="0"/>
                                          </p:val>
                                        </p:tav>
                                      </p:tavLst>
                                    </p:anim>
                                    <p:animEffect transition="in" filter="fade">
                                      <p:cBhvr>
                                        <p:cTn id="22" dur="500"/>
                                        <p:tgtEl>
                                          <p:spTgt spid="12"/>
                                        </p:tgtEl>
                                      </p:cBhvr>
                                    </p:animEffect>
                                  </p:childTnLst>
                                </p:cTn>
                              </p:par>
                              <p:par>
                                <p:cTn id="23" presetID="31" presetClass="entr" presetSubtype="0" fill="hold" grpId="0" nodeType="withEffect">
                                  <p:stCondLst>
                                    <p:cond delay="0"/>
                                  </p:stCondLst>
                                  <p:iterate type="lt">
                                    <p:tmPct val="5000"/>
                                  </p:iterate>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 calcmode="lin" valueType="num">
                                      <p:cBhvr>
                                        <p:cTn id="27" dur="500" fill="hold"/>
                                        <p:tgtEl>
                                          <p:spTgt spid="13"/>
                                        </p:tgtEl>
                                        <p:attrNameLst>
                                          <p:attrName>style.rotation</p:attrName>
                                        </p:attrNameLst>
                                      </p:cBhvr>
                                      <p:tavLst>
                                        <p:tav tm="0">
                                          <p:val>
                                            <p:fltVal val="90"/>
                                          </p:val>
                                        </p:tav>
                                        <p:tav tm="100000">
                                          <p:val>
                                            <p:fltVal val="0"/>
                                          </p:val>
                                        </p:tav>
                                      </p:tavLst>
                                    </p:anim>
                                    <p:animEffect transition="in" filter="fade">
                                      <p:cBhvr>
                                        <p:cTn id="28" dur="500"/>
                                        <p:tgtEl>
                                          <p:spTgt spid="13"/>
                                        </p:tgtEl>
                                      </p:cBhvr>
                                    </p:animEffect>
                                  </p:childTnLst>
                                </p:cTn>
                              </p:par>
                            </p:childTnLst>
                          </p:cTn>
                        </p:par>
                        <p:par>
                          <p:cTn id="29" fill="hold">
                            <p:stCondLst>
                              <p:cond delay="475"/>
                            </p:stCondLst>
                            <p:childTnLst>
                              <p:par>
                                <p:cTn id="30" presetID="9" presetClass="entr" presetSubtype="0" fill="hold" nodeType="after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dissolve">
                                      <p:cBhvr>
                                        <p:cTn id="32" dur="500"/>
                                        <p:tgtEl>
                                          <p:spTgt spid="17"/>
                                        </p:tgtEl>
                                      </p:cBhvr>
                                    </p:animEffect>
                                  </p:childTnLst>
                                </p:cTn>
                              </p:par>
                              <p:par>
                                <p:cTn id="33" presetID="9" presetClass="entr" presetSubtype="0"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dissolve">
                                      <p:cBhvr>
                                        <p:cTn id="35" dur="500"/>
                                        <p:tgtEl>
                                          <p:spTgt spid="14"/>
                                        </p:tgtEl>
                                      </p:cBhvr>
                                    </p:animEffect>
                                  </p:childTnLst>
                                </p:cTn>
                              </p:par>
                              <p:par>
                                <p:cTn id="36" presetID="9" presetClass="entr" presetSubtype="0"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dissolve">
                                      <p:cBhvr>
                                        <p:cTn id="38" dur="500"/>
                                        <p:tgtEl>
                                          <p:spTgt spid="16"/>
                                        </p:tgtEl>
                                      </p:cBhvr>
                                    </p:animEffect>
                                  </p:childTnLst>
                                </p:cTn>
                              </p:par>
                              <p:par>
                                <p:cTn id="39" presetID="9" presetClass="entr" presetSubtype="0"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dissolve">
                                      <p:cBhvr>
                                        <p:cTn id="41" dur="500"/>
                                        <p:tgtEl>
                                          <p:spTgt spid="15"/>
                                        </p:tgtEl>
                                      </p:cBhvr>
                                    </p:animEffect>
                                  </p:childTnLst>
                                </p:cTn>
                              </p:par>
                            </p:childTnLst>
                          </p:cTn>
                        </p:par>
                        <p:par>
                          <p:cTn id="42" fill="hold">
                            <p:stCondLst>
                              <p:cond delay="975"/>
                            </p:stCondLst>
                            <p:childTnLst>
                              <p:par>
                                <p:cTn id="43" presetID="47" presetClass="entr" presetSubtype="0" fill="hold" nodeType="afterEffect">
                                  <p:stCondLst>
                                    <p:cond delay="0"/>
                                  </p:stCondLst>
                                  <p:childTnLst>
                                    <p:set>
                                      <p:cBhvr>
                                        <p:cTn id="44" dur="1" fill="hold">
                                          <p:stCondLst>
                                            <p:cond delay="0"/>
                                          </p:stCondLst>
                                        </p:cTn>
                                        <p:tgtEl>
                                          <p:spTgt spid="52257"/>
                                        </p:tgtEl>
                                        <p:attrNameLst>
                                          <p:attrName>style.visibility</p:attrName>
                                        </p:attrNameLst>
                                      </p:cBhvr>
                                      <p:to>
                                        <p:strVal val="visible"/>
                                      </p:to>
                                    </p:set>
                                    <p:animEffect transition="in" filter="fade">
                                      <p:cBhvr>
                                        <p:cTn id="45" dur="500"/>
                                        <p:tgtEl>
                                          <p:spTgt spid="52257"/>
                                        </p:tgtEl>
                                      </p:cBhvr>
                                    </p:animEffect>
                                    <p:anim calcmode="lin" valueType="num">
                                      <p:cBhvr>
                                        <p:cTn id="46" dur="500" fill="hold"/>
                                        <p:tgtEl>
                                          <p:spTgt spid="52257"/>
                                        </p:tgtEl>
                                        <p:attrNameLst>
                                          <p:attrName>ppt_x</p:attrName>
                                        </p:attrNameLst>
                                      </p:cBhvr>
                                      <p:tavLst>
                                        <p:tav tm="0">
                                          <p:val>
                                            <p:strVal val="#ppt_x"/>
                                          </p:val>
                                        </p:tav>
                                        <p:tav tm="100000">
                                          <p:val>
                                            <p:strVal val="#ppt_x"/>
                                          </p:val>
                                        </p:tav>
                                      </p:tavLst>
                                    </p:anim>
                                    <p:anim calcmode="lin" valueType="num">
                                      <p:cBhvr>
                                        <p:cTn id="47" dur="500" fill="hold"/>
                                        <p:tgtEl>
                                          <p:spTgt spid="52257"/>
                                        </p:tgtEl>
                                        <p:attrNameLst>
                                          <p:attrName>ppt_y</p:attrName>
                                        </p:attrNameLst>
                                      </p:cBhvr>
                                      <p:tavLst>
                                        <p:tav tm="0">
                                          <p:val>
                                            <p:strVal val="#ppt_y-.1"/>
                                          </p:val>
                                        </p:tav>
                                        <p:tav tm="100000">
                                          <p:val>
                                            <p:strVal val="#ppt_y"/>
                                          </p:val>
                                        </p:tav>
                                      </p:tavLst>
                                    </p:anim>
                                  </p:childTnLst>
                                </p:cTn>
                              </p:par>
                            </p:childTnLst>
                          </p:cTn>
                        </p:par>
                        <p:par>
                          <p:cTn id="48" fill="hold">
                            <p:stCondLst>
                              <p:cond delay="1475"/>
                            </p:stCondLst>
                            <p:childTnLst>
                              <p:par>
                                <p:cTn id="49" presetID="47" presetClass="entr" presetSubtype="0" fill="hold" nodeType="afterEffect">
                                  <p:stCondLst>
                                    <p:cond delay="0"/>
                                  </p:stCondLst>
                                  <p:childTnLst>
                                    <p:set>
                                      <p:cBhvr>
                                        <p:cTn id="50" dur="1" fill="hold">
                                          <p:stCondLst>
                                            <p:cond delay="0"/>
                                          </p:stCondLst>
                                        </p:cTn>
                                        <p:tgtEl>
                                          <p:spTgt spid="52248"/>
                                        </p:tgtEl>
                                        <p:attrNameLst>
                                          <p:attrName>style.visibility</p:attrName>
                                        </p:attrNameLst>
                                      </p:cBhvr>
                                      <p:to>
                                        <p:strVal val="visible"/>
                                      </p:to>
                                    </p:set>
                                    <p:animEffect transition="in" filter="fade">
                                      <p:cBhvr>
                                        <p:cTn id="51" dur="500"/>
                                        <p:tgtEl>
                                          <p:spTgt spid="52248"/>
                                        </p:tgtEl>
                                      </p:cBhvr>
                                    </p:animEffect>
                                    <p:anim calcmode="lin" valueType="num">
                                      <p:cBhvr>
                                        <p:cTn id="52" dur="500" fill="hold"/>
                                        <p:tgtEl>
                                          <p:spTgt spid="52248"/>
                                        </p:tgtEl>
                                        <p:attrNameLst>
                                          <p:attrName>ppt_x</p:attrName>
                                        </p:attrNameLst>
                                      </p:cBhvr>
                                      <p:tavLst>
                                        <p:tav tm="0">
                                          <p:val>
                                            <p:strVal val="#ppt_x"/>
                                          </p:val>
                                        </p:tav>
                                        <p:tav tm="100000">
                                          <p:val>
                                            <p:strVal val="#ppt_x"/>
                                          </p:val>
                                        </p:tav>
                                      </p:tavLst>
                                    </p:anim>
                                    <p:anim calcmode="lin" valueType="num">
                                      <p:cBhvr>
                                        <p:cTn id="53" dur="500" fill="hold"/>
                                        <p:tgtEl>
                                          <p:spTgt spid="52248"/>
                                        </p:tgtEl>
                                        <p:attrNameLst>
                                          <p:attrName>ppt_y</p:attrName>
                                        </p:attrNameLst>
                                      </p:cBhvr>
                                      <p:tavLst>
                                        <p:tav tm="0">
                                          <p:val>
                                            <p:strVal val="#ppt_y-.1"/>
                                          </p:val>
                                        </p:tav>
                                        <p:tav tm="100000">
                                          <p:val>
                                            <p:strVal val="#ppt_y"/>
                                          </p:val>
                                        </p:tav>
                                      </p:tavLst>
                                    </p:anim>
                                  </p:childTnLst>
                                </p:cTn>
                              </p:par>
                            </p:childTnLst>
                          </p:cTn>
                        </p:par>
                        <p:par>
                          <p:cTn id="54" fill="hold">
                            <p:stCondLst>
                              <p:cond delay="1975"/>
                            </p:stCondLst>
                            <p:childTnLst>
                              <p:par>
                                <p:cTn id="55" presetID="47" presetClass="entr" presetSubtype="0" fill="hold" nodeType="afterEffect">
                                  <p:stCondLst>
                                    <p:cond delay="0"/>
                                  </p:stCondLst>
                                  <p:childTnLst>
                                    <p:set>
                                      <p:cBhvr>
                                        <p:cTn id="56" dur="1" fill="hold">
                                          <p:stCondLst>
                                            <p:cond delay="0"/>
                                          </p:stCondLst>
                                        </p:cTn>
                                        <p:tgtEl>
                                          <p:spTgt spid="52254"/>
                                        </p:tgtEl>
                                        <p:attrNameLst>
                                          <p:attrName>style.visibility</p:attrName>
                                        </p:attrNameLst>
                                      </p:cBhvr>
                                      <p:to>
                                        <p:strVal val="visible"/>
                                      </p:to>
                                    </p:set>
                                    <p:animEffect transition="in" filter="fade">
                                      <p:cBhvr>
                                        <p:cTn id="57" dur="500"/>
                                        <p:tgtEl>
                                          <p:spTgt spid="52254"/>
                                        </p:tgtEl>
                                      </p:cBhvr>
                                    </p:animEffect>
                                    <p:anim calcmode="lin" valueType="num">
                                      <p:cBhvr>
                                        <p:cTn id="58" dur="500" fill="hold"/>
                                        <p:tgtEl>
                                          <p:spTgt spid="52254"/>
                                        </p:tgtEl>
                                        <p:attrNameLst>
                                          <p:attrName>ppt_x</p:attrName>
                                        </p:attrNameLst>
                                      </p:cBhvr>
                                      <p:tavLst>
                                        <p:tav tm="0">
                                          <p:val>
                                            <p:strVal val="#ppt_x"/>
                                          </p:val>
                                        </p:tav>
                                        <p:tav tm="100000">
                                          <p:val>
                                            <p:strVal val="#ppt_x"/>
                                          </p:val>
                                        </p:tav>
                                      </p:tavLst>
                                    </p:anim>
                                    <p:anim calcmode="lin" valueType="num">
                                      <p:cBhvr>
                                        <p:cTn id="59" dur="500" fill="hold"/>
                                        <p:tgtEl>
                                          <p:spTgt spid="52254"/>
                                        </p:tgtEl>
                                        <p:attrNameLst>
                                          <p:attrName>ppt_y</p:attrName>
                                        </p:attrNameLst>
                                      </p:cBhvr>
                                      <p:tavLst>
                                        <p:tav tm="0">
                                          <p:val>
                                            <p:strVal val="#ppt_y-.1"/>
                                          </p:val>
                                        </p:tav>
                                        <p:tav tm="100000">
                                          <p:val>
                                            <p:strVal val="#ppt_y"/>
                                          </p:val>
                                        </p:tav>
                                      </p:tavLst>
                                    </p:anim>
                                  </p:childTnLst>
                                </p:cTn>
                              </p:par>
                            </p:childTnLst>
                          </p:cTn>
                        </p:par>
                        <p:par>
                          <p:cTn id="60" fill="hold">
                            <p:stCondLst>
                              <p:cond delay="2475"/>
                            </p:stCondLst>
                            <p:childTnLst>
                              <p:par>
                                <p:cTn id="61" presetID="47" presetClass="entr" presetSubtype="0" fill="hold" nodeType="afterEffect">
                                  <p:stCondLst>
                                    <p:cond delay="0"/>
                                  </p:stCondLst>
                                  <p:childTnLst>
                                    <p:set>
                                      <p:cBhvr>
                                        <p:cTn id="62" dur="1" fill="hold">
                                          <p:stCondLst>
                                            <p:cond delay="0"/>
                                          </p:stCondLst>
                                        </p:cTn>
                                        <p:tgtEl>
                                          <p:spTgt spid="52258"/>
                                        </p:tgtEl>
                                        <p:attrNameLst>
                                          <p:attrName>style.visibility</p:attrName>
                                        </p:attrNameLst>
                                      </p:cBhvr>
                                      <p:to>
                                        <p:strVal val="visible"/>
                                      </p:to>
                                    </p:set>
                                    <p:animEffect transition="in" filter="fade">
                                      <p:cBhvr>
                                        <p:cTn id="63" dur="500"/>
                                        <p:tgtEl>
                                          <p:spTgt spid="52258"/>
                                        </p:tgtEl>
                                      </p:cBhvr>
                                    </p:animEffect>
                                    <p:anim calcmode="lin" valueType="num">
                                      <p:cBhvr>
                                        <p:cTn id="64" dur="500" fill="hold"/>
                                        <p:tgtEl>
                                          <p:spTgt spid="52258"/>
                                        </p:tgtEl>
                                        <p:attrNameLst>
                                          <p:attrName>ppt_x</p:attrName>
                                        </p:attrNameLst>
                                      </p:cBhvr>
                                      <p:tavLst>
                                        <p:tav tm="0">
                                          <p:val>
                                            <p:strVal val="#ppt_x"/>
                                          </p:val>
                                        </p:tav>
                                        <p:tav tm="100000">
                                          <p:val>
                                            <p:strVal val="#ppt_x"/>
                                          </p:val>
                                        </p:tav>
                                      </p:tavLst>
                                    </p:anim>
                                    <p:anim calcmode="lin" valueType="num">
                                      <p:cBhvr>
                                        <p:cTn id="65" dur="500" fill="hold"/>
                                        <p:tgtEl>
                                          <p:spTgt spid="522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直接连接符 28"/>
          <p:cNvSpPr>
            <a:spLocks noChangeShapeType="1"/>
          </p:cNvSpPr>
          <p:nvPr/>
        </p:nvSpPr>
        <p:spPr bwMode="auto">
          <a:xfrm flipH="1">
            <a:off x="9531350" y="2224088"/>
            <a:ext cx="1689100" cy="2808287"/>
          </a:xfrm>
          <a:prstGeom prst="line">
            <a:avLst/>
          </a:prstGeom>
          <a:noFill/>
          <a:ln w="28575">
            <a:solidFill>
              <a:srgbClr val="0099CC"/>
            </a:solidFill>
            <a:bevel/>
            <a:headEnd/>
            <a:tailEnd/>
          </a:ln>
        </p:spPr>
        <p:txBody>
          <a:bodyPr/>
          <a:lstStyle/>
          <a:p>
            <a:endParaRPr lang="zh-CN" altLang="en-US"/>
          </a:p>
        </p:txBody>
      </p:sp>
      <p:sp>
        <p:nvSpPr>
          <p:cNvPr id="40966" name="直接连接符 8"/>
          <p:cNvSpPr>
            <a:spLocks noChangeShapeType="1"/>
          </p:cNvSpPr>
          <p:nvPr/>
        </p:nvSpPr>
        <p:spPr bwMode="auto">
          <a:xfrm flipV="1">
            <a:off x="1127125" y="2708275"/>
            <a:ext cx="1800225" cy="2665413"/>
          </a:xfrm>
          <a:prstGeom prst="line">
            <a:avLst/>
          </a:prstGeom>
          <a:noFill/>
          <a:ln w="28575">
            <a:solidFill>
              <a:srgbClr val="0099CC"/>
            </a:solidFill>
            <a:bevel/>
            <a:headEnd/>
            <a:tailEnd/>
          </a:ln>
        </p:spPr>
        <p:txBody>
          <a:bodyPr/>
          <a:lstStyle/>
          <a:p>
            <a:endParaRPr lang="zh-CN" altLang="en-US"/>
          </a:p>
        </p:txBody>
      </p:sp>
      <p:sp>
        <p:nvSpPr>
          <p:cNvPr id="40967" name="直接连接符 9"/>
          <p:cNvSpPr>
            <a:spLocks noChangeShapeType="1"/>
          </p:cNvSpPr>
          <p:nvPr/>
        </p:nvSpPr>
        <p:spPr bwMode="auto">
          <a:xfrm>
            <a:off x="2927350" y="2708275"/>
            <a:ext cx="1592263" cy="1441450"/>
          </a:xfrm>
          <a:prstGeom prst="line">
            <a:avLst/>
          </a:prstGeom>
          <a:noFill/>
          <a:ln w="28575">
            <a:solidFill>
              <a:srgbClr val="0099CC"/>
            </a:solidFill>
            <a:bevel/>
            <a:headEnd/>
            <a:tailEnd/>
          </a:ln>
        </p:spPr>
        <p:txBody>
          <a:bodyPr/>
          <a:lstStyle/>
          <a:p>
            <a:endParaRPr lang="zh-CN" altLang="en-US"/>
          </a:p>
        </p:txBody>
      </p:sp>
      <p:sp>
        <p:nvSpPr>
          <p:cNvPr id="40968" name="直接连接符 11"/>
          <p:cNvSpPr>
            <a:spLocks noChangeShapeType="1"/>
          </p:cNvSpPr>
          <p:nvPr/>
        </p:nvSpPr>
        <p:spPr bwMode="auto">
          <a:xfrm flipV="1">
            <a:off x="4516438" y="1989138"/>
            <a:ext cx="1722437" cy="2160587"/>
          </a:xfrm>
          <a:prstGeom prst="line">
            <a:avLst/>
          </a:prstGeom>
          <a:noFill/>
          <a:ln w="28575">
            <a:solidFill>
              <a:srgbClr val="0099CC"/>
            </a:solidFill>
            <a:bevel/>
            <a:headEnd/>
            <a:tailEnd/>
          </a:ln>
        </p:spPr>
        <p:txBody>
          <a:bodyPr/>
          <a:lstStyle/>
          <a:p>
            <a:endParaRPr lang="zh-CN" altLang="en-US"/>
          </a:p>
        </p:txBody>
      </p:sp>
      <p:sp>
        <p:nvSpPr>
          <p:cNvPr id="40969" name="直接连接符 14"/>
          <p:cNvSpPr>
            <a:spLocks noChangeShapeType="1"/>
          </p:cNvSpPr>
          <p:nvPr/>
        </p:nvSpPr>
        <p:spPr bwMode="auto">
          <a:xfrm>
            <a:off x="6218238" y="1989138"/>
            <a:ext cx="741362" cy="3024187"/>
          </a:xfrm>
          <a:prstGeom prst="line">
            <a:avLst/>
          </a:prstGeom>
          <a:noFill/>
          <a:ln w="28575">
            <a:solidFill>
              <a:srgbClr val="0099CC"/>
            </a:solidFill>
            <a:bevel/>
            <a:headEnd/>
            <a:tailEnd/>
          </a:ln>
        </p:spPr>
        <p:txBody>
          <a:bodyPr/>
          <a:lstStyle/>
          <a:p>
            <a:endParaRPr lang="zh-CN" altLang="en-US"/>
          </a:p>
        </p:txBody>
      </p:sp>
      <p:sp>
        <p:nvSpPr>
          <p:cNvPr id="40970" name="直接连接符 18"/>
          <p:cNvSpPr>
            <a:spLocks noChangeShapeType="1"/>
          </p:cNvSpPr>
          <p:nvPr/>
        </p:nvSpPr>
        <p:spPr bwMode="auto">
          <a:xfrm flipH="1">
            <a:off x="6959600" y="3694113"/>
            <a:ext cx="827088" cy="1304925"/>
          </a:xfrm>
          <a:prstGeom prst="line">
            <a:avLst/>
          </a:prstGeom>
          <a:noFill/>
          <a:ln w="28575">
            <a:solidFill>
              <a:srgbClr val="0099CC"/>
            </a:solidFill>
            <a:bevel/>
            <a:headEnd/>
            <a:tailEnd/>
          </a:ln>
        </p:spPr>
        <p:txBody>
          <a:bodyPr/>
          <a:lstStyle/>
          <a:p>
            <a:endParaRPr lang="zh-CN" altLang="en-US"/>
          </a:p>
        </p:txBody>
      </p:sp>
      <p:sp>
        <p:nvSpPr>
          <p:cNvPr id="40971" name="直接连接符 20"/>
          <p:cNvSpPr>
            <a:spLocks noChangeShapeType="1"/>
          </p:cNvSpPr>
          <p:nvPr/>
        </p:nvSpPr>
        <p:spPr bwMode="auto">
          <a:xfrm>
            <a:off x="7786688" y="3692525"/>
            <a:ext cx="1744662" cy="1108075"/>
          </a:xfrm>
          <a:prstGeom prst="line">
            <a:avLst/>
          </a:prstGeom>
          <a:noFill/>
          <a:ln w="28575">
            <a:solidFill>
              <a:srgbClr val="0099CC"/>
            </a:solidFill>
            <a:bevel/>
            <a:headEnd/>
            <a:tailEnd/>
          </a:ln>
        </p:spPr>
        <p:txBody>
          <a:bodyPr/>
          <a:lstStyle/>
          <a:p>
            <a:endParaRPr lang="zh-CN" altLang="en-US"/>
          </a:p>
        </p:txBody>
      </p:sp>
      <p:sp>
        <p:nvSpPr>
          <p:cNvPr id="40972" name="椭圆 22"/>
          <p:cNvSpPr>
            <a:spLocks noChangeArrowheads="1"/>
          </p:cNvSpPr>
          <p:nvPr/>
        </p:nvSpPr>
        <p:spPr bwMode="auto">
          <a:xfrm>
            <a:off x="2817813" y="2638425"/>
            <a:ext cx="287337" cy="287338"/>
          </a:xfrm>
          <a:prstGeom prst="ellipse">
            <a:avLst/>
          </a:prstGeom>
          <a:solidFill>
            <a:schemeClr val="tx1"/>
          </a:solidFill>
          <a:ln w="25400">
            <a:solidFill>
              <a:schemeClr val="bg1"/>
            </a:solid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sp>
        <p:nvSpPr>
          <p:cNvPr id="40973" name="椭圆 23"/>
          <p:cNvSpPr>
            <a:spLocks noChangeArrowheads="1"/>
          </p:cNvSpPr>
          <p:nvPr/>
        </p:nvSpPr>
        <p:spPr bwMode="auto">
          <a:xfrm>
            <a:off x="4371975" y="3932238"/>
            <a:ext cx="288925" cy="287337"/>
          </a:xfrm>
          <a:prstGeom prst="ellipse">
            <a:avLst/>
          </a:prstGeom>
          <a:solidFill>
            <a:schemeClr val="tx1"/>
          </a:solidFill>
          <a:ln w="25400">
            <a:solidFill>
              <a:schemeClr val="bg1"/>
            </a:solid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sp>
        <p:nvSpPr>
          <p:cNvPr id="40974" name="椭圆 24"/>
          <p:cNvSpPr>
            <a:spLocks noChangeArrowheads="1"/>
          </p:cNvSpPr>
          <p:nvPr/>
        </p:nvSpPr>
        <p:spPr bwMode="auto">
          <a:xfrm>
            <a:off x="6073775" y="1917700"/>
            <a:ext cx="288925" cy="288925"/>
          </a:xfrm>
          <a:prstGeom prst="ellipse">
            <a:avLst/>
          </a:prstGeom>
          <a:solidFill>
            <a:schemeClr val="tx1"/>
          </a:solidFill>
          <a:ln w="25400">
            <a:solidFill>
              <a:schemeClr val="bg1"/>
            </a:solid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sp>
        <p:nvSpPr>
          <p:cNvPr id="40975" name="椭圆 25"/>
          <p:cNvSpPr>
            <a:spLocks noChangeArrowheads="1"/>
          </p:cNvSpPr>
          <p:nvPr/>
        </p:nvSpPr>
        <p:spPr bwMode="auto">
          <a:xfrm>
            <a:off x="6816725" y="4795838"/>
            <a:ext cx="287338" cy="288925"/>
          </a:xfrm>
          <a:prstGeom prst="ellipse">
            <a:avLst/>
          </a:prstGeom>
          <a:solidFill>
            <a:schemeClr val="tx1"/>
          </a:solidFill>
          <a:ln w="25400">
            <a:solidFill>
              <a:schemeClr val="bg1"/>
            </a:solid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sp>
        <p:nvSpPr>
          <p:cNvPr id="40976" name="椭圆 26"/>
          <p:cNvSpPr>
            <a:spLocks noChangeArrowheads="1"/>
          </p:cNvSpPr>
          <p:nvPr/>
        </p:nvSpPr>
        <p:spPr bwMode="auto">
          <a:xfrm>
            <a:off x="7653338" y="3595688"/>
            <a:ext cx="288925" cy="288925"/>
          </a:xfrm>
          <a:prstGeom prst="ellipse">
            <a:avLst/>
          </a:prstGeom>
          <a:solidFill>
            <a:schemeClr val="tx1"/>
          </a:solidFill>
          <a:ln w="25400">
            <a:solidFill>
              <a:schemeClr val="bg1"/>
            </a:solid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sp>
        <p:nvSpPr>
          <p:cNvPr id="40977" name="椭圆 27"/>
          <p:cNvSpPr>
            <a:spLocks noChangeArrowheads="1"/>
          </p:cNvSpPr>
          <p:nvPr/>
        </p:nvSpPr>
        <p:spPr bwMode="auto">
          <a:xfrm>
            <a:off x="9440863" y="4778375"/>
            <a:ext cx="288925" cy="288925"/>
          </a:xfrm>
          <a:prstGeom prst="ellipse">
            <a:avLst/>
          </a:prstGeom>
          <a:solidFill>
            <a:schemeClr val="tx1"/>
          </a:solidFill>
          <a:ln w="25400">
            <a:solidFill>
              <a:schemeClr val="bg1"/>
            </a:solid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sp>
        <p:nvSpPr>
          <p:cNvPr id="40978" name="矩形 31"/>
          <p:cNvSpPr>
            <a:spLocks noChangeArrowheads="1"/>
          </p:cNvSpPr>
          <p:nvPr/>
        </p:nvSpPr>
        <p:spPr bwMode="auto">
          <a:xfrm>
            <a:off x="1055688" y="5867400"/>
            <a:ext cx="10367962" cy="647700"/>
          </a:xfrm>
          <a:prstGeom prst="rect">
            <a:avLst/>
          </a:prstGeom>
          <a:solidFill>
            <a:srgbClr val="2B2E30"/>
          </a:solidFill>
          <a:ln w="25400">
            <a:no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sp>
        <p:nvSpPr>
          <p:cNvPr id="40979" name="文本框 33"/>
          <p:cNvSpPr>
            <a:spLocks noChangeArrowheads="1"/>
          </p:cNvSpPr>
          <p:nvPr/>
        </p:nvSpPr>
        <p:spPr bwMode="auto">
          <a:xfrm>
            <a:off x="1460500" y="5965825"/>
            <a:ext cx="3200400" cy="366713"/>
          </a:xfrm>
          <a:prstGeom prst="rect">
            <a:avLst/>
          </a:prstGeom>
          <a:noFill/>
          <a:ln w="9525">
            <a:noFill/>
            <a:miter lim="800000"/>
            <a:headEnd/>
            <a:tailEnd/>
          </a:ln>
        </p:spPr>
        <p:txBody>
          <a:bodyPr>
            <a:spAutoFit/>
          </a:bodyPr>
          <a:lstStyle/>
          <a:p>
            <a:pPr>
              <a:buFont typeface="Arial" charset="0"/>
              <a:buNone/>
            </a:pPr>
            <a:r>
              <a:rPr lang="zh-CN" altLang="en-US">
                <a:solidFill>
                  <a:schemeClr val="bg1"/>
                </a:solidFill>
                <a:ea typeface="微软雅黑" pitchFamily="34" charset="-122"/>
              </a:rPr>
              <a:t>请在这里输入您的文字内容</a:t>
            </a:r>
          </a:p>
        </p:txBody>
      </p:sp>
      <p:sp>
        <p:nvSpPr>
          <p:cNvPr id="40980" name="文本框 34"/>
          <p:cNvSpPr>
            <a:spLocks noChangeArrowheads="1"/>
          </p:cNvSpPr>
          <p:nvPr/>
        </p:nvSpPr>
        <p:spPr bwMode="auto">
          <a:xfrm>
            <a:off x="4843463" y="5978525"/>
            <a:ext cx="3198812" cy="366713"/>
          </a:xfrm>
          <a:prstGeom prst="rect">
            <a:avLst/>
          </a:prstGeom>
          <a:noFill/>
          <a:ln w="9525">
            <a:noFill/>
            <a:miter lim="800000"/>
            <a:headEnd/>
            <a:tailEnd/>
          </a:ln>
        </p:spPr>
        <p:txBody>
          <a:bodyPr>
            <a:spAutoFit/>
          </a:bodyPr>
          <a:lstStyle/>
          <a:p>
            <a:pPr>
              <a:buFont typeface="Arial" charset="0"/>
              <a:buNone/>
            </a:pPr>
            <a:r>
              <a:rPr lang="zh-CN" altLang="en-US">
                <a:solidFill>
                  <a:schemeClr val="bg1"/>
                </a:solidFill>
                <a:ea typeface="微软雅黑" pitchFamily="34" charset="-122"/>
              </a:rPr>
              <a:t>请在这里输入您的文字内容</a:t>
            </a:r>
          </a:p>
        </p:txBody>
      </p:sp>
      <p:sp>
        <p:nvSpPr>
          <p:cNvPr id="40981" name="文本框 35"/>
          <p:cNvSpPr>
            <a:spLocks noChangeArrowheads="1"/>
          </p:cNvSpPr>
          <p:nvPr/>
        </p:nvSpPr>
        <p:spPr bwMode="auto">
          <a:xfrm>
            <a:off x="8148638" y="5978525"/>
            <a:ext cx="3198812" cy="366713"/>
          </a:xfrm>
          <a:prstGeom prst="rect">
            <a:avLst/>
          </a:prstGeom>
          <a:noFill/>
          <a:ln w="9525">
            <a:noFill/>
            <a:miter lim="800000"/>
            <a:headEnd/>
            <a:tailEnd/>
          </a:ln>
        </p:spPr>
        <p:txBody>
          <a:bodyPr>
            <a:spAutoFit/>
          </a:bodyPr>
          <a:lstStyle/>
          <a:p>
            <a:pPr>
              <a:buFont typeface="Arial" charset="0"/>
              <a:buNone/>
            </a:pPr>
            <a:r>
              <a:rPr lang="zh-CN" altLang="en-US">
                <a:solidFill>
                  <a:schemeClr val="bg1"/>
                </a:solidFill>
                <a:ea typeface="微软雅黑" pitchFamily="34" charset="-122"/>
              </a:rPr>
              <a:t>请在这里输入您的文字内容</a:t>
            </a:r>
          </a:p>
        </p:txBody>
      </p:sp>
      <p:sp>
        <p:nvSpPr>
          <p:cNvPr id="40982" name="文本框 36"/>
          <p:cNvSpPr>
            <a:spLocks noChangeArrowheads="1"/>
          </p:cNvSpPr>
          <p:nvPr/>
        </p:nvSpPr>
        <p:spPr bwMode="auto">
          <a:xfrm>
            <a:off x="1892300" y="2182813"/>
            <a:ext cx="2265363" cy="457200"/>
          </a:xfrm>
          <a:prstGeom prst="rect">
            <a:avLst/>
          </a:prstGeom>
          <a:noFill/>
          <a:ln w="9525">
            <a:noFill/>
            <a:miter lim="800000"/>
            <a:headEnd/>
            <a:tailEnd/>
          </a:ln>
        </p:spPr>
        <p:txBody>
          <a:bodyPr>
            <a:spAutoFit/>
          </a:bodyPr>
          <a:lstStyle/>
          <a:p>
            <a:pPr algn="ctr">
              <a:buFont typeface="Arial" charset="0"/>
              <a:buNone/>
            </a:pPr>
            <a:r>
              <a:rPr lang="en-US" altLang="zh-CN" sz="1200">
                <a:solidFill>
                  <a:srgbClr val="000000"/>
                </a:solidFill>
                <a:latin typeface="造字工房悦黑体验版常规体" pitchFamily="50" charset="-122"/>
                <a:ea typeface="造字工房悦黑体验版常规体" pitchFamily="50" charset="-122"/>
                <a:sym typeface="造字工房悦黑体验版常规体" pitchFamily="50" charset="-122"/>
              </a:rPr>
              <a:t>2008</a:t>
            </a:r>
            <a:r>
              <a:rPr lang="zh-CN" altLang="en-US" sz="1200">
                <a:solidFill>
                  <a:srgbClr val="000000"/>
                </a:solidFill>
                <a:latin typeface="造字工房悦黑体验版常规体" pitchFamily="50" charset="-122"/>
                <a:ea typeface="造字工房悦黑体验版常规体" pitchFamily="50" charset="-122"/>
                <a:sym typeface="造字工房悦黑体验版常规体" pitchFamily="50" charset="-122"/>
              </a:rPr>
              <a:t>年</a:t>
            </a:r>
            <a:endParaRPr lang="en-US" sz="1200">
              <a:solidFill>
                <a:srgbClr val="000000"/>
              </a:solidFill>
              <a:latin typeface="造字工房悦黑体验版常规体" pitchFamily="50" charset="-122"/>
              <a:ea typeface="造字工房悦黑体验版常规体" pitchFamily="50" charset="-122"/>
              <a:sym typeface="造字工房悦黑体验版常规体" pitchFamily="50" charset="-122"/>
            </a:endParaRPr>
          </a:p>
          <a:p>
            <a:pPr algn="ctr">
              <a:buFont typeface="Arial" charset="0"/>
              <a:buNone/>
            </a:pPr>
            <a:r>
              <a:rPr lang="zh-CN" altLang="en-US" sz="1200">
                <a:solidFill>
                  <a:srgbClr val="000000"/>
                </a:solidFill>
                <a:latin typeface="造字工房悦黑体验版常规体" pitchFamily="50" charset="-122"/>
                <a:ea typeface="造字工房悦黑体验版常规体" pitchFamily="50" charset="-122"/>
                <a:sym typeface="造字工房悦黑体验版常规体" pitchFamily="50" charset="-122"/>
              </a:rPr>
              <a:t>输入您要的文字内容</a:t>
            </a:r>
          </a:p>
        </p:txBody>
      </p:sp>
      <p:sp>
        <p:nvSpPr>
          <p:cNvPr id="40983" name="文本框 37"/>
          <p:cNvSpPr>
            <a:spLocks noChangeArrowheads="1"/>
          </p:cNvSpPr>
          <p:nvPr/>
        </p:nvSpPr>
        <p:spPr bwMode="auto">
          <a:xfrm>
            <a:off x="3382963" y="4213225"/>
            <a:ext cx="2265362" cy="457200"/>
          </a:xfrm>
          <a:prstGeom prst="rect">
            <a:avLst/>
          </a:prstGeom>
          <a:noFill/>
          <a:ln w="9525">
            <a:noFill/>
            <a:miter lim="800000"/>
            <a:headEnd/>
            <a:tailEnd/>
          </a:ln>
        </p:spPr>
        <p:txBody>
          <a:bodyPr>
            <a:spAutoFit/>
          </a:bodyPr>
          <a:lstStyle/>
          <a:p>
            <a:pPr algn="ctr">
              <a:buFont typeface="Arial" charset="0"/>
              <a:buNone/>
            </a:pPr>
            <a:r>
              <a:rPr lang="en-US" altLang="zh-CN" sz="1200">
                <a:solidFill>
                  <a:srgbClr val="000000"/>
                </a:solidFill>
                <a:latin typeface="造字工房悦黑体验版常规体" pitchFamily="50" charset="-122"/>
                <a:ea typeface="造字工房悦黑体验版常规体" pitchFamily="50" charset="-122"/>
                <a:sym typeface="造字工房悦黑体验版常规体" pitchFamily="50" charset="-122"/>
              </a:rPr>
              <a:t>2009</a:t>
            </a:r>
            <a:r>
              <a:rPr lang="zh-CN" altLang="en-US" sz="1200">
                <a:solidFill>
                  <a:srgbClr val="000000"/>
                </a:solidFill>
                <a:latin typeface="造字工房悦黑体验版常规体" pitchFamily="50" charset="-122"/>
                <a:ea typeface="造字工房悦黑体验版常规体" pitchFamily="50" charset="-122"/>
                <a:sym typeface="造字工房悦黑体验版常规体" pitchFamily="50" charset="-122"/>
              </a:rPr>
              <a:t>年</a:t>
            </a:r>
            <a:endParaRPr lang="en-US" sz="1200">
              <a:solidFill>
                <a:srgbClr val="000000"/>
              </a:solidFill>
              <a:latin typeface="造字工房悦黑体验版常规体" pitchFamily="50" charset="-122"/>
              <a:ea typeface="造字工房悦黑体验版常规体" pitchFamily="50" charset="-122"/>
              <a:sym typeface="造字工房悦黑体验版常规体" pitchFamily="50" charset="-122"/>
            </a:endParaRPr>
          </a:p>
          <a:p>
            <a:pPr algn="ctr">
              <a:buFont typeface="Arial" charset="0"/>
              <a:buNone/>
            </a:pPr>
            <a:r>
              <a:rPr lang="zh-CN" altLang="en-US" sz="1200">
                <a:solidFill>
                  <a:srgbClr val="000000"/>
                </a:solidFill>
                <a:latin typeface="造字工房悦黑体验版常规体" pitchFamily="50" charset="-122"/>
                <a:ea typeface="造字工房悦黑体验版常规体" pitchFamily="50" charset="-122"/>
                <a:sym typeface="造字工房悦黑体验版常规体" pitchFamily="50" charset="-122"/>
              </a:rPr>
              <a:t>输入您要的文字内容</a:t>
            </a:r>
          </a:p>
        </p:txBody>
      </p:sp>
      <p:sp>
        <p:nvSpPr>
          <p:cNvPr id="40984" name="文本框 38"/>
          <p:cNvSpPr>
            <a:spLocks noChangeArrowheads="1"/>
          </p:cNvSpPr>
          <p:nvPr/>
        </p:nvSpPr>
        <p:spPr bwMode="auto">
          <a:xfrm>
            <a:off x="5127625" y="1471613"/>
            <a:ext cx="2265363" cy="457200"/>
          </a:xfrm>
          <a:prstGeom prst="rect">
            <a:avLst/>
          </a:prstGeom>
          <a:noFill/>
          <a:ln w="9525">
            <a:noFill/>
            <a:miter lim="800000"/>
            <a:headEnd/>
            <a:tailEnd/>
          </a:ln>
        </p:spPr>
        <p:txBody>
          <a:bodyPr>
            <a:spAutoFit/>
          </a:bodyPr>
          <a:lstStyle/>
          <a:p>
            <a:pPr algn="ctr">
              <a:buFont typeface="Arial" charset="0"/>
              <a:buNone/>
            </a:pPr>
            <a:r>
              <a:rPr lang="en-US" altLang="zh-CN" sz="1200">
                <a:solidFill>
                  <a:srgbClr val="000000"/>
                </a:solidFill>
                <a:latin typeface="造字工房悦黑体验版常规体" pitchFamily="50" charset="-122"/>
                <a:ea typeface="造字工房悦黑体验版常规体" pitchFamily="50" charset="-122"/>
                <a:sym typeface="造字工房悦黑体验版常规体" pitchFamily="50" charset="-122"/>
              </a:rPr>
              <a:t>2010</a:t>
            </a:r>
            <a:r>
              <a:rPr lang="zh-CN" altLang="en-US" sz="1200">
                <a:solidFill>
                  <a:srgbClr val="000000"/>
                </a:solidFill>
                <a:latin typeface="造字工房悦黑体验版常规体" pitchFamily="50" charset="-122"/>
                <a:ea typeface="造字工房悦黑体验版常规体" pitchFamily="50" charset="-122"/>
                <a:sym typeface="造字工房悦黑体验版常规体" pitchFamily="50" charset="-122"/>
              </a:rPr>
              <a:t>年</a:t>
            </a:r>
            <a:endParaRPr lang="en-US" sz="1200">
              <a:solidFill>
                <a:srgbClr val="000000"/>
              </a:solidFill>
              <a:latin typeface="造字工房悦黑体验版常规体" pitchFamily="50" charset="-122"/>
              <a:ea typeface="造字工房悦黑体验版常规体" pitchFamily="50" charset="-122"/>
              <a:sym typeface="造字工房悦黑体验版常规体" pitchFamily="50" charset="-122"/>
            </a:endParaRPr>
          </a:p>
          <a:p>
            <a:pPr algn="ctr">
              <a:buFont typeface="Arial" charset="0"/>
              <a:buNone/>
            </a:pPr>
            <a:r>
              <a:rPr lang="zh-CN" altLang="en-US" sz="1200">
                <a:solidFill>
                  <a:srgbClr val="000000"/>
                </a:solidFill>
                <a:latin typeface="造字工房悦黑体验版常规体" pitchFamily="50" charset="-122"/>
                <a:ea typeface="造字工房悦黑体验版常规体" pitchFamily="50" charset="-122"/>
                <a:sym typeface="造字工房悦黑体验版常规体" pitchFamily="50" charset="-122"/>
              </a:rPr>
              <a:t>输入您要的文字内容</a:t>
            </a:r>
          </a:p>
        </p:txBody>
      </p:sp>
      <p:sp>
        <p:nvSpPr>
          <p:cNvPr id="40985" name="文本框 39"/>
          <p:cNvSpPr>
            <a:spLocks noChangeArrowheads="1"/>
          </p:cNvSpPr>
          <p:nvPr/>
        </p:nvSpPr>
        <p:spPr bwMode="auto">
          <a:xfrm>
            <a:off x="5883275" y="5068888"/>
            <a:ext cx="2265363" cy="457200"/>
          </a:xfrm>
          <a:prstGeom prst="rect">
            <a:avLst/>
          </a:prstGeom>
          <a:noFill/>
          <a:ln w="9525">
            <a:noFill/>
            <a:miter lim="800000"/>
            <a:headEnd/>
            <a:tailEnd/>
          </a:ln>
        </p:spPr>
        <p:txBody>
          <a:bodyPr>
            <a:spAutoFit/>
          </a:bodyPr>
          <a:lstStyle/>
          <a:p>
            <a:pPr algn="ctr">
              <a:buFont typeface="Arial" charset="0"/>
              <a:buNone/>
            </a:pPr>
            <a:r>
              <a:rPr lang="en-US" altLang="zh-CN" sz="1200">
                <a:solidFill>
                  <a:srgbClr val="000000"/>
                </a:solidFill>
                <a:latin typeface="造字工房悦黑体验版常规体" pitchFamily="50" charset="-122"/>
                <a:ea typeface="造字工房悦黑体验版常规体" pitchFamily="50" charset="-122"/>
                <a:sym typeface="造字工房悦黑体验版常规体" pitchFamily="50" charset="-122"/>
              </a:rPr>
              <a:t>2010</a:t>
            </a:r>
            <a:r>
              <a:rPr lang="zh-CN" altLang="en-US" sz="1200">
                <a:solidFill>
                  <a:srgbClr val="000000"/>
                </a:solidFill>
                <a:latin typeface="造字工房悦黑体验版常规体" pitchFamily="50" charset="-122"/>
                <a:ea typeface="造字工房悦黑体验版常规体" pitchFamily="50" charset="-122"/>
                <a:sym typeface="造字工房悦黑体验版常规体" pitchFamily="50" charset="-122"/>
              </a:rPr>
              <a:t>年</a:t>
            </a:r>
            <a:endParaRPr lang="en-US" sz="1200">
              <a:solidFill>
                <a:srgbClr val="000000"/>
              </a:solidFill>
              <a:latin typeface="造字工房悦黑体验版常规体" pitchFamily="50" charset="-122"/>
              <a:ea typeface="造字工房悦黑体验版常规体" pitchFamily="50" charset="-122"/>
              <a:sym typeface="造字工房悦黑体验版常规体" pitchFamily="50" charset="-122"/>
            </a:endParaRPr>
          </a:p>
          <a:p>
            <a:pPr algn="ctr">
              <a:buFont typeface="Arial" charset="0"/>
              <a:buNone/>
            </a:pPr>
            <a:r>
              <a:rPr lang="zh-CN" altLang="en-US" sz="1200">
                <a:solidFill>
                  <a:srgbClr val="000000"/>
                </a:solidFill>
                <a:latin typeface="造字工房悦黑体验版常规体" pitchFamily="50" charset="-122"/>
                <a:ea typeface="造字工房悦黑体验版常规体" pitchFamily="50" charset="-122"/>
                <a:sym typeface="造字工房悦黑体验版常规体" pitchFamily="50" charset="-122"/>
              </a:rPr>
              <a:t>输入您要的文字内容</a:t>
            </a:r>
          </a:p>
        </p:txBody>
      </p:sp>
      <p:sp>
        <p:nvSpPr>
          <p:cNvPr id="40986" name="文本框 40"/>
          <p:cNvSpPr>
            <a:spLocks noChangeArrowheads="1"/>
          </p:cNvSpPr>
          <p:nvPr/>
        </p:nvSpPr>
        <p:spPr bwMode="auto">
          <a:xfrm>
            <a:off x="6677025" y="3146425"/>
            <a:ext cx="2265363" cy="457200"/>
          </a:xfrm>
          <a:prstGeom prst="rect">
            <a:avLst/>
          </a:prstGeom>
          <a:noFill/>
          <a:ln w="9525">
            <a:noFill/>
            <a:miter lim="800000"/>
            <a:headEnd/>
            <a:tailEnd/>
          </a:ln>
        </p:spPr>
        <p:txBody>
          <a:bodyPr>
            <a:spAutoFit/>
          </a:bodyPr>
          <a:lstStyle/>
          <a:p>
            <a:pPr algn="ctr">
              <a:buFont typeface="Arial" charset="0"/>
              <a:buNone/>
            </a:pPr>
            <a:r>
              <a:rPr lang="en-US" altLang="zh-CN" sz="1200">
                <a:solidFill>
                  <a:srgbClr val="000000"/>
                </a:solidFill>
                <a:latin typeface="造字工房悦黑体验版常规体" pitchFamily="50" charset="-122"/>
                <a:ea typeface="造字工房悦黑体验版常规体" pitchFamily="50" charset="-122"/>
                <a:sym typeface="造字工房悦黑体验版常规体" pitchFamily="50" charset="-122"/>
              </a:rPr>
              <a:t>2011</a:t>
            </a:r>
            <a:r>
              <a:rPr lang="zh-CN" altLang="en-US" sz="1200">
                <a:solidFill>
                  <a:srgbClr val="000000"/>
                </a:solidFill>
                <a:latin typeface="造字工房悦黑体验版常规体" pitchFamily="50" charset="-122"/>
                <a:ea typeface="造字工房悦黑体验版常规体" pitchFamily="50" charset="-122"/>
                <a:sym typeface="造字工房悦黑体验版常规体" pitchFamily="50" charset="-122"/>
              </a:rPr>
              <a:t>年</a:t>
            </a:r>
            <a:endParaRPr lang="en-US" sz="1200">
              <a:solidFill>
                <a:srgbClr val="000000"/>
              </a:solidFill>
              <a:latin typeface="造字工房悦黑体验版常规体" pitchFamily="50" charset="-122"/>
              <a:ea typeface="造字工房悦黑体验版常规体" pitchFamily="50" charset="-122"/>
              <a:sym typeface="造字工房悦黑体验版常规体" pitchFamily="50" charset="-122"/>
            </a:endParaRPr>
          </a:p>
          <a:p>
            <a:pPr algn="ctr">
              <a:buFont typeface="Arial" charset="0"/>
              <a:buNone/>
            </a:pPr>
            <a:r>
              <a:rPr lang="zh-CN" altLang="en-US" sz="1200">
                <a:solidFill>
                  <a:srgbClr val="000000"/>
                </a:solidFill>
                <a:latin typeface="造字工房悦黑体验版常规体" pitchFamily="50" charset="-122"/>
                <a:ea typeface="造字工房悦黑体验版常规体" pitchFamily="50" charset="-122"/>
                <a:sym typeface="造字工房悦黑体验版常规体" pitchFamily="50" charset="-122"/>
              </a:rPr>
              <a:t>输入您要的文字内容</a:t>
            </a:r>
          </a:p>
        </p:txBody>
      </p:sp>
      <p:sp>
        <p:nvSpPr>
          <p:cNvPr id="40987" name="文本框 41"/>
          <p:cNvSpPr>
            <a:spLocks noChangeArrowheads="1"/>
          </p:cNvSpPr>
          <p:nvPr/>
        </p:nvSpPr>
        <p:spPr bwMode="auto">
          <a:xfrm>
            <a:off x="8451850" y="5092700"/>
            <a:ext cx="2266950" cy="457200"/>
          </a:xfrm>
          <a:prstGeom prst="rect">
            <a:avLst/>
          </a:prstGeom>
          <a:noFill/>
          <a:ln w="9525">
            <a:noFill/>
            <a:miter lim="800000"/>
            <a:headEnd/>
            <a:tailEnd/>
          </a:ln>
        </p:spPr>
        <p:txBody>
          <a:bodyPr>
            <a:spAutoFit/>
          </a:bodyPr>
          <a:lstStyle/>
          <a:p>
            <a:pPr algn="ctr">
              <a:buFont typeface="Arial" charset="0"/>
              <a:buNone/>
            </a:pPr>
            <a:r>
              <a:rPr lang="en-US" altLang="zh-CN" sz="1200">
                <a:solidFill>
                  <a:srgbClr val="000000"/>
                </a:solidFill>
                <a:latin typeface="造字工房悦黑体验版常规体" pitchFamily="50" charset="-122"/>
                <a:ea typeface="造字工房悦黑体验版常规体" pitchFamily="50" charset="-122"/>
                <a:sym typeface="造字工房悦黑体验版常规体" pitchFamily="50" charset="-122"/>
              </a:rPr>
              <a:t>2015</a:t>
            </a:r>
            <a:r>
              <a:rPr lang="zh-CN" altLang="en-US" sz="1200">
                <a:solidFill>
                  <a:srgbClr val="000000"/>
                </a:solidFill>
                <a:latin typeface="造字工房悦黑体验版常规体" pitchFamily="50" charset="-122"/>
                <a:ea typeface="造字工房悦黑体验版常规体" pitchFamily="50" charset="-122"/>
                <a:sym typeface="造字工房悦黑体验版常规体" pitchFamily="50" charset="-122"/>
              </a:rPr>
              <a:t>年</a:t>
            </a:r>
            <a:endParaRPr lang="en-US" sz="1200">
              <a:solidFill>
                <a:srgbClr val="000000"/>
              </a:solidFill>
              <a:latin typeface="造字工房悦黑体验版常规体" pitchFamily="50" charset="-122"/>
              <a:ea typeface="造字工房悦黑体验版常规体" pitchFamily="50" charset="-122"/>
              <a:sym typeface="造字工房悦黑体验版常规体" pitchFamily="50" charset="-122"/>
            </a:endParaRPr>
          </a:p>
          <a:p>
            <a:pPr algn="ctr">
              <a:buFont typeface="Arial" charset="0"/>
              <a:buNone/>
            </a:pPr>
            <a:r>
              <a:rPr lang="zh-CN" altLang="en-US" sz="1200">
                <a:solidFill>
                  <a:srgbClr val="000000"/>
                </a:solidFill>
                <a:latin typeface="造字工房悦黑体验版常规体" pitchFamily="50" charset="-122"/>
                <a:ea typeface="造字工房悦黑体验版常规体" pitchFamily="50" charset="-122"/>
                <a:sym typeface="造字工房悦黑体验版常规体" pitchFamily="50" charset="-122"/>
              </a:rPr>
              <a:t>输入您要的文字内容</a:t>
            </a:r>
          </a:p>
        </p:txBody>
      </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0966"/>
                                        </p:tgtEl>
                                        <p:attrNameLst>
                                          <p:attrName>style.visibility</p:attrName>
                                        </p:attrNameLst>
                                      </p:cBhvr>
                                      <p:to>
                                        <p:strVal val="visible"/>
                                      </p:to>
                                    </p:set>
                                    <p:animEffect transition="in" filter="wipe(down)">
                                      <p:cBhvr>
                                        <p:cTn id="7" dur="500"/>
                                        <p:tgtEl>
                                          <p:spTgt spid="4096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40967"/>
                                        </p:tgtEl>
                                        <p:attrNameLst>
                                          <p:attrName>style.visibility</p:attrName>
                                        </p:attrNameLst>
                                      </p:cBhvr>
                                      <p:to>
                                        <p:strVal val="visible"/>
                                      </p:to>
                                    </p:set>
                                    <p:animEffect transition="in" filter="wipe(up)">
                                      <p:cBhvr>
                                        <p:cTn id="11" dur="500"/>
                                        <p:tgtEl>
                                          <p:spTgt spid="40967"/>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40968"/>
                                        </p:tgtEl>
                                        <p:attrNameLst>
                                          <p:attrName>style.visibility</p:attrName>
                                        </p:attrNameLst>
                                      </p:cBhvr>
                                      <p:to>
                                        <p:strVal val="visible"/>
                                      </p:to>
                                    </p:set>
                                    <p:animEffect transition="in" filter="wipe(down)">
                                      <p:cBhvr>
                                        <p:cTn id="15" dur="500"/>
                                        <p:tgtEl>
                                          <p:spTgt spid="40968"/>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0969"/>
                                        </p:tgtEl>
                                        <p:attrNameLst>
                                          <p:attrName>style.visibility</p:attrName>
                                        </p:attrNameLst>
                                      </p:cBhvr>
                                      <p:to>
                                        <p:strVal val="visible"/>
                                      </p:to>
                                    </p:set>
                                    <p:animEffect transition="in" filter="wipe(up)">
                                      <p:cBhvr>
                                        <p:cTn id="19" dur="500"/>
                                        <p:tgtEl>
                                          <p:spTgt spid="40969"/>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40970"/>
                                        </p:tgtEl>
                                        <p:attrNameLst>
                                          <p:attrName>style.visibility</p:attrName>
                                        </p:attrNameLst>
                                      </p:cBhvr>
                                      <p:to>
                                        <p:strVal val="visible"/>
                                      </p:to>
                                    </p:set>
                                    <p:animEffect transition="in" filter="wipe(down)">
                                      <p:cBhvr>
                                        <p:cTn id="23" dur="500"/>
                                        <p:tgtEl>
                                          <p:spTgt spid="40970"/>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40971"/>
                                        </p:tgtEl>
                                        <p:attrNameLst>
                                          <p:attrName>style.visibility</p:attrName>
                                        </p:attrNameLst>
                                      </p:cBhvr>
                                      <p:to>
                                        <p:strVal val="visible"/>
                                      </p:to>
                                    </p:set>
                                    <p:animEffect transition="in" filter="wipe(up)">
                                      <p:cBhvr>
                                        <p:cTn id="27" dur="500"/>
                                        <p:tgtEl>
                                          <p:spTgt spid="40971"/>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40961"/>
                                        </p:tgtEl>
                                        <p:attrNameLst>
                                          <p:attrName>style.visibility</p:attrName>
                                        </p:attrNameLst>
                                      </p:cBhvr>
                                      <p:to>
                                        <p:strVal val="visible"/>
                                      </p:to>
                                    </p:set>
                                    <p:animEffect transition="in" filter="wipe(down)">
                                      <p:cBhvr>
                                        <p:cTn id="31" dur="500"/>
                                        <p:tgtEl>
                                          <p:spTgt spid="40961"/>
                                        </p:tgtEl>
                                      </p:cBhvr>
                                    </p:animEffect>
                                  </p:childTnLst>
                                </p:cTn>
                              </p:par>
                            </p:childTnLst>
                          </p:cTn>
                        </p:par>
                        <p:par>
                          <p:cTn id="32" fill="hold">
                            <p:stCondLst>
                              <p:cond delay="3500"/>
                            </p:stCondLst>
                            <p:childTnLst>
                              <p:par>
                                <p:cTn id="33" presetID="49" presetClass="entr" presetSubtype="0" decel="100000" fill="hold" grpId="0" nodeType="afterEffect">
                                  <p:stCondLst>
                                    <p:cond delay="0"/>
                                  </p:stCondLst>
                                  <p:childTnLst>
                                    <p:set>
                                      <p:cBhvr>
                                        <p:cTn id="34" dur="1" fill="hold">
                                          <p:stCondLst>
                                            <p:cond delay="0"/>
                                          </p:stCondLst>
                                        </p:cTn>
                                        <p:tgtEl>
                                          <p:spTgt spid="40972"/>
                                        </p:tgtEl>
                                        <p:attrNameLst>
                                          <p:attrName>style.visibility</p:attrName>
                                        </p:attrNameLst>
                                      </p:cBhvr>
                                      <p:to>
                                        <p:strVal val="visible"/>
                                      </p:to>
                                    </p:set>
                                    <p:anim calcmode="lin" valueType="num">
                                      <p:cBhvr>
                                        <p:cTn id="35" dur="500" fill="hold"/>
                                        <p:tgtEl>
                                          <p:spTgt spid="40972"/>
                                        </p:tgtEl>
                                        <p:attrNameLst>
                                          <p:attrName>ppt_w</p:attrName>
                                        </p:attrNameLst>
                                      </p:cBhvr>
                                      <p:tavLst>
                                        <p:tav tm="0">
                                          <p:val>
                                            <p:fltVal val="0"/>
                                          </p:val>
                                        </p:tav>
                                        <p:tav tm="100000">
                                          <p:val>
                                            <p:strVal val="#ppt_w"/>
                                          </p:val>
                                        </p:tav>
                                      </p:tavLst>
                                    </p:anim>
                                    <p:anim calcmode="lin" valueType="num">
                                      <p:cBhvr>
                                        <p:cTn id="36" dur="500" fill="hold"/>
                                        <p:tgtEl>
                                          <p:spTgt spid="40972"/>
                                        </p:tgtEl>
                                        <p:attrNameLst>
                                          <p:attrName>ppt_h</p:attrName>
                                        </p:attrNameLst>
                                      </p:cBhvr>
                                      <p:tavLst>
                                        <p:tav tm="0">
                                          <p:val>
                                            <p:fltVal val="0"/>
                                          </p:val>
                                        </p:tav>
                                        <p:tav tm="100000">
                                          <p:val>
                                            <p:strVal val="#ppt_h"/>
                                          </p:val>
                                        </p:tav>
                                      </p:tavLst>
                                    </p:anim>
                                    <p:anim calcmode="lin" valueType="num">
                                      <p:cBhvr>
                                        <p:cTn id="37" dur="500" fill="hold"/>
                                        <p:tgtEl>
                                          <p:spTgt spid="40972"/>
                                        </p:tgtEl>
                                        <p:attrNameLst>
                                          <p:attrName>style.rotation</p:attrName>
                                        </p:attrNameLst>
                                      </p:cBhvr>
                                      <p:tavLst>
                                        <p:tav tm="0">
                                          <p:val>
                                            <p:fltVal val="360"/>
                                          </p:val>
                                        </p:tav>
                                        <p:tav tm="100000">
                                          <p:val>
                                            <p:fltVal val="0"/>
                                          </p:val>
                                        </p:tav>
                                      </p:tavLst>
                                    </p:anim>
                                    <p:animEffect transition="in" filter="fade">
                                      <p:cBhvr>
                                        <p:cTn id="38" dur="500"/>
                                        <p:tgtEl>
                                          <p:spTgt spid="40972"/>
                                        </p:tgtEl>
                                      </p:cBhvr>
                                    </p:animEffect>
                                  </p:childTnLst>
                                </p:cTn>
                              </p:par>
                              <p:par>
                                <p:cTn id="39" presetID="49" presetClass="entr" presetSubtype="0" decel="100000" fill="hold" grpId="0" nodeType="withEffect">
                                  <p:stCondLst>
                                    <p:cond delay="0"/>
                                  </p:stCondLst>
                                  <p:childTnLst>
                                    <p:set>
                                      <p:cBhvr>
                                        <p:cTn id="40" dur="1" fill="hold">
                                          <p:stCondLst>
                                            <p:cond delay="0"/>
                                          </p:stCondLst>
                                        </p:cTn>
                                        <p:tgtEl>
                                          <p:spTgt spid="40973"/>
                                        </p:tgtEl>
                                        <p:attrNameLst>
                                          <p:attrName>style.visibility</p:attrName>
                                        </p:attrNameLst>
                                      </p:cBhvr>
                                      <p:to>
                                        <p:strVal val="visible"/>
                                      </p:to>
                                    </p:set>
                                    <p:anim calcmode="lin" valueType="num">
                                      <p:cBhvr>
                                        <p:cTn id="41" dur="500" fill="hold"/>
                                        <p:tgtEl>
                                          <p:spTgt spid="40973"/>
                                        </p:tgtEl>
                                        <p:attrNameLst>
                                          <p:attrName>ppt_w</p:attrName>
                                        </p:attrNameLst>
                                      </p:cBhvr>
                                      <p:tavLst>
                                        <p:tav tm="0">
                                          <p:val>
                                            <p:fltVal val="0"/>
                                          </p:val>
                                        </p:tav>
                                        <p:tav tm="100000">
                                          <p:val>
                                            <p:strVal val="#ppt_w"/>
                                          </p:val>
                                        </p:tav>
                                      </p:tavLst>
                                    </p:anim>
                                    <p:anim calcmode="lin" valueType="num">
                                      <p:cBhvr>
                                        <p:cTn id="42" dur="500" fill="hold"/>
                                        <p:tgtEl>
                                          <p:spTgt spid="40973"/>
                                        </p:tgtEl>
                                        <p:attrNameLst>
                                          <p:attrName>ppt_h</p:attrName>
                                        </p:attrNameLst>
                                      </p:cBhvr>
                                      <p:tavLst>
                                        <p:tav tm="0">
                                          <p:val>
                                            <p:fltVal val="0"/>
                                          </p:val>
                                        </p:tav>
                                        <p:tav tm="100000">
                                          <p:val>
                                            <p:strVal val="#ppt_h"/>
                                          </p:val>
                                        </p:tav>
                                      </p:tavLst>
                                    </p:anim>
                                    <p:anim calcmode="lin" valueType="num">
                                      <p:cBhvr>
                                        <p:cTn id="43" dur="500" fill="hold"/>
                                        <p:tgtEl>
                                          <p:spTgt spid="40973"/>
                                        </p:tgtEl>
                                        <p:attrNameLst>
                                          <p:attrName>style.rotation</p:attrName>
                                        </p:attrNameLst>
                                      </p:cBhvr>
                                      <p:tavLst>
                                        <p:tav tm="0">
                                          <p:val>
                                            <p:fltVal val="360"/>
                                          </p:val>
                                        </p:tav>
                                        <p:tav tm="100000">
                                          <p:val>
                                            <p:fltVal val="0"/>
                                          </p:val>
                                        </p:tav>
                                      </p:tavLst>
                                    </p:anim>
                                    <p:animEffect transition="in" filter="fade">
                                      <p:cBhvr>
                                        <p:cTn id="44" dur="500"/>
                                        <p:tgtEl>
                                          <p:spTgt spid="40973"/>
                                        </p:tgtEl>
                                      </p:cBhvr>
                                    </p:animEffect>
                                  </p:childTnLst>
                                </p:cTn>
                              </p:par>
                              <p:par>
                                <p:cTn id="45" presetID="49" presetClass="entr" presetSubtype="0" decel="100000" fill="hold" grpId="0" nodeType="withEffect">
                                  <p:stCondLst>
                                    <p:cond delay="0"/>
                                  </p:stCondLst>
                                  <p:childTnLst>
                                    <p:set>
                                      <p:cBhvr>
                                        <p:cTn id="46" dur="1" fill="hold">
                                          <p:stCondLst>
                                            <p:cond delay="0"/>
                                          </p:stCondLst>
                                        </p:cTn>
                                        <p:tgtEl>
                                          <p:spTgt spid="40974"/>
                                        </p:tgtEl>
                                        <p:attrNameLst>
                                          <p:attrName>style.visibility</p:attrName>
                                        </p:attrNameLst>
                                      </p:cBhvr>
                                      <p:to>
                                        <p:strVal val="visible"/>
                                      </p:to>
                                    </p:set>
                                    <p:anim calcmode="lin" valueType="num">
                                      <p:cBhvr>
                                        <p:cTn id="47" dur="500" fill="hold"/>
                                        <p:tgtEl>
                                          <p:spTgt spid="40974"/>
                                        </p:tgtEl>
                                        <p:attrNameLst>
                                          <p:attrName>ppt_w</p:attrName>
                                        </p:attrNameLst>
                                      </p:cBhvr>
                                      <p:tavLst>
                                        <p:tav tm="0">
                                          <p:val>
                                            <p:fltVal val="0"/>
                                          </p:val>
                                        </p:tav>
                                        <p:tav tm="100000">
                                          <p:val>
                                            <p:strVal val="#ppt_w"/>
                                          </p:val>
                                        </p:tav>
                                      </p:tavLst>
                                    </p:anim>
                                    <p:anim calcmode="lin" valueType="num">
                                      <p:cBhvr>
                                        <p:cTn id="48" dur="500" fill="hold"/>
                                        <p:tgtEl>
                                          <p:spTgt spid="40974"/>
                                        </p:tgtEl>
                                        <p:attrNameLst>
                                          <p:attrName>ppt_h</p:attrName>
                                        </p:attrNameLst>
                                      </p:cBhvr>
                                      <p:tavLst>
                                        <p:tav tm="0">
                                          <p:val>
                                            <p:fltVal val="0"/>
                                          </p:val>
                                        </p:tav>
                                        <p:tav tm="100000">
                                          <p:val>
                                            <p:strVal val="#ppt_h"/>
                                          </p:val>
                                        </p:tav>
                                      </p:tavLst>
                                    </p:anim>
                                    <p:anim calcmode="lin" valueType="num">
                                      <p:cBhvr>
                                        <p:cTn id="49" dur="500" fill="hold"/>
                                        <p:tgtEl>
                                          <p:spTgt spid="40974"/>
                                        </p:tgtEl>
                                        <p:attrNameLst>
                                          <p:attrName>style.rotation</p:attrName>
                                        </p:attrNameLst>
                                      </p:cBhvr>
                                      <p:tavLst>
                                        <p:tav tm="0">
                                          <p:val>
                                            <p:fltVal val="360"/>
                                          </p:val>
                                        </p:tav>
                                        <p:tav tm="100000">
                                          <p:val>
                                            <p:fltVal val="0"/>
                                          </p:val>
                                        </p:tav>
                                      </p:tavLst>
                                    </p:anim>
                                    <p:animEffect transition="in" filter="fade">
                                      <p:cBhvr>
                                        <p:cTn id="50" dur="500"/>
                                        <p:tgtEl>
                                          <p:spTgt spid="40974"/>
                                        </p:tgtEl>
                                      </p:cBhvr>
                                    </p:animEffect>
                                  </p:childTnLst>
                                </p:cTn>
                              </p:par>
                              <p:par>
                                <p:cTn id="51" presetID="49" presetClass="entr" presetSubtype="0" decel="100000" fill="hold" grpId="0" nodeType="withEffect">
                                  <p:stCondLst>
                                    <p:cond delay="0"/>
                                  </p:stCondLst>
                                  <p:childTnLst>
                                    <p:set>
                                      <p:cBhvr>
                                        <p:cTn id="52" dur="1" fill="hold">
                                          <p:stCondLst>
                                            <p:cond delay="0"/>
                                          </p:stCondLst>
                                        </p:cTn>
                                        <p:tgtEl>
                                          <p:spTgt spid="40975"/>
                                        </p:tgtEl>
                                        <p:attrNameLst>
                                          <p:attrName>style.visibility</p:attrName>
                                        </p:attrNameLst>
                                      </p:cBhvr>
                                      <p:to>
                                        <p:strVal val="visible"/>
                                      </p:to>
                                    </p:set>
                                    <p:anim calcmode="lin" valueType="num">
                                      <p:cBhvr>
                                        <p:cTn id="53" dur="500" fill="hold"/>
                                        <p:tgtEl>
                                          <p:spTgt spid="40975"/>
                                        </p:tgtEl>
                                        <p:attrNameLst>
                                          <p:attrName>ppt_w</p:attrName>
                                        </p:attrNameLst>
                                      </p:cBhvr>
                                      <p:tavLst>
                                        <p:tav tm="0">
                                          <p:val>
                                            <p:fltVal val="0"/>
                                          </p:val>
                                        </p:tav>
                                        <p:tav tm="100000">
                                          <p:val>
                                            <p:strVal val="#ppt_w"/>
                                          </p:val>
                                        </p:tav>
                                      </p:tavLst>
                                    </p:anim>
                                    <p:anim calcmode="lin" valueType="num">
                                      <p:cBhvr>
                                        <p:cTn id="54" dur="500" fill="hold"/>
                                        <p:tgtEl>
                                          <p:spTgt spid="40975"/>
                                        </p:tgtEl>
                                        <p:attrNameLst>
                                          <p:attrName>ppt_h</p:attrName>
                                        </p:attrNameLst>
                                      </p:cBhvr>
                                      <p:tavLst>
                                        <p:tav tm="0">
                                          <p:val>
                                            <p:fltVal val="0"/>
                                          </p:val>
                                        </p:tav>
                                        <p:tav tm="100000">
                                          <p:val>
                                            <p:strVal val="#ppt_h"/>
                                          </p:val>
                                        </p:tav>
                                      </p:tavLst>
                                    </p:anim>
                                    <p:anim calcmode="lin" valueType="num">
                                      <p:cBhvr>
                                        <p:cTn id="55" dur="500" fill="hold"/>
                                        <p:tgtEl>
                                          <p:spTgt spid="40975"/>
                                        </p:tgtEl>
                                        <p:attrNameLst>
                                          <p:attrName>style.rotation</p:attrName>
                                        </p:attrNameLst>
                                      </p:cBhvr>
                                      <p:tavLst>
                                        <p:tav tm="0">
                                          <p:val>
                                            <p:fltVal val="360"/>
                                          </p:val>
                                        </p:tav>
                                        <p:tav tm="100000">
                                          <p:val>
                                            <p:fltVal val="0"/>
                                          </p:val>
                                        </p:tav>
                                      </p:tavLst>
                                    </p:anim>
                                    <p:animEffect transition="in" filter="fade">
                                      <p:cBhvr>
                                        <p:cTn id="56" dur="500"/>
                                        <p:tgtEl>
                                          <p:spTgt spid="40975"/>
                                        </p:tgtEl>
                                      </p:cBhvr>
                                    </p:animEffect>
                                  </p:childTnLst>
                                </p:cTn>
                              </p:par>
                              <p:par>
                                <p:cTn id="57" presetID="49" presetClass="entr" presetSubtype="0" decel="100000" fill="hold" grpId="0" nodeType="withEffect">
                                  <p:stCondLst>
                                    <p:cond delay="0"/>
                                  </p:stCondLst>
                                  <p:childTnLst>
                                    <p:set>
                                      <p:cBhvr>
                                        <p:cTn id="58" dur="1" fill="hold">
                                          <p:stCondLst>
                                            <p:cond delay="0"/>
                                          </p:stCondLst>
                                        </p:cTn>
                                        <p:tgtEl>
                                          <p:spTgt spid="40976"/>
                                        </p:tgtEl>
                                        <p:attrNameLst>
                                          <p:attrName>style.visibility</p:attrName>
                                        </p:attrNameLst>
                                      </p:cBhvr>
                                      <p:to>
                                        <p:strVal val="visible"/>
                                      </p:to>
                                    </p:set>
                                    <p:anim calcmode="lin" valueType="num">
                                      <p:cBhvr>
                                        <p:cTn id="59" dur="500" fill="hold"/>
                                        <p:tgtEl>
                                          <p:spTgt spid="40976"/>
                                        </p:tgtEl>
                                        <p:attrNameLst>
                                          <p:attrName>ppt_w</p:attrName>
                                        </p:attrNameLst>
                                      </p:cBhvr>
                                      <p:tavLst>
                                        <p:tav tm="0">
                                          <p:val>
                                            <p:fltVal val="0"/>
                                          </p:val>
                                        </p:tav>
                                        <p:tav tm="100000">
                                          <p:val>
                                            <p:strVal val="#ppt_w"/>
                                          </p:val>
                                        </p:tav>
                                      </p:tavLst>
                                    </p:anim>
                                    <p:anim calcmode="lin" valueType="num">
                                      <p:cBhvr>
                                        <p:cTn id="60" dur="500" fill="hold"/>
                                        <p:tgtEl>
                                          <p:spTgt spid="40976"/>
                                        </p:tgtEl>
                                        <p:attrNameLst>
                                          <p:attrName>ppt_h</p:attrName>
                                        </p:attrNameLst>
                                      </p:cBhvr>
                                      <p:tavLst>
                                        <p:tav tm="0">
                                          <p:val>
                                            <p:fltVal val="0"/>
                                          </p:val>
                                        </p:tav>
                                        <p:tav tm="100000">
                                          <p:val>
                                            <p:strVal val="#ppt_h"/>
                                          </p:val>
                                        </p:tav>
                                      </p:tavLst>
                                    </p:anim>
                                    <p:anim calcmode="lin" valueType="num">
                                      <p:cBhvr>
                                        <p:cTn id="61" dur="500" fill="hold"/>
                                        <p:tgtEl>
                                          <p:spTgt spid="40976"/>
                                        </p:tgtEl>
                                        <p:attrNameLst>
                                          <p:attrName>style.rotation</p:attrName>
                                        </p:attrNameLst>
                                      </p:cBhvr>
                                      <p:tavLst>
                                        <p:tav tm="0">
                                          <p:val>
                                            <p:fltVal val="360"/>
                                          </p:val>
                                        </p:tav>
                                        <p:tav tm="100000">
                                          <p:val>
                                            <p:fltVal val="0"/>
                                          </p:val>
                                        </p:tav>
                                      </p:tavLst>
                                    </p:anim>
                                    <p:animEffect transition="in" filter="fade">
                                      <p:cBhvr>
                                        <p:cTn id="62" dur="500"/>
                                        <p:tgtEl>
                                          <p:spTgt spid="40976"/>
                                        </p:tgtEl>
                                      </p:cBhvr>
                                    </p:animEffect>
                                  </p:childTnLst>
                                </p:cTn>
                              </p:par>
                              <p:par>
                                <p:cTn id="63" presetID="49" presetClass="entr" presetSubtype="0" decel="100000" fill="hold" grpId="0" nodeType="withEffect">
                                  <p:stCondLst>
                                    <p:cond delay="0"/>
                                  </p:stCondLst>
                                  <p:childTnLst>
                                    <p:set>
                                      <p:cBhvr>
                                        <p:cTn id="64" dur="1" fill="hold">
                                          <p:stCondLst>
                                            <p:cond delay="0"/>
                                          </p:stCondLst>
                                        </p:cTn>
                                        <p:tgtEl>
                                          <p:spTgt spid="40977"/>
                                        </p:tgtEl>
                                        <p:attrNameLst>
                                          <p:attrName>style.visibility</p:attrName>
                                        </p:attrNameLst>
                                      </p:cBhvr>
                                      <p:to>
                                        <p:strVal val="visible"/>
                                      </p:to>
                                    </p:set>
                                    <p:anim calcmode="lin" valueType="num">
                                      <p:cBhvr>
                                        <p:cTn id="65" dur="500" fill="hold"/>
                                        <p:tgtEl>
                                          <p:spTgt spid="40977"/>
                                        </p:tgtEl>
                                        <p:attrNameLst>
                                          <p:attrName>ppt_w</p:attrName>
                                        </p:attrNameLst>
                                      </p:cBhvr>
                                      <p:tavLst>
                                        <p:tav tm="0">
                                          <p:val>
                                            <p:fltVal val="0"/>
                                          </p:val>
                                        </p:tav>
                                        <p:tav tm="100000">
                                          <p:val>
                                            <p:strVal val="#ppt_w"/>
                                          </p:val>
                                        </p:tav>
                                      </p:tavLst>
                                    </p:anim>
                                    <p:anim calcmode="lin" valueType="num">
                                      <p:cBhvr>
                                        <p:cTn id="66" dur="500" fill="hold"/>
                                        <p:tgtEl>
                                          <p:spTgt spid="40977"/>
                                        </p:tgtEl>
                                        <p:attrNameLst>
                                          <p:attrName>ppt_h</p:attrName>
                                        </p:attrNameLst>
                                      </p:cBhvr>
                                      <p:tavLst>
                                        <p:tav tm="0">
                                          <p:val>
                                            <p:fltVal val="0"/>
                                          </p:val>
                                        </p:tav>
                                        <p:tav tm="100000">
                                          <p:val>
                                            <p:strVal val="#ppt_h"/>
                                          </p:val>
                                        </p:tav>
                                      </p:tavLst>
                                    </p:anim>
                                    <p:anim calcmode="lin" valueType="num">
                                      <p:cBhvr>
                                        <p:cTn id="67" dur="500" fill="hold"/>
                                        <p:tgtEl>
                                          <p:spTgt spid="40977"/>
                                        </p:tgtEl>
                                        <p:attrNameLst>
                                          <p:attrName>style.rotation</p:attrName>
                                        </p:attrNameLst>
                                      </p:cBhvr>
                                      <p:tavLst>
                                        <p:tav tm="0">
                                          <p:val>
                                            <p:fltVal val="360"/>
                                          </p:val>
                                        </p:tav>
                                        <p:tav tm="100000">
                                          <p:val>
                                            <p:fltVal val="0"/>
                                          </p:val>
                                        </p:tav>
                                      </p:tavLst>
                                    </p:anim>
                                    <p:animEffect transition="in" filter="fade">
                                      <p:cBhvr>
                                        <p:cTn id="68" dur="500"/>
                                        <p:tgtEl>
                                          <p:spTgt spid="40977"/>
                                        </p:tgtEl>
                                      </p:cBhvr>
                                    </p:animEffect>
                                  </p:childTnLst>
                                </p:cTn>
                              </p:par>
                            </p:childTnLst>
                          </p:cTn>
                        </p:par>
                        <p:par>
                          <p:cTn id="69" fill="hold">
                            <p:stCondLst>
                              <p:cond delay="4000"/>
                            </p:stCondLst>
                            <p:childTnLst>
                              <p:par>
                                <p:cTn id="70" presetID="3" presetClass="entr" presetSubtype="10" fill="hold" grpId="0" nodeType="afterEffect">
                                  <p:stCondLst>
                                    <p:cond delay="0"/>
                                  </p:stCondLst>
                                  <p:childTnLst>
                                    <p:set>
                                      <p:cBhvr>
                                        <p:cTn id="71" dur="1" fill="hold">
                                          <p:stCondLst>
                                            <p:cond delay="0"/>
                                          </p:stCondLst>
                                        </p:cTn>
                                        <p:tgtEl>
                                          <p:spTgt spid="40982"/>
                                        </p:tgtEl>
                                        <p:attrNameLst>
                                          <p:attrName>style.visibility</p:attrName>
                                        </p:attrNameLst>
                                      </p:cBhvr>
                                      <p:to>
                                        <p:strVal val="visible"/>
                                      </p:to>
                                    </p:set>
                                    <p:animEffect transition="in" filter="blinds(horizontal)">
                                      <p:cBhvr>
                                        <p:cTn id="72" dur="500"/>
                                        <p:tgtEl>
                                          <p:spTgt spid="40982"/>
                                        </p:tgtEl>
                                      </p:cBhvr>
                                    </p:animEffect>
                                  </p:childTnLst>
                                </p:cTn>
                              </p:par>
                              <p:par>
                                <p:cTn id="73" presetID="3" presetClass="entr" presetSubtype="10" fill="hold" grpId="0" nodeType="withEffect">
                                  <p:stCondLst>
                                    <p:cond delay="0"/>
                                  </p:stCondLst>
                                  <p:childTnLst>
                                    <p:set>
                                      <p:cBhvr>
                                        <p:cTn id="74" dur="1" fill="hold">
                                          <p:stCondLst>
                                            <p:cond delay="0"/>
                                          </p:stCondLst>
                                        </p:cTn>
                                        <p:tgtEl>
                                          <p:spTgt spid="40983"/>
                                        </p:tgtEl>
                                        <p:attrNameLst>
                                          <p:attrName>style.visibility</p:attrName>
                                        </p:attrNameLst>
                                      </p:cBhvr>
                                      <p:to>
                                        <p:strVal val="visible"/>
                                      </p:to>
                                    </p:set>
                                    <p:animEffect transition="in" filter="blinds(horizontal)">
                                      <p:cBhvr>
                                        <p:cTn id="75" dur="500"/>
                                        <p:tgtEl>
                                          <p:spTgt spid="40983"/>
                                        </p:tgtEl>
                                      </p:cBhvr>
                                    </p:animEffect>
                                  </p:childTnLst>
                                </p:cTn>
                              </p:par>
                              <p:par>
                                <p:cTn id="76" presetID="3" presetClass="entr" presetSubtype="10" fill="hold" grpId="0" nodeType="withEffect">
                                  <p:stCondLst>
                                    <p:cond delay="0"/>
                                  </p:stCondLst>
                                  <p:childTnLst>
                                    <p:set>
                                      <p:cBhvr>
                                        <p:cTn id="77" dur="1" fill="hold">
                                          <p:stCondLst>
                                            <p:cond delay="0"/>
                                          </p:stCondLst>
                                        </p:cTn>
                                        <p:tgtEl>
                                          <p:spTgt spid="40984"/>
                                        </p:tgtEl>
                                        <p:attrNameLst>
                                          <p:attrName>style.visibility</p:attrName>
                                        </p:attrNameLst>
                                      </p:cBhvr>
                                      <p:to>
                                        <p:strVal val="visible"/>
                                      </p:to>
                                    </p:set>
                                    <p:animEffect transition="in" filter="blinds(horizontal)">
                                      <p:cBhvr>
                                        <p:cTn id="78" dur="500"/>
                                        <p:tgtEl>
                                          <p:spTgt spid="40984"/>
                                        </p:tgtEl>
                                      </p:cBhvr>
                                    </p:animEffect>
                                  </p:childTnLst>
                                </p:cTn>
                              </p:par>
                              <p:par>
                                <p:cTn id="79" presetID="3" presetClass="entr" presetSubtype="10" fill="hold" grpId="0" nodeType="withEffect">
                                  <p:stCondLst>
                                    <p:cond delay="0"/>
                                  </p:stCondLst>
                                  <p:childTnLst>
                                    <p:set>
                                      <p:cBhvr>
                                        <p:cTn id="80" dur="1" fill="hold">
                                          <p:stCondLst>
                                            <p:cond delay="0"/>
                                          </p:stCondLst>
                                        </p:cTn>
                                        <p:tgtEl>
                                          <p:spTgt spid="40985"/>
                                        </p:tgtEl>
                                        <p:attrNameLst>
                                          <p:attrName>style.visibility</p:attrName>
                                        </p:attrNameLst>
                                      </p:cBhvr>
                                      <p:to>
                                        <p:strVal val="visible"/>
                                      </p:to>
                                    </p:set>
                                    <p:animEffect transition="in" filter="blinds(horizontal)">
                                      <p:cBhvr>
                                        <p:cTn id="81" dur="500"/>
                                        <p:tgtEl>
                                          <p:spTgt spid="40985"/>
                                        </p:tgtEl>
                                      </p:cBhvr>
                                    </p:animEffect>
                                  </p:childTnLst>
                                </p:cTn>
                              </p:par>
                              <p:par>
                                <p:cTn id="82" presetID="3" presetClass="entr" presetSubtype="10" fill="hold" grpId="0" nodeType="withEffect">
                                  <p:stCondLst>
                                    <p:cond delay="0"/>
                                  </p:stCondLst>
                                  <p:childTnLst>
                                    <p:set>
                                      <p:cBhvr>
                                        <p:cTn id="83" dur="1" fill="hold">
                                          <p:stCondLst>
                                            <p:cond delay="0"/>
                                          </p:stCondLst>
                                        </p:cTn>
                                        <p:tgtEl>
                                          <p:spTgt spid="40986"/>
                                        </p:tgtEl>
                                        <p:attrNameLst>
                                          <p:attrName>style.visibility</p:attrName>
                                        </p:attrNameLst>
                                      </p:cBhvr>
                                      <p:to>
                                        <p:strVal val="visible"/>
                                      </p:to>
                                    </p:set>
                                    <p:animEffect transition="in" filter="blinds(horizontal)">
                                      <p:cBhvr>
                                        <p:cTn id="84" dur="500"/>
                                        <p:tgtEl>
                                          <p:spTgt spid="40986"/>
                                        </p:tgtEl>
                                      </p:cBhvr>
                                    </p:animEffect>
                                  </p:childTnLst>
                                </p:cTn>
                              </p:par>
                              <p:par>
                                <p:cTn id="85" presetID="3" presetClass="entr" presetSubtype="10" fill="hold" grpId="0" nodeType="withEffect">
                                  <p:stCondLst>
                                    <p:cond delay="0"/>
                                  </p:stCondLst>
                                  <p:childTnLst>
                                    <p:set>
                                      <p:cBhvr>
                                        <p:cTn id="86" dur="1" fill="hold">
                                          <p:stCondLst>
                                            <p:cond delay="0"/>
                                          </p:stCondLst>
                                        </p:cTn>
                                        <p:tgtEl>
                                          <p:spTgt spid="40987"/>
                                        </p:tgtEl>
                                        <p:attrNameLst>
                                          <p:attrName>style.visibility</p:attrName>
                                        </p:attrNameLst>
                                      </p:cBhvr>
                                      <p:to>
                                        <p:strVal val="visible"/>
                                      </p:to>
                                    </p:set>
                                    <p:animEffect transition="in" filter="blinds(horizontal)">
                                      <p:cBhvr>
                                        <p:cTn id="87" dur="500"/>
                                        <p:tgtEl>
                                          <p:spTgt spid="40987"/>
                                        </p:tgtEl>
                                      </p:cBhvr>
                                    </p:animEffect>
                                  </p:childTnLst>
                                </p:cTn>
                              </p:par>
                            </p:childTnLst>
                          </p:cTn>
                        </p:par>
                        <p:par>
                          <p:cTn id="88" fill="hold">
                            <p:stCondLst>
                              <p:cond delay="4500"/>
                            </p:stCondLst>
                            <p:childTnLst>
                              <p:par>
                                <p:cTn id="89" presetID="2" presetClass="entr" presetSubtype="4" fill="hold" grpId="0" nodeType="afterEffect">
                                  <p:stCondLst>
                                    <p:cond delay="0"/>
                                  </p:stCondLst>
                                  <p:childTnLst>
                                    <p:set>
                                      <p:cBhvr>
                                        <p:cTn id="90" dur="1" fill="hold">
                                          <p:stCondLst>
                                            <p:cond delay="0"/>
                                          </p:stCondLst>
                                        </p:cTn>
                                        <p:tgtEl>
                                          <p:spTgt spid="40978"/>
                                        </p:tgtEl>
                                        <p:attrNameLst>
                                          <p:attrName>style.visibility</p:attrName>
                                        </p:attrNameLst>
                                      </p:cBhvr>
                                      <p:to>
                                        <p:strVal val="visible"/>
                                      </p:to>
                                    </p:set>
                                    <p:anim calcmode="lin" valueType="num">
                                      <p:cBhvr additive="base">
                                        <p:cTn id="91" dur="500" fill="hold"/>
                                        <p:tgtEl>
                                          <p:spTgt spid="40978"/>
                                        </p:tgtEl>
                                        <p:attrNameLst>
                                          <p:attrName>ppt_x</p:attrName>
                                        </p:attrNameLst>
                                      </p:cBhvr>
                                      <p:tavLst>
                                        <p:tav tm="0">
                                          <p:val>
                                            <p:strVal val="#ppt_x"/>
                                          </p:val>
                                        </p:tav>
                                        <p:tav tm="100000">
                                          <p:val>
                                            <p:strVal val="#ppt_x"/>
                                          </p:val>
                                        </p:tav>
                                      </p:tavLst>
                                    </p:anim>
                                    <p:anim calcmode="lin" valueType="num">
                                      <p:cBhvr additive="base">
                                        <p:cTn id="92" dur="500" fill="hold"/>
                                        <p:tgtEl>
                                          <p:spTgt spid="40978"/>
                                        </p:tgtEl>
                                        <p:attrNameLst>
                                          <p:attrName>ppt_y</p:attrName>
                                        </p:attrNameLst>
                                      </p:cBhvr>
                                      <p:tavLst>
                                        <p:tav tm="0">
                                          <p:val>
                                            <p:strVal val="1+#ppt_h/2"/>
                                          </p:val>
                                        </p:tav>
                                        <p:tav tm="100000">
                                          <p:val>
                                            <p:strVal val="#ppt_y"/>
                                          </p:val>
                                        </p:tav>
                                      </p:tavLst>
                                    </p:anim>
                                  </p:childTnLst>
                                </p:cTn>
                              </p:par>
                            </p:childTnLst>
                          </p:cTn>
                        </p:par>
                        <p:par>
                          <p:cTn id="93" fill="hold">
                            <p:stCondLst>
                              <p:cond delay="5000"/>
                            </p:stCondLst>
                            <p:childTnLst>
                              <p:par>
                                <p:cTn id="94" presetID="42" presetClass="entr" presetSubtype="0" fill="hold" grpId="0" nodeType="afterEffect">
                                  <p:stCondLst>
                                    <p:cond delay="0"/>
                                  </p:stCondLst>
                                  <p:childTnLst>
                                    <p:set>
                                      <p:cBhvr>
                                        <p:cTn id="95" dur="1" fill="hold">
                                          <p:stCondLst>
                                            <p:cond delay="0"/>
                                          </p:stCondLst>
                                        </p:cTn>
                                        <p:tgtEl>
                                          <p:spTgt spid="40979"/>
                                        </p:tgtEl>
                                        <p:attrNameLst>
                                          <p:attrName>style.visibility</p:attrName>
                                        </p:attrNameLst>
                                      </p:cBhvr>
                                      <p:to>
                                        <p:strVal val="visible"/>
                                      </p:to>
                                    </p:set>
                                    <p:animEffect transition="in" filter="fade">
                                      <p:cBhvr>
                                        <p:cTn id="96" dur="1000"/>
                                        <p:tgtEl>
                                          <p:spTgt spid="40979"/>
                                        </p:tgtEl>
                                      </p:cBhvr>
                                    </p:animEffect>
                                    <p:anim calcmode="lin" valueType="num">
                                      <p:cBhvr>
                                        <p:cTn id="97" dur="1000" fill="hold"/>
                                        <p:tgtEl>
                                          <p:spTgt spid="40979"/>
                                        </p:tgtEl>
                                        <p:attrNameLst>
                                          <p:attrName>ppt_x</p:attrName>
                                        </p:attrNameLst>
                                      </p:cBhvr>
                                      <p:tavLst>
                                        <p:tav tm="0">
                                          <p:val>
                                            <p:strVal val="#ppt_x"/>
                                          </p:val>
                                        </p:tav>
                                        <p:tav tm="100000">
                                          <p:val>
                                            <p:strVal val="#ppt_x"/>
                                          </p:val>
                                        </p:tav>
                                      </p:tavLst>
                                    </p:anim>
                                    <p:anim calcmode="lin" valueType="num">
                                      <p:cBhvr>
                                        <p:cTn id="98" dur="1000" fill="hold"/>
                                        <p:tgtEl>
                                          <p:spTgt spid="40979"/>
                                        </p:tgtEl>
                                        <p:attrNameLst>
                                          <p:attrName>ppt_y</p:attrName>
                                        </p:attrNameLst>
                                      </p:cBhvr>
                                      <p:tavLst>
                                        <p:tav tm="0">
                                          <p:val>
                                            <p:strVal val="#ppt_y+.1"/>
                                          </p:val>
                                        </p:tav>
                                        <p:tav tm="100000">
                                          <p:val>
                                            <p:strVal val="#ppt_y"/>
                                          </p:val>
                                        </p:tav>
                                      </p:tavLst>
                                    </p:anim>
                                  </p:childTnLst>
                                </p:cTn>
                              </p:par>
                              <p:par>
                                <p:cTn id="99" presetID="42" presetClass="entr" presetSubtype="0" fill="hold" grpId="0" nodeType="withEffect">
                                  <p:stCondLst>
                                    <p:cond delay="0"/>
                                  </p:stCondLst>
                                  <p:childTnLst>
                                    <p:set>
                                      <p:cBhvr>
                                        <p:cTn id="100" dur="1" fill="hold">
                                          <p:stCondLst>
                                            <p:cond delay="0"/>
                                          </p:stCondLst>
                                        </p:cTn>
                                        <p:tgtEl>
                                          <p:spTgt spid="40980"/>
                                        </p:tgtEl>
                                        <p:attrNameLst>
                                          <p:attrName>style.visibility</p:attrName>
                                        </p:attrNameLst>
                                      </p:cBhvr>
                                      <p:to>
                                        <p:strVal val="visible"/>
                                      </p:to>
                                    </p:set>
                                    <p:animEffect transition="in" filter="fade">
                                      <p:cBhvr>
                                        <p:cTn id="101" dur="1000"/>
                                        <p:tgtEl>
                                          <p:spTgt spid="40980"/>
                                        </p:tgtEl>
                                      </p:cBhvr>
                                    </p:animEffect>
                                    <p:anim calcmode="lin" valueType="num">
                                      <p:cBhvr>
                                        <p:cTn id="102" dur="1000" fill="hold"/>
                                        <p:tgtEl>
                                          <p:spTgt spid="40980"/>
                                        </p:tgtEl>
                                        <p:attrNameLst>
                                          <p:attrName>ppt_x</p:attrName>
                                        </p:attrNameLst>
                                      </p:cBhvr>
                                      <p:tavLst>
                                        <p:tav tm="0">
                                          <p:val>
                                            <p:strVal val="#ppt_x"/>
                                          </p:val>
                                        </p:tav>
                                        <p:tav tm="100000">
                                          <p:val>
                                            <p:strVal val="#ppt_x"/>
                                          </p:val>
                                        </p:tav>
                                      </p:tavLst>
                                    </p:anim>
                                    <p:anim calcmode="lin" valueType="num">
                                      <p:cBhvr>
                                        <p:cTn id="103" dur="1000" fill="hold"/>
                                        <p:tgtEl>
                                          <p:spTgt spid="40980"/>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40981"/>
                                        </p:tgtEl>
                                        <p:attrNameLst>
                                          <p:attrName>style.visibility</p:attrName>
                                        </p:attrNameLst>
                                      </p:cBhvr>
                                      <p:to>
                                        <p:strVal val="visible"/>
                                      </p:to>
                                    </p:set>
                                    <p:animEffect transition="in" filter="fade">
                                      <p:cBhvr>
                                        <p:cTn id="106" dur="1000"/>
                                        <p:tgtEl>
                                          <p:spTgt spid="40981"/>
                                        </p:tgtEl>
                                      </p:cBhvr>
                                    </p:animEffect>
                                    <p:anim calcmode="lin" valueType="num">
                                      <p:cBhvr>
                                        <p:cTn id="107" dur="1000" fill="hold"/>
                                        <p:tgtEl>
                                          <p:spTgt spid="40981"/>
                                        </p:tgtEl>
                                        <p:attrNameLst>
                                          <p:attrName>ppt_x</p:attrName>
                                        </p:attrNameLst>
                                      </p:cBhvr>
                                      <p:tavLst>
                                        <p:tav tm="0">
                                          <p:val>
                                            <p:strVal val="#ppt_x"/>
                                          </p:val>
                                        </p:tav>
                                        <p:tav tm="100000">
                                          <p:val>
                                            <p:strVal val="#ppt_x"/>
                                          </p:val>
                                        </p:tav>
                                      </p:tavLst>
                                    </p:anim>
                                    <p:anim calcmode="lin" valueType="num">
                                      <p:cBhvr>
                                        <p:cTn id="108" dur="1000" fill="hold"/>
                                        <p:tgtEl>
                                          <p:spTgt spid="4098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1" grpId="0" animBg="1"/>
      <p:bldP spid="40966" grpId="0" animBg="1"/>
      <p:bldP spid="40967" grpId="0" animBg="1"/>
      <p:bldP spid="40968" grpId="0" animBg="1"/>
      <p:bldP spid="40969" grpId="0" animBg="1"/>
      <p:bldP spid="40970" grpId="0" animBg="1"/>
      <p:bldP spid="40971" grpId="0" animBg="1"/>
      <p:bldP spid="40972" grpId="0" animBg="1"/>
      <p:bldP spid="40973" grpId="0" animBg="1"/>
      <p:bldP spid="40974" grpId="0" animBg="1"/>
      <p:bldP spid="40975" grpId="0" animBg="1"/>
      <p:bldP spid="40976" grpId="0" animBg="1"/>
      <p:bldP spid="40977" grpId="0" animBg="1"/>
      <p:bldP spid="40978" grpId="0" animBg="1"/>
      <p:bldP spid="40979" grpId="0"/>
      <p:bldP spid="40980" grpId="0"/>
      <p:bldP spid="40981" grpId="0"/>
      <p:bldP spid="40982" grpId="0"/>
      <p:bldP spid="40983" grpId="0"/>
      <p:bldP spid="40984" grpId="0"/>
      <p:bldP spid="40985" grpId="0"/>
      <p:bldP spid="40986" grpId="0"/>
      <p:bldP spid="4098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矩形 4"/>
          <p:cNvSpPr>
            <a:spLocks noChangeArrowheads="1"/>
          </p:cNvSpPr>
          <p:nvPr/>
        </p:nvSpPr>
        <p:spPr bwMode="auto">
          <a:xfrm>
            <a:off x="885825" y="1893888"/>
            <a:ext cx="1152525" cy="1152525"/>
          </a:xfrm>
          <a:prstGeom prst="rect">
            <a:avLst/>
          </a:prstGeom>
          <a:solidFill>
            <a:schemeClr val="accent1"/>
          </a:solidFill>
          <a:ln w="25400">
            <a:no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sp>
        <p:nvSpPr>
          <p:cNvPr id="41986" name="矩形 6"/>
          <p:cNvSpPr>
            <a:spLocks noChangeArrowheads="1"/>
          </p:cNvSpPr>
          <p:nvPr/>
        </p:nvSpPr>
        <p:spPr bwMode="auto">
          <a:xfrm>
            <a:off x="1606550" y="2681288"/>
            <a:ext cx="727075" cy="728662"/>
          </a:xfrm>
          <a:prstGeom prst="rect">
            <a:avLst/>
          </a:prstGeom>
          <a:solidFill>
            <a:srgbClr val="2B2E30"/>
          </a:solidFill>
          <a:ln w="25400">
            <a:no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sp>
        <p:nvSpPr>
          <p:cNvPr id="41987" name="矩形 7"/>
          <p:cNvSpPr>
            <a:spLocks noChangeArrowheads="1"/>
          </p:cNvSpPr>
          <p:nvPr/>
        </p:nvSpPr>
        <p:spPr bwMode="auto">
          <a:xfrm>
            <a:off x="1219200" y="3373438"/>
            <a:ext cx="847725" cy="808037"/>
          </a:xfrm>
          <a:prstGeom prst="rect">
            <a:avLst/>
          </a:prstGeom>
          <a:solidFill>
            <a:schemeClr val="accent1"/>
          </a:solidFill>
          <a:ln w="25400">
            <a:no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sp>
        <p:nvSpPr>
          <p:cNvPr id="41988" name="矩形 8"/>
          <p:cNvSpPr>
            <a:spLocks noChangeArrowheads="1"/>
          </p:cNvSpPr>
          <p:nvPr/>
        </p:nvSpPr>
        <p:spPr bwMode="auto">
          <a:xfrm>
            <a:off x="1030288" y="3943350"/>
            <a:ext cx="474662" cy="476250"/>
          </a:xfrm>
          <a:prstGeom prst="rect">
            <a:avLst/>
          </a:prstGeom>
          <a:solidFill>
            <a:srgbClr val="2B2E30"/>
          </a:solidFill>
          <a:ln w="25400">
            <a:no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sp>
        <p:nvSpPr>
          <p:cNvPr id="41989" name="矩形 9"/>
          <p:cNvSpPr>
            <a:spLocks noChangeArrowheads="1"/>
          </p:cNvSpPr>
          <p:nvPr/>
        </p:nvSpPr>
        <p:spPr bwMode="auto">
          <a:xfrm>
            <a:off x="1643063" y="4197350"/>
            <a:ext cx="1150937" cy="1152525"/>
          </a:xfrm>
          <a:prstGeom prst="rect">
            <a:avLst/>
          </a:prstGeom>
          <a:solidFill>
            <a:schemeClr val="accent1"/>
          </a:solidFill>
          <a:ln w="25400">
            <a:no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sp>
        <p:nvSpPr>
          <p:cNvPr id="41990" name="矩形 10"/>
          <p:cNvSpPr>
            <a:spLocks noChangeArrowheads="1"/>
          </p:cNvSpPr>
          <p:nvPr/>
        </p:nvSpPr>
        <p:spPr bwMode="auto">
          <a:xfrm>
            <a:off x="2614613" y="3546475"/>
            <a:ext cx="919162" cy="879475"/>
          </a:xfrm>
          <a:prstGeom prst="rect">
            <a:avLst/>
          </a:prstGeom>
          <a:solidFill>
            <a:srgbClr val="2B2E30"/>
          </a:solidFill>
          <a:ln w="25400">
            <a:no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sp>
        <p:nvSpPr>
          <p:cNvPr id="41991" name="矩形 11"/>
          <p:cNvSpPr>
            <a:spLocks noChangeArrowheads="1"/>
          </p:cNvSpPr>
          <p:nvPr/>
        </p:nvSpPr>
        <p:spPr bwMode="auto">
          <a:xfrm>
            <a:off x="692150" y="4724400"/>
            <a:ext cx="1150938" cy="1152525"/>
          </a:xfrm>
          <a:prstGeom prst="rect">
            <a:avLst/>
          </a:prstGeom>
          <a:solidFill>
            <a:srgbClr val="2B2E30"/>
          </a:solidFill>
          <a:ln w="25400">
            <a:no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pic>
        <p:nvPicPr>
          <p:cNvPr id="41992" name="图片 14"/>
          <p:cNvPicPr>
            <a:picLocks noChangeAspect="1" noChangeArrowheads="1"/>
          </p:cNvPicPr>
          <p:nvPr/>
        </p:nvPicPr>
        <p:blipFill>
          <a:blip r:embed="rId3"/>
          <a:srcRect/>
          <a:stretch>
            <a:fillRect/>
          </a:stretch>
        </p:blipFill>
        <p:spPr bwMode="auto">
          <a:xfrm>
            <a:off x="1749425" y="2787650"/>
            <a:ext cx="503238" cy="503238"/>
          </a:xfrm>
          <a:prstGeom prst="rect">
            <a:avLst/>
          </a:prstGeom>
          <a:noFill/>
          <a:ln w="9525">
            <a:noFill/>
            <a:miter lim="800000"/>
            <a:headEnd/>
            <a:tailEnd/>
          </a:ln>
        </p:spPr>
      </p:pic>
      <p:pic>
        <p:nvPicPr>
          <p:cNvPr id="41993" name="图片 15"/>
          <p:cNvPicPr>
            <a:picLocks noChangeAspect="1" noChangeArrowheads="1"/>
          </p:cNvPicPr>
          <p:nvPr/>
        </p:nvPicPr>
        <p:blipFill>
          <a:blip r:embed="rId4"/>
          <a:srcRect/>
          <a:stretch>
            <a:fillRect/>
          </a:stretch>
        </p:blipFill>
        <p:spPr bwMode="auto">
          <a:xfrm>
            <a:off x="1868488" y="4367213"/>
            <a:ext cx="715962" cy="715962"/>
          </a:xfrm>
          <a:prstGeom prst="rect">
            <a:avLst/>
          </a:prstGeom>
          <a:noFill/>
          <a:ln w="9525">
            <a:noFill/>
            <a:miter lim="800000"/>
            <a:headEnd/>
            <a:tailEnd/>
          </a:ln>
        </p:spPr>
      </p:pic>
      <p:pic>
        <p:nvPicPr>
          <p:cNvPr id="41994" name="图片 16"/>
          <p:cNvPicPr>
            <a:picLocks noChangeAspect="1" noChangeArrowheads="1"/>
          </p:cNvPicPr>
          <p:nvPr/>
        </p:nvPicPr>
        <p:blipFill>
          <a:blip r:embed="rId5">
            <a:grayscl/>
            <a:biLevel thresh="50000"/>
          </a:blip>
          <a:srcRect/>
          <a:stretch>
            <a:fillRect/>
          </a:stretch>
        </p:blipFill>
        <p:spPr bwMode="auto">
          <a:xfrm>
            <a:off x="1004888" y="5014913"/>
            <a:ext cx="600075" cy="601662"/>
          </a:xfrm>
          <a:prstGeom prst="rect">
            <a:avLst/>
          </a:prstGeom>
          <a:noFill/>
          <a:ln w="9525">
            <a:noFill/>
            <a:miter lim="800000"/>
            <a:headEnd/>
            <a:tailEnd/>
          </a:ln>
        </p:spPr>
      </p:pic>
      <p:grpSp>
        <p:nvGrpSpPr>
          <p:cNvPr id="41998" name="组合 53"/>
          <p:cNvGrpSpPr>
            <a:grpSpLocks/>
          </p:cNvGrpSpPr>
          <p:nvPr/>
        </p:nvGrpSpPr>
        <p:grpSpPr bwMode="auto">
          <a:xfrm>
            <a:off x="4006850" y="2144713"/>
            <a:ext cx="2767013" cy="1322387"/>
            <a:chOff x="0" y="0"/>
            <a:chExt cx="2514497" cy="1322336"/>
          </a:xfrm>
        </p:grpSpPr>
        <p:sp>
          <p:nvSpPr>
            <p:cNvPr id="54311" name="文本框 54"/>
            <p:cNvSpPr>
              <a:spLocks noChangeArrowheads="1"/>
            </p:cNvSpPr>
            <p:nvPr/>
          </p:nvSpPr>
          <p:spPr bwMode="auto">
            <a:xfrm>
              <a:off x="0" y="0"/>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sp>
          <p:nvSpPr>
            <p:cNvPr id="54312" name="文本框 55"/>
            <p:cNvSpPr>
              <a:spLocks noChangeArrowheads="1"/>
            </p:cNvSpPr>
            <p:nvPr/>
          </p:nvSpPr>
          <p:spPr bwMode="auto">
            <a:xfrm>
              <a:off x="0" y="320662"/>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sp>
          <p:nvSpPr>
            <p:cNvPr id="54313" name="文本框 56"/>
            <p:cNvSpPr>
              <a:spLocks noChangeArrowheads="1"/>
            </p:cNvSpPr>
            <p:nvPr/>
          </p:nvSpPr>
          <p:spPr bwMode="auto">
            <a:xfrm>
              <a:off x="0" y="669899"/>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sp>
          <p:nvSpPr>
            <p:cNvPr id="54314" name="文本框 57"/>
            <p:cNvSpPr>
              <a:spLocks noChangeArrowheads="1"/>
            </p:cNvSpPr>
            <p:nvPr/>
          </p:nvSpPr>
          <p:spPr bwMode="auto">
            <a:xfrm>
              <a:off x="0" y="985799"/>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grpSp>
      <p:sp>
        <p:nvSpPr>
          <p:cNvPr id="41999" name="直接连接符 69"/>
          <p:cNvSpPr>
            <a:spLocks noChangeShapeType="1"/>
          </p:cNvSpPr>
          <p:nvPr/>
        </p:nvSpPr>
        <p:spPr bwMode="auto">
          <a:xfrm>
            <a:off x="4151313" y="3776663"/>
            <a:ext cx="7612062" cy="1587"/>
          </a:xfrm>
          <a:prstGeom prst="line">
            <a:avLst/>
          </a:prstGeom>
          <a:noFill/>
          <a:ln w="19050">
            <a:solidFill>
              <a:srgbClr val="0099CC"/>
            </a:solidFill>
            <a:prstDash val="sysDash"/>
            <a:bevel/>
            <a:headEnd/>
            <a:tailEnd/>
          </a:ln>
        </p:spPr>
        <p:txBody>
          <a:bodyPr/>
          <a:lstStyle/>
          <a:p>
            <a:endParaRPr lang="zh-CN" altLang="en-US"/>
          </a:p>
        </p:txBody>
      </p:sp>
      <p:grpSp>
        <p:nvGrpSpPr>
          <p:cNvPr id="42031" name="组合 53"/>
          <p:cNvGrpSpPr>
            <a:grpSpLocks/>
          </p:cNvGrpSpPr>
          <p:nvPr/>
        </p:nvGrpSpPr>
        <p:grpSpPr bwMode="auto">
          <a:xfrm>
            <a:off x="6588125" y="2138363"/>
            <a:ext cx="2767013" cy="1322387"/>
            <a:chOff x="0" y="0"/>
            <a:chExt cx="2514497" cy="1322336"/>
          </a:xfrm>
        </p:grpSpPr>
        <p:sp>
          <p:nvSpPr>
            <p:cNvPr id="54307" name="文本框 54"/>
            <p:cNvSpPr>
              <a:spLocks noChangeArrowheads="1"/>
            </p:cNvSpPr>
            <p:nvPr/>
          </p:nvSpPr>
          <p:spPr bwMode="auto">
            <a:xfrm>
              <a:off x="0" y="0"/>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sp>
          <p:nvSpPr>
            <p:cNvPr id="54308" name="文本框 55"/>
            <p:cNvSpPr>
              <a:spLocks noChangeArrowheads="1"/>
            </p:cNvSpPr>
            <p:nvPr/>
          </p:nvSpPr>
          <p:spPr bwMode="auto">
            <a:xfrm>
              <a:off x="0" y="320662"/>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sp>
          <p:nvSpPr>
            <p:cNvPr id="54309" name="文本框 56"/>
            <p:cNvSpPr>
              <a:spLocks noChangeArrowheads="1"/>
            </p:cNvSpPr>
            <p:nvPr/>
          </p:nvSpPr>
          <p:spPr bwMode="auto">
            <a:xfrm>
              <a:off x="0" y="669899"/>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sp>
          <p:nvSpPr>
            <p:cNvPr id="54310" name="文本框 57"/>
            <p:cNvSpPr>
              <a:spLocks noChangeArrowheads="1"/>
            </p:cNvSpPr>
            <p:nvPr/>
          </p:nvSpPr>
          <p:spPr bwMode="auto">
            <a:xfrm>
              <a:off x="0" y="985799"/>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grpSp>
      <p:grpSp>
        <p:nvGrpSpPr>
          <p:cNvPr id="42036" name="组合 53"/>
          <p:cNvGrpSpPr>
            <a:grpSpLocks/>
          </p:cNvGrpSpPr>
          <p:nvPr/>
        </p:nvGrpSpPr>
        <p:grpSpPr bwMode="auto">
          <a:xfrm>
            <a:off x="9185275" y="2132013"/>
            <a:ext cx="2767013" cy="1322387"/>
            <a:chOff x="0" y="0"/>
            <a:chExt cx="2514497" cy="1322336"/>
          </a:xfrm>
        </p:grpSpPr>
        <p:sp>
          <p:nvSpPr>
            <p:cNvPr id="54303" name="文本框 54"/>
            <p:cNvSpPr>
              <a:spLocks noChangeArrowheads="1"/>
            </p:cNvSpPr>
            <p:nvPr/>
          </p:nvSpPr>
          <p:spPr bwMode="auto">
            <a:xfrm>
              <a:off x="0" y="0"/>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sp>
          <p:nvSpPr>
            <p:cNvPr id="54304" name="文本框 55"/>
            <p:cNvSpPr>
              <a:spLocks noChangeArrowheads="1"/>
            </p:cNvSpPr>
            <p:nvPr/>
          </p:nvSpPr>
          <p:spPr bwMode="auto">
            <a:xfrm>
              <a:off x="0" y="320662"/>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sp>
          <p:nvSpPr>
            <p:cNvPr id="54305" name="文本框 56"/>
            <p:cNvSpPr>
              <a:spLocks noChangeArrowheads="1"/>
            </p:cNvSpPr>
            <p:nvPr/>
          </p:nvSpPr>
          <p:spPr bwMode="auto">
            <a:xfrm>
              <a:off x="0" y="669899"/>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sp>
          <p:nvSpPr>
            <p:cNvPr id="54306" name="文本框 57"/>
            <p:cNvSpPr>
              <a:spLocks noChangeArrowheads="1"/>
            </p:cNvSpPr>
            <p:nvPr/>
          </p:nvSpPr>
          <p:spPr bwMode="auto">
            <a:xfrm>
              <a:off x="0" y="985799"/>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grpSp>
      <p:grpSp>
        <p:nvGrpSpPr>
          <p:cNvPr id="42051" name="组合 53"/>
          <p:cNvGrpSpPr>
            <a:grpSpLocks/>
          </p:cNvGrpSpPr>
          <p:nvPr/>
        </p:nvGrpSpPr>
        <p:grpSpPr bwMode="auto">
          <a:xfrm>
            <a:off x="4000500" y="4138613"/>
            <a:ext cx="2767013" cy="1322387"/>
            <a:chOff x="0" y="0"/>
            <a:chExt cx="2514497" cy="1322336"/>
          </a:xfrm>
        </p:grpSpPr>
        <p:sp>
          <p:nvSpPr>
            <p:cNvPr id="54299" name="文本框 54"/>
            <p:cNvSpPr>
              <a:spLocks noChangeArrowheads="1"/>
            </p:cNvSpPr>
            <p:nvPr/>
          </p:nvSpPr>
          <p:spPr bwMode="auto">
            <a:xfrm>
              <a:off x="0" y="0"/>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sp>
          <p:nvSpPr>
            <p:cNvPr id="54300" name="文本框 55"/>
            <p:cNvSpPr>
              <a:spLocks noChangeArrowheads="1"/>
            </p:cNvSpPr>
            <p:nvPr/>
          </p:nvSpPr>
          <p:spPr bwMode="auto">
            <a:xfrm>
              <a:off x="0" y="320662"/>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sp>
          <p:nvSpPr>
            <p:cNvPr id="54301" name="文本框 56"/>
            <p:cNvSpPr>
              <a:spLocks noChangeArrowheads="1"/>
            </p:cNvSpPr>
            <p:nvPr/>
          </p:nvSpPr>
          <p:spPr bwMode="auto">
            <a:xfrm>
              <a:off x="0" y="669899"/>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sp>
          <p:nvSpPr>
            <p:cNvPr id="54302" name="文本框 57"/>
            <p:cNvSpPr>
              <a:spLocks noChangeArrowheads="1"/>
            </p:cNvSpPr>
            <p:nvPr/>
          </p:nvSpPr>
          <p:spPr bwMode="auto">
            <a:xfrm>
              <a:off x="0" y="985799"/>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grpSp>
      <p:sp>
        <p:nvSpPr>
          <p:cNvPr id="42056" name="直接连接符 69"/>
          <p:cNvSpPr>
            <a:spLocks noChangeShapeType="1"/>
          </p:cNvSpPr>
          <p:nvPr/>
        </p:nvSpPr>
        <p:spPr bwMode="auto">
          <a:xfrm>
            <a:off x="4144963" y="5770563"/>
            <a:ext cx="7612062" cy="1587"/>
          </a:xfrm>
          <a:prstGeom prst="line">
            <a:avLst/>
          </a:prstGeom>
          <a:noFill/>
          <a:ln w="19050">
            <a:solidFill>
              <a:srgbClr val="0099CC"/>
            </a:solidFill>
            <a:prstDash val="sysDash"/>
            <a:bevel/>
            <a:headEnd/>
            <a:tailEnd/>
          </a:ln>
        </p:spPr>
        <p:txBody>
          <a:bodyPr/>
          <a:lstStyle/>
          <a:p>
            <a:endParaRPr lang="zh-CN" altLang="en-US"/>
          </a:p>
        </p:txBody>
      </p:sp>
      <p:grpSp>
        <p:nvGrpSpPr>
          <p:cNvPr id="42057" name="组合 53"/>
          <p:cNvGrpSpPr>
            <a:grpSpLocks/>
          </p:cNvGrpSpPr>
          <p:nvPr/>
        </p:nvGrpSpPr>
        <p:grpSpPr bwMode="auto">
          <a:xfrm>
            <a:off x="6581775" y="4132263"/>
            <a:ext cx="2767013" cy="1322387"/>
            <a:chOff x="0" y="0"/>
            <a:chExt cx="2514497" cy="1322336"/>
          </a:xfrm>
        </p:grpSpPr>
        <p:sp>
          <p:nvSpPr>
            <p:cNvPr id="54295" name="文本框 54"/>
            <p:cNvSpPr>
              <a:spLocks noChangeArrowheads="1"/>
            </p:cNvSpPr>
            <p:nvPr/>
          </p:nvSpPr>
          <p:spPr bwMode="auto">
            <a:xfrm>
              <a:off x="0" y="0"/>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sp>
          <p:nvSpPr>
            <p:cNvPr id="54296" name="文本框 55"/>
            <p:cNvSpPr>
              <a:spLocks noChangeArrowheads="1"/>
            </p:cNvSpPr>
            <p:nvPr/>
          </p:nvSpPr>
          <p:spPr bwMode="auto">
            <a:xfrm>
              <a:off x="0" y="320662"/>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sp>
          <p:nvSpPr>
            <p:cNvPr id="54297" name="文本框 56"/>
            <p:cNvSpPr>
              <a:spLocks noChangeArrowheads="1"/>
            </p:cNvSpPr>
            <p:nvPr/>
          </p:nvSpPr>
          <p:spPr bwMode="auto">
            <a:xfrm>
              <a:off x="0" y="669899"/>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sp>
          <p:nvSpPr>
            <p:cNvPr id="54298" name="文本框 57"/>
            <p:cNvSpPr>
              <a:spLocks noChangeArrowheads="1"/>
            </p:cNvSpPr>
            <p:nvPr/>
          </p:nvSpPr>
          <p:spPr bwMode="auto">
            <a:xfrm>
              <a:off x="0" y="985799"/>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grpSp>
      <p:grpSp>
        <p:nvGrpSpPr>
          <p:cNvPr id="42062" name="组合 53"/>
          <p:cNvGrpSpPr>
            <a:grpSpLocks/>
          </p:cNvGrpSpPr>
          <p:nvPr/>
        </p:nvGrpSpPr>
        <p:grpSpPr bwMode="auto">
          <a:xfrm>
            <a:off x="9178925" y="4125913"/>
            <a:ext cx="2767013" cy="1322387"/>
            <a:chOff x="0" y="0"/>
            <a:chExt cx="2514497" cy="1322336"/>
          </a:xfrm>
        </p:grpSpPr>
        <p:sp>
          <p:nvSpPr>
            <p:cNvPr id="54291" name="文本框 54"/>
            <p:cNvSpPr>
              <a:spLocks noChangeArrowheads="1"/>
            </p:cNvSpPr>
            <p:nvPr/>
          </p:nvSpPr>
          <p:spPr bwMode="auto">
            <a:xfrm>
              <a:off x="0" y="0"/>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sp>
          <p:nvSpPr>
            <p:cNvPr id="54292" name="文本框 55"/>
            <p:cNvSpPr>
              <a:spLocks noChangeArrowheads="1"/>
            </p:cNvSpPr>
            <p:nvPr/>
          </p:nvSpPr>
          <p:spPr bwMode="auto">
            <a:xfrm>
              <a:off x="0" y="320662"/>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sp>
          <p:nvSpPr>
            <p:cNvPr id="54293" name="文本框 56"/>
            <p:cNvSpPr>
              <a:spLocks noChangeArrowheads="1"/>
            </p:cNvSpPr>
            <p:nvPr/>
          </p:nvSpPr>
          <p:spPr bwMode="auto">
            <a:xfrm>
              <a:off x="0" y="669899"/>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sp>
          <p:nvSpPr>
            <p:cNvPr id="54294" name="文本框 57"/>
            <p:cNvSpPr>
              <a:spLocks noChangeArrowheads="1"/>
            </p:cNvSpPr>
            <p:nvPr/>
          </p:nvSpPr>
          <p:spPr bwMode="auto">
            <a:xfrm>
              <a:off x="0" y="985799"/>
              <a:ext cx="2514497" cy="336537"/>
            </a:xfrm>
            <a:prstGeom prst="rect">
              <a:avLst/>
            </a:prstGeom>
            <a:noFill/>
            <a:ln w="9525">
              <a:noFill/>
              <a:miter lim="800000"/>
              <a:headEnd/>
              <a:tailEnd/>
            </a:ln>
          </p:spPr>
          <p:txBody>
            <a:bodyPr>
              <a:spAutoFit/>
            </a:bodyPr>
            <a:lstStyle/>
            <a:p>
              <a:pPr>
                <a:buFont typeface="Arial" charset="0"/>
                <a:buNone/>
              </a:pPr>
              <a:r>
                <a:rPr lang="zh-CN" altLang="en-US" sz="1600">
                  <a:solidFill>
                    <a:schemeClr val="tx2"/>
                  </a:solidFill>
                  <a:ea typeface="微软雅黑" pitchFamily="34" charset="-122"/>
                </a:rPr>
                <a:t>请在这里输入您的文字内容</a:t>
              </a:r>
            </a:p>
          </p:txBody>
        </p:sp>
      </p:gr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41985"/>
                                        </p:tgtEl>
                                        <p:attrNameLst>
                                          <p:attrName>style.visibility</p:attrName>
                                        </p:attrNameLst>
                                      </p:cBhvr>
                                      <p:to>
                                        <p:strVal val="visible"/>
                                      </p:to>
                                    </p:set>
                                    <p:anim calcmode="discrete" valueType="clr">
                                      <p:cBhvr override="childStyle">
                                        <p:cTn id="7" dur="80"/>
                                        <p:tgtEl>
                                          <p:spTgt spid="4198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41985"/>
                                        </p:tgtEl>
                                        <p:attrNameLst>
                                          <p:attrName>fillcolor</p:attrName>
                                        </p:attrNameLst>
                                      </p:cBhvr>
                                      <p:tavLst>
                                        <p:tav tm="0">
                                          <p:val>
                                            <p:clrVal>
                                              <a:schemeClr val="accent2"/>
                                            </p:clrVal>
                                          </p:val>
                                        </p:tav>
                                        <p:tav tm="50000">
                                          <p:val>
                                            <p:clrVal>
                                              <a:schemeClr val="hlink"/>
                                            </p:clrVal>
                                          </p:val>
                                        </p:tav>
                                      </p:tavLst>
                                    </p:anim>
                                    <p:set>
                                      <p:cBhvr>
                                        <p:cTn id="9" dur="80"/>
                                        <p:tgtEl>
                                          <p:spTgt spid="41985"/>
                                        </p:tgtEl>
                                        <p:attrNameLst>
                                          <p:attrName>fill.type</p:attrName>
                                        </p:attrNameLst>
                                      </p:cBhvr>
                                      <p:to>
                                        <p:strVal val="solid"/>
                                      </p:to>
                                    </p:set>
                                  </p:childTnLst>
                                </p:cTn>
                              </p:par>
                            </p:childTnLst>
                          </p:cTn>
                        </p:par>
                        <p:par>
                          <p:cTn id="10" fill="hold">
                            <p:stCondLst>
                              <p:cond delay="40"/>
                            </p:stCondLst>
                            <p:childTnLst>
                              <p:par>
                                <p:cTn id="11" presetID="27" presetClass="entr" presetSubtype="0" fill="hold" grpId="0" nodeType="afterEffect">
                                  <p:stCondLst>
                                    <p:cond delay="0"/>
                                  </p:stCondLst>
                                  <p:iterate type="lt">
                                    <p:tmPct val="50000"/>
                                  </p:iterate>
                                  <p:childTnLst>
                                    <p:set>
                                      <p:cBhvr>
                                        <p:cTn id="12" dur="1" fill="hold">
                                          <p:stCondLst>
                                            <p:cond delay="0"/>
                                          </p:stCondLst>
                                        </p:cTn>
                                        <p:tgtEl>
                                          <p:spTgt spid="41986"/>
                                        </p:tgtEl>
                                        <p:attrNameLst>
                                          <p:attrName>style.visibility</p:attrName>
                                        </p:attrNameLst>
                                      </p:cBhvr>
                                      <p:to>
                                        <p:strVal val="visible"/>
                                      </p:to>
                                    </p:set>
                                    <p:anim calcmode="discrete" valueType="clr">
                                      <p:cBhvr override="childStyle">
                                        <p:cTn id="13" dur="80"/>
                                        <p:tgtEl>
                                          <p:spTgt spid="41986"/>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41986"/>
                                        </p:tgtEl>
                                        <p:attrNameLst>
                                          <p:attrName>fillcolor</p:attrName>
                                        </p:attrNameLst>
                                      </p:cBhvr>
                                      <p:tavLst>
                                        <p:tav tm="0">
                                          <p:val>
                                            <p:clrVal>
                                              <a:schemeClr val="accent2"/>
                                            </p:clrVal>
                                          </p:val>
                                        </p:tav>
                                        <p:tav tm="50000">
                                          <p:val>
                                            <p:clrVal>
                                              <a:schemeClr val="hlink"/>
                                            </p:clrVal>
                                          </p:val>
                                        </p:tav>
                                      </p:tavLst>
                                    </p:anim>
                                    <p:set>
                                      <p:cBhvr>
                                        <p:cTn id="15" dur="80"/>
                                        <p:tgtEl>
                                          <p:spTgt spid="41986"/>
                                        </p:tgtEl>
                                        <p:attrNameLst>
                                          <p:attrName>fill.type</p:attrName>
                                        </p:attrNameLst>
                                      </p:cBhvr>
                                      <p:to>
                                        <p:strVal val="solid"/>
                                      </p:to>
                                    </p:set>
                                  </p:childTnLst>
                                </p:cTn>
                              </p:par>
                            </p:childTnLst>
                          </p:cTn>
                        </p:par>
                        <p:par>
                          <p:cTn id="16" fill="hold">
                            <p:stCondLst>
                              <p:cond delay="80"/>
                            </p:stCondLst>
                            <p:childTnLst>
                              <p:par>
                                <p:cTn id="17" presetID="27" presetClass="entr" presetSubtype="0" fill="hold" grpId="0" nodeType="afterEffect">
                                  <p:stCondLst>
                                    <p:cond delay="0"/>
                                  </p:stCondLst>
                                  <p:iterate type="lt">
                                    <p:tmPct val="50000"/>
                                  </p:iterate>
                                  <p:childTnLst>
                                    <p:set>
                                      <p:cBhvr>
                                        <p:cTn id="18" dur="1" fill="hold">
                                          <p:stCondLst>
                                            <p:cond delay="0"/>
                                          </p:stCondLst>
                                        </p:cTn>
                                        <p:tgtEl>
                                          <p:spTgt spid="41987"/>
                                        </p:tgtEl>
                                        <p:attrNameLst>
                                          <p:attrName>style.visibility</p:attrName>
                                        </p:attrNameLst>
                                      </p:cBhvr>
                                      <p:to>
                                        <p:strVal val="visible"/>
                                      </p:to>
                                    </p:set>
                                    <p:anim calcmode="discrete" valueType="clr">
                                      <p:cBhvr override="childStyle">
                                        <p:cTn id="19" dur="80"/>
                                        <p:tgtEl>
                                          <p:spTgt spid="41987"/>
                                        </p:tgtEl>
                                        <p:attrNameLst>
                                          <p:attrName>style.color</p:attrName>
                                        </p:attrNameLst>
                                      </p:cBhvr>
                                      <p:tavLst>
                                        <p:tav tm="0">
                                          <p:val>
                                            <p:clrVal>
                                              <a:schemeClr val="accent2"/>
                                            </p:clrVal>
                                          </p:val>
                                        </p:tav>
                                        <p:tav tm="50000">
                                          <p:val>
                                            <p:clrVal>
                                              <a:schemeClr val="hlink"/>
                                            </p:clrVal>
                                          </p:val>
                                        </p:tav>
                                      </p:tavLst>
                                    </p:anim>
                                    <p:anim calcmode="discrete" valueType="clr">
                                      <p:cBhvr>
                                        <p:cTn id="20" dur="80"/>
                                        <p:tgtEl>
                                          <p:spTgt spid="41987"/>
                                        </p:tgtEl>
                                        <p:attrNameLst>
                                          <p:attrName>fillcolor</p:attrName>
                                        </p:attrNameLst>
                                      </p:cBhvr>
                                      <p:tavLst>
                                        <p:tav tm="0">
                                          <p:val>
                                            <p:clrVal>
                                              <a:schemeClr val="accent2"/>
                                            </p:clrVal>
                                          </p:val>
                                        </p:tav>
                                        <p:tav tm="50000">
                                          <p:val>
                                            <p:clrVal>
                                              <a:schemeClr val="hlink"/>
                                            </p:clrVal>
                                          </p:val>
                                        </p:tav>
                                      </p:tavLst>
                                    </p:anim>
                                    <p:set>
                                      <p:cBhvr>
                                        <p:cTn id="21" dur="80"/>
                                        <p:tgtEl>
                                          <p:spTgt spid="41987"/>
                                        </p:tgtEl>
                                        <p:attrNameLst>
                                          <p:attrName>fill.type</p:attrName>
                                        </p:attrNameLst>
                                      </p:cBhvr>
                                      <p:to>
                                        <p:strVal val="solid"/>
                                      </p:to>
                                    </p:set>
                                  </p:childTnLst>
                                </p:cTn>
                              </p:par>
                            </p:childTnLst>
                          </p:cTn>
                        </p:par>
                        <p:par>
                          <p:cTn id="22" fill="hold">
                            <p:stCondLst>
                              <p:cond delay="120"/>
                            </p:stCondLst>
                            <p:childTnLst>
                              <p:par>
                                <p:cTn id="23" presetID="27" presetClass="entr" presetSubtype="0" fill="hold" grpId="0" nodeType="afterEffect">
                                  <p:stCondLst>
                                    <p:cond delay="0"/>
                                  </p:stCondLst>
                                  <p:iterate type="lt">
                                    <p:tmPct val="50000"/>
                                  </p:iterate>
                                  <p:childTnLst>
                                    <p:set>
                                      <p:cBhvr>
                                        <p:cTn id="24" dur="1" fill="hold">
                                          <p:stCondLst>
                                            <p:cond delay="0"/>
                                          </p:stCondLst>
                                        </p:cTn>
                                        <p:tgtEl>
                                          <p:spTgt spid="41988"/>
                                        </p:tgtEl>
                                        <p:attrNameLst>
                                          <p:attrName>style.visibility</p:attrName>
                                        </p:attrNameLst>
                                      </p:cBhvr>
                                      <p:to>
                                        <p:strVal val="visible"/>
                                      </p:to>
                                    </p:set>
                                    <p:anim calcmode="discrete" valueType="clr">
                                      <p:cBhvr override="childStyle">
                                        <p:cTn id="25" dur="80"/>
                                        <p:tgtEl>
                                          <p:spTgt spid="41988"/>
                                        </p:tgtEl>
                                        <p:attrNameLst>
                                          <p:attrName>style.color</p:attrName>
                                        </p:attrNameLst>
                                      </p:cBhvr>
                                      <p:tavLst>
                                        <p:tav tm="0">
                                          <p:val>
                                            <p:clrVal>
                                              <a:schemeClr val="accent2"/>
                                            </p:clrVal>
                                          </p:val>
                                        </p:tav>
                                        <p:tav tm="50000">
                                          <p:val>
                                            <p:clrVal>
                                              <a:schemeClr val="hlink"/>
                                            </p:clrVal>
                                          </p:val>
                                        </p:tav>
                                      </p:tavLst>
                                    </p:anim>
                                    <p:anim calcmode="discrete" valueType="clr">
                                      <p:cBhvr>
                                        <p:cTn id="26" dur="80"/>
                                        <p:tgtEl>
                                          <p:spTgt spid="41988"/>
                                        </p:tgtEl>
                                        <p:attrNameLst>
                                          <p:attrName>fillcolor</p:attrName>
                                        </p:attrNameLst>
                                      </p:cBhvr>
                                      <p:tavLst>
                                        <p:tav tm="0">
                                          <p:val>
                                            <p:clrVal>
                                              <a:schemeClr val="accent2"/>
                                            </p:clrVal>
                                          </p:val>
                                        </p:tav>
                                        <p:tav tm="50000">
                                          <p:val>
                                            <p:clrVal>
                                              <a:schemeClr val="hlink"/>
                                            </p:clrVal>
                                          </p:val>
                                        </p:tav>
                                      </p:tavLst>
                                    </p:anim>
                                    <p:set>
                                      <p:cBhvr>
                                        <p:cTn id="27" dur="80"/>
                                        <p:tgtEl>
                                          <p:spTgt spid="41988"/>
                                        </p:tgtEl>
                                        <p:attrNameLst>
                                          <p:attrName>fill.type</p:attrName>
                                        </p:attrNameLst>
                                      </p:cBhvr>
                                      <p:to>
                                        <p:strVal val="solid"/>
                                      </p:to>
                                    </p:set>
                                  </p:childTnLst>
                                </p:cTn>
                              </p:par>
                            </p:childTnLst>
                          </p:cTn>
                        </p:par>
                        <p:par>
                          <p:cTn id="28" fill="hold">
                            <p:stCondLst>
                              <p:cond delay="160"/>
                            </p:stCondLst>
                            <p:childTnLst>
                              <p:par>
                                <p:cTn id="29" presetID="27" presetClass="entr" presetSubtype="0" fill="hold" grpId="0" nodeType="afterEffect">
                                  <p:stCondLst>
                                    <p:cond delay="0"/>
                                  </p:stCondLst>
                                  <p:iterate type="lt">
                                    <p:tmPct val="50000"/>
                                  </p:iterate>
                                  <p:childTnLst>
                                    <p:set>
                                      <p:cBhvr>
                                        <p:cTn id="30" dur="1" fill="hold">
                                          <p:stCondLst>
                                            <p:cond delay="0"/>
                                          </p:stCondLst>
                                        </p:cTn>
                                        <p:tgtEl>
                                          <p:spTgt spid="41991"/>
                                        </p:tgtEl>
                                        <p:attrNameLst>
                                          <p:attrName>style.visibility</p:attrName>
                                        </p:attrNameLst>
                                      </p:cBhvr>
                                      <p:to>
                                        <p:strVal val="visible"/>
                                      </p:to>
                                    </p:set>
                                    <p:anim calcmode="discrete" valueType="clr">
                                      <p:cBhvr override="childStyle">
                                        <p:cTn id="31" dur="80"/>
                                        <p:tgtEl>
                                          <p:spTgt spid="41991"/>
                                        </p:tgtEl>
                                        <p:attrNameLst>
                                          <p:attrName>style.color</p:attrName>
                                        </p:attrNameLst>
                                      </p:cBhvr>
                                      <p:tavLst>
                                        <p:tav tm="0">
                                          <p:val>
                                            <p:clrVal>
                                              <a:schemeClr val="accent2"/>
                                            </p:clrVal>
                                          </p:val>
                                        </p:tav>
                                        <p:tav tm="50000">
                                          <p:val>
                                            <p:clrVal>
                                              <a:schemeClr val="hlink"/>
                                            </p:clrVal>
                                          </p:val>
                                        </p:tav>
                                      </p:tavLst>
                                    </p:anim>
                                    <p:anim calcmode="discrete" valueType="clr">
                                      <p:cBhvr>
                                        <p:cTn id="32" dur="80"/>
                                        <p:tgtEl>
                                          <p:spTgt spid="41991"/>
                                        </p:tgtEl>
                                        <p:attrNameLst>
                                          <p:attrName>fillcolor</p:attrName>
                                        </p:attrNameLst>
                                      </p:cBhvr>
                                      <p:tavLst>
                                        <p:tav tm="0">
                                          <p:val>
                                            <p:clrVal>
                                              <a:schemeClr val="accent2"/>
                                            </p:clrVal>
                                          </p:val>
                                        </p:tav>
                                        <p:tav tm="50000">
                                          <p:val>
                                            <p:clrVal>
                                              <a:schemeClr val="hlink"/>
                                            </p:clrVal>
                                          </p:val>
                                        </p:tav>
                                      </p:tavLst>
                                    </p:anim>
                                    <p:set>
                                      <p:cBhvr>
                                        <p:cTn id="33" dur="80"/>
                                        <p:tgtEl>
                                          <p:spTgt spid="41991"/>
                                        </p:tgtEl>
                                        <p:attrNameLst>
                                          <p:attrName>fill.type</p:attrName>
                                        </p:attrNameLst>
                                      </p:cBhvr>
                                      <p:to>
                                        <p:strVal val="solid"/>
                                      </p:to>
                                    </p:set>
                                  </p:childTnLst>
                                </p:cTn>
                              </p:par>
                            </p:childTnLst>
                          </p:cTn>
                        </p:par>
                        <p:par>
                          <p:cTn id="34" fill="hold">
                            <p:stCondLst>
                              <p:cond delay="200"/>
                            </p:stCondLst>
                            <p:childTnLst>
                              <p:par>
                                <p:cTn id="35" presetID="27" presetClass="entr" presetSubtype="0" fill="hold" grpId="0" nodeType="afterEffect">
                                  <p:stCondLst>
                                    <p:cond delay="0"/>
                                  </p:stCondLst>
                                  <p:iterate type="lt">
                                    <p:tmPct val="50000"/>
                                  </p:iterate>
                                  <p:childTnLst>
                                    <p:set>
                                      <p:cBhvr>
                                        <p:cTn id="36" dur="1" fill="hold">
                                          <p:stCondLst>
                                            <p:cond delay="0"/>
                                          </p:stCondLst>
                                        </p:cTn>
                                        <p:tgtEl>
                                          <p:spTgt spid="41989"/>
                                        </p:tgtEl>
                                        <p:attrNameLst>
                                          <p:attrName>style.visibility</p:attrName>
                                        </p:attrNameLst>
                                      </p:cBhvr>
                                      <p:to>
                                        <p:strVal val="visible"/>
                                      </p:to>
                                    </p:set>
                                    <p:anim calcmode="discrete" valueType="clr">
                                      <p:cBhvr override="childStyle">
                                        <p:cTn id="37" dur="80"/>
                                        <p:tgtEl>
                                          <p:spTgt spid="41989"/>
                                        </p:tgtEl>
                                        <p:attrNameLst>
                                          <p:attrName>style.color</p:attrName>
                                        </p:attrNameLst>
                                      </p:cBhvr>
                                      <p:tavLst>
                                        <p:tav tm="0">
                                          <p:val>
                                            <p:clrVal>
                                              <a:schemeClr val="accent2"/>
                                            </p:clrVal>
                                          </p:val>
                                        </p:tav>
                                        <p:tav tm="50000">
                                          <p:val>
                                            <p:clrVal>
                                              <a:schemeClr val="hlink"/>
                                            </p:clrVal>
                                          </p:val>
                                        </p:tav>
                                      </p:tavLst>
                                    </p:anim>
                                    <p:anim calcmode="discrete" valueType="clr">
                                      <p:cBhvr>
                                        <p:cTn id="38" dur="80"/>
                                        <p:tgtEl>
                                          <p:spTgt spid="41989"/>
                                        </p:tgtEl>
                                        <p:attrNameLst>
                                          <p:attrName>fillcolor</p:attrName>
                                        </p:attrNameLst>
                                      </p:cBhvr>
                                      <p:tavLst>
                                        <p:tav tm="0">
                                          <p:val>
                                            <p:clrVal>
                                              <a:schemeClr val="accent2"/>
                                            </p:clrVal>
                                          </p:val>
                                        </p:tav>
                                        <p:tav tm="50000">
                                          <p:val>
                                            <p:clrVal>
                                              <a:schemeClr val="hlink"/>
                                            </p:clrVal>
                                          </p:val>
                                        </p:tav>
                                      </p:tavLst>
                                    </p:anim>
                                    <p:set>
                                      <p:cBhvr>
                                        <p:cTn id="39" dur="80"/>
                                        <p:tgtEl>
                                          <p:spTgt spid="41989"/>
                                        </p:tgtEl>
                                        <p:attrNameLst>
                                          <p:attrName>fill.type</p:attrName>
                                        </p:attrNameLst>
                                      </p:cBhvr>
                                      <p:to>
                                        <p:strVal val="solid"/>
                                      </p:to>
                                    </p:set>
                                  </p:childTnLst>
                                </p:cTn>
                              </p:par>
                            </p:childTnLst>
                          </p:cTn>
                        </p:par>
                        <p:par>
                          <p:cTn id="40" fill="hold">
                            <p:stCondLst>
                              <p:cond delay="240"/>
                            </p:stCondLst>
                            <p:childTnLst>
                              <p:par>
                                <p:cTn id="41" presetID="27" presetClass="entr" presetSubtype="0" fill="hold" grpId="0" nodeType="afterEffect">
                                  <p:stCondLst>
                                    <p:cond delay="0"/>
                                  </p:stCondLst>
                                  <p:iterate type="lt">
                                    <p:tmPct val="50000"/>
                                  </p:iterate>
                                  <p:childTnLst>
                                    <p:set>
                                      <p:cBhvr>
                                        <p:cTn id="42" dur="1" fill="hold">
                                          <p:stCondLst>
                                            <p:cond delay="0"/>
                                          </p:stCondLst>
                                        </p:cTn>
                                        <p:tgtEl>
                                          <p:spTgt spid="41990"/>
                                        </p:tgtEl>
                                        <p:attrNameLst>
                                          <p:attrName>style.visibility</p:attrName>
                                        </p:attrNameLst>
                                      </p:cBhvr>
                                      <p:to>
                                        <p:strVal val="visible"/>
                                      </p:to>
                                    </p:set>
                                    <p:anim calcmode="discrete" valueType="clr">
                                      <p:cBhvr override="childStyle">
                                        <p:cTn id="43" dur="80"/>
                                        <p:tgtEl>
                                          <p:spTgt spid="41990"/>
                                        </p:tgtEl>
                                        <p:attrNameLst>
                                          <p:attrName>style.color</p:attrName>
                                        </p:attrNameLst>
                                      </p:cBhvr>
                                      <p:tavLst>
                                        <p:tav tm="0">
                                          <p:val>
                                            <p:clrVal>
                                              <a:schemeClr val="accent2"/>
                                            </p:clrVal>
                                          </p:val>
                                        </p:tav>
                                        <p:tav tm="50000">
                                          <p:val>
                                            <p:clrVal>
                                              <a:schemeClr val="hlink"/>
                                            </p:clrVal>
                                          </p:val>
                                        </p:tav>
                                      </p:tavLst>
                                    </p:anim>
                                    <p:anim calcmode="discrete" valueType="clr">
                                      <p:cBhvr>
                                        <p:cTn id="44" dur="80"/>
                                        <p:tgtEl>
                                          <p:spTgt spid="41990"/>
                                        </p:tgtEl>
                                        <p:attrNameLst>
                                          <p:attrName>fillcolor</p:attrName>
                                        </p:attrNameLst>
                                      </p:cBhvr>
                                      <p:tavLst>
                                        <p:tav tm="0">
                                          <p:val>
                                            <p:clrVal>
                                              <a:schemeClr val="accent2"/>
                                            </p:clrVal>
                                          </p:val>
                                        </p:tav>
                                        <p:tav tm="50000">
                                          <p:val>
                                            <p:clrVal>
                                              <a:schemeClr val="hlink"/>
                                            </p:clrVal>
                                          </p:val>
                                        </p:tav>
                                      </p:tavLst>
                                    </p:anim>
                                    <p:set>
                                      <p:cBhvr>
                                        <p:cTn id="45" dur="80"/>
                                        <p:tgtEl>
                                          <p:spTgt spid="41990"/>
                                        </p:tgtEl>
                                        <p:attrNameLst>
                                          <p:attrName>fill.type</p:attrName>
                                        </p:attrNameLst>
                                      </p:cBhvr>
                                      <p:to>
                                        <p:strVal val="solid"/>
                                      </p:to>
                                    </p:set>
                                  </p:childTnLst>
                                </p:cTn>
                              </p:par>
                            </p:childTnLst>
                          </p:cTn>
                        </p:par>
                        <p:par>
                          <p:cTn id="46" fill="hold">
                            <p:stCondLst>
                              <p:cond delay="280"/>
                            </p:stCondLst>
                            <p:childTnLst>
                              <p:par>
                                <p:cTn id="47" presetID="9" presetClass="entr" presetSubtype="0" fill="hold" nodeType="afterEffect">
                                  <p:stCondLst>
                                    <p:cond delay="0"/>
                                  </p:stCondLst>
                                  <p:childTnLst>
                                    <p:set>
                                      <p:cBhvr>
                                        <p:cTn id="48" dur="1" fill="hold">
                                          <p:stCondLst>
                                            <p:cond delay="0"/>
                                          </p:stCondLst>
                                        </p:cTn>
                                        <p:tgtEl>
                                          <p:spTgt spid="41992"/>
                                        </p:tgtEl>
                                        <p:attrNameLst>
                                          <p:attrName>style.visibility</p:attrName>
                                        </p:attrNameLst>
                                      </p:cBhvr>
                                      <p:to>
                                        <p:strVal val="visible"/>
                                      </p:to>
                                    </p:set>
                                    <p:animEffect transition="in" filter="dissolve">
                                      <p:cBhvr>
                                        <p:cTn id="49" dur="500"/>
                                        <p:tgtEl>
                                          <p:spTgt spid="41992"/>
                                        </p:tgtEl>
                                      </p:cBhvr>
                                    </p:animEffect>
                                  </p:childTnLst>
                                </p:cTn>
                              </p:par>
                              <p:par>
                                <p:cTn id="50" presetID="9" presetClass="entr" presetSubtype="0" fill="hold" nodeType="withEffect">
                                  <p:stCondLst>
                                    <p:cond delay="0"/>
                                  </p:stCondLst>
                                  <p:childTnLst>
                                    <p:set>
                                      <p:cBhvr>
                                        <p:cTn id="51" dur="1" fill="hold">
                                          <p:stCondLst>
                                            <p:cond delay="0"/>
                                          </p:stCondLst>
                                        </p:cTn>
                                        <p:tgtEl>
                                          <p:spTgt spid="41993"/>
                                        </p:tgtEl>
                                        <p:attrNameLst>
                                          <p:attrName>style.visibility</p:attrName>
                                        </p:attrNameLst>
                                      </p:cBhvr>
                                      <p:to>
                                        <p:strVal val="visible"/>
                                      </p:to>
                                    </p:set>
                                    <p:animEffect transition="in" filter="dissolve">
                                      <p:cBhvr>
                                        <p:cTn id="52" dur="500"/>
                                        <p:tgtEl>
                                          <p:spTgt spid="41993"/>
                                        </p:tgtEl>
                                      </p:cBhvr>
                                    </p:animEffect>
                                  </p:childTnLst>
                                </p:cTn>
                              </p:par>
                              <p:par>
                                <p:cTn id="53" presetID="9" presetClass="entr" presetSubtype="0" fill="hold" nodeType="withEffect">
                                  <p:stCondLst>
                                    <p:cond delay="0"/>
                                  </p:stCondLst>
                                  <p:childTnLst>
                                    <p:set>
                                      <p:cBhvr>
                                        <p:cTn id="54" dur="1" fill="hold">
                                          <p:stCondLst>
                                            <p:cond delay="0"/>
                                          </p:stCondLst>
                                        </p:cTn>
                                        <p:tgtEl>
                                          <p:spTgt spid="41994"/>
                                        </p:tgtEl>
                                        <p:attrNameLst>
                                          <p:attrName>style.visibility</p:attrName>
                                        </p:attrNameLst>
                                      </p:cBhvr>
                                      <p:to>
                                        <p:strVal val="visible"/>
                                      </p:to>
                                    </p:set>
                                    <p:animEffect transition="in" filter="dissolve">
                                      <p:cBhvr>
                                        <p:cTn id="55" dur="500"/>
                                        <p:tgtEl>
                                          <p:spTgt spid="41994"/>
                                        </p:tgtEl>
                                      </p:cBhvr>
                                    </p:animEffect>
                                  </p:childTnLst>
                                </p:cTn>
                              </p:par>
                            </p:childTnLst>
                          </p:cTn>
                        </p:par>
                        <p:par>
                          <p:cTn id="56" fill="hold">
                            <p:stCondLst>
                              <p:cond delay="780"/>
                            </p:stCondLst>
                            <p:childTnLst>
                              <p:par>
                                <p:cTn id="57" presetID="9" presetClass="entr" presetSubtype="0" fill="hold" nodeType="afterEffect">
                                  <p:stCondLst>
                                    <p:cond delay="0"/>
                                  </p:stCondLst>
                                  <p:childTnLst>
                                    <p:set>
                                      <p:cBhvr>
                                        <p:cTn id="58" dur="1" fill="hold">
                                          <p:stCondLst>
                                            <p:cond delay="0"/>
                                          </p:stCondLst>
                                        </p:cTn>
                                        <p:tgtEl>
                                          <p:spTgt spid="41998"/>
                                        </p:tgtEl>
                                        <p:attrNameLst>
                                          <p:attrName>style.visibility</p:attrName>
                                        </p:attrNameLst>
                                      </p:cBhvr>
                                      <p:to>
                                        <p:strVal val="visible"/>
                                      </p:to>
                                    </p:set>
                                    <p:animEffect transition="in" filter="dissolve">
                                      <p:cBhvr>
                                        <p:cTn id="59" dur="500"/>
                                        <p:tgtEl>
                                          <p:spTgt spid="41998"/>
                                        </p:tgtEl>
                                      </p:cBhvr>
                                    </p:animEffect>
                                  </p:childTnLst>
                                </p:cTn>
                              </p:par>
                              <p:par>
                                <p:cTn id="60" presetID="9" presetClass="entr" presetSubtype="0" fill="hold" nodeType="withEffect">
                                  <p:stCondLst>
                                    <p:cond delay="0"/>
                                  </p:stCondLst>
                                  <p:childTnLst>
                                    <p:set>
                                      <p:cBhvr>
                                        <p:cTn id="61" dur="1" fill="hold">
                                          <p:stCondLst>
                                            <p:cond delay="0"/>
                                          </p:stCondLst>
                                        </p:cTn>
                                        <p:tgtEl>
                                          <p:spTgt spid="42031"/>
                                        </p:tgtEl>
                                        <p:attrNameLst>
                                          <p:attrName>style.visibility</p:attrName>
                                        </p:attrNameLst>
                                      </p:cBhvr>
                                      <p:to>
                                        <p:strVal val="visible"/>
                                      </p:to>
                                    </p:set>
                                    <p:animEffect transition="in" filter="dissolve">
                                      <p:cBhvr>
                                        <p:cTn id="62" dur="500"/>
                                        <p:tgtEl>
                                          <p:spTgt spid="42031"/>
                                        </p:tgtEl>
                                      </p:cBhvr>
                                    </p:animEffect>
                                  </p:childTnLst>
                                </p:cTn>
                              </p:par>
                              <p:par>
                                <p:cTn id="63" presetID="9" presetClass="entr" presetSubtype="0" fill="hold" nodeType="withEffect">
                                  <p:stCondLst>
                                    <p:cond delay="0"/>
                                  </p:stCondLst>
                                  <p:childTnLst>
                                    <p:set>
                                      <p:cBhvr>
                                        <p:cTn id="64" dur="1" fill="hold">
                                          <p:stCondLst>
                                            <p:cond delay="0"/>
                                          </p:stCondLst>
                                        </p:cTn>
                                        <p:tgtEl>
                                          <p:spTgt spid="42036"/>
                                        </p:tgtEl>
                                        <p:attrNameLst>
                                          <p:attrName>style.visibility</p:attrName>
                                        </p:attrNameLst>
                                      </p:cBhvr>
                                      <p:to>
                                        <p:strVal val="visible"/>
                                      </p:to>
                                    </p:set>
                                    <p:animEffect transition="in" filter="dissolve">
                                      <p:cBhvr>
                                        <p:cTn id="65" dur="500"/>
                                        <p:tgtEl>
                                          <p:spTgt spid="42036"/>
                                        </p:tgtEl>
                                      </p:cBhvr>
                                    </p:animEffect>
                                  </p:childTnLst>
                                </p:cTn>
                              </p:par>
                              <p:par>
                                <p:cTn id="66" presetID="9" presetClass="entr" presetSubtype="0" fill="hold" nodeType="withEffect">
                                  <p:stCondLst>
                                    <p:cond delay="0"/>
                                  </p:stCondLst>
                                  <p:childTnLst>
                                    <p:set>
                                      <p:cBhvr>
                                        <p:cTn id="67" dur="1" fill="hold">
                                          <p:stCondLst>
                                            <p:cond delay="0"/>
                                          </p:stCondLst>
                                        </p:cTn>
                                        <p:tgtEl>
                                          <p:spTgt spid="42051"/>
                                        </p:tgtEl>
                                        <p:attrNameLst>
                                          <p:attrName>style.visibility</p:attrName>
                                        </p:attrNameLst>
                                      </p:cBhvr>
                                      <p:to>
                                        <p:strVal val="visible"/>
                                      </p:to>
                                    </p:set>
                                    <p:animEffect transition="in" filter="dissolve">
                                      <p:cBhvr>
                                        <p:cTn id="68" dur="500"/>
                                        <p:tgtEl>
                                          <p:spTgt spid="42051"/>
                                        </p:tgtEl>
                                      </p:cBhvr>
                                    </p:animEffect>
                                  </p:childTnLst>
                                </p:cTn>
                              </p:par>
                              <p:par>
                                <p:cTn id="69" presetID="9" presetClass="entr" presetSubtype="0" fill="hold" nodeType="withEffect">
                                  <p:stCondLst>
                                    <p:cond delay="0"/>
                                  </p:stCondLst>
                                  <p:childTnLst>
                                    <p:set>
                                      <p:cBhvr>
                                        <p:cTn id="70" dur="1" fill="hold">
                                          <p:stCondLst>
                                            <p:cond delay="0"/>
                                          </p:stCondLst>
                                        </p:cTn>
                                        <p:tgtEl>
                                          <p:spTgt spid="42057"/>
                                        </p:tgtEl>
                                        <p:attrNameLst>
                                          <p:attrName>style.visibility</p:attrName>
                                        </p:attrNameLst>
                                      </p:cBhvr>
                                      <p:to>
                                        <p:strVal val="visible"/>
                                      </p:to>
                                    </p:set>
                                    <p:animEffect transition="in" filter="dissolve">
                                      <p:cBhvr>
                                        <p:cTn id="71" dur="500"/>
                                        <p:tgtEl>
                                          <p:spTgt spid="42057"/>
                                        </p:tgtEl>
                                      </p:cBhvr>
                                    </p:animEffect>
                                  </p:childTnLst>
                                </p:cTn>
                              </p:par>
                              <p:par>
                                <p:cTn id="72" presetID="9" presetClass="entr" presetSubtype="0" fill="hold" nodeType="withEffect">
                                  <p:stCondLst>
                                    <p:cond delay="0"/>
                                  </p:stCondLst>
                                  <p:childTnLst>
                                    <p:set>
                                      <p:cBhvr>
                                        <p:cTn id="73" dur="1" fill="hold">
                                          <p:stCondLst>
                                            <p:cond delay="0"/>
                                          </p:stCondLst>
                                        </p:cTn>
                                        <p:tgtEl>
                                          <p:spTgt spid="42062"/>
                                        </p:tgtEl>
                                        <p:attrNameLst>
                                          <p:attrName>style.visibility</p:attrName>
                                        </p:attrNameLst>
                                      </p:cBhvr>
                                      <p:to>
                                        <p:strVal val="visible"/>
                                      </p:to>
                                    </p:set>
                                    <p:animEffect transition="in" filter="dissolve">
                                      <p:cBhvr>
                                        <p:cTn id="74" dur="500"/>
                                        <p:tgtEl>
                                          <p:spTgt spid="42062"/>
                                        </p:tgtEl>
                                      </p:cBhvr>
                                    </p:animEffect>
                                  </p:childTnLst>
                                </p:cTn>
                              </p:par>
                            </p:childTnLst>
                          </p:cTn>
                        </p:par>
                        <p:par>
                          <p:cTn id="75" fill="hold">
                            <p:stCondLst>
                              <p:cond delay="1280"/>
                            </p:stCondLst>
                            <p:childTnLst>
                              <p:par>
                                <p:cTn id="76" presetID="22" presetClass="entr" presetSubtype="8" fill="hold" grpId="0" nodeType="afterEffect">
                                  <p:stCondLst>
                                    <p:cond delay="0"/>
                                  </p:stCondLst>
                                  <p:childTnLst>
                                    <p:set>
                                      <p:cBhvr>
                                        <p:cTn id="77" dur="1" fill="hold">
                                          <p:stCondLst>
                                            <p:cond delay="0"/>
                                          </p:stCondLst>
                                        </p:cTn>
                                        <p:tgtEl>
                                          <p:spTgt spid="41999"/>
                                        </p:tgtEl>
                                        <p:attrNameLst>
                                          <p:attrName>style.visibility</p:attrName>
                                        </p:attrNameLst>
                                      </p:cBhvr>
                                      <p:to>
                                        <p:strVal val="visible"/>
                                      </p:to>
                                    </p:set>
                                    <p:animEffect transition="in" filter="wipe(left)">
                                      <p:cBhvr>
                                        <p:cTn id="78" dur="500"/>
                                        <p:tgtEl>
                                          <p:spTgt spid="41999"/>
                                        </p:tgtEl>
                                      </p:cBhvr>
                                    </p:animEffect>
                                  </p:childTnLst>
                                </p:cTn>
                              </p:par>
                              <p:par>
                                <p:cTn id="79" presetID="22" presetClass="entr" presetSubtype="8" fill="hold" grpId="0" nodeType="withEffect">
                                  <p:stCondLst>
                                    <p:cond delay="0"/>
                                  </p:stCondLst>
                                  <p:childTnLst>
                                    <p:set>
                                      <p:cBhvr>
                                        <p:cTn id="80" dur="1" fill="hold">
                                          <p:stCondLst>
                                            <p:cond delay="0"/>
                                          </p:stCondLst>
                                        </p:cTn>
                                        <p:tgtEl>
                                          <p:spTgt spid="42056"/>
                                        </p:tgtEl>
                                        <p:attrNameLst>
                                          <p:attrName>style.visibility</p:attrName>
                                        </p:attrNameLst>
                                      </p:cBhvr>
                                      <p:to>
                                        <p:strVal val="visible"/>
                                      </p:to>
                                    </p:set>
                                    <p:animEffect transition="in" filter="wipe(left)">
                                      <p:cBhvr>
                                        <p:cTn id="81" dur="500"/>
                                        <p:tgtEl>
                                          <p:spTgt spid="420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5" grpId="0" animBg="1"/>
      <p:bldP spid="41986" grpId="0" animBg="1"/>
      <p:bldP spid="41987" grpId="0" animBg="1"/>
      <p:bldP spid="41988" grpId="0" animBg="1"/>
      <p:bldP spid="41989" grpId="0" animBg="1"/>
      <p:bldP spid="41990" grpId="0" animBg="1"/>
      <p:bldP spid="41991" grpId="0" animBg="1"/>
      <p:bldP spid="41999" grpId="0" animBg="1"/>
      <p:bldP spid="4205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4" name="矩形 10"/>
          <p:cNvSpPr>
            <a:spLocks noChangeArrowheads="1"/>
          </p:cNvSpPr>
          <p:nvPr/>
        </p:nvSpPr>
        <p:spPr bwMode="auto">
          <a:xfrm>
            <a:off x="4440238" y="2343150"/>
            <a:ext cx="3168650" cy="3097213"/>
          </a:xfrm>
          <a:prstGeom prst="rect">
            <a:avLst/>
          </a:prstGeom>
          <a:solidFill>
            <a:schemeClr val="accent1"/>
          </a:solidFill>
          <a:ln w="25400">
            <a:no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sp>
        <p:nvSpPr>
          <p:cNvPr id="43015" name="矩形 11"/>
          <p:cNvSpPr>
            <a:spLocks noChangeArrowheads="1"/>
          </p:cNvSpPr>
          <p:nvPr/>
        </p:nvSpPr>
        <p:spPr bwMode="auto">
          <a:xfrm>
            <a:off x="7680325" y="3927475"/>
            <a:ext cx="3168650" cy="1508125"/>
          </a:xfrm>
          <a:prstGeom prst="rect">
            <a:avLst/>
          </a:prstGeom>
          <a:solidFill>
            <a:srgbClr val="2B2E30"/>
          </a:solidFill>
          <a:ln w="25400">
            <a:no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sp>
        <p:nvSpPr>
          <p:cNvPr id="43016" name="矩形 12"/>
          <p:cNvSpPr>
            <a:spLocks noChangeArrowheads="1"/>
          </p:cNvSpPr>
          <p:nvPr/>
        </p:nvSpPr>
        <p:spPr bwMode="auto">
          <a:xfrm>
            <a:off x="7680325" y="2343150"/>
            <a:ext cx="3168650" cy="1508125"/>
          </a:xfrm>
          <a:prstGeom prst="rect">
            <a:avLst/>
          </a:prstGeom>
          <a:solidFill>
            <a:srgbClr val="2B2E30"/>
          </a:solidFill>
          <a:ln w="25400">
            <a:no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sp>
        <p:nvSpPr>
          <p:cNvPr id="43017" name="矩形 13"/>
          <p:cNvSpPr>
            <a:spLocks noChangeArrowheads="1"/>
          </p:cNvSpPr>
          <p:nvPr/>
        </p:nvSpPr>
        <p:spPr bwMode="auto">
          <a:xfrm>
            <a:off x="1200150" y="2343150"/>
            <a:ext cx="3168650" cy="1508125"/>
          </a:xfrm>
          <a:prstGeom prst="rect">
            <a:avLst/>
          </a:prstGeom>
          <a:solidFill>
            <a:srgbClr val="2B2E30"/>
          </a:solidFill>
          <a:ln w="25400">
            <a:no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sp>
        <p:nvSpPr>
          <p:cNvPr id="43018" name="矩形 14"/>
          <p:cNvSpPr>
            <a:spLocks noChangeArrowheads="1"/>
          </p:cNvSpPr>
          <p:nvPr/>
        </p:nvSpPr>
        <p:spPr bwMode="auto">
          <a:xfrm>
            <a:off x="1200150" y="3914775"/>
            <a:ext cx="3168650" cy="1508125"/>
          </a:xfrm>
          <a:prstGeom prst="rect">
            <a:avLst/>
          </a:prstGeom>
          <a:solidFill>
            <a:srgbClr val="2B2E30"/>
          </a:solidFill>
          <a:ln w="25400">
            <a:noFill/>
            <a:bevel/>
            <a:headEnd/>
            <a:tailEnd/>
          </a:ln>
        </p:spPr>
        <p:txBody>
          <a:bodyPr anchor="ctr"/>
          <a:lstStyle/>
          <a:p>
            <a:pPr algn="ctr">
              <a:buFont typeface="Arial" charset="0"/>
              <a:buNone/>
            </a:pPr>
            <a:endParaRPr lang="zh-CN" altLang="en-US">
              <a:solidFill>
                <a:srgbClr val="FFFFFF"/>
              </a:solidFill>
              <a:ea typeface="造字工房悦黑体验版常规体" pitchFamily="50" charset="-122"/>
            </a:endParaRPr>
          </a:p>
        </p:txBody>
      </p:sp>
      <p:sp>
        <p:nvSpPr>
          <p:cNvPr id="43020" name="文本框 16"/>
          <p:cNvSpPr>
            <a:spLocks noChangeArrowheads="1"/>
          </p:cNvSpPr>
          <p:nvPr/>
        </p:nvSpPr>
        <p:spPr bwMode="auto">
          <a:xfrm>
            <a:off x="5184775" y="3359150"/>
            <a:ext cx="1893888" cy="1066800"/>
          </a:xfrm>
          <a:prstGeom prst="rect">
            <a:avLst/>
          </a:prstGeom>
          <a:noFill/>
          <a:ln w="9525">
            <a:noFill/>
            <a:miter lim="800000"/>
            <a:headEnd/>
            <a:tailEnd/>
          </a:ln>
        </p:spPr>
        <p:txBody>
          <a:bodyPr>
            <a:spAutoFit/>
          </a:bodyPr>
          <a:lstStyle/>
          <a:p>
            <a:pPr>
              <a:buFont typeface="Arial" charset="0"/>
              <a:buNone/>
            </a:pPr>
            <a:r>
              <a:rPr lang="zh-CN" altLang="en-US" sz="3200">
                <a:solidFill>
                  <a:schemeClr val="bg1"/>
                </a:solidFill>
                <a:latin typeface="微软雅黑" pitchFamily="34" charset="-122"/>
                <a:ea typeface="微软雅黑" pitchFamily="34" charset="-122"/>
                <a:sym typeface="造字工房悦黑体验版常规体" pitchFamily="50" charset="-122"/>
              </a:rPr>
              <a:t>在此输入</a:t>
            </a:r>
          </a:p>
          <a:p>
            <a:pPr>
              <a:buFont typeface="Arial" charset="0"/>
              <a:buNone/>
            </a:pPr>
            <a:r>
              <a:rPr lang="zh-CN" altLang="en-US" sz="3200">
                <a:solidFill>
                  <a:schemeClr val="bg1"/>
                </a:solidFill>
                <a:latin typeface="微软雅黑" pitchFamily="34" charset="-122"/>
                <a:ea typeface="微软雅黑" pitchFamily="34" charset="-122"/>
                <a:sym typeface="造字工房悦黑体验版常规体" pitchFamily="50" charset="-122"/>
              </a:rPr>
              <a:t>标题内容</a:t>
            </a:r>
          </a:p>
        </p:txBody>
      </p:sp>
      <p:sp>
        <p:nvSpPr>
          <p:cNvPr id="43021" name="文本框 17"/>
          <p:cNvSpPr>
            <a:spLocks noChangeArrowheads="1"/>
          </p:cNvSpPr>
          <p:nvPr/>
        </p:nvSpPr>
        <p:spPr bwMode="auto">
          <a:xfrm>
            <a:off x="1616075" y="2925763"/>
            <a:ext cx="2587625" cy="304800"/>
          </a:xfrm>
          <a:prstGeom prst="rect">
            <a:avLst/>
          </a:prstGeom>
          <a:noFill/>
          <a:ln w="9525">
            <a:noFill/>
            <a:miter lim="800000"/>
            <a:headEnd/>
            <a:tailEnd/>
          </a:ln>
        </p:spPr>
        <p:txBody>
          <a:bodyPr>
            <a:spAutoFit/>
          </a:bodyPr>
          <a:lstStyle/>
          <a:p>
            <a:pPr>
              <a:buFont typeface="Arial" charset="0"/>
              <a:buNone/>
            </a:pPr>
            <a:r>
              <a:rPr lang="zh-CN" altLang="en-US" sz="1400">
                <a:solidFill>
                  <a:schemeClr val="bg1"/>
                </a:solidFill>
                <a:ea typeface="微软雅黑" pitchFamily="34" charset="-122"/>
              </a:rPr>
              <a:t>请在这里输入您的文字内容</a:t>
            </a:r>
          </a:p>
        </p:txBody>
      </p:sp>
      <p:sp>
        <p:nvSpPr>
          <p:cNvPr id="43022" name="文本框 18"/>
          <p:cNvSpPr>
            <a:spLocks noChangeArrowheads="1"/>
          </p:cNvSpPr>
          <p:nvPr/>
        </p:nvSpPr>
        <p:spPr bwMode="auto">
          <a:xfrm>
            <a:off x="1616075" y="4481513"/>
            <a:ext cx="2587625" cy="304800"/>
          </a:xfrm>
          <a:prstGeom prst="rect">
            <a:avLst/>
          </a:prstGeom>
          <a:noFill/>
          <a:ln w="9525">
            <a:noFill/>
            <a:miter lim="800000"/>
            <a:headEnd/>
            <a:tailEnd/>
          </a:ln>
        </p:spPr>
        <p:txBody>
          <a:bodyPr>
            <a:spAutoFit/>
          </a:bodyPr>
          <a:lstStyle/>
          <a:p>
            <a:pPr>
              <a:buFont typeface="Arial" charset="0"/>
              <a:buNone/>
            </a:pPr>
            <a:r>
              <a:rPr lang="zh-CN" altLang="en-US" sz="1400">
                <a:solidFill>
                  <a:schemeClr val="bg1"/>
                </a:solidFill>
                <a:ea typeface="微软雅黑" pitchFamily="34" charset="-122"/>
              </a:rPr>
              <a:t>请在这里输入您的文字内容</a:t>
            </a:r>
          </a:p>
        </p:txBody>
      </p:sp>
      <p:sp>
        <p:nvSpPr>
          <p:cNvPr id="43023" name="文本框 19"/>
          <p:cNvSpPr>
            <a:spLocks noChangeArrowheads="1"/>
          </p:cNvSpPr>
          <p:nvPr/>
        </p:nvSpPr>
        <p:spPr bwMode="auto">
          <a:xfrm>
            <a:off x="8228013" y="2925763"/>
            <a:ext cx="2587625" cy="304800"/>
          </a:xfrm>
          <a:prstGeom prst="rect">
            <a:avLst/>
          </a:prstGeom>
          <a:noFill/>
          <a:ln w="9525">
            <a:noFill/>
            <a:miter lim="800000"/>
            <a:headEnd/>
            <a:tailEnd/>
          </a:ln>
        </p:spPr>
        <p:txBody>
          <a:bodyPr>
            <a:spAutoFit/>
          </a:bodyPr>
          <a:lstStyle/>
          <a:p>
            <a:pPr>
              <a:buFont typeface="Arial" charset="0"/>
              <a:buNone/>
            </a:pPr>
            <a:r>
              <a:rPr lang="zh-CN" altLang="en-US" sz="1400">
                <a:solidFill>
                  <a:schemeClr val="bg1"/>
                </a:solidFill>
                <a:ea typeface="微软雅黑" pitchFamily="34" charset="-122"/>
              </a:rPr>
              <a:t>请在这里输入您的文字内容</a:t>
            </a:r>
          </a:p>
        </p:txBody>
      </p:sp>
      <p:sp>
        <p:nvSpPr>
          <p:cNvPr id="43024" name="文本框 20"/>
          <p:cNvSpPr>
            <a:spLocks noChangeArrowheads="1"/>
          </p:cNvSpPr>
          <p:nvPr/>
        </p:nvSpPr>
        <p:spPr bwMode="auto">
          <a:xfrm>
            <a:off x="8229600" y="4484688"/>
            <a:ext cx="2587625" cy="304800"/>
          </a:xfrm>
          <a:prstGeom prst="rect">
            <a:avLst/>
          </a:prstGeom>
          <a:noFill/>
          <a:ln w="9525">
            <a:noFill/>
            <a:miter lim="800000"/>
            <a:headEnd/>
            <a:tailEnd/>
          </a:ln>
        </p:spPr>
        <p:txBody>
          <a:bodyPr>
            <a:spAutoFit/>
          </a:bodyPr>
          <a:lstStyle/>
          <a:p>
            <a:pPr>
              <a:buFont typeface="Arial" charset="0"/>
              <a:buNone/>
            </a:pPr>
            <a:r>
              <a:rPr lang="zh-CN" altLang="en-US" sz="1400">
                <a:solidFill>
                  <a:schemeClr val="bg1"/>
                </a:solidFill>
                <a:ea typeface="微软雅黑" pitchFamily="34" charset="-122"/>
              </a:rPr>
              <a:t>请在这里输入您的文字内容</a:t>
            </a:r>
          </a:p>
        </p:txBody>
      </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43017"/>
                                        </p:tgtEl>
                                        <p:attrNameLst>
                                          <p:attrName>style.visibility</p:attrName>
                                        </p:attrNameLst>
                                      </p:cBhvr>
                                      <p:to>
                                        <p:strVal val="visible"/>
                                      </p:to>
                                    </p:set>
                                    <p:animEffect transition="in" filter="fade">
                                      <p:cBhvr>
                                        <p:cTn id="7" dur="1000"/>
                                        <p:tgtEl>
                                          <p:spTgt spid="43017"/>
                                        </p:tgtEl>
                                      </p:cBhvr>
                                    </p:animEffect>
                                    <p:anim calcmode="lin" valueType="num">
                                      <p:cBhvr>
                                        <p:cTn id="8" dur="1000" fill="hold"/>
                                        <p:tgtEl>
                                          <p:spTgt spid="43017"/>
                                        </p:tgtEl>
                                        <p:attrNameLst>
                                          <p:attrName>ppt_x</p:attrName>
                                        </p:attrNameLst>
                                      </p:cBhvr>
                                      <p:tavLst>
                                        <p:tav tm="0">
                                          <p:val>
                                            <p:strVal val="#ppt_x"/>
                                          </p:val>
                                        </p:tav>
                                        <p:tav tm="100000">
                                          <p:val>
                                            <p:strVal val="#ppt_x"/>
                                          </p:val>
                                        </p:tav>
                                      </p:tavLst>
                                    </p:anim>
                                    <p:anim calcmode="lin" valueType="num">
                                      <p:cBhvr>
                                        <p:cTn id="9" dur="1000" fill="hold"/>
                                        <p:tgtEl>
                                          <p:spTgt spid="43017"/>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43018"/>
                                        </p:tgtEl>
                                        <p:attrNameLst>
                                          <p:attrName>style.visibility</p:attrName>
                                        </p:attrNameLst>
                                      </p:cBhvr>
                                      <p:to>
                                        <p:strVal val="visible"/>
                                      </p:to>
                                    </p:set>
                                    <p:animEffect transition="in" filter="fade">
                                      <p:cBhvr>
                                        <p:cTn id="12" dur="1000"/>
                                        <p:tgtEl>
                                          <p:spTgt spid="43018"/>
                                        </p:tgtEl>
                                      </p:cBhvr>
                                    </p:animEffect>
                                    <p:anim calcmode="lin" valueType="num">
                                      <p:cBhvr>
                                        <p:cTn id="13" dur="1000" fill="hold"/>
                                        <p:tgtEl>
                                          <p:spTgt spid="43018"/>
                                        </p:tgtEl>
                                        <p:attrNameLst>
                                          <p:attrName>ppt_x</p:attrName>
                                        </p:attrNameLst>
                                      </p:cBhvr>
                                      <p:tavLst>
                                        <p:tav tm="0">
                                          <p:val>
                                            <p:strVal val="#ppt_x"/>
                                          </p:val>
                                        </p:tav>
                                        <p:tav tm="100000">
                                          <p:val>
                                            <p:strVal val="#ppt_x"/>
                                          </p:val>
                                        </p:tav>
                                      </p:tavLst>
                                    </p:anim>
                                    <p:anim calcmode="lin" valueType="num">
                                      <p:cBhvr>
                                        <p:cTn id="14" dur="1000" fill="hold"/>
                                        <p:tgtEl>
                                          <p:spTgt spid="43018"/>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0"/>
                                  </p:stCondLst>
                                  <p:childTnLst>
                                    <p:set>
                                      <p:cBhvr>
                                        <p:cTn id="16" dur="1" fill="hold">
                                          <p:stCondLst>
                                            <p:cond delay="0"/>
                                          </p:stCondLst>
                                        </p:cTn>
                                        <p:tgtEl>
                                          <p:spTgt spid="43016"/>
                                        </p:tgtEl>
                                        <p:attrNameLst>
                                          <p:attrName>style.visibility</p:attrName>
                                        </p:attrNameLst>
                                      </p:cBhvr>
                                      <p:to>
                                        <p:strVal val="visible"/>
                                      </p:to>
                                    </p:set>
                                    <p:animEffect transition="in" filter="fade">
                                      <p:cBhvr>
                                        <p:cTn id="17" dur="1000"/>
                                        <p:tgtEl>
                                          <p:spTgt spid="43016"/>
                                        </p:tgtEl>
                                      </p:cBhvr>
                                    </p:animEffect>
                                    <p:anim calcmode="lin" valueType="num">
                                      <p:cBhvr>
                                        <p:cTn id="18" dur="1000" fill="hold"/>
                                        <p:tgtEl>
                                          <p:spTgt spid="43016"/>
                                        </p:tgtEl>
                                        <p:attrNameLst>
                                          <p:attrName>ppt_x</p:attrName>
                                        </p:attrNameLst>
                                      </p:cBhvr>
                                      <p:tavLst>
                                        <p:tav tm="0">
                                          <p:val>
                                            <p:strVal val="#ppt_x"/>
                                          </p:val>
                                        </p:tav>
                                        <p:tav tm="100000">
                                          <p:val>
                                            <p:strVal val="#ppt_x"/>
                                          </p:val>
                                        </p:tav>
                                      </p:tavLst>
                                    </p:anim>
                                    <p:anim calcmode="lin" valueType="num">
                                      <p:cBhvr>
                                        <p:cTn id="19" dur="1000" fill="hold"/>
                                        <p:tgtEl>
                                          <p:spTgt spid="43016"/>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43015"/>
                                        </p:tgtEl>
                                        <p:attrNameLst>
                                          <p:attrName>style.visibility</p:attrName>
                                        </p:attrNameLst>
                                      </p:cBhvr>
                                      <p:to>
                                        <p:strVal val="visible"/>
                                      </p:to>
                                    </p:set>
                                    <p:animEffect transition="in" filter="fade">
                                      <p:cBhvr>
                                        <p:cTn id="22" dur="1000"/>
                                        <p:tgtEl>
                                          <p:spTgt spid="43015"/>
                                        </p:tgtEl>
                                      </p:cBhvr>
                                    </p:animEffect>
                                    <p:anim calcmode="lin" valueType="num">
                                      <p:cBhvr>
                                        <p:cTn id="23" dur="1000" fill="hold"/>
                                        <p:tgtEl>
                                          <p:spTgt spid="43015"/>
                                        </p:tgtEl>
                                        <p:attrNameLst>
                                          <p:attrName>ppt_x</p:attrName>
                                        </p:attrNameLst>
                                      </p:cBhvr>
                                      <p:tavLst>
                                        <p:tav tm="0">
                                          <p:val>
                                            <p:strVal val="#ppt_x"/>
                                          </p:val>
                                        </p:tav>
                                        <p:tav tm="100000">
                                          <p:val>
                                            <p:strVal val="#ppt_x"/>
                                          </p:val>
                                        </p:tav>
                                      </p:tavLst>
                                    </p:anim>
                                    <p:anim calcmode="lin" valueType="num">
                                      <p:cBhvr>
                                        <p:cTn id="24" dur="1000" fill="hold"/>
                                        <p:tgtEl>
                                          <p:spTgt spid="43015"/>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47" presetClass="entr" presetSubtype="0" fill="hold" grpId="0" nodeType="afterEffect">
                                  <p:stCondLst>
                                    <p:cond delay="0"/>
                                  </p:stCondLst>
                                  <p:childTnLst>
                                    <p:set>
                                      <p:cBhvr>
                                        <p:cTn id="27" dur="1" fill="hold">
                                          <p:stCondLst>
                                            <p:cond delay="0"/>
                                          </p:stCondLst>
                                        </p:cTn>
                                        <p:tgtEl>
                                          <p:spTgt spid="43014"/>
                                        </p:tgtEl>
                                        <p:attrNameLst>
                                          <p:attrName>style.visibility</p:attrName>
                                        </p:attrNameLst>
                                      </p:cBhvr>
                                      <p:to>
                                        <p:strVal val="visible"/>
                                      </p:to>
                                    </p:set>
                                    <p:animEffect transition="in" filter="fade">
                                      <p:cBhvr>
                                        <p:cTn id="28" dur="1000"/>
                                        <p:tgtEl>
                                          <p:spTgt spid="43014"/>
                                        </p:tgtEl>
                                      </p:cBhvr>
                                    </p:animEffect>
                                    <p:anim calcmode="lin" valueType="num">
                                      <p:cBhvr>
                                        <p:cTn id="29" dur="1000" fill="hold"/>
                                        <p:tgtEl>
                                          <p:spTgt spid="43014"/>
                                        </p:tgtEl>
                                        <p:attrNameLst>
                                          <p:attrName>ppt_x</p:attrName>
                                        </p:attrNameLst>
                                      </p:cBhvr>
                                      <p:tavLst>
                                        <p:tav tm="0">
                                          <p:val>
                                            <p:strVal val="#ppt_x"/>
                                          </p:val>
                                        </p:tav>
                                        <p:tav tm="100000">
                                          <p:val>
                                            <p:strVal val="#ppt_x"/>
                                          </p:val>
                                        </p:tav>
                                      </p:tavLst>
                                    </p:anim>
                                    <p:anim calcmode="lin" valueType="num">
                                      <p:cBhvr>
                                        <p:cTn id="30" dur="1000" fill="hold"/>
                                        <p:tgtEl>
                                          <p:spTgt spid="43014"/>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8" fill="hold" grpId="0" nodeType="afterEffect">
                                  <p:stCondLst>
                                    <p:cond delay="0"/>
                                  </p:stCondLst>
                                  <p:childTnLst>
                                    <p:set>
                                      <p:cBhvr>
                                        <p:cTn id="33" dur="1" fill="hold">
                                          <p:stCondLst>
                                            <p:cond delay="0"/>
                                          </p:stCondLst>
                                        </p:cTn>
                                        <p:tgtEl>
                                          <p:spTgt spid="43021"/>
                                        </p:tgtEl>
                                        <p:attrNameLst>
                                          <p:attrName>style.visibility</p:attrName>
                                        </p:attrNameLst>
                                      </p:cBhvr>
                                      <p:to>
                                        <p:strVal val="visible"/>
                                      </p:to>
                                    </p:set>
                                    <p:animEffect transition="in" filter="wipe(left)">
                                      <p:cBhvr>
                                        <p:cTn id="34" dur="500"/>
                                        <p:tgtEl>
                                          <p:spTgt spid="43021"/>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43022"/>
                                        </p:tgtEl>
                                        <p:attrNameLst>
                                          <p:attrName>style.visibility</p:attrName>
                                        </p:attrNameLst>
                                      </p:cBhvr>
                                      <p:to>
                                        <p:strVal val="visible"/>
                                      </p:to>
                                    </p:set>
                                    <p:animEffect transition="in" filter="wipe(left)">
                                      <p:cBhvr>
                                        <p:cTn id="37" dur="500"/>
                                        <p:tgtEl>
                                          <p:spTgt spid="43022"/>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43023"/>
                                        </p:tgtEl>
                                        <p:attrNameLst>
                                          <p:attrName>style.visibility</p:attrName>
                                        </p:attrNameLst>
                                      </p:cBhvr>
                                      <p:to>
                                        <p:strVal val="visible"/>
                                      </p:to>
                                    </p:set>
                                    <p:animEffect transition="in" filter="wipe(left)">
                                      <p:cBhvr>
                                        <p:cTn id="40" dur="500"/>
                                        <p:tgtEl>
                                          <p:spTgt spid="43023"/>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43024"/>
                                        </p:tgtEl>
                                        <p:attrNameLst>
                                          <p:attrName>style.visibility</p:attrName>
                                        </p:attrNameLst>
                                      </p:cBhvr>
                                      <p:to>
                                        <p:strVal val="visible"/>
                                      </p:to>
                                    </p:set>
                                    <p:animEffect transition="in" filter="wipe(left)">
                                      <p:cBhvr>
                                        <p:cTn id="43" dur="500"/>
                                        <p:tgtEl>
                                          <p:spTgt spid="43024"/>
                                        </p:tgtEl>
                                      </p:cBhvr>
                                    </p:animEffect>
                                  </p:childTnLst>
                                </p:cTn>
                              </p:par>
                            </p:childTnLst>
                          </p:cTn>
                        </p:par>
                        <p:par>
                          <p:cTn id="44" fill="hold">
                            <p:stCondLst>
                              <p:cond delay="2500"/>
                            </p:stCondLst>
                            <p:childTnLst>
                              <p:par>
                                <p:cTn id="45" presetID="27" presetClass="entr" presetSubtype="0" fill="hold" grpId="0" nodeType="afterEffect">
                                  <p:stCondLst>
                                    <p:cond delay="0"/>
                                  </p:stCondLst>
                                  <p:iterate type="lt">
                                    <p:tmPct val="50000"/>
                                  </p:iterate>
                                  <p:childTnLst>
                                    <p:set>
                                      <p:cBhvr>
                                        <p:cTn id="46" dur="1" fill="hold">
                                          <p:stCondLst>
                                            <p:cond delay="0"/>
                                          </p:stCondLst>
                                        </p:cTn>
                                        <p:tgtEl>
                                          <p:spTgt spid="43020"/>
                                        </p:tgtEl>
                                        <p:attrNameLst>
                                          <p:attrName>style.visibility</p:attrName>
                                        </p:attrNameLst>
                                      </p:cBhvr>
                                      <p:to>
                                        <p:strVal val="visible"/>
                                      </p:to>
                                    </p:set>
                                    <p:anim calcmode="discrete" valueType="clr">
                                      <p:cBhvr override="childStyle">
                                        <p:cTn id="47" dur="80"/>
                                        <p:tgtEl>
                                          <p:spTgt spid="43020"/>
                                        </p:tgtEl>
                                        <p:attrNameLst>
                                          <p:attrName>style.color</p:attrName>
                                        </p:attrNameLst>
                                      </p:cBhvr>
                                      <p:tavLst>
                                        <p:tav tm="0">
                                          <p:val>
                                            <p:clrVal>
                                              <a:schemeClr val="accent2"/>
                                            </p:clrVal>
                                          </p:val>
                                        </p:tav>
                                        <p:tav tm="50000">
                                          <p:val>
                                            <p:clrVal>
                                              <a:schemeClr val="hlink"/>
                                            </p:clrVal>
                                          </p:val>
                                        </p:tav>
                                      </p:tavLst>
                                    </p:anim>
                                    <p:anim calcmode="discrete" valueType="clr">
                                      <p:cBhvr>
                                        <p:cTn id="48" dur="80"/>
                                        <p:tgtEl>
                                          <p:spTgt spid="43020"/>
                                        </p:tgtEl>
                                        <p:attrNameLst>
                                          <p:attrName>fillcolor</p:attrName>
                                        </p:attrNameLst>
                                      </p:cBhvr>
                                      <p:tavLst>
                                        <p:tav tm="0">
                                          <p:val>
                                            <p:clrVal>
                                              <a:schemeClr val="accent2"/>
                                            </p:clrVal>
                                          </p:val>
                                        </p:tav>
                                        <p:tav tm="50000">
                                          <p:val>
                                            <p:clrVal>
                                              <a:schemeClr val="hlink"/>
                                            </p:clrVal>
                                          </p:val>
                                        </p:tav>
                                      </p:tavLst>
                                    </p:anim>
                                    <p:set>
                                      <p:cBhvr>
                                        <p:cTn id="49" dur="80"/>
                                        <p:tgtEl>
                                          <p:spTgt spid="4302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4" grpId="0" animBg="1"/>
      <p:bldP spid="43015" grpId="0" animBg="1"/>
      <p:bldP spid="43016" grpId="0" animBg="1"/>
      <p:bldP spid="43017" grpId="0" animBg="1"/>
      <p:bldP spid="43018" grpId="0" animBg="1"/>
      <p:bldP spid="43020" grpId="0"/>
      <p:bldP spid="43021" grpId="0"/>
      <p:bldP spid="43022" grpId="0"/>
      <p:bldP spid="43023" grpId="0"/>
      <p:bldP spid="4302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4033" name="组合 3"/>
          <p:cNvGrpSpPr>
            <a:grpSpLocks/>
          </p:cNvGrpSpPr>
          <p:nvPr/>
        </p:nvGrpSpPr>
        <p:grpSpPr bwMode="auto">
          <a:xfrm>
            <a:off x="1847850" y="1557338"/>
            <a:ext cx="8388350" cy="2828925"/>
            <a:chOff x="0" y="0"/>
            <a:chExt cx="8388350" cy="2828925"/>
          </a:xfrm>
        </p:grpSpPr>
        <p:sp>
          <p:nvSpPr>
            <p:cNvPr id="58380" name="矩形 4"/>
            <p:cNvSpPr>
              <a:spLocks noChangeArrowheads="1"/>
            </p:cNvSpPr>
            <p:nvPr/>
          </p:nvSpPr>
          <p:spPr bwMode="auto">
            <a:xfrm>
              <a:off x="2043112" y="0"/>
              <a:ext cx="2071688" cy="2828925"/>
            </a:xfrm>
            <a:custGeom>
              <a:avLst/>
              <a:gdLst>
                <a:gd name="T0" fmla="*/ 0 w 2071340"/>
                <a:gd name="T1" fmla="*/ 0 h 2828404"/>
                <a:gd name="T2" fmla="*/ 0 60000 65536"/>
                <a:gd name="T3" fmla="*/ 0 w 2071340"/>
                <a:gd name="T4" fmla="*/ 0 h 2828404"/>
                <a:gd name="T5" fmla="*/ 2071340 w 2071340"/>
                <a:gd name="T6" fmla="*/ 2828404 h 2828404"/>
              </a:gdLst>
              <a:ahLst/>
              <a:cxnLst>
                <a:cxn ang="T2">
                  <a:pos x="T0" y="T1"/>
                </a:cxn>
              </a:cxnLst>
              <a:rect l="T3" t="T4" r="T5" b="T6"/>
              <a:pathLst>
                <a:path w="2071340" h="2828404">
                  <a:moveTo>
                    <a:pt x="0" y="0"/>
                  </a:moveTo>
                  <a:lnTo>
                    <a:pt x="2071340" y="0"/>
                  </a:lnTo>
                  <a:lnTo>
                    <a:pt x="2071340" y="902778"/>
                  </a:lnTo>
                  <a:cubicBezTo>
                    <a:pt x="1815192" y="931760"/>
                    <a:pt x="1617104" y="1149848"/>
                    <a:pt x="1617104" y="1414202"/>
                  </a:cubicBezTo>
                  <a:cubicBezTo>
                    <a:pt x="1617104" y="1678556"/>
                    <a:pt x="1815192" y="1896645"/>
                    <a:pt x="2071340" y="1925626"/>
                  </a:cubicBezTo>
                  <a:lnTo>
                    <a:pt x="2071340"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accent1"/>
            </a:solidFill>
            <a:ln w="3175">
              <a:solidFill>
                <a:srgbClr val="EAEAEA"/>
              </a:solidFill>
              <a:bevel/>
              <a:headEnd/>
              <a:tailEnd/>
            </a:ln>
          </p:spPr>
          <p:txBody>
            <a:bodyPr lIns="450000" rIns="450000" anchor="ctr"/>
            <a:lstStyle/>
            <a:p>
              <a:r>
                <a:rPr lang="zh-CN" altLang="en-US" sz="1100">
                  <a:solidFill>
                    <a:schemeClr val="bg1"/>
                  </a:solidFill>
                  <a:ea typeface="微软雅黑" pitchFamily="34" charset="-122"/>
                </a:rPr>
                <a:t>请在这里输入您的文字内容请在这里输入您的文字内容请在这里输入您的文字内容请在这里输入您的文字内容请在这里输入您的文字内容</a:t>
              </a:r>
            </a:p>
            <a:p>
              <a:endParaRPr lang="zh-CN" altLang="en-US" sz="1100">
                <a:ea typeface="微软雅黑" pitchFamily="34" charset="-122"/>
              </a:endParaRPr>
            </a:p>
          </p:txBody>
        </p:sp>
        <p:sp>
          <p:nvSpPr>
            <p:cNvPr id="58381" name="矩形 5"/>
            <p:cNvSpPr>
              <a:spLocks noChangeArrowheads="1"/>
            </p:cNvSpPr>
            <p:nvPr/>
          </p:nvSpPr>
          <p:spPr bwMode="auto">
            <a:xfrm>
              <a:off x="4241800" y="0"/>
              <a:ext cx="2055812" cy="2828925"/>
            </a:xfrm>
            <a:custGeom>
              <a:avLst/>
              <a:gdLst>
                <a:gd name="T0" fmla="*/ 0 w 2055564"/>
                <a:gd name="T1" fmla="*/ 0 h 2828404"/>
                <a:gd name="T2" fmla="*/ 0 60000 65536"/>
                <a:gd name="T3" fmla="*/ 0 w 2055564"/>
                <a:gd name="T4" fmla="*/ 0 h 2828404"/>
                <a:gd name="T5" fmla="*/ 2055564 w 2055564"/>
                <a:gd name="T6" fmla="*/ 2828404 h 2828404"/>
              </a:gdLst>
              <a:ahLst/>
              <a:cxnLst>
                <a:cxn ang="T2">
                  <a:pos x="T0" y="T1"/>
                </a:cxn>
              </a:cxnLst>
              <a:rect l="T3" t="T4" r="T5" b="T6"/>
              <a:pathLst>
                <a:path w="2055564" h="2828404">
                  <a:moveTo>
                    <a:pt x="0" y="0"/>
                  </a:moveTo>
                  <a:lnTo>
                    <a:pt x="2055564" y="0"/>
                  </a:lnTo>
                  <a:lnTo>
                    <a:pt x="2055564" y="902778"/>
                  </a:lnTo>
                  <a:cubicBezTo>
                    <a:pt x="1799416" y="931760"/>
                    <a:pt x="1601328" y="1149848"/>
                    <a:pt x="1601328" y="1414202"/>
                  </a:cubicBezTo>
                  <a:cubicBezTo>
                    <a:pt x="1601328" y="1678556"/>
                    <a:pt x="1799416" y="1896645"/>
                    <a:pt x="2055564" y="1925626"/>
                  </a:cubicBezTo>
                  <a:lnTo>
                    <a:pt x="2055564" y="2828404"/>
                  </a:lnTo>
                  <a:lnTo>
                    <a:pt x="0" y="2828404"/>
                  </a:lnTo>
                  <a:lnTo>
                    <a:pt x="0" y="1925626"/>
                  </a:lnTo>
                  <a:cubicBezTo>
                    <a:pt x="256148" y="1896644"/>
                    <a:pt x="454235" y="1678556"/>
                    <a:pt x="454235" y="1414202"/>
                  </a:cubicBezTo>
                  <a:cubicBezTo>
                    <a:pt x="454235" y="1149849"/>
                    <a:pt x="256148" y="931760"/>
                    <a:pt x="0" y="902779"/>
                  </a:cubicBezTo>
                  <a:close/>
                </a:path>
              </a:pathLst>
            </a:custGeom>
            <a:solidFill>
              <a:schemeClr val="accent1"/>
            </a:solidFill>
            <a:ln w="3175">
              <a:solidFill>
                <a:srgbClr val="EAEAEA"/>
              </a:solidFill>
              <a:bevel/>
              <a:headEnd/>
              <a:tailEnd/>
            </a:ln>
          </p:spPr>
          <p:txBody>
            <a:bodyPr lIns="450000" rIns="450000" anchor="ctr"/>
            <a:lstStyle/>
            <a:p>
              <a:r>
                <a:rPr lang="zh-CN" altLang="en-US" sz="1100">
                  <a:solidFill>
                    <a:schemeClr val="bg1"/>
                  </a:solidFill>
                  <a:ea typeface="微软雅黑" pitchFamily="34" charset="-122"/>
                </a:rPr>
                <a:t>请在这里输入您的文字内容请在这里输入您的文字内容请在这里输入您的文字内容请在这里输入您的文字内容请在这里输入您的文字内容</a:t>
              </a:r>
            </a:p>
          </p:txBody>
        </p:sp>
        <p:sp>
          <p:nvSpPr>
            <p:cNvPr id="58382" name="矩形 6"/>
            <p:cNvSpPr>
              <a:spLocks noChangeArrowheads="1"/>
            </p:cNvSpPr>
            <p:nvPr/>
          </p:nvSpPr>
          <p:spPr bwMode="auto">
            <a:xfrm>
              <a:off x="6424612" y="0"/>
              <a:ext cx="1963738" cy="2828925"/>
            </a:xfrm>
            <a:custGeom>
              <a:avLst/>
              <a:gdLst>
                <a:gd name="T0" fmla="*/ 0 w 1963712"/>
                <a:gd name="T1" fmla="*/ 0 h 2828404"/>
                <a:gd name="T2" fmla="*/ 0 60000 65536"/>
                <a:gd name="T3" fmla="*/ 0 w 1963712"/>
                <a:gd name="T4" fmla="*/ 0 h 2828404"/>
                <a:gd name="T5" fmla="*/ 1963712 w 1963712"/>
                <a:gd name="T6" fmla="*/ 2828404 h 2828404"/>
              </a:gdLst>
              <a:ahLst/>
              <a:cxnLst>
                <a:cxn ang="T2">
                  <a:pos x="T0" y="T1"/>
                </a:cxn>
              </a:cxnLst>
              <a:rect l="T3" t="T4" r="T5" b="T6"/>
              <a:pathLst>
                <a:path w="1963712" h="2828404">
                  <a:moveTo>
                    <a:pt x="0" y="0"/>
                  </a:moveTo>
                  <a:lnTo>
                    <a:pt x="1963712" y="0"/>
                  </a:lnTo>
                  <a:lnTo>
                    <a:pt x="1963712" y="2828404"/>
                  </a:lnTo>
                  <a:lnTo>
                    <a:pt x="0" y="2828404"/>
                  </a:lnTo>
                  <a:lnTo>
                    <a:pt x="0" y="1925626"/>
                  </a:lnTo>
                  <a:cubicBezTo>
                    <a:pt x="256149" y="1896645"/>
                    <a:pt x="454236" y="1678556"/>
                    <a:pt x="454236" y="1414202"/>
                  </a:cubicBezTo>
                  <a:cubicBezTo>
                    <a:pt x="454236" y="1149848"/>
                    <a:pt x="256149" y="931760"/>
                    <a:pt x="0" y="902778"/>
                  </a:cubicBezTo>
                  <a:close/>
                </a:path>
              </a:pathLst>
            </a:custGeom>
            <a:solidFill>
              <a:schemeClr val="accent1"/>
            </a:solidFill>
            <a:ln w="3175">
              <a:solidFill>
                <a:srgbClr val="EAEAEA"/>
              </a:solidFill>
              <a:bevel/>
              <a:headEnd/>
              <a:tailEnd/>
            </a:ln>
          </p:spPr>
          <p:txBody>
            <a:bodyPr lIns="540000" rIns="180000" anchor="ctr"/>
            <a:lstStyle/>
            <a:p>
              <a:r>
                <a:rPr lang="zh-CN" altLang="en-US" sz="1200">
                  <a:solidFill>
                    <a:schemeClr val="bg1"/>
                  </a:solidFill>
                  <a:ea typeface="微软雅黑" pitchFamily="34" charset="-122"/>
                </a:rPr>
                <a:t>请在这里输入您的文字内容请在这里输入您的文字内容请在这里输入您的文字内容请在这里输入您的文字内容请在这里输入您的文字内容</a:t>
              </a:r>
            </a:p>
          </p:txBody>
        </p:sp>
        <p:sp>
          <p:nvSpPr>
            <p:cNvPr id="58383" name="椭圆 7"/>
            <p:cNvSpPr>
              <a:spLocks noChangeArrowheads="1"/>
            </p:cNvSpPr>
            <p:nvPr/>
          </p:nvSpPr>
          <p:spPr bwMode="auto">
            <a:xfrm>
              <a:off x="1576387" y="1011238"/>
              <a:ext cx="806450" cy="806450"/>
            </a:xfrm>
            <a:prstGeom prst="ellipse">
              <a:avLst/>
            </a:prstGeom>
            <a:solidFill>
              <a:schemeClr val="accent1"/>
            </a:solidFill>
            <a:ln w="25400">
              <a:noFill/>
              <a:bevel/>
              <a:headEnd/>
              <a:tailEnd/>
            </a:ln>
          </p:spPr>
          <p:txBody>
            <a:bodyPr lIns="0" tIns="0" rIns="0" bIns="0" anchor="ctr"/>
            <a:lstStyle/>
            <a:p>
              <a:pPr algn="ctr">
                <a:lnSpc>
                  <a:spcPct val="120000"/>
                </a:lnSpc>
                <a:buFont typeface="Arial" charset="0"/>
                <a:buNone/>
              </a:pPr>
              <a:r>
                <a:rPr lang="zh-CN" altLang="en-US" b="1">
                  <a:solidFill>
                    <a:srgbClr val="FFFFFF"/>
                  </a:solidFill>
                  <a:latin typeface="微软雅黑" pitchFamily="34" charset="-122"/>
                  <a:ea typeface="造字工房悦黑体验版常规体" pitchFamily="50" charset="-122"/>
                  <a:sym typeface="微软雅黑" pitchFamily="34" charset="-122"/>
                </a:rPr>
                <a:t>标题</a:t>
              </a:r>
              <a:endParaRPr lang="zh-CN" altLang="en-US">
                <a:ea typeface="造字工房悦黑体验版常规体" pitchFamily="50" charset="-122"/>
              </a:endParaRPr>
            </a:p>
          </p:txBody>
        </p:sp>
        <p:sp>
          <p:nvSpPr>
            <p:cNvPr id="58384" name="椭圆 8"/>
            <p:cNvSpPr>
              <a:spLocks noChangeArrowheads="1"/>
            </p:cNvSpPr>
            <p:nvPr/>
          </p:nvSpPr>
          <p:spPr bwMode="auto">
            <a:xfrm>
              <a:off x="3775075" y="1011238"/>
              <a:ext cx="806450" cy="806450"/>
            </a:xfrm>
            <a:prstGeom prst="ellipse">
              <a:avLst/>
            </a:prstGeom>
            <a:solidFill>
              <a:schemeClr val="accent1"/>
            </a:solidFill>
            <a:ln w="25400">
              <a:noFill/>
              <a:bevel/>
              <a:headEnd/>
              <a:tailEnd/>
            </a:ln>
          </p:spPr>
          <p:txBody>
            <a:bodyPr lIns="0" tIns="0" rIns="0" bIns="0" anchor="ctr"/>
            <a:lstStyle/>
            <a:p>
              <a:pPr algn="ctr">
                <a:lnSpc>
                  <a:spcPct val="120000"/>
                </a:lnSpc>
                <a:buFont typeface="Arial" charset="0"/>
                <a:buNone/>
              </a:pPr>
              <a:r>
                <a:rPr lang="zh-CN" altLang="en-US" b="1">
                  <a:solidFill>
                    <a:srgbClr val="FFFFFF"/>
                  </a:solidFill>
                  <a:latin typeface="微软雅黑" pitchFamily="34" charset="-122"/>
                  <a:ea typeface="造字工房悦黑体验版常规体" pitchFamily="50" charset="-122"/>
                  <a:sym typeface="微软雅黑" pitchFamily="34" charset="-122"/>
                </a:rPr>
                <a:t>标题</a:t>
              </a:r>
              <a:endParaRPr lang="zh-CN" altLang="en-US">
                <a:ea typeface="造字工房悦黑体验版常规体" pitchFamily="50" charset="-122"/>
              </a:endParaRPr>
            </a:p>
          </p:txBody>
        </p:sp>
        <p:sp>
          <p:nvSpPr>
            <p:cNvPr id="58385" name="椭圆 9"/>
            <p:cNvSpPr>
              <a:spLocks noChangeArrowheads="1"/>
            </p:cNvSpPr>
            <p:nvPr/>
          </p:nvSpPr>
          <p:spPr bwMode="auto">
            <a:xfrm>
              <a:off x="5957887" y="1011238"/>
              <a:ext cx="806450" cy="806450"/>
            </a:xfrm>
            <a:prstGeom prst="ellipse">
              <a:avLst/>
            </a:prstGeom>
            <a:solidFill>
              <a:schemeClr val="accent1"/>
            </a:solidFill>
            <a:ln w="25400">
              <a:noFill/>
              <a:bevel/>
              <a:headEnd/>
              <a:tailEnd/>
            </a:ln>
          </p:spPr>
          <p:txBody>
            <a:bodyPr lIns="0" tIns="0" rIns="0" bIns="0" anchor="ctr"/>
            <a:lstStyle/>
            <a:p>
              <a:pPr algn="ctr">
                <a:lnSpc>
                  <a:spcPct val="120000"/>
                </a:lnSpc>
                <a:buFont typeface="Arial" charset="0"/>
                <a:buNone/>
              </a:pPr>
              <a:r>
                <a:rPr lang="zh-CN" altLang="en-US" b="1">
                  <a:solidFill>
                    <a:srgbClr val="FFFFFF"/>
                  </a:solidFill>
                  <a:latin typeface="微软雅黑" pitchFamily="34" charset="-122"/>
                  <a:ea typeface="造字工房悦黑体验版常规体" pitchFamily="50" charset="-122"/>
                  <a:sym typeface="微软雅黑" pitchFamily="34" charset="-122"/>
                </a:rPr>
                <a:t>标题</a:t>
              </a:r>
              <a:endParaRPr lang="zh-CN" altLang="en-US">
                <a:ea typeface="造字工房悦黑体验版常规体" pitchFamily="50" charset="-122"/>
              </a:endParaRPr>
            </a:p>
          </p:txBody>
        </p:sp>
        <p:sp>
          <p:nvSpPr>
            <p:cNvPr id="58386" name="矩形 3"/>
            <p:cNvSpPr>
              <a:spLocks noChangeArrowheads="1"/>
            </p:cNvSpPr>
            <p:nvPr/>
          </p:nvSpPr>
          <p:spPr bwMode="auto">
            <a:xfrm>
              <a:off x="0" y="0"/>
              <a:ext cx="1916112" cy="2828925"/>
            </a:xfrm>
            <a:custGeom>
              <a:avLst/>
              <a:gdLst>
                <a:gd name="T0" fmla="*/ 0 w 1915864"/>
                <a:gd name="T1" fmla="*/ 0 h 2828404"/>
                <a:gd name="T2" fmla="*/ 0 60000 65536"/>
                <a:gd name="T3" fmla="*/ 0 w 1915864"/>
                <a:gd name="T4" fmla="*/ 0 h 2828404"/>
                <a:gd name="T5" fmla="*/ 1915864 w 1915864"/>
                <a:gd name="T6" fmla="*/ 2828404 h 2828404"/>
              </a:gdLst>
              <a:ahLst/>
              <a:cxnLst>
                <a:cxn ang="T2">
                  <a:pos x="T0" y="T1"/>
                </a:cxn>
              </a:cxnLst>
              <a:rect l="T3" t="T4" r="T5" b="T6"/>
              <a:pathLst>
                <a:path w="1915864" h="2828404">
                  <a:moveTo>
                    <a:pt x="0" y="0"/>
                  </a:moveTo>
                  <a:lnTo>
                    <a:pt x="1915864" y="0"/>
                  </a:lnTo>
                  <a:lnTo>
                    <a:pt x="1915864" y="902778"/>
                  </a:lnTo>
                  <a:cubicBezTo>
                    <a:pt x="1659716" y="931760"/>
                    <a:pt x="1461628" y="1149848"/>
                    <a:pt x="1461628" y="1414202"/>
                  </a:cubicBezTo>
                  <a:cubicBezTo>
                    <a:pt x="1461628" y="1678556"/>
                    <a:pt x="1659716" y="1896645"/>
                    <a:pt x="1915864" y="1925626"/>
                  </a:cubicBezTo>
                  <a:lnTo>
                    <a:pt x="1915864" y="2828404"/>
                  </a:lnTo>
                  <a:lnTo>
                    <a:pt x="0" y="2828404"/>
                  </a:lnTo>
                  <a:close/>
                </a:path>
              </a:pathLst>
            </a:custGeom>
            <a:solidFill>
              <a:schemeClr val="accent1"/>
            </a:solidFill>
            <a:ln w="3175">
              <a:noFill/>
              <a:bevel/>
              <a:headEnd/>
              <a:tailEnd/>
            </a:ln>
          </p:spPr>
          <p:txBody>
            <a:bodyPr lIns="180000" rIns="450000" anchor="ctr"/>
            <a:lstStyle/>
            <a:p>
              <a:r>
                <a:rPr lang="zh-CN" altLang="en-US" sz="1200">
                  <a:solidFill>
                    <a:schemeClr val="bg1"/>
                  </a:solidFill>
                  <a:ea typeface="微软雅黑" pitchFamily="34" charset="-122"/>
                </a:rPr>
                <a:t>请在这里输入您的文字内容请在这里输入您的文字内容请在这里输入您的文字内容请在这里输入您的文字内容请在这里输入您的文字内容</a:t>
              </a:r>
            </a:p>
          </p:txBody>
        </p:sp>
      </p:grpSp>
      <p:sp>
        <p:nvSpPr>
          <p:cNvPr id="44038" name="矩形 15"/>
          <p:cNvSpPr>
            <a:spLocks noChangeArrowheads="1"/>
          </p:cNvSpPr>
          <p:nvPr/>
        </p:nvSpPr>
        <p:spPr bwMode="auto">
          <a:xfrm>
            <a:off x="1847850" y="4797425"/>
            <a:ext cx="8388350" cy="1079500"/>
          </a:xfrm>
          <a:prstGeom prst="rect">
            <a:avLst/>
          </a:prstGeom>
          <a:solidFill>
            <a:srgbClr val="2B2E30"/>
          </a:solidFill>
          <a:ln w="25400">
            <a:noFill/>
            <a:bevel/>
            <a:headEnd/>
            <a:tailEnd/>
          </a:ln>
        </p:spPr>
        <p:txBody>
          <a:bodyPr anchor="ctr"/>
          <a:lstStyle/>
          <a:p>
            <a:pPr algn="ctr">
              <a:buFont typeface="Arial" charset="0"/>
              <a:buNone/>
            </a:pPr>
            <a:endParaRPr lang="zh-CN" altLang="en-US">
              <a:solidFill>
                <a:srgbClr val="FFFFFF"/>
              </a:solidFill>
              <a:latin typeface="宋体" charset="-122"/>
              <a:sym typeface="宋体" charset="-122"/>
            </a:endParaRPr>
          </a:p>
        </p:txBody>
      </p:sp>
      <p:grpSp>
        <p:nvGrpSpPr>
          <p:cNvPr id="44055" name="Group 23"/>
          <p:cNvGrpSpPr>
            <a:grpSpLocks/>
          </p:cNvGrpSpPr>
          <p:nvPr/>
        </p:nvGrpSpPr>
        <p:grpSpPr bwMode="auto">
          <a:xfrm>
            <a:off x="1847850" y="4962525"/>
            <a:ext cx="9783763" cy="889000"/>
            <a:chOff x="1164" y="3126"/>
            <a:chExt cx="6163" cy="560"/>
          </a:xfrm>
        </p:grpSpPr>
        <p:sp>
          <p:nvSpPr>
            <p:cNvPr id="58372" name="文本框 16"/>
            <p:cNvSpPr>
              <a:spLocks noChangeArrowheads="1"/>
            </p:cNvSpPr>
            <p:nvPr/>
          </p:nvSpPr>
          <p:spPr bwMode="auto">
            <a:xfrm>
              <a:off x="1164" y="3126"/>
              <a:ext cx="2132" cy="173"/>
            </a:xfrm>
            <a:prstGeom prst="rect">
              <a:avLst/>
            </a:prstGeom>
            <a:noFill/>
            <a:ln w="9525">
              <a:noFill/>
              <a:miter lim="800000"/>
              <a:headEnd/>
              <a:tailEnd/>
            </a:ln>
          </p:spPr>
          <p:txBody>
            <a:bodyPr>
              <a:spAutoFit/>
            </a:bodyPr>
            <a:lstStyle/>
            <a:p>
              <a:r>
                <a:rPr lang="zh-CN" altLang="en-US" sz="1200">
                  <a:solidFill>
                    <a:schemeClr val="bg1"/>
                  </a:solidFill>
                  <a:ea typeface="微软雅黑" pitchFamily="34" charset="-122"/>
                </a:rPr>
                <a:t>请在这里输入您的文字内容</a:t>
              </a:r>
              <a:endParaRPr lang="zh-CN" altLang="en-US" sz="1200">
                <a:solidFill>
                  <a:schemeClr val="bg1"/>
                </a:solidFill>
                <a:latin typeface="造字工房悦黑体验版常规体" pitchFamily="50" charset="-122"/>
                <a:ea typeface="微软雅黑" pitchFamily="34" charset="-122"/>
                <a:sym typeface="造字工房悦黑体验版常规体" pitchFamily="50" charset="-122"/>
              </a:endParaRPr>
            </a:p>
          </p:txBody>
        </p:sp>
        <p:sp>
          <p:nvSpPr>
            <p:cNvPr id="58373" name="文本框 18"/>
            <p:cNvSpPr>
              <a:spLocks noChangeArrowheads="1"/>
            </p:cNvSpPr>
            <p:nvPr/>
          </p:nvSpPr>
          <p:spPr bwMode="auto">
            <a:xfrm>
              <a:off x="2476" y="3126"/>
              <a:ext cx="2132" cy="288"/>
            </a:xfrm>
            <a:prstGeom prst="rect">
              <a:avLst/>
            </a:prstGeom>
            <a:noFill/>
            <a:ln w="9525">
              <a:noFill/>
              <a:miter lim="800000"/>
              <a:headEnd/>
              <a:tailEnd/>
            </a:ln>
          </p:spPr>
          <p:txBody>
            <a:bodyPr>
              <a:spAutoFit/>
            </a:bodyPr>
            <a:lstStyle/>
            <a:p>
              <a:r>
                <a:rPr lang="zh-CN" altLang="en-US" sz="1200">
                  <a:solidFill>
                    <a:schemeClr val="bg1"/>
                  </a:solidFill>
                  <a:ea typeface="微软雅黑" pitchFamily="34" charset="-122"/>
                </a:rPr>
                <a:t>请在这里输入您的文字内容</a:t>
              </a:r>
              <a:endParaRPr lang="zh-CN" altLang="en-US" sz="1200">
                <a:solidFill>
                  <a:schemeClr val="bg1"/>
                </a:solidFill>
                <a:ea typeface="微软雅黑" pitchFamily="34" charset="-122"/>
                <a:sym typeface="造字工房悦黑体验版常规体" pitchFamily="50" charset="-122"/>
              </a:endParaRPr>
            </a:p>
            <a:p>
              <a:endParaRPr lang="zh-CN" altLang="en-US" sz="1200">
                <a:solidFill>
                  <a:schemeClr val="bg1"/>
                </a:solidFill>
                <a:latin typeface="造字工房悦黑体验版常规体" pitchFamily="50" charset="-122"/>
                <a:ea typeface="微软雅黑" pitchFamily="34" charset="-122"/>
                <a:sym typeface="造字工房悦黑体验版常规体" pitchFamily="50" charset="-122"/>
              </a:endParaRPr>
            </a:p>
          </p:txBody>
        </p:sp>
        <p:sp>
          <p:nvSpPr>
            <p:cNvPr id="58374" name="文本框 19"/>
            <p:cNvSpPr>
              <a:spLocks noChangeArrowheads="1"/>
            </p:cNvSpPr>
            <p:nvPr/>
          </p:nvSpPr>
          <p:spPr bwMode="auto">
            <a:xfrm>
              <a:off x="3831" y="3126"/>
              <a:ext cx="2132" cy="173"/>
            </a:xfrm>
            <a:prstGeom prst="rect">
              <a:avLst/>
            </a:prstGeom>
            <a:noFill/>
            <a:ln w="9525">
              <a:noFill/>
              <a:miter lim="800000"/>
              <a:headEnd/>
              <a:tailEnd/>
            </a:ln>
          </p:spPr>
          <p:txBody>
            <a:bodyPr>
              <a:spAutoFit/>
            </a:bodyPr>
            <a:lstStyle/>
            <a:p>
              <a:r>
                <a:rPr lang="zh-CN" altLang="en-US" sz="1200">
                  <a:solidFill>
                    <a:schemeClr val="bg1"/>
                  </a:solidFill>
                  <a:ea typeface="微软雅黑" pitchFamily="34" charset="-122"/>
                </a:rPr>
                <a:t>请在这里输入您的文字内容</a:t>
              </a:r>
            </a:p>
          </p:txBody>
        </p:sp>
        <p:sp>
          <p:nvSpPr>
            <p:cNvPr id="58375" name="文本框 20"/>
            <p:cNvSpPr>
              <a:spLocks noChangeArrowheads="1"/>
            </p:cNvSpPr>
            <p:nvPr/>
          </p:nvSpPr>
          <p:spPr bwMode="auto">
            <a:xfrm>
              <a:off x="5195" y="3126"/>
              <a:ext cx="2132" cy="288"/>
            </a:xfrm>
            <a:prstGeom prst="rect">
              <a:avLst/>
            </a:prstGeom>
            <a:noFill/>
            <a:ln w="9525">
              <a:noFill/>
              <a:miter lim="800000"/>
              <a:headEnd/>
              <a:tailEnd/>
            </a:ln>
          </p:spPr>
          <p:txBody>
            <a:bodyPr>
              <a:spAutoFit/>
            </a:bodyPr>
            <a:lstStyle/>
            <a:p>
              <a:r>
                <a:rPr lang="zh-CN" altLang="en-US" sz="1200">
                  <a:solidFill>
                    <a:schemeClr val="bg1"/>
                  </a:solidFill>
                  <a:ea typeface="微软雅黑" pitchFamily="34" charset="-122"/>
                </a:rPr>
                <a:t>请在这里输入您的文字内容</a:t>
              </a:r>
              <a:endParaRPr lang="zh-CN" altLang="en-US" sz="1200">
                <a:solidFill>
                  <a:schemeClr val="bg1"/>
                </a:solidFill>
                <a:ea typeface="微软雅黑" pitchFamily="34" charset="-122"/>
                <a:sym typeface="造字工房悦黑体验版常规体" pitchFamily="50" charset="-122"/>
              </a:endParaRPr>
            </a:p>
            <a:p>
              <a:endParaRPr lang="zh-CN" altLang="en-US" sz="1200">
                <a:solidFill>
                  <a:schemeClr val="bg1"/>
                </a:solidFill>
                <a:latin typeface="造字工房悦黑体验版常规体" pitchFamily="50" charset="-122"/>
                <a:ea typeface="微软雅黑" pitchFamily="34" charset="-122"/>
                <a:sym typeface="造字工房悦黑体验版常规体" pitchFamily="50" charset="-122"/>
              </a:endParaRPr>
            </a:p>
          </p:txBody>
        </p:sp>
        <p:sp>
          <p:nvSpPr>
            <p:cNvPr id="58376" name="文本框 21"/>
            <p:cNvSpPr>
              <a:spLocks noChangeArrowheads="1"/>
            </p:cNvSpPr>
            <p:nvPr/>
          </p:nvSpPr>
          <p:spPr bwMode="auto">
            <a:xfrm>
              <a:off x="1164" y="3398"/>
              <a:ext cx="2132" cy="173"/>
            </a:xfrm>
            <a:prstGeom prst="rect">
              <a:avLst/>
            </a:prstGeom>
            <a:noFill/>
            <a:ln w="9525">
              <a:noFill/>
              <a:miter lim="800000"/>
              <a:headEnd/>
              <a:tailEnd/>
            </a:ln>
          </p:spPr>
          <p:txBody>
            <a:bodyPr>
              <a:spAutoFit/>
            </a:bodyPr>
            <a:lstStyle/>
            <a:p>
              <a:r>
                <a:rPr lang="zh-CN" altLang="en-US" sz="1200">
                  <a:solidFill>
                    <a:schemeClr val="bg1"/>
                  </a:solidFill>
                  <a:ea typeface="微软雅黑" pitchFamily="34" charset="-122"/>
                </a:rPr>
                <a:t>请在这里输入您的文字内容</a:t>
              </a:r>
            </a:p>
          </p:txBody>
        </p:sp>
        <p:sp>
          <p:nvSpPr>
            <p:cNvPr id="58377" name="文本框 22"/>
            <p:cNvSpPr>
              <a:spLocks noChangeArrowheads="1"/>
            </p:cNvSpPr>
            <p:nvPr/>
          </p:nvSpPr>
          <p:spPr bwMode="auto">
            <a:xfrm>
              <a:off x="2476" y="3398"/>
              <a:ext cx="2132" cy="173"/>
            </a:xfrm>
            <a:prstGeom prst="rect">
              <a:avLst/>
            </a:prstGeom>
            <a:noFill/>
            <a:ln w="9525">
              <a:noFill/>
              <a:miter lim="800000"/>
              <a:headEnd/>
              <a:tailEnd/>
            </a:ln>
          </p:spPr>
          <p:txBody>
            <a:bodyPr>
              <a:spAutoFit/>
            </a:bodyPr>
            <a:lstStyle/>
            <a:p>
              <a:r>
                <a:rPr lang="zh-CN" altLang="en-US" sz="1200">
                  <a:solidFill>
                    <a:schemeClr val="bg1"/>
                  </a:solidFill>
                  <a:ea typeface="微软雅黑" pitchFamily="34" charset="-122"/>
                </a:rPr>
                <a:t>请在这里输入您的文字内容</a:t>
              </a:r>
            </a:p>
          </p:txBody>
        </p:sp>
        <p:sp>
          <p:nvSpPr>
            <p:cNvPr id="58378" name="文本框 23"/>
            <p:cNvSpPr>
              <a:spLocks noChangeArrowheads="1"/>
            </p:cNvSpPr>
            <p:nvPr/>
          </p:nvSpPr>
          <p:spPr bwMode="auto">
            <a:xfrm>
              <a:off x="3831" y="3398"/>
              <a:ext cx="2132" cy="288"/>
            </a:xfrm>
            <a:prstGeom prst="rect">
              <a:avLst/>
            </a:prstGeom>
            <a:noFill/>
            <a:ln w="9525">
              <a:noFill/>
              <a:miter lim="800000"/>
              <a:headEnd/>
              <a:tailEnd/>
            </a:ln>
          </p:spPr>
          <p:txBody>
            <a:bodyPr>
              <a:spAutoFit/>
            </a:bodyPr>
            <a:lstStyle/>
            <a:p>
              <a:r>
                <a:rPr lang="zh-CN" altLang="en-US" sz="1200">
                  <a:solidFill>
                    <a:schemeClr val="bg1"/>
                  </a:solidFill>
                  <a:ea typeface="微软雅黑" pitchFamily="34" charset="-122"/>
                </a:rPr>
                <a:t>请在这里输入您的文字内容</a:t>
              </a:r>
              <a:endParaRPr lang="zh-CN" altLang="en-US" sz="1200">
                <a:solidFill>
                  <a:schemeClr val="bg1"/>
                </a:solidFill>
                <a:ea typeface="微软雅黑" pitchFamily="34" charset="-122"/>
                <a:sym typeface="造字工房悦黑体验版常规体" pitchFamily="50" charset="-122"/>
              </a:endParaRPr>
            </a:p>
            <a:p>
              <a:endParaRPr lang="zh-CN" altLang="en-US" sz="1200">
                <a:solidFill>
                  <a:schemeClr val="bg1"/>
                </a:solidFill>
                <a:latin typeface="造字工房悦黑体验版常规体" pitchFamily="50" charset="-122"/>
                <a:ea typeface="微软雅黑" pitchFamily="34" charset="-122"/>
                <a:sym typeface="造字工房悦黑体验版常规体" pitchFamily="50" charset="-122"/>
              </a:endParaRPr>
            </a:p>
          </p:txBody>
        </p:sp>
        <p:sp>
          <p:nvSpPr>
            <p:cNvPr id="58379" name="文本框 24"/>
            <p:cNvSpPr>
              <a:spLocks noChangeArrowheads="1"/>
            </p:cNvSpPr>
            <p:nvPr/>
          </p:nvSpPr>
          <p:spPr bwMode="auto">
            <a:xfrm>
              <a:off x="5195" y="3398"/>
              <a:ext cx="2132" cy="173"/>
            </a:xfrm>
            <a:prstGeom prst="rect">
              <a:avLst/>
            </a:prstGeom>
            <a:noFill/>
            <a:ln w="9525">
              <a:noFill/>
              <a:miter lim="800000"/>
              <a:headEnd/>
              <a:tailEnd/>
            </a:ln>
          </p:spPr>
          <p:txBody>
            <a:bodyPr>
              <a:spAutoFit/>
            </a:bodyPr>
            <a:lstStyle/>
            <a:p>
              <a:r>
                <a:rPr lang="zh-CN" altLang="en-US" sz="1200">
                  <a:solidFill>
                    <a:schemeClr val="bg1"/>
                  </a:solidFill>
                  <a:ea typeface="微软雅黑" pitchFamily="34" charset="-122"/>
                </a:rPr>
                <a:t>请在这里输入您的文字内容</a:t>
              </a:r>
            </a:p>
          </p:txBody>
        </p:sp>
      </p:gr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44033"/>
                                        </p:tgtEl>
                                        <p:attrNameLst>
                                          <p:attrName>style.visibility</p:attrName>
                                        </p:attrNameLst>
                                      </p:cBhvr>
                                      <p:to>
                                        <p:strVal val="visible"/>
                                      </p:to>
                                    </p:set>
                                    <p:anim calcmode="lin" valueType="num">
                                      <p:cBhvr>
                                        <p:cTn id="7" dur="1000" fill="hold"/>
                                        <p:tgtEl>
                                          <p:spTgt spid="44033"/>
                                        </p:tgtEl>
                                        <p:attrNameLst>
                                          <p:attrName>ppt_w</p:attrName>
                                        </p:attrNameLst>
                                      </p:cBhvr>
                                      <p:tavLst>
                                        <p:tav tm="0">
                                          <p:val>
                                            <p:strVal val="#ppt_w*0.70"/>
                                          </p:val>
                                        </p:tav>
                                        <p:tav tm="100000">
                                          <p:val>
                                            <p:strVal val="#ppt_w"/>
                                          </p:val>
                                        </p:tav>
                                      </p:tavLst>
                                    </p:anim>
                                    <p:anim calcmode="lin" valueType="num">
                                      <p:cBhvr>
                                        <p:cTn id="8" dur="1000" fill="hold"/>
                                        <p:tgtEl>
                                          <p:spTgt spid="44033"/>
                                        </p:tgtEl>
                                        <p:attrNameLst>
                                          <p:attrName>ppt_h</p:attrName>
                                        </p:attrNameLst>
                                      </p:cBhvr>
                                      <p:tavLst>
                                        <p:tav tm="0">
                                          <p:val>
                                            <p:strVal val="#ppt_h"/>
                                          </p:val>
                                        </p:tav>
                                        <p:tav tm="100000">
                                          <p:val>
                                            <p:strVal val="#ppt_h"/>
                                          </p:val>
                                        </p:tav>
                                      </p:tavLst>
                                    </p:anim>
                                    <p:animEffect transition="in" filter="fade">
                                      <p:cBhvr>
                                        <p:cTn id="9" dur="1000"/>
                                        <p:tgtEl>
                                          <p:spTgt spid="44033"/>
                                        </p:tgtEl>
                                      </p:cBhvr>
                                    </p:animEffect>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4038"/>
                                        </p:tgtEl>
                                        <p:attrNameLst>
                                          <p:attrName>style.visibility</p:attrName>
                                        </p:attrNameLst>
                                      </p:cBhvr>
                                      <p:to>
                                        <p:strVal val="visible"/>
                                      </p:to>
                                    </p:set>
                                    <p:animEffect transition="in" filter="fade">
                                      <p:cBhvr>
                                        <p:cTn id="13" dur="1000"/>
                                        <p:tgtEl>
                                          <p:spTgt spid="44038"/>
                                        </p:tgtEl>
                                      </p:cBhvr>
                                    </p:animEffect>
                                    <p:anim calcmode="lin" valueType="num">
                                      <p:cBhvr>
                                        <p:cTn id="14" dur="1000" fill="hold"/>
                                        <p:tgtEl>
                                          <p:spTgt spid="44038"/>
                                        </p:tgtEl>
                                        <p:attrNameLst>
                                          <p:attrName>ppt_x</p:attrName>
                                        </p:attrNameLst>
                                      </p:cBhvr>
                                      <p:tavLst>
                                        <p:tav tm="0">
                                          <p:val>
                                            <p:strVal val="#ppt_x"/>
                                          </p:val>
                                        </p:tav>
                                        <p:tav tm="100000">
                                          <p:val>
                                            <p:strVal val="#ppt_x"/>
                                          </p:val>
                                        </p:tav>
                                      </p:tavLst>
                                    </p:anim>
                                    <p:anim calcmode="lin" valueType="num">
                                      <p:cBhvr>
                                        <p:cTn id="15" dur="1000" fill="hold"/>
                                        <p:tgtEl>
                                          <p:spTgt spid="440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22" presetClass="entr" presetSubtype="8" fill="hold" nodeType="afterEffect">
                                  <p:stCondLst>
                                    <p:cond delay="0"/>
                                  </p:stCondLst>
                                  <p:childTnLst>
                                    <p:set>
                                      <p:cBhvr>
                                        <p:cTn id="18" dur="1" fill="hold">
                                          <p:stCondLst>
                                            <p:cond delay="0"/>
                                          </p:stCondLst>
                                        </p:cTn>
                                        <p:tgtEl>
                                          <p:spTgt spid="44055"/>
                                        </p:tgtEl>
                                        <p:attrNameLst>
                                          <p:attrName>style.visibility</p:attrName>
                                        </p:attrNameLst>
                                      </p:cBhvr>
                                      <p:to>
                                        <p:strVal val="visible"/>
                                      </p:to>
                                    </p:set>
                                    <p:animEffect transition="in" filter="wipe(left)">
                                      <p:cBhvr>
                                        <p:cTn id="19" dur="500"/>
                                        <p:tgtEl>
                                          <p:spTgt spid="44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133" name="组合 7"/>
          <p:cNvGrpSpPr>
            <a:grpSpLocks/>
          </p:cNvGrpSpPr>
          <p:nvPr/>
        </p:nvGrpSpPr>
        <p:grpSpPr bwMode="auto">
          <a:xfrm>
            <a:off x="911225" y="1536700"/>
            <a:ext cx="8975725" cy="4759325"/>
            <a:chOff x="0" y="0"/>
            <a:chExt cx="7767638" cy="3827463"/>
          </a:xfrm>
        </p:grpSpPr>
        <p:sp>
          <p:nvSpPr>
            <p:cNvPr id="60422" name="Freeform 4"/>
            <p:cNvSpPr>
              <a:spLocks noChangeArrowheads="1"/>
            </p:cNvSpPr>
            <p:nvPr/>
          </p:nvSpPr>
          <p:spPr bwMode="auto">
            <a:xfrm>
              <a:off x="3898900" y="2844800"/>
              <a:ext cx="276225" cy="273050"/>
            </a:xfrm>
            <a:custGeom>
              <a:avLst/>
              <a:gdLst>
                <a:gd name="T0" fmla="*/ 2147483647 w 144"/>
                <a:gd name="T1" fmla="*/ 2147483647 h 143"/>
                <a:gd name="T2" fmla="*/ 2147483647 w 144"/>
                <a:gd name="T3" fmla="*/ 2147483647 h 143"/>
                <a:gd name="T4" fmla="*/ 2147483647 w 144"/>
                <a:gd name="T5" fmla="*/ 2147483647 h 143"/>
                <a:gd name="T6" fmla="*/ 2147483647 w 144"/>
                <a:gd name="T7" fmla="*/ 2147483647 h 143"/>
                <a:gd name="T8" fmla="*/ 2147483647 w 144"/>
                <a:gd name="T9" fmla="*/ 2147483647 h 143"/>
                <a:gd name="T10" fmla="*/ 2147483647 w 144"/>
                <a:gd name="T11" fmla="*/ 2147483647 h 143"/>
                <a:gd name="T12" fmla="*/ 2147483647 w 144"/>
                <a:gd name="T13" fmla="*/ 2147483647 h 143"/>
                <a:gd name="T14" fmla="*/ 2147483647 w 144"/>
                <a:gd name="T15" fmla="*/ 2147483647 h 143"/>
                <a:gd name="T16" fmla="*/ 2147483647 w 144"/>
                <a:gd name="T17" fmla="*/ 2147483647 h 143"/>
                <a:gd name="T18" fmla="*/ 2147483647 w 144"/>
                <a:gd name="T19" fmla="*/ 2147483647 h 143"/>
                <a:gd name="T20" fmla="*/ 2147483647 w 144"/>
                <a:gd name="T21" fmla="*/ 2147483647 h 143"/>
                <a:gd name="T22" fmla="*/ 2147483647 w 144"/>
                <a:gd name="T23" fmla="*/ 2147483647 h 143"/>
                <a:gd name="T24" fmla="*/ 2147483647 w 144"/>
                <a:gd name="T25" fmla="*/ 2147483647 h 143"/>
                <a:gd name="T26" fmla="*/ 2147483647 w 144"/>
                <a:gd name="T27" fmla="*/ 2147483647 h 143"/>
                <a:gd name="T28" fmla="*/ 2147483647 w 144"/>
                <a:gd name="T29" fmla="*/ 2147483647 h 143"/>
                <a:gd name="T30" fmla="*/ 2147483647 w 144"/>
                <a:gd name="T31" fmla="*/ 2147483647 h 143"/>
                <a:gd name="T32" fmla="*/ 2147483647 w 144"/>
                <a:gd name="T33" fmla="*/ 2147483647 h 143"/>
                <a:gd name="T34" fmla="*/ 2147483647 w 144"/>
                <a:gd name="T35" fmla="*/ 2147483647 h 143"/>
                <a:gd name="T36" fmla="*/ 2147483647 w 144"/>
                <a:gd name="T37" fmla="*/ 2147483647 h 143"/>
                <a:gd name="T38" fmla="*/ 2147483647 w 144"/>
                <a:gd name="T39" fmla="*/ 2147483647 h 143"/>
                <a:gd name="T40" fmla="*/ 2147483647 w 144"/>
                <a:gd name="T41" fmla="*/ 2147483647 h 143"/>
                <a:gd name="T42" fmla="*/ 2147483647 w 144"/>
                <a:gd name="T43" fmla="*/ 0 h 143"/>
                <a:gd name="T44" fmla="*/ 2147483647 w 144"/>
                <a:gd name="T45" fmla="*/ 2147483647 h 143"/>
                <a:gd name="T46" fmla="*/ 2147483647 w 144"/>
                <a:gd name="T47" fmla="*/ 2147483647 h 143"/>
                <a:gd name="T48" fmla="*/ 2147483647 w 144"/>
                <a:gd name="T49" fmla="*/ 2147483647 h 143"/>
                <a:gd name="T50" fmla="*/ 2147483647 w 144"/>
                <a:gd name="T51" fmla="*/ 2147483647 h 143"/>
                <a:gd name="T52" fmla="*/ 2147483647 w 144"/>
                <a:gd name="T53" fmla="*/ 2147483647 h 143"/>
                <a:gd name="T54" fmla="*/ 2147483647 w 144"/>
                <a:gd name="T55" fmla="*/ 2147483647 h 143"/>
                <a:gd name="T56" fmla="*/ 2147483647 w 144"/>
                <a:gd name="T57" fmla="*/ 2147483647 h 143"/>
                <a:gd name="T58" fmla="*/ 2147483647 w 144"/>
                <a:gd name="T59" fmla="*/ 2147483647 h 143"/>
                <a:gd name="T60" fmla="*/ 2147483647 w 144"/>
                <a:gd name="T61" fmla="*/ 2147483647 h 143"/>
                <a:gd name="T62" fmla="*/ 2147483647 w 144"/>
                <a:gd name="T63" fmla="*/ 2147483647 h 14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44"/>
                <a:gd name="T97" fmla="*/ 0 h 143"/>
                <a:gd name="T98" fmla="*/ 144 w 144"/>
                <a:gd name="T99" fmla="*/ 143 h 14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44" h="143">
                  <a:moveTo>
                    <a:pt x="53" y="137"/>
                  </a:moveTo>
                  <a:cubicBezTo>
                    <a:pt x="53" y="134"/>
                    <a:pt x="57" y="130"/>
                    <a:pt x="60" y="133"/>
                  </a:cubicBezTo>
                  <a:cubicBezTo>
                    <a:pt x="62" y="137"/>
                    <a:pt x="61" y="141"/>
                    <a:pt x="66" y="141"/>
                  </a:cubicBezTo>
                  <a:cubicBezTo>
                    <a:pt x="70" y="141"/>
                    <a:pt x="79" y="143"/>
                    <a:pt x="80" y="141"/>
                  </a:cubicBezTo>
                  <a:cubicBezTo>
                    <a:pt x="81" y="139"/>
                    <a:pt x="87" y="137"/>
                    <a:pt x="87" y="134"/>
                  </a:cubicBezTo>
                  <a:cubicBezTo>
                    <a:pt x="87" y="130"/>
                    <a:pt x="87" y="62"/>
                    <a:pt x="87" y="59"/>
                  </a:cubicBezTo>
                  <a:cubicBezTo>
                    <a:pt x="87" y="57"/>
                    <a:pt x="99" y="59"/>
                    <a:pt x="99" y="55"/>
                  </a:cubicBezTo>
                  <a:cubicBezTo>
                    <a:pt x="99" y="51"/>
                    <a:pt x="99" y="16"/>
                    <a:pt x="99" y="16"/>
                  </a:cubicBezTo>
                  <a:cubicBezTo>
                    <a:pt x="99" y="16"/>
                    <a:pt x="107" y="16"/>
                    <a:pt x="109" y="15"/>
                  </a:cubicBezTo>
                  <a:cubicBezTo>
                    <a:pt x="112" y="14"/>
                    <a:pt x="120" y="10"/>
                    <a:pt x="122" y="11"/>
                  </a:cubicBezTo>
                  <a:cubicBezTo>
                    <a:pt x="124" y="13"/>
                    <a:pt x="127" y="17"/>
                    <a:pt x="128" y="16"/>
                  </a:cubicBezTo>
                  <a:cubicBezTo>
                    <a:pt x="129" y="14"/>
                    <a:pt x="133" y="11"/>
                    <a:pt x="136" y="11"/>
                  </a:cubicBezTo>
                  <a:cubicBezTo>
                    <a:pt x="138" y="11"/>
                    <a:pt x="141" y="10"/>
                    <a:pt x="144" y="9"/>
                  </a:cubicBezTo>
                  <a:cubicBezTo>
                    <a:pt x="143" y="8"/>
                    <a:pt x="143" y="7"/>
                    <a:pt x="143" y="6"/>
                  </a:cubicBezTo>
                  <a:cubicBezTo>
                    <a:pt x="143" y="4"/>
                    <a:pt x="122" y="7"/>
                    <a:pt x="119" y="8"/>
                  </a:cubicBezTo>
                  <a:cubicBezTo>
                    <a:pt x="116" y="9"/>
                    <a:pt x="105" y="11"/>
                    <a:pt x="102" y="9"/>
                  </a:cubicBezTo>
                  <a:cubicBezTo>
                    <a:pt x="98" y="8"/>
                    <a:pt x="77" y="9"/>
                    <a:pt x="77" y="9"/>
                  </a:cubicBezTo>
                  <a:cubicBezTo>
                    <a:pt x="73" y="5"/>
                    <a:pt x="73" y="5"/>
                    <a:pt x="73" y="5"/>
                  </a:cubicBezTo>
                  <a:cubicBezTo>
                    <a:pt x="73" y="5"/>
                    <a:pt x="38" y="5"/>
                    <a:pt x="34" y="5"/>
                  </a:cubicBezTo>
                  <a:cubicBezTo>
                    <a:pt x="30" y="5"/>
                    <a:pt x="27" y="5"/>
                    <a:pt x="24" y="3"/>
                  </a:cubicBezTo>
                  <a:cubicBezTo>
                    <a:pt x="20" y="0"/>
                    <a:pt x="17" y="0"/>
                    <a:pt x="13" y="2"/>
                  </a:cubicBezTo>
                  <a:cubicBezTo>
                    <a:pt x="9" y="4"/>
                    <a:pt x="11" y="0"/>
                    <a:pt x="8" y="0"/>
                  </a:cubicBezTo>
                  <a:cubicBezTo>
                    <a:pt x="5" y="0"/>
                    <a:pt x="4" y="3"/>
                    <a:pt x="4" y="3"/>
                  </a:cubicBezTo>
                  <a:cubicBezTo>
                    <a:pt x="1" y="3"/>
                    <a:pt x="1" y="3"/>
                    <a:pt x="1" y="3"/>
                  </a:cubicBezTo>
                  <a:cubicBezTo>
                    <a:pt x="0" y="7"/>
                    <a:pt x="3" y="13"/>
                    <a:pt x="7" y="18"/>
                  </a:cubicBezTo>
                  <a:cubicBezTo>
                    <a:pt x="11" y="23"/>
                    <a:pt x="15" y="33"/>
                    <a:pt x="18" y="41"/>
                  </a:cubicBezTo>
                  <a:cubicBezTo>
                    <a:pt x="20" y="49"/>
                    <a:pt x="28" y="59"/>
                    <a:pt x="29" y="65"/>
                  </a:cubicBezTo>
                  <a:cubicBezTo>
                    <a:pt x="31" y="71"/>
                    <a:pt x="28" y="80"/>
                    <a:pt x="30" y="84"/>
                  </a:cubicBezTo>
                  <a:cubicBezTo>
                    <a:pt x="32" y="88"/>
                    <a:pt x="33" y="95"/>
                    <a:pt x="34" y="101"/>
                  </a:cubicBezTo>
                  <a:cubicBezTo>
                    <a:pt x="35" y="108"/>
                    <a:pt x="35" y="123"/>
                    <a:pt x="42" y="129"/>
                  </a:cubicBezTo>
                  <a:cubicBezTo>
                    <a:pt x="44" y="131"/>
                    <a:pt x="46" y="134"/>
                    <a:pt x="49" y="138"/>
                  </a:cubicBezTo>
                  <a:cubicBezTo>
                    <a:pt x="51" y="138"/>
                    <a:pt x="53" y="138"/>
                    <a:pt x="53" y="137"/>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23" name="Freeform 5"/>
            <p:cNvSpPr>
              <a:spLocks noChangeArrowheads="1"/>
            </p:cNvSpPr>
            <p:nvPr/>
          </p:nvSpPr>
          <p:spPr bwMode="auto">
            <a:xfrm>
              <a:off x="4175125" y="2813050"/>
              <a:ext cx="171450" cy="149225"/>
            </a:xfrm>
            <a:custGeom>
              <a:avLst/>
              <a:gdLst>
                <a:gd name="T0" fmla="*/ 2147483647 w 90"/>
                <a:gd name="T1" fmla="*/ 2147483647 h 78"/>
                <a:gd name="T2" fmla="*/ 2147483647 w 90"/>
                <a:gd name="T3" fmla="*/ 0 h 78"/>
                <a:gd name="T4" fmla="*/ 2147483647 w 90"/>
                <a:gd name="T5" fmla="*/ 0 h 78"/>
                <a:gd name="T6" fmla="*/ 2147483647 w 90"/>
                <a:gd name="T7" fmla="*/ 2147483647 h 78"/>
                <a:gd name="T8" fmla="*/ 2147483647 w 90"/>
                <a:gd name="T9" fmla="*/ 2147483647 h 78"/>
                <a:gd name="T10" fmla="*/ 2147483647 w 90"/>
                <a:gd name="T11" fmla="*/ 2147483647 h 78"/>
                <a:gd name="T12" fmla="*/ 2147483647 w 90"/>
                <a:gd name="T13" fmla="*/ 2147483647 h 78"/>
                <a:gd name="T14" fmla="*/ 0 w 90"/>
                <a:gd name="T15" fmla="*/ 2147483647 h 78"/>
                <a:gd name="T16" fmla="*/ 2147483647 w 90"/>
                <a:gd name="T17" fmla="*/ 2147483647 h 78"/>
                <a:gd name="T18" fmla="*/ 2147483647 w 90"/>
                <a:gd name="T19" fmla="*/ 2147483647 h 78"/>
                <a:gd name="T20" fmla="*/ 2147483647 w 90"/>
                <a:gd name="T21" fmla="*/ 2147483647 h 78"/>
                <a:gd name="T22" fmla="*/ 2147483647 w 90"/>
                <a:gd name="T23" fmla="*/ 2147483647 h 78"/>
                <a:gd name="T24" fmla="*/ 2147483647 w 90"/>
                <a:gd name="T25" fmla="*/ 2147483647 h 78"/>
                <a:gd name="T26" fmla="*/ 2147483647 w 90"/>
                <a:gd name="T27" fmla="*/ 2147483647 h 78"/>
                <a:gd name="T28" fmla="*/ 2147483647 w 90"/>
                <a:gd name="T29" fmla="*/ 2147483647 h 78"/>
                <a:gd name="T30" fmla="*/ 2147483647 w 90"/>
                <a:gd name="T31" fmla="*/ 2147483647 h 78"/>
                <a:gd name="T32" fmla="*/ 2147483647 w 90"/>
                <a:gd name="T33" fmla="*/ 2147483647 h 78"/>
                <a:gd name="T34" fmla="*/ 2147483647 w 90"/>
                <a:gd name="T35" fmla="*/ 2147483647 h 78"/>
                <a:gd name="T36" fmla="*/ 2147483647 w 90"/>
                <a:gd name="T37" fmla="*/ 2147483647 h 78"/>
                <a:gd name="T38" fmla="*/ 2147483647 w 90"/>
                <a:gd name="T39" fmla="*/ 2147483647 h 78"/>
                <a:gd name="T40" fmla="*/ 2147483647 w 90"/>
                <a:gd name="T41" fmla="*/ 2147483647 h 78"/>
                <a:gd name="T42" fmla="*/ 2147483647 w 90"/>
                <a:gd name="T43" fmla="*/ 2147483647 h 78"/>
                <a:gd name="T44" fmla="*/ 2147483647 w 90"/>
                <a:gd name="T45" fmla="*/ 2147483647 h 78"/>
                <a:gd name="T46" fmla="*/ 2147483647 w 90"/>
                <a:gd name="T47" fmla="*/ 2147483647 h 7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90"/>
                <a:gd name="T73" fmla="*/ 0 h 78"/>
                <a:gd name="T74" fmla="*/ 90 w 90"/>
                <a:gd name="T75" fmla="*/ 78 h 78"/>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90" h="78">
                  <a:moveTo>
                    <a:pt x="59" y="4"/>
                  </a:moveTo>
                  <a:cubicBezTo>
                    <a:pt x="58" y="0"/>
                    <a:pt x="58" y="0"/>
                    <a:pt x="58" y="0"/>
                  </a:cubicBezTo>
                  <a:cubicBezTo>
                    <a:pt x="48" y="0"/>
                    <a:pt x="48" y="0"/>
                    <a:pt x="48" y="0"/>
                  </a:cubicBezTo>
                  <a:cubicBezTo>
                    <a:pt x="42" y="2"/>
                    <a:pt x="42" y="4"/>
                    <a:pt x="42" y="6"/>
                  </a:cubicBezTo>
                  <a:cubicBezTo>
                    <a:pt x="42" y="8"/>
                    <a:pt x="36" y="13"/>
                    <a:pt x="31" y="14"/>
                  </a:cubicBezTo>
                  <a:cubicBezTo>
                    <a:pt x="27" y="15"/>
                    <a:pt x="22" y="25"/>
                    <a:pt x="20" y="27"/>
                  </a:cubicBezTo>
                  <a:cubicBezTo>
                    <a:pt x="17" y="28"/>
                    <a:pt x="8" y="25"/>
                    <a:pt x="5" y="24"/>
                  </a:cubicBezTo>
                  <a:cubicBezTo>
                    <a:pt x="4" y="24"/>
                    <a:pt x="2" y="25"/>
                    <a:pt x="0" y="25"/>
                  </a:cubicBezTo>
                  <a:cubicBezTo>
                    <a:pt x="1" y="28"/>
                    <a:pt x="5" y="31"/>
                    <a:pt x="6" y="31"/>
                  </a:cubicBezTo>
                  <a:cubicBezTo>
                    <a:pt x="8" y="31"/>
                    <a:pt x="8" y="43"/>
                    <a:pt x="12" y="45"/>
                  </a:cubicBezTo>
                  <a:cubicBezTo>
                    <a:pt x="16" y="47"/>
                    <a:pt x="23" y="51"/>
                    <a:pt x="23" y="53"/>
                  </a:cubicBezTo>
                  <a:cubicBezTo>
                    <a:pt x="23" y="55"/>
                    <a:pt x="28" y="58"/>
                    <a:pt x="28" y="61"/>
                  </a:cubicBezTo>
                  <a:cubicBezTo>
                    <a:pt x="28" y="65"/>
                    <a:pt x="32" y="69"/>
                    <a:pt x="36" y="69"/>
                  </a:cubicBezTo>
                  <a:cubicBezTo>
                    <a:pt x="43" y="69"/>
                    <a:pt x="44" y="72"/>
                    <a:pt x="44" y="74"/>
                  </a:cubicBezTo>
                  <a:cubicBezTo>
                    <a:pt x="44" y="76"/>
                    <a:pt x="53" y="74"/>
                    <a:pt x="55" y="76"/>
                  </a:cubicBezTo>
                  <a:cubicBezTo>
                    <a:pt x="56" y="78"/>
                    <a:pt x="65" y="77"/>
                    <a:pt x="67" y="78"/>
                  </a:cubicBezTo>
                  <a:cubicBezTo>
                    <a:pt x="71" y="75"/>
                    <a:pt x="77" y="70"/>
                    <a:pt x="79" y="67"/>
                  </a:cubicBezTo>
                  <a:cubicBezTo>
                    <a:pt x="82" y="63"/>
                    <a:pt x="79" y="58"/>
                    <a:pt x="82" y="56"/>
                  </a:cubicBezTo>
                  <a:cubicBezTo>
                    <a:pt x="84" y="55"/>
                    <a:pt x="90" y="48"/>
                    <a:pt x="88" y="48"/>
                  </a:cubicBezTo>
                  <a:cubicBezTo>
                    <a:pt x="86" y="47"/>
                    <a:pt x="87" y="42"/>
                    <a:pt x="84" y="39"/>
                  </a:cubicBezTo>
                  <a:cubicBezTo>
                    <a:pt x="81" y="36"/>
                    <a:pt x="88" y="35"/>
                    <a:pt x="87" y="29"/>
                  </a:cubicBezTo>
                  <a:cubicBezTo>
                    <a:pt x="87" y="24"/>
                    <a:pt x="88" y="13"/>
                    <a:pt x="87" y="12"/>
                  </a:cubicBezTo>
                  <a:cubicBezTo>
                    <a:pt x="85" y="11"/>
                    <a:pt x="78" y="10"/>
                    <a:pt x="74" y="7"/>
                  </a:cubicBezTo>
                  <a:cubicBezTo>
                    <a:pt x="69" y="4"/>
                    <a:pt x="59" y="4"/>
                    <a:pt x="59" y="4"/>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24" name="Freeform 6"/>
            <p:cNvSpPr>
              <a:spLocks noChangeArrowheads="1"/>
            </p:cNvSpPr>
            <p:nvPr/>
          </p:nvSpPr>
          <p:spPr bwMode="auto">
            <a:xfrm>
              <a:off x="4065588" y="2862262"/>
              <a:ext cx="193675" cy="207963"/>
            </a:xfrm>
            <a:custGeom>
              <a:avLst/>
              <a:gdLst>
                <a:gd name="T0" fmla="*/ 2147483647 w 101"/>
                <a:gd name="T1" fmla="*/ 2147483647 h 109"/>
                <a:gd name="T2" fmla="*/ 2147483647 w 101"/>
                <a:gd name="T3" fmla="*/ 2147483647 h 109"/>
                <a:gd name="T4" fmla="*/ 2147483647 w 101"/>
                <a:gd name="T5" fmla="*/ 2147483647 h 109"/>
                <a:gd name="T6" fmla="*/ 2147483647 w 101"/>
                <a:gd name="T7" fmla="*/ 2147483647 h 109"/>
                <a:gd name="T8" fmla="*/ 2147483647 w 101"/>
                <a:gd name="T9" fmla="*/ 2147483647 h 109"/>
                <a:gd name="T10" fmla="*/ 2147483647 w 101"/>
                <a:gd name="T11" fmla="*/ 0 h 109"/>
                <a:gd name="T12" fmla="*/ 2147483647 w 101"/>
                <a:gd name="T13" fmla="*/ 2147483647 h 109"/>
                <a:gd name="T14" fmla="*/ 2147483647 w 101"/>
                <a:gd name="T15" fmla="*/ 2147483647 h 109"/>
                <a:gd name="T16" fmla="*/ 2147483647 w 101"/>
                <a:gd name="T17" fmla="*/ 2147483647 h 109"/>
                <a:gd name="T18" fmla="*/ 2147483647 w 101"/>
                <a:gd name="T19" fmla="*/ 2147483647 h 109"/>
                <a:gd name="T20" fmla="*/ 2147483647 w 101"/>
                <a:gd name="T21" fmla="*/ 2147483647 h 109"/>
                <a:gd name="T22" fmla="*/ 2147483647 w 101"/>
                <a:gd name="T23" fmla="*/ 2147483647 h 109"/>
                <a:gd name="T24" fmla="*/ 0 w 101"/>
                <a:gd name="T25" fmla="*/ 2147483647 h 109"/>
                <a:gd name="T26" fmla="*/ 0 w 101"/>
                <a:gd name="T27" fmla="*/ 2147483647 h 109"/>
                <a:gd name="T28" fmla="*/ 2147483647 w 101"/>
                <a:gd name="T29" fmla="*/ 2147483647 h 109"/>
                <a:gd name="T30" fmla="*/ 2147483647 w 101"/>
                <a:gd name="T31" fmla="*/ 2147483647 h 109"/>
                <a:gd name="T32" fmla="*/ 2147483647 w 101"/>
                <a:gd name="T33" fmla="*/ 2147483647 h 109"/>
                <a:gd name="T34" fmla="*/ 2147483647 w 101"/>
                <a:gd name="T35" fmla="*/ 2147483647 h 109"/>
                <a:gd name="T36" fmla="*/ 2147483647 w 101"/>
                <a:gd name="T37" fmla="*/ 2147483647 h 109"/>
                <a:gd name="T38" fmla="*/ 2147483647 w 101"/>
                <a:gd name="T39" fmla="*/ 2147483647 h 109"/>
                <a:gd name="T40" fmla="*/ 2147483647 w 101"/>
                <a:gd name="T41" fmla="*/ 2147483647 h 109"/>
                <a:gd name="T42" fmla="*/ 2147483647 w 101"/>
                <a:gd name="T43" fmla="*/ 2147483647 h 109"/>
                <a:gd name="T44" fmla="*/ 2147483647 w 101"/>
                <a:gd name="T45" fmla="*/ 2147483647 h 109"/>
                <a:gd name="T46" fmla="*/ 2147483647 w 101"/>
                <a:gd name="T47" fmla="*/ 2147483647 h 109"/>
                <a:gd name="T48" fmla="*/ 2147483647 w 101"/>
                <a:gd name="T49" fmla="*/ 2147483647 h 109"/>
                <a:gd name="T50" fmla="*/ 2147483647 w 101"/>
                <a:gd name="T51" fmla="*/ 2147483647 h 109"/>
                <a:gd name="T52" fmla="*/ 2147483647 w 101"/>
                <a:gd name="T53" fmla="*/ 2147483647 h 109"/>
                <a:gd name="T54" fmla="*/ 2147483647 w 101"/>
                <a:gd name="T55" fmla="*/ 2147483647 h 109"/>
                <a:gd name="T56" fmla="*/ 2147483647 w 101"/>
                <a:gd name="T57" fmla="*/ 2147483647 h 109"/>
                <a:gd name="T58" fmla="*/ 2147483647 w 101"/>
                <a:gd name="T59" fmla="*/ 2147483647 h 109"/>
                <a:gd name="T60" fmla="*/ 2147483647 w 101"/>
                <a:gd name="T61" fmla="*/ 2147483647 h 109"/>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01"/>
                <a:gd name="T94" fmla="*/ 0 h 109"/>
                <a:gd name="T95" fmla="*/ 101 w 101"/>
                <a:gd name="T96" fmla="*/ 109 h 109"/>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01" h="109">
                  <a:moveTo>
                    <a:pt x="93" y="44"/>
                  </a:moveTo>
                  <a:cubicBezTo>
                    <a:pt x="89" y="44"/>
                    <a:pt x="85" y="40"/>
                    <a:pt x="85" y="36"/>
                  </a:cubicBezTo>
                  <a:cubicBezTo>
                    <a:pt x="85" y="33"/>
                    <a:pt x="80" y="30"/>
                    <a:pt x="80" y="28"/>
                  </a:cubicBezTo>
                  <a:cubicBezTo>
                    <a:pt x="80" y="26"/>
                    <a:pt x="73" y="22"/>
                    <a:pt x="69" y="20"/>
                  </a:cubicBezTo>
                  <a:cubicBezTo>
                    <a:pt x="65" y="18"/>
                    <a:pt x="65" y="6"/>
                    <a:pt x="63" y="6"/>
                  </a:cubicBezTo>
                  <a:cubicBezTo>
                    <a:pt x="62" y="6"/>
                    <a:pt x="58" y="3"/>
                    <a:pt x="57" y="0"/>
                  </a:cubicBezTo>
                  <a:cubicBezTo>
                    <a:pt x="54" y="1"/>
                    <a:pt x="51" y="2"/>
                    <a:pt x="49" y="2"/>
                  </a:cubicBezTo>
                  <a:cubicBezTo>
                    <a:pt x="46" y="2"/>
                    <a:pt x="42" y="5"/>
                    <a:pt x="41" y="7"/>
                  </a:cubicBezTo>
                  <a:cubicBezTo>
                    <a:pt x="40" y="8"/>
                    <a:pt x="37" y="4"/>
                    <a:pt x="35" y="2"/>
                  </a:cubicBezTo>
                  <a:cubicBezTo>
                    <a:pt x="33" y="1"/>
                    <a:pt x="25" y="5"/>
                    <a:pt x="22" y="6"/>
                  </a:cubicBezTo>
                  <a:cubicBezTo>
                    <a:pt x="20" y="7"/>
                    <a:pt x="12" y="7"/>
                    <a:pt x="12" y="7"/>
                  </a:cubicBezTo>
                  <a:cubicBezTo>
                    <a:pt x="12" y="7"/>
                    <a:pt x="12" y="42"/>
                    <a:pt x="12" y="46"/>
                  </a:cubicBezTo>
                  <a:cubicBezTo>
                    <a:pt x="12" y="50"/>
                    <a:pt x="0" y="48"/>
                    <a:pt x="0" y="50"/>
                  </a:cubicBezTo>
                  <a:cubicBezTo>
                    <a:pt x="0" y="51"/>
                    <a:pt x="0" y="67"/>
                    <a:pt x="0" y="83"/>
                  </a:cubicBezTo>
                  <a:cubicBezTo>
                    <a:pt x="3" y="84"/>
                    <a:pt x="5" y="85"/>
                    <a:pt x="6" y="87"/>
                  </a:cubicBezTo>
                  <a:cubicBezTo>
                    <a:pt x="7" y="90"/>
                    <a:pt x="10" y="98"/>
                    <a:pt x="9" y="100"/>
                  </a:cubicBezTo>
                  <a:cubicBezTo>
                    <a:pt x="9" y="102"/>
                    <a:pt x="7" y="100"/>
                    <a:pt x="7" y="102"/>
                  </a:cubicBezTo>
                  <a:cubicBezTo>
                    <a:pt x="7" y="104"/>
                    <a:pt x="6" y="107"/>
                    <a:pt x="9" y="107"/>
                  </a:cubicBezTo>
                  <a:cubicBezTo>
                    <a:pt x="12" y="107"/>
                    <a:pt x="18" y="109"/>
                    <a:pt x="20" y="107"/>
                  </a:cubicBezTo>
                  <a:cubicBezTo>
                    <a:pt x="23" y="104"/>
                    <a:pt x="30" y="98"/>
                    <a:pt x="31" y="95"/>
                  </a:cubicBezTo>
                  <a:cubicBezTo>
                    <a:pt x="31" y="92"/>
                    <a:pt x="33" y="85"/>
                    <a:pt x="38" y="89"/>
                  </a:cubicBezTo>
                  <a:cubicBezTo>
                    <a:pt x="44" y="93"/>
                    <a:pt x="44" y="93"/>
                    <a:pt x="52" y="93"/>
                  </a:cubicBezTo>
                  <a:cubicBezTo>
                    <a:pt x="59" y="93"/>
                    <a:pt x="61" y="93"/>
                    <a:pt x="62" y="88"/>
                  </a:cubicBezTo>
                  <a:cubicBezTo>
                    <a:pt x="64" y="84"/>
                    <a:pt x="62" y="80"/>
                    <a:pt x="67" y="80"/>
                  </a:cubicBezTo>
                  <a:cubicBezTo>
                    <a:pt x="71" y="80"/>
                    <a:pt x="76" y="76"/>
                    <a:pt x="76" y="73"/>
                  </a:cubicBezTo>
                  <a:cubicBezTo>
                    <a:pt x="76" y="70"/>
                    <a:pt x="78" y="65"/>
                    <a:pt x="81" y="65"/>
                  </a:cubicBezTo>
                  <a:cubicBezTo>
                    <a:pt x="84" y="65"/>
                    <a:pt x="89" y="62"/>
                    <a:pt x="90" y="59"/>
                  </a:cubicBezTo>
                  <a:cubicBezTo>
                    <a:pt x="91" y="55"/>
                    <a:pt x="95" y="57"/>
                    <a:pt x="97" y="55"/>
                  </a:cubicBezTo>
                  <a:cubicBezTo>
                    <a:pt x="98" y="54"/>
                    <a:pt x="99" y="51"/>
                    <a:pt x="101" y="49"/>
                  </a:cubicBezTo>
                  <a:cubicBezTo>
                    <a:pt x="101" y="49"/>
                    <a:pt x="101" y="49"/>
                    <a:pt x="101" y="49"/>
                  </a:cubicBezTo>
                  <a:cubicBezTo>
                    <a:pt x="101" y="47"/>
                    <a:pt x="100" y="44"/>
                    <a:pt x="93" y="44"/>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25" name="Freeform 7"/>
            <p:cNvSpPr>
              <a:spLocks noChangeArrowheads="1"/>
            </p:cNvSpPr>
            <p:nvPr/>
          </p:nvSpPr>
          <p:spPr bwMode="auto">
            <a:xfrm>
              <a:off x="4292600" y="3041650"/>
              <a:ext cx="30163" cy="36513"/>
            </a:xfrm>
            <a:custGeom>
              <a:avLst/>
              <a:gdLst>
                <a:gd name="T0" fmla="*/ 2147483647 w 15"/>
                <a:gd name="T1" fmla="*/ 0 h 19"/>
                <a:gd name="T2" fmla="*/ 0 w 15"/>
                <a:gd name="T3" fmla="*/ 2147483647 h 19"/>
                <a:gd name="T4" fmla="*/ 2147483647 w 15"/>
                <a:gd name="T5" fmla="*/ 2147483647 h 19"/>
                <a:gd name="T6" fmla="*/ 2147483647 w 15"/>
                <a:gd name="T7" fmla="*/ 2147483647 h 19"/>
                <a:gd name="T8" fmla="*/ 2147483647 w 15"/>
                <a:gd name="T9" fmla="*/ 2147483647 h 19"/>
                <a:gd name="T10" fmla="*/ 2147483647 w 15"/>
                <a:gd name="T11" fmla="*/ 2147483647 h 19"/>
                <a:gd name="T12" fmla="*/ 2147483647 w 15"/>
                <a:gd name="T13" fmla="*/ 0 h 19"/>
                <a:gd name="T14" fmla="*/ 0 60000 65536"/>
                <a:gd name="T15" fmla="*/ 0 60000 65536"/>
                <a:gd name="T16" fmla="*/ 0 60000 65536"/>
                <a:gd name="T17" fmla="*/ 0 60000 65536"/>
                <a:gd name="T18" fmla="*/ 0 60000 65536"/>
                <a:gd name="T19" fmla="*/ 0 60000 65536"/>
                <a:gd name="T20" fmla="*/ 0 60000 65536"/>
                <a:gd name="T21" fmla="*/ 0 w 15"/>
                <a:gd name="T22" fmla="*/ 0 h 19"/>
                <a:gd name="T23" fmla="*/ 15 w 15"/>
                <a:gd name="T24" fmla="*/ 19 h 1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5" h="19">
                  <a:moveTo>
                    <a:pt x="7" y="0"/>
                  </a:moveTo>
                  <a:cubicBezTo>
                    <a:pt x="5" y="0"/>
                    <a:pt x="0" y="7"/>
                    <a:pt x="0" y="8"/>
                  </a:cubicBezTo>
                  <a:cubicBezTo>
                    <a:pt x="0" y="10"/>
                    <a:pt x="3" y="18"/>
                    <a:pt x="7" y="19"/>
                  </a:cubicBezTo>
                  <a:cubicBezTo>
                    <a:pt x="10" y="19"/>
                    <a:pt x="13" y="19"/>
                    <a:pt x="13" y="16"/>
                  </a:cubicBezTo>
                  <a:cubicBezTo>
                    <a:pt x="13" y="15"/>
                    <a:pt x="14" y="14"/>
                    <a:pt x="15" y="13"/>
                  </a:cubicBezTo>
                  <a:cubicBezTo>
                    <a:pt x="15" y="11"/>
                    <a:pt x="14" y="6"/>
                    <a:pt x="14" y="3"/>
                  </a:cubicBezTo>
                  <a:cubicBezTo>
                    <a:pt x="12" y="2"/>
                    <a:pt x="9" y="0"/>
                    <a:pt x="7" y="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26" name="Freeform 8"/>
            <p:cNvSpPr>
              <a:spLocks noChangeArrowheads="1"/>
            </p:cNvSpPr>
            <p:nvPr/>
          </p:nvSpPr>
          <p:spPr bwMode="auto">
            <a:xfrm>
              <a:off x="4214813" y="3101975"/>
              <a:ext cx="47625" cy="53975"/>
            </a:xfrm>
            <a:custGeom>
              <a:avLst/>
              <a:gdLst>
                <a:gd name="T0" fmla="*/ 2147483647 w 25"/>
                <a:gd name="T1" fmla="*/ 2147483647 h 28"/>
                <a:gd name="T2" fmla="*/ 2147483647 w 25"/>
                <a:gd name="T3" fmla="*/ 2147483647 h 28"/>
                <a:gd name="T4" fmla="*/ 0 w 25"/>
                <a:gd name="T5" fmla="*/ 2147483647 h 28"/>
                <a:gd name="T6" fmla="*/ 2147483647 w 25"/>
                <a:gd name="T7" fmla="*/ 2147483647 h 28"/>
                <a:gd name="T8" fmla="*/ 2147483647 w 25"/>
                <a:gd name="T9" fmla="*/ 2147483647 h 28"/>
                <a:gd name="T10" fmla="*/ 2147483647 w 25"/>
                <a:gd name="T11" fmla="*/ 2147483647 h 28"/>
                <a:gd name="T12" fmla="*/ 2147483647 w 25"/>
                <a:gd name="T13" fmla="*/ 2147483647 h 28"/>
                <a:gd name="T14" fmla="*/ 2147483647 w 25"/>
                <a:gd name="T15" fmla="*/ 2147483647 h 28"/>
                <a:gd name="T16" fmla="*/ 2147483647 w 25"/>
                <a:gd name="T17" fmla="*/ 2147483647 h 2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5"/>
                <a:gd name="T28" fmla="*/ 0 h 28"/>
                <a:gd name="T29" fmla="*/ 25 w 25"/>
                <a:gd name="T30" fmla="*/ 28 h 2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5" h="28">
                  <a:moveTo>
                    <a:pt x="18" y="3"/>
                  </a:moveTo>
                  <a:cubicBezTo>
                    <a:pt x="17" y="0"/>
                    <a:pt x="8" y="5"/>
                    <a:pt x="7" y="8"/>
                  </a:cubicBezTo>
                  <a:cubicBezTo>
                    <a:pt x="5" y="10"/>
                    <a:pt x="0" y="18"/>
                    <a:pt x="0" y="18"/>
                  </a:cubicBezTo>
                  <a:cubicBezTo>
                    <a:pt x="7" y="27"/>
                    <a:pt x="7" y="27"/>
                    <a:pt x="7" y="27"/>
                  </a:cubicBezTo>
                  <a:cubicBezTo>
                    <a:pt x="11" y="28"/>
                    <a:pt x="11" y="28"/>
                    <a:pt x="11" y="28"/>
                  </a:cubicBezTo>
                  <a:cubicBezTo>
                    <a:pt x="11" y="28"/>
                    <a:pt x="13" y="24"/>
                    <a:pt x="14" y="22"/>
                  </a:cubicBezTo>
                  <a:cubicBezTo>
                    <a:pt x="15" y="19"/>
                    <a:pt x="21" y="22"/>
                    <a:pt x="21" y="20"/>
                  </a:cubicBezTo>
                  <a:cubicBezTo>
                    <a:pt x="21" y="17"/>
                    <a:pt x="25" y="14"/>
                    <a:pt x="25" y="12"/>
                  </a:cubicBezTo>
                  <a:cubicBezTo>
                    <a:pt x="25" y="9"/>
                    <a:pt x="19" y="6"/>
                    <a:pt x="18" y="3"/>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27" name="Freeform 9"/>
            <p:cNvSpPr>
              <a:spLocks noEditPoints="1" noChangeArrowheads="1"/>
            </p:cNvSpPr>
            <p:nvPr/>
          </p:nvSpPr>
          <p:spPr bwMode="auto">
            <a:xfrm>
              <a:off x="3992563" y="2954337"/>
              <a:ext cx="346075" cy="304800"/>
            </a:xfrm>
            <a:custGeom>
              <a:avLst/>
              <a:gdLst>
                <a:gd name="T0" fmla="*/ 2147483647 w 181"/>
                <a:gd name="T1" fmla="*/ 2147483647 h 159"/>
                <a:gd name="T2" fmla="*/ 2147483647 w 181"/>
                <a:gd name="T3" fmla="*/ 2147483647 h 159"/>
                <a:gd name="T4" fmla="*/ 2147483647 w 181"/>
                <a:gd name="T5" fmla="*/ 2147483647 h 159"/>
                <a:gd name="T6" fmla="*/ 2147483647 w 181"/>
                <a:gd name="T7" fmla="*/ 2147483647 h 159"/>
                <a:gd name="T8" fmla="*/ 2147483647 w 181"/>
                <a:gd name="T9" fmla="*/ 2147483647 h 159"/>
                <a:gd name="T10" fmla="*/ 2147483647 w 181"/>
                <a:gd name="T11" fmla="*/ 2147483647 h 159"/>
                <a:gd name="T12" fmla="*/ 2147483647 w 181"/>
                <a:gd name="T13" fmla="*/ 2147483647 h 159"/>
                <a:gd name="T14" fmla="*/ 2147483647 w 181"/>
                <a:gd name="T15" fmla="*/ 2147483647 h 159"/>
                <a:gd name="T16" fmla="*/ 2147483647 w 181"/>
                <a:gd name="T17" fmla="*/ 2147483647 h 159"/>
                <a:gd name="T18" fmla="*/ 2147483647 w 181"/>
                <a:gd name="T19" fmla="*/ 2147483647 h 159"/>
                <a:gd name="T20" fmla="*/ 2147483647 w 181"/>
                <a:gd name="T21" fmla="*/ 2147483647 h 159"/>
                <a:gd name="T22" fmla="*/ 2147483647 w 181"/>
                <a:gd name="T23" fmla="*/ 0 h 159"/>
                <a:gd name="T24" fmla="*/ 2147483647 w 181"/>
                <a:gd name="T25" fmla="*/ 2147483647 h 159"/>
                <a:gd name="T26" fmla="*/ 2147483647 w 181"/>
                <a:gd name="T27" fmla="*/ 2147483647 h 159"/>
                <a:gd name="T28" fmla="*/ 2147483647 w 181"/>
                <a:gd name="T29" fmla="*/ 2147483647 h 159"/>
                <a:gd name="T30" fmla="*/ 2147483647 w 181"/>
                <a:gd name="T31" fmla="*/ 2147483647 h 159"/>
                <a:gd name="T32" fmla="*/ 2147483647 w 181"/>
                <a:gd name="T33" fmla="*/ 2147483647 h 159"/>
                <a:gd name="T34" fmla="*/ 2147483647 w 181"/>
                <a:gd name="T35" fmla="*/ 2147483647 h 159"/>
                <a:gd name="T36" fmla="*/ 2147483647 w 181"/>
                <a:gd name="T37" fmla="*/ 2147483647 h 159"/>
                <a:gd name="T38" fmla="*/ 2147483647 w 181"/>
                <a:gd name="T39" fmla="*/ 2147483647 h 159"/>
                <a:gd name="T40" fmla="*/ 2147483647 w 181"/>
                <a:gd name="T41" fmla="*/ 2147483647 h 159"/>
                <a:gd name="T42" fmla="*/ 2147483647 w 181"/>
                <a:gd name="T43" fmla="*/ 2147483647 h 159"/>
                <a:gd name="T44" fmla="*/ 2147483647 w 181"/>
                <a:gd name="T45" fmla="*/ 2147483647 h 159"/>
                <a:gd name="T46" fmla="*/ 2147483647 w 181"/>
                <a:gd name="T47" fmla="*/ 2147483647 h 159"/>
                <a:gd name="T48" fmla="*/ 2147483647 w 181"/>
                <a:gd name="T49" fmla="*/ 2147483647 h 159"/>
                <a:gd name="T50" fmla="*/ 2147483647 w 181"/>
                <a:gd name="T51" fmla="*/ 2147483647 h 159"/>
                <a:gd name="T52" fmla="*/ 2147483647 w 181"/>
                <a:gd name="T53" fmla="*/ 2147483647 h 159"/>
                <a:gd name="T54" fmla="*/ 2147483647 w 181"/>
                <a:gd name="T55" fmla="*/ 2147483647 h 159"/>
                <a:gd name="T56" fmla="*/ 2147483647 w 181"/>
                <a:gd name="T57" fmla="*/ 2147483647 h 159"/>
                <a:gd name="T58" fmla="*/ 2147483647 w 181"/>
                <a:gd name="T59" fmla="*/ 2147483647 h 159"/>
                <a:gd name="T60" fmla="*/ 2147483647 w 181"/>
                <a:gd name="T61" fmla="*/ 2147483647 h 159"/>
                <a:gd name="T62" fmla="*/ 2147483647 w 181"/>
                <a:gd name="T63" fmla="*/ 2147483647 h 159"/>
                <a:gd name="T64" fmla="*/ 0 w 181"/>
                <a:gd name="T65" fmla="*/ 2147483647 h 159"/>
                <a:gd name="T66" fmla="*/ 2147483647 w 181"/>
                <a:gd name="T67" fmla="*/ 2147483647 h 159"/>
                <a:gd name="T68" fmla="*/ 2147483647 w 181"/>
                <a:gd name="T69" fmla="*/ 2147483647 h 159"/>
                <a:gd name="T70" fmla="*/ 2147483647 w 181"/>
                <a:gd name="T71" fmla="*/ 2147483647 h 159"/>
                <a:gd name="T72" fmla="*/ 2147483647 w 181"/>
                <a:gd name="T73" fmla="*/ 2147483647 h 159"/>
                <a:gd name="T74" fmla="*/ 2147483647 w 181"/>
                <a:gd name="T75" fmla="*/ 2147483647 h 159"/>
                <a:gd name="T76" fmla="*/ 2147483647 w 181"/>
                <a:gd name="T77" fmla="*/ 2147483647 h 159"/>
                <a:gd name="T78" fmla="*/ 2147483647 w 181"/>
                <a:gd name="T79" fmla="*/ 2147483647 h 159"/>
                <a:gd name="T80" fmla="*/ 2147483647 w 181"/>
                <a:gd name="T81" fmla="*/ 2147483647 h 159"/>
                <a:gd name="T82" fmla="*/ 2147483647 w 181"/>
                <a:gd name="T83" fmla="*/ 2147483647 h 159"/>
                <a:gd name="T84" fmla="*/ 2147483647 w 181"/>
                <a:gd name="T85" fmla="*/ 2147483647 h 159"/>
                <a:gd name="T86" fmla="*/ 2147483647 w 181"/>
                <a:gd name="T87" fmla="*/ 2147483647 h 159"/>
                <a:gd name="T88" fmla="*/ 2147483647 w 181"/>
                <a:gd name="T89" fmla="*/ 2147483647 h 159"/>
                <a:gd name="T90" fmla="*/ 2147483647 w 181"/>
                <a:gd name="T91" fmla="*/ 2147483647 h 159"/>
                <a:gd name="T92" fmla="*/ 2147483647 w 181"/>
                <a:gd name="T93" fmla="*/ 2147483647 h 159"/>
                <a:gd name="T94" fmla="*/ 2147483647 w 181"/>
                <a:gd name="T95" fmla="*/ 2147483647 h 159"/>
                <a:gd name="T96" fmla="*/ 2147483647 w 181"/>
                <a:gd name="T97" fmla="*/ 2147483647 h 159"/>
                <a:gd name="T98" fmla="*/ 2147483647 w 181"/>
                <a:gd name="T99" fmla="*/ 2147483647 h 159"/>
                <a:gd name="T100" fmla="*/ 2147483647 w 181"/>
                <a:gd name="T101" fmla="*/ 2147483647 h 159"/>
                <a:gd name="T102" fmla="*/ 2147483647 w 181"/>
                <a:gd name="T103" fmla="*/ 2147483647 h 159"/>
                <a:gd name="T104" fmla="*/ 2147483647 w 181"/>
                <a:gd name="T105" fmla="*/ 2147483647 h 159"/>
                <a:gd name="T106" fmla="*/ 2147483647 w 181"/>
                <a:gd name="T107" fmla="*/ 2147483647 h 159"/>
                <a:gd name="T108" fmla="*/ 2147483647 w 181"/>
                <a:gd name="T109" fmla="*/ 2147483647 h 159"/>
                <a:gd name="T110" fmla="*/ 2147483647 w 181"/>
                <a:gd name="T111" fmla="*/ 2147483647 h 159"/>
                <a:gd name="T112" fmla="*/ 2147483647 w 181"/>
                <a:gd name="T113" fmla="*/ 2147483647 h 159"/>
                <a:gd name="T114" fmla="*/ 2147483647 w 181"/>
                <a:gd name="T115" fmla="*/ 2147483647 h 159"/>
                <a:gd name="T116" fmla="*/ 2147483647 w 181"/>
                <a:gd name="T117" fmla="*/ 2147483647 h 159"/>
                <a:gd name="T118" fmla="*/ 2147483647 w 181"/>
                <a:gd name="T119" fmla="*/ 2147483647 h 159"/>
                <a:gd name="T120" fmla="*/ 2147483647 w 181"/>
                <a:gd name="T121" fmla="*/ 2147483647 h 15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81"/>
                <a:gd name="T184" fmla="*/ 0 h 159"/>
                <a:gd name="T185" fmla="*/ 181 w 181"/>
                <a:gd name="T186" fmla="*/ 159 h 15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81" h="159">
                  <a:moveTo>
                    <a:pt x="172" y="59"/>
                  </a:moveTo>
                  <a:cubicBezTo>
                    <a:pt x="172" y="59"/>
                    <a:pt x="172" y="59"/>
                    <a:pt x="172" y="58"/>
                  </a:cubicBezTo>
                  <a:cubicBezTo>
                    <a:pt x="171" y="59"/>
                    <a:pt x="170" y="60"/>
                    <a:pt x="170" y="61"/>
                  </a:cubicBezTo>
                  <a:cubicBezTo>
                    <a:pt x="170" y="64"/>
                    <a:pt x="167" y="64"/>
                    <a:pt x="164" y="64"/>
                  </a:cubicBezTo>
                  <a:cubicBezTo>
                    <a:pt x="160" y="63"/>
                    <a:pt x="157" y="55"/>
                    <a:pt x="157" y="53"/>
                  </a:cubicBezTo>
                  <a:cubicBezTo>
                    <a:pt x="157" y="52"/>
                    <a:pt x="162" y="45"/>
                    <a:pt x="164" y="45"/>
                  </a:cubicBezTo>
                  <a:cubicBezTo>
                    <a:pt x="166" y="45"/>
                    <a:pt x="169" y="47"/>
                    <a:pt x="171" y="48"/>
                  </a:cubicBezTo>
                  <a:cubicBezTo>
                    <a:pt x="171" y="47"/>
                    <a:pt x="171" y="47"/>
                    <a:pt x="171" y="46"/>
                  </a:cubicBezTo>
                  <a:cubicBezTo>
                    <a:pt x="171" y="45"/>
                    <a:pt x="173" y="28"/>
                    <a:pt x="170" y="26"/>
                  </a:cubicBezTo>
                  <a:cubicBezTo>
                    <a:pt x="167" y="24"/>
                    <a:pt x="164" y="7"/>
                    <a:pt x="163" y="5"/>
                  </a:cubicBezTo>
                  <a:cubicBezTo>
                    <a:pt x="162" y="3"/>
                    <a:pt x="151" y="4"/>
                    <a:pt x="150" y="2"/>
                  </a:cubicBezTo>
                  <a:cubicBezTo>
                    <a:pt x="148" y="0"/>
                    <a:pt x="139" y="2"/>
                    <a:pt x="139" y="0"/>
                  </a:cubicBezTo>
                  <a:cubicBezTo>
                    <a:pt x="137" y="2"/>
                    <a:pt x="136" y="5"/>
                    <a:pt x="135" y="6"/>
                  </a:cubicBezTo>
                  <a:cubicBezTo>
                    <a:pt x="133" y="8"/>
                    <a:pt x="129" y="6"/>
                    <a:pt x="128" y="10"/>
                  </a:cubicBezTo>
                  <a:cubicBezTo>
                    <a:pt x="127" y="13"/>
                    <a:pt x="122" y="16"/>
                    <a:pt x="119" y="16"/>
                  </a:cubicBezTo>
                  <a:cubicBezTo>
                    <a:pt x="116" y="16"/>
                    <a:pt x="114" y="21"/>
                    <a:pt x="114" y="24"/>
                  </a:cubicBezTo>
                  <a:cubicBezTo>
                    <a:pt x="114" y="27"/>
                    <a:pt x="109" y="31"/>
                    <a:pt x="105" y="31"/>
                  </a:cubicBezTo>
                  <a:cubicBezTo>
                    <a:pt x="100" y="31"/>
                    <a:pt x="102" y="35"/>
                    <a:pt x="100" y="39"/>
                  </a:cubicBezTo>
                  <a:cubicBezTo>
                    <a:pt x="99" y="44"/>
                    <a:pt x="97" y="44"/>
                    <a:pt x="90" y="44"/>
                  </a:cubicBezTo>
                  <a:cubicBezTo>
                    <a:pt x="82" y="44"/>
                    <a:pt x="82" y="44"/>
                    <a:pt x="76" y="40"/>
                  </a:cubicBezTo>
                  <a:cubicBezTo>
                    <a:pt x="71" y="36"/>
                    <a:pt x="69" y="43"/>
                    <a:pt x="69" y="46"/>
                  </a:cubicBezTo>
                  <a:cubicBezTo>
                    <a:pt x="68" y="49"/>
                    <a:pt x="61" y="55"/>
                    <a:pt x="58" y="58"/>
                  </a:cubicBezTo>
                  <a:cubicBezTo>
                    <a:pt x="56" y="60"/>
                    <a:pt x="50" y="58"/>
                    <a:pt x="47" y="58"/>
                  </a:cubicBezTo>
                  <a:cubicBezTo>
                    <a:pt x="44" y="58"/>
                    <a:pt x="45" y="55"/>
                    <a:pt x="45" y="53"/>
                  </a:cubicBezTo>
                  <a:cubicBezTo>
                    <a:pt x="45" y="51"/>
                    <a:pt x="47" y="53"/>
                    <a:pt x="47" y="51"/>
                  </a:cubicBezTo>
                  <a:cubicBezTo>
                    <a:pt x="48" y="49"/>
                    <a:pt x="45" y="41"/>
                    <a:pt x="44" y="38"/>
                  </a:cubicBezTo>
                  <a:cubicBezTo>
                    <a:pt x="43" y="36"/>
                    <a:pt x="41" y="35"/>
                    <a:pt x="38" y="34"/>
                  </a:cubicBezTo>
                  <a:cubicBezTo>
                    <a:pt x="38" y="53"/>
                    <a:pt x="38" y="74"/>
                    <a:pt x="38" y="76"/>
                  </a:cubicBezTo>
                  <a:cubicBezTo>
                    <a:pt x="38" y="79"/>
                    <a:pt x="32" y="81"/>
                    <a:pt x="31" y="83"/>
                  </a:cubicBezTo>
                  <a:cubicBezTo>
                    <a:pt x="30" y="85"/>
                    <a:pt x="21" y="83"/>
                    <a:pt x="17" y="83"/>
                  </a:cubicBezTo>
                  <a:cubicBezTo>
                    <a:pt x="12" y="83"/>
                    <a:pt x="13" y="79"/>
                    <a:pt x="11" y="75"/>
                  </a:cubicBezTo>
                  <a:cubicBezTo>
                    <a:pt x="8" y="72"/>
                    <a:pt x="4" y="76"/>
                    <a:pt x="4" y="79"/>
                  </a:cubicBezTo>
                  <a:cubicBezTo>
                    <a:pt x="4" y="80"/>
                    <a:pt x="2" y="80"/>
                    <a:pt x="0" y="80"/>
                  </a:cubicBezTo>
                  <a:cubicBezTo>
                    <a:pt x="3" y="85"/>
                    <a:pt x="6" y="92"/>
                    <a:pt x="8" y="98"/>
                  </a:cubicBezTo>
                  <a:cubicBezTo>
                    <a:pt x="11" y="107"/>
                    <a:pt x="17" y="115"/>
                    <a:pt x="19" y="120"/>
                  </a:cubicBezTo>
                  <a:cubicBezTo>
                    <a:pt x="21" y="125"/>
                    <a:pt x="22" y="130"/>
                    <a:pt x="19" y="131"/>
                  </a:cubicBezTo>
                  <a:cubicBezTo>
                    <a:pt x="15" y="131"/>
                    <a:pt x="15" y="134"/>
                    <a:pt x="19" y="140"/>
                  </a:cubicBezTo>
                  <a:cubicBezTo>
                    <a:pt x="23" y="145"/>
                    <a:pt x="20" y="149"/>
                    <a:pt x="23" y="149"/>
                  </a:cubicBezTo>
                  <a:cubicBezTo>
                    <a:pt x="26" y="150"/>
                    <a:pt x="25" y="152"/>
                    <a:pt x="27" y="152"/>
                  </a:cubicBezTo>
                  <a:cubicBezTo>
                    <a:pt x="30" y="152"/>
                    <a:pt x="32" y="155"/>
                    <a:pt x="33" y="157"/>
                  </a:cubicBezTo>
                  <a:cubicBezTo>
                    <a:pt x="35" y="159"/>
                    <a:pt x="39" y="159"/>
                    <a:pt x="41" y="157"/>
                  </a:cubicBezTo>
                  <a:cubicBezTo>
                    <a:pt x="43" y="154"/>
                    <a:pt x="48" y="153"/>
                    <a:pt x="54" y="153"/>
                  </a:cubicBezTo>
                  <a:cubicBezTo>
                    <a:pt x="60" y="153"/>
                    <a:pt x="59" y="151"/>
                    <a:pt x="64" y="149"/>
                  </a:cubicBezTo>
                  <a:cubicBezTo>
                    <a:pt x="70" y="147"/>
                    <a:pt x="77" y="147"/>
                    <a:pt x="82" y="149"/>
                  </a:cubicBezTo>
                  <a:cubicBezTo>
                    <a:pt x="87" y="150"/>
                    <a:pt x="90" y="149"/>
                    <a:pt x="93" y="147"/>
                  </a:cubicBezTo>
                  <a:cubicBezTo>
                    <a:pt x="95" y="146"/>
                    <a:pt x="99" y="150"/>
                    <a:pt x="100" y="146"/>
                  </a:cubicBezTo>
                  <a:cubicBezTo>
                    <a:pt x="100" y="142"/>
                    <a:pt x="105" y="143"/>
                    <a:pt x="109" y="143"/>
                  </a:cubicBezTo>
                  <a:cubicBezTo>
                    <a:pt x="113" y="143"/>
                    <a:pt x="124" y="136"/>
                    <a:pt x="132" y="128"/>
                  </a:cubicBezTo>
                  <a:cubicBezTo>
                    <a:pt x="141" y="120"/>
                    <a:pt x="154" y="103"/>
                    <a:pt x="159" y="95"/>
                  </a:cubicBezTo>
                  <a:cubicBezTo>
                    <a:pt x="164" y="87"/>
                    <a:pt x="171" y="81"/>
                    <a:pt x="175" y="77"/>
                  </a:cubicBezTo>
                  <a:cubicBezTo>
                    <a:pt x="178" y="75"/>
                    <a:pt x="180" y="65"/>
                    <a:pt x="181" y="59"/>
                  </a:cubicBezTo>
                  <a:cubicBezTo>
                    <a:pt x="177" y="59"/>
                    <a:pt x="172" y="59"/>
                    <a:pt x="172" y="59"/>
                  </a:cubicBezTo>
                  <a:close/>
                  <a:moveTo>
                    <a:pt x="137" y="97"/>
                  </a:moveTo>
                  <a:cubicBezTo>
                    <a:pt x="137" y="99"/>
                    <a:pt x="131" y="96"/>
                    <a:pt x="130" y="99"/>
                  </a:cubicBezTo>
                  <a:cubicBezTo>
                    <a:pt x="129" y="101"/>
                    <a:pt x="127" y="105"/>
                    <a:pt x="127" y="105"/>
                  </a:cubicBezTo>
                  <a:cubicBezTo>
                    <a:pt x="123" y="104"/>
                    <a:pt x="123" y="104"/>
                    <a:pt x="123" y="104"/>
                  </a:cubicBezTo>
                  <a:cubicBezTo>
                    <a:pt x="116" y="95"/>
                    <a:pt x="116" y="95"/>
                    <a:pt x="116" y="95"/>
                  </a:cubicBezTo>
                  <a:cubicBezTo>
                    <a:pt x="116" y="95"/>
                    <a:pt x="121" y="87"/>
                    <a:pt x="123" y="85"/>
                  </a:cubicBezTo>
                  <a:cubicBezTo>
                    <a:pt x="124" y="82"/>
                    <a:pt x="133" y="77"/>
                    <a:pt x="134" y="80"/>
                  </a:cubicBezTo>
                  <a:cubicBezTo>
                    <a:pt x="135" y="83"/>
                    <a:pt x="141" y="86"/>
                    <a:pt x="141" y="89"/>
                  </a:cubicBezTo>
                  <a:cubicBezTo>
                    <a:pt x="141" y="91"/>
                    <a:pt x="137" y="94"/>
                    <a:pt x="137" y="97"/>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28" name="Freeform 10"/>
            <p:cNvSpPr>
              <a:spLocks noChangeArrowheads="1"/>
            </p:cNvSpPr>
            <p:nvPr/>
          </p:nvSpPr>
          <p:spPr bwMode="auto">
            <a:xfrm>
              <a:off x="3898900" y="2597150"/>
              <a:ext cx="252413" cy="268288"/>
            </a:xfrm>
            <a:custGeom>
              <a:avLst/>
              <a:gdLst>
                <a:gd name="T0" fmla="*/ 2147483647 w 132"/>
                <a:gd name="T1" fmla="*/ 2147483647 h 140"/>
                <a:gd name="T2" fmla="*/ 2147483647 w 132"/>
                <a:gd name="T3" fmla="*/ 2147483647 h 140"/>
                <a:gd name="T4" fmla="*/ 2147483647 w 132"/>
                <a:gd name="T5" fmla="*/ 2147483647 h 140"/>
                <a:gd name="T6" fmla="*/ 2147483647 w 132"/>
                <a:gd name="T7" fmla="*/ 2147483647 h 140"/>
                <a:gd name="T8" fmla="*/ 2147483647 w 132"/>
                <a:gd name="T9" fmla="*/ 2147483647 h 140"/>
                <a:gd name="T10" fmla="*/ 2147483647 w 132"/>
                <a:gd name="T11" fmla="*/ 2147483647 h 140"/>
                <a:gd name="T12" fmla="*/ 2147483647 w 132"/>
                <a:gd name="T13" fmla="*/ 2147483647 h 140"/>
                <a:gd name="T14" fmla="*/ 2147483647 w 132"/>
                <a:gd name="T15" fmla="*/ 2147483647 h 140"/>
                <a:gd name="T16" fmla="*/ 2147483647 w 132"/>
                <a:gd name="T17" fmla="*/ 2147483647 h 140"/>
                <a:gd name="T18" fmla="*/ 2147483647 w 132"/>
                <a:gd name="T19" fmla="*/ 2147483647 h 140"/>
                <a:gd name="T20" fmla="*/ 2147483647 w 132"/>
                <a:gd name="T21" fmla="*/ 2147483647 h 140"/>
                <a:gd name="T22" fmla="*/ 2147483647 w 132"/>
                <a:gd name="T23" fmla="*/ 2147483647 h 140"/>
                <a:gd name="T24" fmla="*/ 2147483647 w 132"/>
                <a:gd name="T25" fmla="*/ 2147483647 h 140"/>
                <a:gd name="T26" fmla="*/ 2147483647 w 132"/>
                <a:gd name="T27" fmla="*/ 2147483647 h 140"/>
                <a:gd name="T28" fmla="*/ 2147483647 w 132"/>
                <a:gd name="T29" fmla="*/ 2147483647 h 140"/>
                <a:gd name="T30" fmla="*/ 2147483647 w 132"/>
                <a:gd name="T31" fmla="*/ 2147483647 h 140"/>
                <a:gd name="T32" fmla="*/ 2147483647 w 132"/>
                <a:gd name="T33" fmla="*/ 2147483647 h 140"/>
                <a:gd name="T34" fmla="*/ 2147483647 w 132"/>
                <a:gd name="T35" fmla="*/ 2147483647 h 140"/>
                <a:gd name="T36" fmla="*/ 2147483647 w 132"/>
                <a:gd name="T37" fmla="*/ 2147483647 h 140"/>
                <a:gd name="T38" fmla="*/ 2147483647 w 132"/>
                <a:gd name="T39" fmla="*/ 2147483647 h 140"/>
                <a:gd name="T40" fmla="*/ 2147483647 w 132"/>
                <a:gd name="T41" fmla="*/ 2147483647 h 140"/>
                <a:gd name="T42" fmla="*/ 2147483647 w 132"/>
                <a:gd name="T43" fmla="*/ 2147483647 h 140"/>
                <a:gd name="T44" fmla="*/ 2147483647 w 132"/>
                <a:gd name="T45" fmla="*/ 2147483647 h 140"/>
                <a:gd name="T46" fmla="*/ 2147483647 w 132"/>
                <a:gd name="T47" fmla="*/ 2147483647 h 140"/>
                <a:gd name="T48" fmla="*/ 2147483647 w 132"/>
                <a:gd name="T49" fmla="*/ 2147483647 h 140"/>
                <a:gd name="T50" fmla="*/ 2147483647 w 132"/>
                <a:gd name="T51" fmla="*/ 2147483647 h 140"/>
                <a:gd name="T52" fmla="*/ 2147483647 w 132"/>
                <a:gd name="T53" fmla="*/ 2147483647 h 140"/>
                <a:gd name="T54" fmla="*/ 2147483647 w 132"/>
                <a:gd name="T55" fmla="*/ 2147483647 h 140"/>
                <a:gd name="T56" fmla="*/ 2147483647 w 132"/>
                <a:gd name="T57" fmla="*/ 2147483647 h 140"/>
                <a:gd name="T58" fmla="*/ 2147483647 w 132"/>
                <a:gd name="T59" fmla="*/ 2147483647 h 140"/>
                <a:gd name="T60" fmla="*/ 2147483647 w 132"/>
                <a:gd name="T61" fmla="*/ 2147483647 h 140"/>
                <a:gd name="T62" fmla="*/ 2147483647 w 132"/>
                <a:gd name="T63" fmla="*/ 2147483647 h 140"/>
                <a:gd name="T64" fmla="*/ 2147483647 w 132"/>
                <a:gd name="T65" fmla="*/ 2147483647 h 140"/>
                <a:gd name="T66" fmla="*/ 2147483647 w 132"/>
                <a:gd name="T67" fmla="*/ 2147483647 h 140"/>
                <a:gd name="T68" fmla="*/ 2147483647 w 132"/>
                <a:gd name="T69" fmla="*/ 2147483647 h 140"/>
                <a:gd name="T70" fmla="*/ 2147483647 w 132"/>
                <a:gd name="T71" fmla="*/ 2147483647 h 140"/>
                <a:gd name="T72" fmla="*/ 2147483647 w 132"/>
                <a:gd name="T73" fmla="*/ 2147483647 h 140"/>
                <a:gd name="T74" fmla="*/ 2147483647 w 132"/>
                <a:gd name="T75" fmla="*/ 2147483647 h 140"/>
                <a:gd name="T76" fmla="*/ 2147483647 w 132"/>
                <a:gd name="T77" fmla="*/ 2147483647 h 140"/>
                <a:gd name="T78" fmla="*/ 2147483647 w 132"/>
                <a:gd name="T79" fmla="*/ 2147483647 h 140"/>
                <a:gd name="T80" fmla="*/ 2147483647 w 132"/>
                <a:gd name="T81" fmla="*/ 2147483647 h 14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32"/>
                <a:gd name="T124" fmla="*/ 0 h 140"/>
                <a:gd name="T125" fmla="*/ 132 w 132"/>
                <a:gd name="T126" fmla="*/ 140 h 14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32" h="140">
                  <a:moveTo>
                    <a:pt x="8" y="129"/>
                  </a:moveTo>
                  <a:cubicBezTo>
                    <a:pt x="11" y="129"/>
                    <a:pt x="9" y="133"/>
                    <a:pt x="13" y="131"/>
                  </a:cubicBezTo>
                  <a:cubicBezTo>
                    <a:pt x="17" y="129"/>
                    <a:pt x="20" y="129"/>
                    <a:pt x="24" y="132"/>
                  </a:cubicBezTo>
                  <a:cubicBezTo>
                    <a:pt x="27" y="134"/>
                    <a:pt x="30" y="134"/>
                    <a:pt x="34" y="134"/>
                  </a:cubicBezTo>
                  <a:cubicBezTo>
                    <a:pt x="38" y="134"/>
                    <a:pt x="73" y="134"/>
                    <a:pt x="73" y="134"/>
                  </a:cubicBezTo>
                  <a:cubicBezTo>
                    <a:pt x="77" y="138"/>
                    <a:pt x="77" y="138"/>
                    <a:pt x="77" y="138"/>
                  </a:cubicBezTo>
                  <a:cubicBezTo>
                    <a:pt x="77" y="138"/>
                    <a:pt x="98" y="137"/>
                    <a:pt x="102" y="138"/>
                  </a:cubicBezTo>
                  <a:cubicBezTo>
                    <a:pt x="105" y="140"/>
                    <a:pt x="116" y="138"/>
                    <a:pt x="119" y="137"/>
                  </a:cubicBezTo>
                  <a:cubicBezTo>
                    <a:pt x="120" y="137"/>
                    <a:pt x="121" y="137"/>
                    <a:pt x="122" y="136"/>
                  </a:cubicBezTo>
                  <a:cubicBezTo>
                    <a:pt x="109" y="119"/>
                    <a:pt x="109" y="119"/>
                    <a:pt x="109" y="119"/>
                  </a:cubicBezTo>
                  <a:cubicBezTo>
                    <a:pt x="110" y="81"/>
                    <a:pt x="110" y="81"/>
                    <a:pt x="110" y="81"/>
                  </a:cubicBezTo>
                  <a:cubicBezTo>
                    <a:pt x="127" y="82"/>
                    <a:pt x="127" y="82"/>
                    <a:pt x="127" y="82"/>
                  </a:cubicBezTo>
                  <a:cubicBezTo>
                    <a:pt x="130" y="79"/>
                    <a:pt x="130" y="79"/>
                    <a:pt x="130" y="79"/>
                  </a:cubicBezTo>
                  <a:cubicBezTo>
                    <a:pt x="132" y="57"/>
                    <a:pt x="132" y="57"/>
                    <a:pt x="132" y="57"/>
                  </a:cubicBezTo>
                  <a:cubicBezTo>
                    <a:pt x="132" y="56"/>
                    <a:pt x="131" y="56"/>
                    <a:pt x="129" y="57"/>
                  </a:cubicBezTo>
                  <a:cubicBezTo>
                    <a:pt x="126" y="58"/>
                    <a:pt x="123" y="58"/>
                    <a:pt x="119" y="58"/>
                  </a:cubicBezTo>
                  <a:cubicBezTo>
                    <a:pt x="116" y="58"/>
                    <a:pt x="115" y="61"/>
                    <a:pt x="113" y="61"/>
                  </a:cubicBezTo>
                  <a:cubicBezTo>
                    <a:pt x="111" y="60"/>
                    <a:pt x="113" y="54"/>
                    <a:pt x="113" y="52"/>
                  </a:cubicBezTo>
                  <a:cubicBezTo>
                    <a:pt x="114" y="49"/>
                    <a:pt x="110" y="45"/>
                    <a:pt x="108" y="43"/>
                  </a:cubicBezTo>
                  <a:cubicBezTo>
                    <a:pt x="105" y="41"/>
                    <a:pt x="111" y="28"/>
                    <a:pt x="109" y="27"/>
                  </a:cubicBezTo>
                  <a:cubicBezTo>
                    <a:pt x="108" y="25"/>
                    <a:pt x="107" y="21"/>
                    <a:pt x="107" y="18"/>
                  </a:cubicBezTo>
                  <a:cubicBezTo>
                    <a:pt x="107" y="14"/>
                    <a:pt x="105" y="16"/>
                    <a:pt x="100" y="16"/>
                  </a:cubicBezTo>
                  <a:cubicBezTo>
                    <a:pt x="95" y="16"/>
                    <a:pt x="94" y="14"/>
                    <a:pt x="94" y="14"/>
                  </a:cubicBezTo>
                  <a:cubicBezTo>
                    <a:pt x="94" y="14"/>
                    <a:pt x="88" y="12"/>
                    <a:pt x="85" y="14"/>
                  </a:cubicBezTo>
                  <a:cubicBezTo>
                    <a:pt x="82" y="15"/>
                    <a:pt x="83" y="24"/>
                    <a:pt x="81" y="24"/>
                  </a:cubicBezTo>
                  <a:cubicBezTo>
                    <a:pt x="79" y="23"/>
                    <a:pt x="73" y="24"/>
                    <a:pt x="68" y="26"/>
                  </a:cubicBezTo>
                  <a:cubicBezTo>
                    <a:pt x="63" y="27"/>
                    <a:pt x="61" y="25"/>
                    <a:pt x="58" y="19"/>
                  </a:cubicBezTo>
                  <a:cubicBezTo>
                    <a:pt x="56" y="13"/>
                    <a:pt x="53" y="15"/>
                    <a:pt x="54" y="10"/>
                  </a:cubicBezTo>
                  <a:cubicBezTo>
                    <a:pt x="55" y="6"/>
                    <a:pt x="52" y="1"/>
                    <a:pt x="52" y="1"/>
                  </a:cubicBezTo>
                  <a:cubicBezTo>
                    <a:pt x="52" y="1"/>
                    <a:pt x="19" y="0"/>
                    <a:pt x="15" y="1"/>
                  </a:cubicBezTo>
                  <a:cubicBezTo>
                    <a:pt x="14" y="1"/>
                    <a:pt x="11" y="2"/>
                    <a:pt x="9" y="4"/>
                  </a:cubicBezTo>
                  <a:cubicBezTo>
                    <a:pt x="11" y="12"/>
                    <a:pt x="17" y="25"/>
                    <a:pt x="19" y="28"/>
                  </a:cubicBezTo>
                  <a:cubicBezTo>
                    <a:pt x="20" y="31"/>
                    <a:pt x="17" y="34"/>
                    <a:pt x="17" y="39"/>
                  </a:cubicBezTo>
                  <a:cubicBezTo>
                    <a:pt x="17" y="45"/>
                    <a:pt x="23" y="56"/>
                    <a:pt x="24" y="63"/>
                  </a:cubicBezTo>
                  <a:cubicBezTo>
                    <a:pt x="25" y="70"/>
                    <a:pt x="20" y="75"/>
                    <a:pt x="16" y="79"/>
                  </a:cubicBezTo>
                  <a:cubicBezTo>
                    <a:pt x="12" y="84"/>
                    <a:pt x="8" y="95"/>
                    <a:pt x="8" y="101"/>
                  </a:cubicBezTo>
                  <a:cubicBezTo>
                    <a:pt x="8" y="108"/>
                    <a:pt x="2" y="114"/>
                    <a:pt x="2" y="117"/>
                  </a:cubicBezTo>
                  <a:cubicBezTo>
                    <a:pt x="2" y="120"/>
                    <a:pt x="1" y="129"/>
                    <a:pt x="1" y="132"/>
                  </a:cubicBezTo>
                  <a:cubicBezTo>
                    <a:pt x="0" y="132"/>
                    <a:pt x="1" y="132"/>
                    <a:pt x="1" y="132"/>
                  </a:cubicBezTo>
                  <a:cubicBezTo>
                    <a:pt x="4" y="132"/>
                    <a:pt x="4" y="132"/>
                    <a:pt x="4" y="132"/>
                  </a:cubicBezTo>
                  <a:cubicBezTo>
                    <a:pt x="4" y="132"/>
                    <a:pt x="5" y="129"/>
                    <a:pt x="8" y="129"/>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29" name="Freeform 11"/>
            <p:cNvSpPr>
              <a:spLocks noChangeArrowheads="1"/>
            </p:cNvSpPr>
            <p:nvPr/>
          </p:nvSpPr>
          <p:spPr bwMode="auto">
            <a:xfrm>
              <a:off x="4108450" y="2647950"/>
              <a:ext cx="247650" cy="219075"/>
            </a:xfrm>
            <a:custGeom>
              <a:avLst/>
              <a:gdLst>
                <a:gd name="T0" fmla="*/ 2147483647 w 130"/>
                <a:gd name="T1" fmla="*/ 2147483647 h 115"/>
                <a:gd name="T2" fmla="*/ 2147483647 w 130"/>
                <a:gd name="T3" fmla="*/ 0 h 115"/>
                <a:gd name="T4" fmla="*/ 2147483647 w 130"/>
                <a:gd name="T5" fmla="*/ 2147483647 h 115"/>
                <a:gd name="T6" fmla="*/ 2147483647 w 130"/>
                <a:gd name="T7" fmla="*/ 2147483647 h 115"/>
                <a:gd name="T8" fmla="*/ 2147483647 w 130"/>
                <a:gd name="T9" fmla="*/ 2147483647 h 115"/>
                <a:gd name="T10" fmla="*/ 2147483647 w 130"/>
                <a:gd name="T11" fmla="*/ 2147483647 h 115"/>
                <a:gd name="T12" fmla="*/ 2147483647 w 130"/>
                <a:gd name="T13" fmla="*/ 2147483647 h 115"/>
                <a:gd name="T14" fmla="*/ 2147483647 w 130"/>
                <a:gd name="T15" fmla="*/ 2147483647 h 115"/>
                <a:gd name="T16" fmla="*/ 2147483647 w 130"/>
                <a:gd name="T17" fmla="*/ 2147483647 h 115"/>
                <a:gd name="T18" fmla="*/ 2147483647 w 130"/>
                <a:gd name="T19" fmla="*/ 2147483647 h 115"/>
                <a:gd name="T20" fmla="*/ 2147483647 w 130"/>
                <a:gd name="T21" fmla="*/ 2147483647 h 115"/>
                <a:gd name="T22" fmla="*/ 2147483647 w 130"/>
                <a:gd name="T23" fmla="*/ 2147483647 h 115"/>
                <a:gd name="T24" fmla="*/ 2147483647 w 130"/>
                <a:gd name="T25" fmla="*/ 2147483647 h 115"/>
                <a:gd name="T26" fmla="*/ 2147483647 w 130"/>
                <a:gd name="T27" fmla="*/ 2147483647 h 115"/>
                <a:gd name="T28" fmla="*/ 2147483647 w 130"/>
                <a:gd name="T29" fmla="*/ 2147483647 h 115"/>
                <a:gd name="T30" fmla="*/ 2147483647 w 130"/>
                <a:gd name="T31" fmla="*/ 2147483647 h 115"/>
                <a:gd name="T32" fmla="*/ 2147483647 w 130"/>
                <a:gd name="T33" fmla="*/ 2147483647 h 115"/>
                <a:gd name="T34" fmla="*/ 2147483647 w 130"/>
                <a:gd name="T35" fmla="*/ 2147483647 h 115"/>
                <a:gd name="T36" fmla="*/ 2147483647 w 130"/>
                <a:gd name="T37" fmla="*/ 2147483647 h 115"/>
                <a:gd name="T38" fmla="*/ 2147483647 w 130"/>
                <a:gd name="T39" fmla="*/ 2147483647 h 115"/>
                <a:gd name="T40" fmla="*/ 2147483647 w 130"/>
                <a:gd name="T41" fmla="*/ 2147483647 h 115"/>
                <a:gd name="T42" fmla="*/ 2147483647 w 130"/>
                <a:gd name="T43" fmla="*/ 2147483647 h 115"/>
                <a:gd name="T44" fmla="*/ 2147483647 w 130"/>
                <a:gd name="T45" fmla="*/ 2147483647 h 115"/>
                <a:gd name="T46" fmla="*/ 2147483647 w 130"/>
                <a:gd name="T47" fmla="*/ 2147483647 h 115"/>
                <a:gd name="T48" fmla="*/ 2147483647 w 130"/>
                <a:gd name="T49" fmla="*/ 2147483647 h 115"/>
                <a:gd name="T50" fmla="*/ 0 w 130"/>
                <a:gd name="T51" fmla="*/ 2147483647 h 115"/>
                <a:gd name="T52" fmla="*/ 2147483647 w 130"/>
                <a:gd name="T53" fmla="*/ 2147483647 h 115"/>
                <a:gd name="T54" fmla="*/ 2147483647 w 130"/>
                <a:gd name="T55" fmla="*/ 2147483647 h 115"/>
                <a:gd name="T56" fmla="*/ 2147483647 w 130"/>
                <a:gd name="T57" fmla="*/ 2147483647 h 115"/>
                <a:gd name="T58" fmla="*/ 2147483647 w 130"/>
                <a:gd name="T59" fmla="*/ 2147483647 h 115"/>
                <a:gd name="T60" fmla="*/ 2147483647 w 130"/>
                <a:gd name="T61" fmla="*/ 2147483647 h 115"/>
                <a:gd name="T62" fmla="*/ 2147483647 w 130"/>
                <a:gd name="T63" fmla="*/ 2147483647 h 115"/>
                <a:gd name="T64" fmla="*/ 2147483647 w 130"/>
                <a:gd name="T65" fmla="*/ 2147483647 h 115"/>
                <a:gd name="T66" fmla="*/ 2147483647 w 130"/>
                <a:gd name="T67" fmla="*/ 2147483647 h 115"/>
                <a:gd name="T68" fmla="*/ 2147483647 w 130"/>
                <a:gd name="T69" fmla="*/ 2147483647 h 115"/>
                <a:gd name="T70" fmla="*/ 2147483647 w 130"/>
                <a:gd name="T71" fmla="*/ 2147483647 h 115"/>
                <a:gd name="T72" fmla="*/ 2147483647 w 130"/>
                <a:gd name="T73" fmla="*/ 2147483647 h 115"/>
                <a:gd name="T74" fmla="*/ 2147483647 w 130"/>
                <a:gd name="T75" fmla="*/ 2147483647 h 115"/>
                <a:gd name="T76" fmla="*/ 2147483647 w 130"/>
                <a:gd name="T77" fmla="*/ 2147483647 h 115"/>
                <a:gd name="T78" fmla="*/ 2147483647 w 130"/>
                <a:gd name="T79" fmla="*/ 2147483647 h 115"/>
                <a:gd name="T80" fmla="*/ 2147483647 w 130"/>
                <a:gd name="T81" fmla="*/ 2147483647 h 115"/>
                <a:gd name="T82" fmla="*/ 2147483647 w 130"/>
                <a:gd name="T83" fmla="*/ 2147483647 h 115"/>
                <a:gd name="T84" fmla="*/ 2147483647 w 130"/>
                <a:gd name="T85" fmla="*/ 2147483647 h 115"/>
                <a:gd name="T86" fmla="*/ 2147483647 w 130"/>
                <a:gd name="T87" fmla="*/ 2147483647 h 115"/>
                <a:gd name="T88" fmla="*/ 2147483647 w 130"/>
                <a:gd name="T89" fmla="*/ 2147483647 h 115"/>
                <a:gd name="T90" fmla="*/ 2147483647 w 130"/>
                <a:gd name="T91" fmla="*/ 2147483647 h 11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30"/>
                <a:gd name="T139" fmla="*/ 0 h 115"/>
                <a:gd name="T140" fmla="*/ 130 w 130"/>
                <a:gd name="T141" fmla="*/ 115 h 115"/>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30" h="115">
                  <a:moveTo>
                    <a:pt x="100" y="5"/>
                  </a:moveTo>
                  <a:cubicBezTo>
                    <a:pt x="99" y="5"/>
                    <a:pt x="95" y="3"/>
                    <a:pt x="92" y="0"/>
                  </a:cubicBezTo>
                  <a:cubicBezTo>
                    <a:pt x="90" y="3"/>
                    <a:pt x="82" y="3"/>
                    <a:pt x="78" y="3"/>
                  </a:cubicBezTo>
                  <a:cubicBezTo>
                    <a:pt x="74" y="3"/>
                    <a:pt x="78" y="8"/>
                    <a:pt x="75" y="10"/>
                  </a:cubicBezTo>
                  <a:cubicBezTo>
                    <a:pt x="73" y="12"/>
                    <a:pt x="72" y="15"/>
                    <a:pt x="74" y="16"/>
                  </a:cubicBezTo>
                  <a:cubicBezTo>
                    <a:pt x="76" y="17"/>
                    <a:pt x="73" y="26"/>
                    <a:pt x="73" y="29"/>
                  </a:cubicBezTo>
                  <a:cubicBezTo>
                    <a:pt x="73" y="32"/>
                    <a:pt x="69" y="38"/>
                    <a:pt x="71" y="39"/>
                  </a:cubicBezTo>
                  <a:cubicBezTo>
                    <a:pt x="72" y="40"/>
                    <a:pt x="75" y="47"/>
                    <a:pt x="78" y="48"/>
                  </a:cubicBezTo>
                  <a:cubicBezTo>
                    <a:pt x="82" y="49"/>
                    <a:pt x="84" y="46"/>
                    <a:pt x="86" y="46"/>
                  </a:cubicBezTo>
                  <a:cubicBezTo>
                    <a:pt x="87" y="46"/>
                    <a:pt x="87" y="50"/>
                    <a:pt x="87" y="54"/>
                  </a:cubicBezTo>
                  <a:cubicBezTo>
                    <a:pt x="87" y="57"/>
                    <a:pt x="85" y="59"/>
                    <a:pt x="85" y="59"/>
                  </a:cubicBezTo>
                  <a:cubicBezTo>
                    <a:pt x="85" y="59"/>
                    <a:pt x="80" y="61"/>
                    <a:pt x="77" y="59"/>
                  </a:cubicBezTo>
                  <a:cubicBezTo>
                    <a:pt x="75" y="57"/>
                    <a:pt x="73" y="51"/>
                    <a:pt x="73" y="49"/>
                  </a:cubicBezTo>
                  <a:cubicBezTo>
                    <a:pt x="73" y="47"/>
                    <a:pt x="67" y="47"/>
                    <a:pt x="64" y="47"/>
                  </a:cubicBezTo>
                  <a:cubicBezTo>
                    <a:pt x="62" y="47"/>
                    <a:pt x="59" y="43"/>
                    <a:pt x="58" y="41"/>
                  </a:cubicBezTo>
                  <a:cubicBezTo>
                    <a:pt x="57" y="39"/>
                    <a:pt x="54" y="41"/>
                    <a:pt x="54" y="43"/>
                  </a:cubicBezTo>
                  <a:cubicBezTo>
                    <a:pt x="54" y="44"/>
                    <a:pt x="52" y="44"/>
                    <a:pt x="49" y="44"/>
                  </a:cubicBezTo>
                  <a:cubicBezTo>
                    <a:pt x="47" y="44"/>
                    <a:pt x="42" y="40"/>
                    <a:pt x="40" y="41"/>
                  </a:cubicBezTo>
                  <a:cubicBezTo>
                    <a:pt x="38" y="42"/>
                    <a:pt x="36" y="38"/>
                    <a:pt x="36" y="36"/>
                  </a:cubicBezTo>
                  <a:cubicBezTo>
                    <a:pt x="37" y="34"/>
                    <a:pt x="31" y="35"/>
                    <a:pt x="29" y="36"/>
                  </a:cubicBezTo>
                  <a:cubicBezTo>
                    <a:pt x="27" y="37"/>
                    <a:pt x="26" y="34"/>
                    <a:pt x="26" y="34"/>
                  </a:cubicBezTo>
                  <a:cubicBezTo>
                    <a:pt x="26" y="34"/>
                    <a:pt x="25" y="32"/>
                    <a:pt x="23" y="31"/>
                  </a:cubicBezTo>
                  <a:cubicBezTo>
                    <a:pt x="21" y="53"/>
                    <a:pt x="21" y="53"/>
                    <a:pt x="21" y="53"/>
                  </a:cubicBezTo>
                  <a:cubicBezTo>
                    <a:pt x="18" y="56"/>
                    <a:pt x="18" y="56"/>
                    <a:pt x="18" y="56"/>
                  </a:cubicBezTo>
                  <a:cubicBezTo>
                    <a:pt x="1" y="55"/>
                    <a:pt x="1" y="55"/>
                    <a:pt x="1" y="55"/>
                  </a:cubicBezTo>
                  <a:cubicBezTo>
                    <a:pt x="0" y="93"/>
                    <a:pt x="0" y="93"/>
                    <a:pt x="0" y="93"/>
                  </a:cubicBezTo>
                  <a:cubicBezTo>
                    <a:pt x="13" y="110"/>
                    <a:pt x="13" y="110"/>
                    <a:pt x="13" y="110"/>
                  </a:cubicBezTo>
                  <a:cubicBezTo>
                    <a:pt x="20" y="109"/>
                    <a:pt x="34" y="107"/>
                    <a:pt x="34" y="109"/>
                  </a:cubicBezTo>
                  <a:cubicBezTo>
                    <a:pt x="34" y="110"/>
                    <a:pt x="34" y="111"/>
                    <a:pt x="35" y="112"/>
                  </a:cubicBezTo>
                  <a:cubicBezTo>
                    <a:pt x="37" y="112"/>
                    <a:pt x="39" y="111"/>
                    <a:pt x="40" y="111"/>
                  </a:cubicBezTo>
                  <a:cubicBezTo>
                    <a:pt x="43" y="112"/>
                    <a:pt x="52" y="115"/>
                    <a:pt x="55" y="114"/>
                  </a:cubicBezTo>
                  <a:cubicBezTo>
                    <a:pt x="57" y="112"/>
                    <a:pt x="62" y="102"/>
                    <a:pt x="66" y="101"/>
                  </a:cubicBezTo>
                  <a:cubicBezTo>
                    <a:pt x="71" y="100"/>
                    <a:pt x="77" y="95"/>
                    <a:pt x="77" y="93"/>
                  </a:cubicBezTo>
                  <a:cubicBezTo>
                    <a:pt x="77" y="91"/>
                    <a:pt x="77" y="89"/>
                    <a:pt x="83" y="87"/>
                  </a:cubicBezTo>
                  <a:cubicBezTo>
                    <a:pt x="93" y="87"/>
                    <a:pt x="93" y="87"/>
                    <a:pt x="93" y="87"/>
                  </a:cubicBezTo>
                  <a:cubicBezTo>
                    <a:pt x="93" y="87"/>
                    <a:pt x="93" y="87"/>
                    <a:pt x="93" y="87"/>
                  </a:cubicBezTo>
                  <a:cubicBezTo>
                    <a:pt x="91" y="79"/>
                    <a:pt x="91" y="79"/>
                    <a:pt x="91" y="79"/>
                  </a:cubicBezTo>
                  <a:cubicBezTo>
                    <a:pt x="91" y="79"/>
                    <a:pt x="121" y="67"/>
                    <a:pt x="122" y="67"/>
                  </a:cubicBezTo>
                  <a:cubicBezTo>
                    <a:pt x="121" y="65"/>
                    <a:pt x="120" y="63"/>
                    <a:pt x="120" y="62"/>
                  </a:cubicBezTo>
                  <a:cubicBezTo>
                    <a:pt x="121" y="62"/>
                    <a:pt x="122" y="54"/>
                    <a:pt x="122" y="51"/>
                  </a:cubicBezTo>
                  <a:cubicBezTo>
                    <a:pt x="122" y="49"/>
                    <a:pt x="129" y="51"/>
                    <a:pt x="127" y="48"/>
                  </a:cubicBezTo>
                  <a:cubicBezTo>
                    <a:pt x="124" y="46"/>
                    <a:pt x="125" y="33"/>
                    <a:pt x="126" y="30"/>
                  </a:cubicBezTo>
                  <a:cubicBezTo>
                    <a:pt x="127" y="27"/>
                    <a:pt x="130" y="30"/>
                    <a:pt x="130" y="28"/>
                  </a:cubicBezTo>
                  <a:cubicBezTo>
                    <a:pt x="130" y="25"/>
                    <a:pt x="127" y="18"/>
                    <a:pt x="125" y="16"/>
                  </a:cubicBezTo>
                  <a:cubicBezTo>
                    <a:pt x="124" y="14"/>
                    <a:pt x="113" y="10"/>
                    <a:pt x="110" y="9"/>
                  </a:cubicBezTo>
                  <a:cubicBezTo>
                    <a:pt x="108" y="9"/>
                    <a:pt x="103" y="5"/>
                    <a:pt x="100" y="5"/>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30" name="Freeform 12"/>
            <p:cNvSpPr>
              <a:spLocks noChangeArrowheads="1"/>
            </p:cNvSpPr>
            <p:nvPr/>
          </p:nvSpPr>
          <p:spPr bwMode="auto">
            <a:xfrm>
              <a:off x="4254500" y="2492375"/>
              <a:ext cx="42863" cy="38100"/>
            </a:xfrm>
            <a:custGeom>
              <a:avLst/>
              <a:gdLst>
                <a:gd name="T0" fmla="*/ 2147483647 w 22"/>
                <a:gd name="T1" fmla="*/ 0 h 20"/>
                <a:gd name="T2" fmla="*/ 2147483647 w 22"/>
                <a:gd name="T3" fmla="*/ 2147483647 h 20"/>
                <a:gd name="T4" fmla="*/ 2147483647 w 22"/>
                <a:gd name="T5" fmla="*/ 2147483647 h 20"/>
                <a:gd name="T6" fmla="*/ 2147483647 w 22"/>
                <a:gd name="T7" fmla="*/ 2147483647 h 20"/>
                <a:gd name="T8" fmla="*/ 2147483647 w 22"/>
                <a:gd name="T9" fmla="*/ 2147483647 h 20"/>
                <a:gd name="T10" fmla="*/ 0 w 22"/>
                <a:gd name="T11" fmla="*/ 2147483647 h 20"/>
                <a:gd name="T12" fmla="*/ 2147483647 w 22"/>
                <a:gd name="T13" fmla="*/ 2147483647 h 20"/>
                <a:gd name="T14" fmla="*/ 2147483647 w 22"/>
                <a:gd name="T15" fmla="*/ 2147483647 h 20"/>
                <a:gd name="T16" fmla="*/ 2147483647 w 22"/>
                <a:gd name="T17" fmla="*/ 2147483647 h 20"/>
                <a:gd name="T18" fmla="*/ 2147483647 w 22"/>
                <a:gd name="T19" fmla="*/ 2147483647 h 20"/>
                <a:gd name="T20" fmla="*/ 2147483647 w 22"/>
                <a:gd name="T21" fmla="*/ 2147483647 h 20"/>
                <a:gd name="T22" fmla="*/ 2147483647 w 22"/>
                <a:gd name="T23" fmla="*/ 0 h 2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2"/>
                <a:gd name="T37" fmla="*/ 0 h 20"/>
                <a:gd name="T38" fmla="*/ 22 w 22"/>
                <a:gd name="T39" fmla="*/ 20 h 20"/>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2" h="20">
                  <a:moveTo>
                    <a:pt x="18" y="0"/>
                  </a:moveTo>
                  <a:cubicBezTo>
                    <a:pt x="16" y="1"/>
                    <a:pt x="13" y="2"/>
                    <a:pt x="12" y="2"/>
                  </a:cubicBezTo>
                  <a:cubicBezTo>
                    <a:pt x="11" y="3"/>
                    <a:pt x="10" y="4"/>
                    <a:pt x="6" y="3"/>
                  </a:cubicBezTo>
                  <a:cubicBezTo>
                    <a:pt x="6" y="4"/>
                    <a:pt x="6" y="4"/>
                    <a:pt x="5" y="5"/>
                  </a:cubicBezTo>
                  <a:cubicBezTo>
                    <a:pt x="2" y="6"/>
                    <a:pt x="3" y="12"/>
                    <a:pt x="3" y="12"/>
                  </a:cubicBezTo>
                  <a:cubicBezTo>
                    <a:pt x="3" y="12"/>
                    <a:pt x="0" y="12"/>
                    <a:pt x="0" y="15"/>
                  </a:cubicBezTo>
                  <a:cubicBezTo>
                    <a:pt x="0" y="17"/>
                    <a:pt x="2" y="18"/>
                    <a:pt x="3" y="18"/>
                  </a:cubicBezTo>
                  <a:cubicBezTo>
                    <a:pt x="4" y="18"/>
                    <a:pt x="5" y="18"/>
                    <a:pt x="6" y="19"/>
                  </a:cubicBezTo>
                  <a:cubicBezTo>
                    <a:pt x="13" y="20"/>
                    <a:pt x="12" y="15"/>
                    <a:pt x="12" y="15"/>
                  </a:cubicBezTo>
                  <a:cubicBezTo>
                    <a:pt x="12" y="15"/>
                    <a:pt x="21" y="16"/>
                    <a:pt x="22" y="13"/>
                  </a:cubicBezTo>
                  <a:cubicBezTo>
                    <a:pt x="22" y="10"/>
                    <a:pt x="20" y="5"/>
                    <a:pt x="20" y="5"/>
                  </a:cubicBezTo>
                  <a:lnTo>
                    <a:pt x="18" y="0"/>
                  </a:lnTo>
                  <a:close/>
                </a:path>
              </a:pathLst>
            </a:custGeom>
            <a:solidFill>
              <a:schemeClr val="accent1"/>
            </a:solidFill>
            <a:ln w="1">
              <a:solidFill>
                <a:srgbClr val="FFFFFF"/>
              </a:solidFill>
              <a:miter lim="800000"/>
              <a:headEnd/>
              <a:tailEnd/>
            </a:ln>
          </p:spPr>
          <p:txBody>
            <a:bodyPr/>
            <a:lstStyle/>
            <a:p>
              <a:endParaRPr lang="zh-CN" altLang="en-US"/>
            </a:p>
          </p:txBody>
        </p:sp>
        <p:sp>
          <p:nvSpPr>
            <p:cNvPr id="60431" name="Freeform 13"/>
            <p:cNvSpPr>
              <a:spLocks noChangeArrowheads="1"/>
            </p:cNvSpPr>
            <p:nvPr/>
          </p:nvSpPr>
          <p:spPr bwMode="auto">
            <a:xfrm>
              <a:off x="4514850" y="2205037"/>
              <a:ext cx="223838" cy="298450"/>
            </a:xfrm>
            <a:custGeom>
              <a:avLst/>
              <a:gdLst>
                <a:gd name="T0" fmla="*/ 2147483647 w 117"/>
                <a:gd name="T1" fmla="*/ 2147483647 h 157"/>
                <a:gd name="T2" fmla="*/ 2147483647 w 117"/>
                <a:gd name="T3" fmla="*/ 2147483647 h 157"/>
                <a:gd name="T4" fmla="*/ 2147483647 w 117"/>
                <a:gd name="T5" fmla="*/ 2147483647 h 157"/>
                <a:gd name="T6" fmla="*/ 2147483647 w 117"/>
                <a:gd name="T7" fmla="*/ 2147483647 h 157"/>
                <a:gd name="T8" fmla="*/ 2147483647 w 117"/>
                <a:gd name="T9" fmla="*/ 2147483647 h 157"/>
                <a:gd name="T10" fmla="*/ 2147483647 w 117"/>
                <a:gd name="T11" fmla="*/ 2147483647 h 157"/>
                <a:gd name="T12" fmla="*/ 2147483647 w 117"/>
                <a:gd name="T13" fmla="*/ 2147483647 h 157"/>
                <a:gd name="T14" fmla="*/ 2147483647 w 117"/>
                <a:gd name="T15" fmla="*/ 2147483647 h 157"/>
                <a:gd name="T16" fmla="*/ 2147483647 w 117"/>
                <a:gd name="T17" fmla="*/ 2147483647 h 157"/>
                <a:gd name="T18" fmla="*/ 2147483647 w 117"/>
                <a:gd name="T19" fmla="*/ 2147483647 h 157"/>
                <a:gd name="T20" fmla="*/ 0 w 117"/>
                <a:gd name="T21" fmla="*/ 2147483647 h 157"/>
                <a:gd name="T22" fmla="*/ 2147483647 w 117"/>
                <a:gd name="T23" fmla="*/ 2147483647 h 157"/>
                <a:gd name="T24" fmla="*/ 2147483647 w 117"/>
                <a:gd name="T25" fmla="*/ 2147483647 h 157"/>
                <a:gd name="T26" fmla="*/ 2147483647 w 117"/>
                <a:gd name="T27" fmla="*/ 2147483647 h 157"/>
                <a:gd name="T28" fmla="*/ 2147483647 w 117"/>
                <a:gd name="T29" fmla="*/ 2147483647 h 157"/>
                <a:gd name="T30" fmla="*/ 2147483647 w 117"/>
                <a:gd name="T31" fmla="*/ 2147483647 h 157"/>
                <a:gd name="T32" fmla="*/ 2147483647 w 117"/>
                <a:gd name="T33" fmla="*/ 2147483647 h 157"/>
                <a:gd name="T34" fmla="*/ 2147483647 w 117"/>
                <a:gd name="T35" fmla="*/ 2147483647 h 157"/>
                <a:gd name="T36" fmla="*/ 2147483647 w 117"/>
                <a:gd name="T37" fmla="*/ 2147483647 h 157"/>
                <a:gd name="T38" fmla="*/ 2147483647 w 117"/>
                <a:gd name="T39" fmla="*/ 2147483647 h 157"/>
                <a:gd name="T40" fmla="*/ 2147483647 w 117"/>
                <a:gd name="T41" fmla="*/ 2147483647 h 157"/>
                <a:gd name="T42" fmla="*/ 2147483647 w 117"/>
                <a:gd name="T43" fmla="*/ 2147483647 h 157"/>
                <a:gd name="T44" fmla="*/ 2147483647 w 117"/>
                <a:gd name="T45" fmla="*/ 2147483647 h 157"/>
                <a:gd name="T46" fmla="*/ 2147483647 w 117"/>
                <a:gd name="T47" fmla="*/ 2147483647 h 157"/>
                <a:gd name="T48" fmla="*/ 2147483647 w 117"/>
                <a:gd name="T49" fmla="*/ 2147483647 h 157"/>
                <a:gd name="T50" fmla="*/ 2147483647 w 117"/>
                <a:gd name="T51" fmla="*/ 2147483647 h 157"/>
                <a:gd name="T52" fmla="*/ 2147483647 w 117"/>
                <a:gd name="T53" fmla="*/ 2147483647 h 157"/>
                <a:gd name="T54" fmla="*/ 2147483647 w 117"/>
                <a:gd name="T55" fmla="*/ 2147483647 h 157"/>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17"/>
                <a:gd name="T85" fmla="*/ 0 h 157"/>
                <a:gd name="T86" fmla="*/ 117 w 117"/>
                <a:gd name="T87" fmla="*/ 157 h 157"/>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17" h="157">
                  <a:moveTo>
                    <a:pt x="27" y="30"/>
                  </a:moveTo>
                  <a:cubicBezTo>
                    <a:pt x="29" y="31"/>
                    <a:pt x="33" y="36"/>
                    <a:pt x="35" y="37"/>
                  </a:cubicBezTo>
                  <a:cubicBezTo>
                    <a:pt x="37" y="37"/>
                    <a:pt x="50" y="41"/>
                    <a:pt x="58" y="45"/>
                  </a:cubicBezTo>
                  <a:cubicBezTo>
                    <a:pt x="66" y="48"/>
                    <a:pt x="71" y="48"/>
                    <a:pt x="73" y="48"/>
                  </a:cubicBezTo>
                  <a:cubicBezTo>
                    <a:pt x="76" y="48"/>
                    <a:pt x="79" y="49"/>
                    <a:pt x="77" y="51"/>
                  </a:cubicBezTo>
                  <a:cubicBezTo>
                    <a:pt x="75" y="52"/>
                    <a:pt x="50" y="77"/>
                    <a:pt x="47" y="81"/>
                  </a:cubicBezTo>
                  <a:cubicBezTo>
                    <a:pt x="44" y="84"/>
                    <a:pt x="42" y="83"/>
                    <a:pt x="35" y="83"/>
                  </a:cubicBezTo>
                  <a:cubicBezTo>
                    <a:pt x="27" y="83"/>
                    <a:pt x="22" y="91"/>
                    <a:pt x="20" y="91"/>
                  </a:cubicBezTo>
                  <a:cubicBezTo>
                    <a:pt x="19" y="90"/>
                    <a:pt x="14" y="91"/>
                    <a:pt x="11" y="92"/>
                  </a:cubicBezTo>
                  <a:cubicBezTo>
                    <a:pt x="5" y="100"/>
                    <a:pt x="5" y="100"/>
                    <a:pt x="5" y="100"/>
                  </a:cubicBezTo>
                  <a:cubicBezTo>
                    <a:pt x="0" y="108"/>
                    <a:pt x="0" y="108"/>
                    <a:pt x="0" y="108"/>
                  </a:cubicBezTo>
                  <a:cubicBezTo>
                    <a:pt x="1" y="148"/>
                    <a:pt x="1" y="148"/>
                    <a:pt x="1" y="148"/>
                  </a:cubicBezTo>
                  <a:cubicBezTo>
                    <a:pt x="6" y="157"/>
                    <a:pt x="6" y="157"/>
                    <a:pt x="6" y="157"/>
                  </a:cubicBezTo>
                  <a:cubicBezTo>
                    <a:pt x="11" y="151"/>
                    <a:pt x="23" y="140"/>
                    <a:pt x="31" y="131"/>
                  </a:cubicBezTo>
                  <a:cubicBezTo>
                    <a:pt x="41" y="121"/>
                    <a:pt x="46" y="118"/>
                    <a:pt x="51" y="116"/>
                  </a:cubicBezTo>
                  <a:cubicBezTo>
                    <a:pt x="56" y="113"/>
                    <a:pt x="70" y="100"/>
                    <a:pt x="79" y="88"/>
                  </a:cubicBezTo>
                  <a:cubicBezTo>
                    <a:pt x="85" y="81"/>
                    <a:pt x="91" y="73"/>
                    <a:pt x="92" y="67"/>
                  </a:cubicBezTo>
                  <a:cubicBezTo>
                    <a:pt x="93" y="62"/>
                    <a:pt x="98" y="55"/>
                    <a:pt x="102" y="50"/>
                  </a:cubicBezTo>
                  <a:cubicBezTo>
                    <a:pt x="106" y="45"/>
                    <a:pt x="113" y="32"/>
                    <a:pt x="113" y="28"/>
                  </a:cubicBezTo>
                  <a:cubicBezTo>
                    <a:pt x="113" y="24"/>
                    <a:pt x="116" y="15"/>
                    <a:pt x="117" y="8"/>
                  </a:cubicBezTo>
                  <a:cubicBezTo>
                    <a:pt x="117" y="1"/>
                    <a:pt x="111" y="0"/>
                    <a:pt x="109" y="4"/>
                  </a:cubicBezTo>
                  <a:cubicBezTo>
                    <a:pt x="107" y="8"/>
                    <a:pt x="93" y="11"/>
                    <a:pt x="84" y="11"/>
                  </a:cubicBezTo>
                  <a:cubicBezTo>
                    <a:pt x="75" y="11"/>
                    <a:pt x="69" y="12"/>
                    <a:pt x="66" y="15"/>
                  </a:cubicBezTo>
                  <a:cubicBezTo>
                    <a:pt x="63" y="18"/>
                    <a:pt x="54" y="14"/>
                    <a:pt x="51" y="18"/>
                  </a:cubicBezTo>
                  <a:cubicBezTo>
                    <a:pt x="48" y="21"/>
                    <a:pt x="36" y="24"/>
                    <a:pt x="33" y="16"/>
                  </a:cubicBezTo>
                  <a:cubicBezTo>
                    <a:pt x="31" y="13"/>
                    <a:pt x="29" y="11"/>
                    <a:pt x="27" y="10"/>
                  </a:cubicBezTo>
                  <a:cubicBezTo>
                    <a:pt x="24" y="13"/>
                    <a:pt x="20" y="18"/>
                    <a:pt x="20" y="20"/>
                  </a:cubicBezTo>
                  <a:cubicBezTo>
                    <a:pt x="21" y="22"/>
                    <a:pt x="25" y="29"/>
                    <a:pt x="27" y="3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32" name="Freeform 14"/>
            <p:cNvSpPr>
              <a:spLocks noChangeArrowheads="1"/>
            </p:cNvSpPr>
            <p:nvPr/>
          </p:nvSpPr>
          <p:spPr bwMode="auto">
            <a:xfrm>
              <a:off x="3363913" y="1655762"/>
              <a:ext cx="260350" cy="206375"/>
            </a:xfrm>
            <a:custGeom>
              <a:avLst/>
              <a:gdLst>
                <a:gd name="T0" fmla="*/ 2147483647 w 136"/>
                <a:gd name="T1" fmla="*/ 2147483647 h 108"/>
                <a:gd name="T2" fmla="*/ 2147483647 w 136"/>
                <a:gd name="T3" fmla="*/ 2147483647 h 108"/>
                <a:gd name="T4" fmla="*/ 2147483647 w 136"/>
                <a:gd name="T5" fmla="*/ 2147483647 h 108"/>
                <a:gd name="T6" fmla="*/ 2147483647 w 136"/>
                <a:gd name="T7" fmla="*/ 2147483647 h 108"/>
                <a:gd name="T8" fmla="*/ 2147483647 w 136"/>
                <a:gd name="T9" fmla="*/ 2147483647 h 108"/>
                <a:gd name="T10" fmla="*/ 2147483647 w 136"/>
                <a:gd name="T11" fmla="*/ 2147483647 h 108"/>
                <a:gd name="T12" fmla="*/ 2147483647 w 136"/>
                <a:gd name="T13" fmla="*/ 2147483647 h 108"/>
                <a:gd name="T14" fmla="*/ 2147483647 w 136"/>
                <a:gd name="T15" fmla="*/ 2147483647 h 108"/>
                <a:gd name="T16" fmla="*/ 2147483647 w 136"/>
                <a:gd name="T17" fmla="*/ 2147483647 h 108"/>
                <a:gd name="T18" fmla="*/ 2147483647 w 136"/>
                <a:gd name="T19" fmla="*/ 2147483647 h 108"/>
                <a:gd name="T20" fmla="*/ 2147483647 w 136"/>
                <a:gd name="T21" fmla="*/ 2147483647 h 108"/>
                <a:gd name="T22" fmla="*/ 2147483647 w 136"/>
                <a:gd name="T23" fmla="*/ 2147483647 h 108"/>
                <a:gd name="T24" fmla="*/ 2147483647 w 136"/>
                <a:gd name="T25" fmla="*/ 2147483647 h 108"/>
                <a:gd name="T26" fmla="*/ 2147483647 w 136"/>
                <a:gd name="T27" fmla="*/ 2147483647 h 108"/>
                <a:gd name="T28" fmla="*/ 2147483647 w 136"/>
                <a:gd name="T29" fmla="*/ 2147483647 h 108"/>
                <a:gd name="T30" fmla="*/ 2147483647 w 136"/>
                <a:gd name="T31" fmla="*/ 2147483647 h 108"/>
                <a:gd name="T32" fmla="*/ 2147483647 w 136"/>
                <a:gd name="T33" fmla="*/ 2147483647 h 108"/>
                <a:gd name="T34" fmla="*/ 2147483647 w 136"/>
                <a:gd name="T35" fmla="*/ 2147483647 h 108"/>
                <a:gd name="T36" fmla="*/ 2147483647 w 136"/>
                <a:gd name="T37" fmla="*/ 2147483647 h 108"/>
                <a:gd name="T38" fmla="*/ 2147483647 w 136"/>
                <a:gd name="T39" fmla="*/ 2147483647 h 108"/>
                <a:gd name="T40" fmla="*/ 2147483647 w 136"/>
                <a:gd name="T41" fmla="*/ 2147483647 h 108"/>
                <a:gd name="T42" fmla="*/ 2147483647 w 136"/>
                <a:gd name="T43" fmla="*/ 2147483647 h 108"/>
                <a:gd name="T44" fmla="*/ 2147483647 w 136"/>
                <a:gd name="T45" fmla="*/ 2147483647 h 108"/>
                <a:gd name="T46" fmla="*/ 2147483647 w 136"/>
                <a:gd name="T47" fmla="*/ 2147483647 h 108"/>
                <a:gd name="T48" fmla="*/ 2147483647 w 136"/>
                <a:gd name="T49" fmla="*/ 2147483647 h 108"/>
                <a:gd name="T50" fmla="*/ 2147483647 w 136"/>
                <a:gd name="T51" fmla="*/ 2147483647 h 108"/>
                <a:gd name="T52" fmla="*/ 2147483647 w 136"/>
                <a:gd name="T53" fmla="*/ 2147483647 h 108"/>
                <a:gd name="T54" fmla="*/ 0 w 136"/>
                <a:gd name="T55" fmla="*/ 2147483647 h 108"/>
                <a:gd name="T56" fmla="*/ 2147483647 w 136"/>
                <a:gd name="T57" fmla="*/ 2147483647 h 108"/>
                <a:gd name="T58" fmla="*/ 2147483647 w 136"/>
                <a:gd name="T59" fmla="*/ 2147483647 h 10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36"/>
                <a:gd name="T91" fmla="*/ 0 h 108"/>
                <a:gd name="T92" fmla="*/ 136 w 136"/>
                <a:gd name="T93" fmla="*/ 108 h 10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36" h="108">
                  <a:moveTo>
                    <a:pt x="50" y="108"/>
                  </a:moveTo>
                  <a:cubicBezTo>
                    <a:pt x="50" y="101"/>
                    <a:pt x="49" y="94"/>
                    <a:pt x="50" y="93"/>
                  </a:cubicBezTo>
                  <a:cubicBezTo>
                    <a:pt x="50" y="91"/>
                    <a:pt x="65" y="83"/>
                    <a:pt x="68" y="81"/>
                  </a:cubicBezTo>
                  <a:cubicBezTo>
                    <a:pt x="70" y="80"/>
                    <a:pt x="75" y="82"/>
                    <a:pt x="75" y="79"/>
                  </a:cubicBezTo>
                  <a:cubicBezTo>
                    <a:pt x="75" y="76"/>
                    <a:pt x="81" y="77"/>
                    <a:pt x="85" y="77"/>
                  </a:cubicBezTo>
                  <a:cubicBezTo>
                    <a:pt x="89" y="76"/>
                    <a:pt x="91" y="73"/>
                    <a:pt x="91" y="70"/>
                  </a:cubicBezTo>
                  <a:cubicBezTo>
                    <a:pt x="91" y="67"/>
                    <a:pt x="96" y="67"/>
                    <a:pt x="99" y="67"/>
                  </a:cubicBezTo>
                  <a:cubicBezTo>
                    <a:pt x="103" y="67"/>
                    <a:pt x="102" y="64"/>
                    <a:pt x="104" y="64"/>
                  </a:cubicBezTo>
                  <a:cubicBezTo>
                    <a:pt x="107" y="64"/>
                    <a:pt x="105" y="60"/>
                    <a:pt x="106" y="57"/>
                  </a:cubicBezTo>
                  <a:cubicBezTo>
                    <a:pt x="106" y="53"/>
                    <a:pt x="106" y="54"/>
                    <a:pt x="110" y="54"/>
                  </a:cubicBezTo>
                  <a:cubicBezTo>
                    <a:pt x="113" y="54"/>
                    <a:pt x="116" y="52"/>
                    <a:pt x="116" y="50"/>
                  </a:cubicBezTo>
                  <a:cubicBezTo>
                    <a:pt x="116" y="48"/>
                    <a:pt x="130" y="49"/>
                    <a:pt x="133" y="49"/>
                  </a:cubicBezTo>
                  <a:cubicBezTo>
                    <a:pt x="135" y="49"/>
                    <a:pt x="136" y="46"/>
                    <a:pt x="135" y="45"/>
                  </a:cubicBezTo>
                  <a:cubicBezTo>
                    <a:pt x="135" y="43"/>
                    <a:pt x="133" y="37"/>
                    <a:pt x="131" y="37"/>
                  </a:cubicBezTo>
                  <a:cubicBezTo>
                    <a:pt x="129" y="37"/>
                    <a:pt x="130" y="31"/>
                    <a:pt x="130" y="27"/>
                  </a:cubicBezTo>
                  <a:cubicBezTo>
                    <a:pt x="130" y="22"/>
                    <a:pt x="129" y="18"/>
                    <a:pt x="127" y="15"/>
                  </a:cubicBezTo>
                  <a:cubicBezTo>
                    <a:pt x="126" y="14"/>
                    <a:pt x="126" y="13"/>
                    <a:pt x="125" y="11"/>
                  </a:cubicBezTo>
                  <a:cubicBezTo>
                    <a:pt x="121" y="11"/>
                    <a:pt x="116" y="8"/>
                    <a:pt x="112" y="8"/>
                  </a:cubicBezTo>
                  <a:cubicBezTo>
                    <a:pt x="106" y="8"/>
                    <a:pt x="97" y="11"/>
                    <a:pt x="93" y="6"/>
                  </a:cubicBezTo>
                  <a:cubicBezTo>
                    <a:pt x="88" y="2"/>
                    <a:pt x="85" y="0"/>
                    <a:pt x="82" y="2"/>
                  </a:cubicBezTo>
                  <a:cubicBezTo>
                    <a:pt x="79" y="3"/>
                    <a:pt x="73" y="20"/>
                    <a:pt x="70" y="25"/>
                  </a:cubicBezTo>
                  <a:cubicBezTo>
                    <a:pt x="67" y="29"/>
                    <a:pt x="57" y="33"/>
                    <a:pt x="53" y="33"/>
                  </a:cubicBezTo>
                  <a:cubicBezTo>
                    <a:pt x="48" y="33"/>
                    <a:pt x="48" y="40"/>
                    <a:pt x="44" y="42"/>
                  </a:cubicBezTo>
                  <a:cubicBezTo>
                    <a:pt x="41" y="45"/>
                    <a:pt x="42" y="50"/>
                    <a:pt x="38" y="53"/>
                  </a:cubicBezTo>
                  <a:cubicBezTo>
                    <a:pt x="34" y="56"/>
                    <a:pt x="36" y="67"/>
                    <a:pt x="38" y="70"/>
                  </a:cubicBezTo>
                  <a:cubicBezTo>
                    <a:pt x="40" y="74"/>
                    <a:pt x="30" y="85"/>
                    <a:pt x="25" y="89"/>
                  </a:cubicBezTo>
                  <a:cubicBezTo>
                    <a:pt x="19" y="92"/>
                    <a:pt x="17" y="98"/>
                    <a:pt x="8" y="100"/>
                  </a:cubicBezTo>
                  <a:cubicBezTo>
                    <a:pt x="5" y="100"/>
                    <a:pt x="2" y="102"/>
                    <a:pt x="0" y="104"/>
                  </a:cubicBezTo>
                  <a:cubicBezTo>
                    <a:pt x="14" y="104"/>
                    <a:pt x="35" y="104"/>
                    <a:pt x="42" y="104"/>
                  </a:cubicBezTo>
                  <a:cubicBezTo>
                    <a:pt x="50" y="104"/>
                    <a:pt x="48" y="106"/>
                    <a:pt x="50" y="108"/>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33" name="Freeform 15"/>
            <p:cNvSpPr>
              <a:spLocks noChangeArrowheads="1"/>
            </p:cNvSpPr>
            <p:nvPr/>
          </p:nvSpPr>
          <p:spPr bwMode="auto">
            <a:xfrm>
              <a:off x="3805238" y="1619250"/>
              <a:ext cx="93663" cy="174625"/>
            </a:xfrm>
            <a:custGeom>
              <a:avLst/>
              <a:gdLst>
                <a:gd name="T0" fmla="*/ 2147483647 w 49"/>
                <a:gd name="T1" fmla="*/ 2147483647 h 91"/>
                <a:gd name="T2" fmla="*/ 2147483647 w 49"/>
                <a:gd name="T3" fmla="*/ 2147483647 h 91"/>
                <a:gd name="T4" fmla="*/ 2147483647 w 49"/>
                <a:gd name="T5" fmla="*/ 2147483647 h 91"/>
                <a:gd name="T6" fmla="*/ 2147483647 w 49"/>
                <a:gd name="T7" fmla="*/ 2147483647 h 91"/>
                <a:gd name="T8" fmla="*/ 2147483647 w 49"/>
                <a:gd name="T9" fmla="*/ 2147483647 h 91"/>
                <a:gd name="T10" fmla="*/ 2147483647 w 49"/>
                <a:gd name="T11" fmla="*/ 2147483647 h 91"/>
                <a:gd name="T12" fmla="*/ 2147483647 w 49"/>
                <a:gd name="T13" fmla="*/ 2147483647 h 91"/>
                <a:gd name="T14" fmla="*/ 2147483647 w 49"/>
                <a:gd name="T15" fmla="*/ 2147483647 h 91"/>
                <a:gd name="T16" fmla="*/ 2147483647 w 49"/>
                <a:gd name="T17" fmla="*/ 2147483647 h 91"/>
                <a:gd name="T18" fmla="*/ 2147483647 w 49"/>
                <a:gd name="T19" fmla="*/ 2147483647 h 91"/>
                <a:gd name="T20" fmla="*/ 2147483647 w 49"/>
                <a:gd name="T21" fmla="*/ 2147483647 h 91"/>
                <a:gd name="T22" fmla="*/ 2147483647 w 49"/>
                <a:gd name="T23" fmla="*/ 2147483647 h 91"/>
                <a:gd name="T24" fmla="*/ 2147483647 w 49"/>
                <a:gd name="T25" fmla="*/ 2147483647 h 91"/>
                <a:gd name="T26" fmla="*/ 2147483647 w 49"/>
                <a:gd name="T27" fmla="*/ 2147483647 h 91"/>
                <a:gd name="T28" fmla="*/ 2147483647 w 49"/>
                <a:gd name="T29" fmla="*/ 2147483647 h 91"/>
                <a:gd name="T30" fmla="*/ 2147483647 w 49"/>
                <a:gd name="T31" fmla="*/ 2147483647 h 91"/>
                <a:gd name="T32" fmla="*/ 2147483647 w 49"/>
                <a:gd name="T33" fmla="*/ 2147483647 h 91"/>
                <a:gd name="T34" fmla="*/ 2147483647 w 49"/>
                <a:gd name="T35" fmla="*/ 2147483647 h 91"/>
                <a:gd name="T36" fmla="*/ 2147483647 w 49"/>
                <a:gd name="T37" fmla="*/ 2147483647 h 91"/>
                <a:gd name="T38" fmla="*/ 2147483647 w 49"/>
                <a:gd name="T39" fmla="*/ 2147483647 h 91"/>
                <a:gd name="T40" fmla="*/ 2147483647 w 49"/>
                <a:gd name="T41" fmla="*/ 2147483647 h 91"/>
                <a:gd name="T42" fmla="*/ 2147483647 w 49"/>
                <a:gd name="T43" fmla="*/ 2147483647 h 91"/>
                <a:gd name="T44" fmla="*/ 2147483647 w 49"/>
                <a:gd name="T45" fmla="*/ 2147483647 h 91"/>
                <a:gd name="T46" fmla="*/ 2147483647 w 49"/>
                <a:gd name="T47" fmla="*/ 2147483647 h 91"/>
                <a:gd name="T48" fmla="*/ 2147483647 w 49"/>
                <a:gd name="T49" fmla="*/ 2147483647 h 9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49"/>
                <a:gd name="T76" fmla="*/ 0 h 91"/>
                <a:gd name="T77" fmla="*/ 49 w 49"/>
                <a:gd name="T78" fmla="*/ 91 h 9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49" h="91">
                  <a:moveTo>
                    <a:pt x="13" y="23"/>
                  </a:moveTo>
                  <a:cubicBezTo>
                    <a:pt x="16" y="27"/>
                    <a:pt x="13" y="34"/>
                    <a:pt x="10" y="35"/>
                  </a:cubicBezTo>
                  <a:cubicBezTo>
                    <a:pt x="7" y="36"/>
                    <a:pt x="5" y="42"/>
                    <a:pt x="3" y="42"/>
                  </a:cubicBezTo>
                  <a:cubicBezTo>
                    <a:pt x="0" y="42"/>
                    <a:pt x="3" y="52"/>
                    <a:pt x="7" y="54"/>
                  </a:cubicBezTo>
                  <a:cubicBezTo>
                    <a:pt x="12" y="56"/>
                    <a:pt x="12" y="60"/>
                    <a:pt x="12" y="62"/>
                  </a:cubicBezTo>
                  <a:cubicBezTo>
                    <a:pt x="12" y="64"/>
                    <a:pt x="19" y="66"/>
                    <a:pt x="21" y="68"/>
                  </a:cubicBezTo>
                  <a:cubicBezTo>
                    <a:pt x="23" y="71"/>
                    <a:pt x="26" y="84"/>
                    <a:pt x="26" y="88"/>
                  </a:cubicBezTo>
                  <a:cubicBezTo>
                    <a:pt x="26" y="89"/>
                    <a:pt x="26" y="90"/>
                    <a:pt x="27" y="91"/>
                  </a:cubicBezTo>
                  <a:cubicBezTo>
                    <a:pt x="29" y="90"/>
                    <a:pt x="31" y="89"/>
                    <a:pt x="32" y="87"/>
                  </a:cubicBezTo>
                  <a:cubicBezTo>
                    <a:pt x="33" y="84"/>
                    <a:pt x="34" y="79"/>
                    <a:pt x="34" y="78"/>
                  </a:cubicBezTo>
                  <a:cubicBezTo>
                    <a:pt x="33" y="77"/>
                    <a:pt x="33" y="74"/>
                    <a:pt x="35" y="73"/>
                  </a:cubicBezTo>
                  <a:cubicBezTo>
                    <a:pt x="36" y="72"/>
                    <a:pt x="42" y="65"/>
                    <a:pt x="43" y="65"/>
                  </a:cubicBezTo>
                  <a:cubicBezTo>
                    <a:pt x="45" y="64"/>
                    <a:pt x="48" y="65"/>
                    <a:pt x="48" y="61"/>
                  </a:cubicBezTo>
                  <a:cubicBezTo>
                    <a:pt x="48" y="60"/>
                    <a:pt x="48" y="58"/>
                    <a:pt x="49" y="55"/>
                  </a:cubicBezTo>
                  <a:cubicBezTo>
                    <a:pt x="46" y="54"/>
                    <a:pt x="44" y="52"/>
                    <a:pt x="44" y="51"/>
                  </a:cubicBezTo>
                  <a:cubicBezTo>
                    <a:pt x="44" y="49"/>
                    <a:pt x="41" y="45"/>
                    <a:pt x="40" y="47"/>
                  </a:cubicBezTo>
                  <a:cubicBezTo>
                    <a:pt x="38" y="49"/>
                    <a:pt x="32" y="47"/>
                    <a:pt x="31" y="43"/>
                  </a:cubicBezTo>
                  <a:cubicBezTo>
                    <a:pt x="30" y="39"/>
                    <a:pt x="35" y="39"/>
                    <a:pt x="40" y="35"/>
                  </a:cubicBezTo>
                  <a:cubicBezTo>
                    <a:pt x="44" y="31"/>
                    <a:pt x="45" y="24"/>
                    <a:pt x="40" y="20"/>
                  </a:cubicBezTo>
                  <a:cubicBezTo>
                    <a:pt x="35" y="16"/>
                    <a:pt x="38" y="14"/>
                    <a:pt x="42" y="10"/>
                  </a:cubicBezTo>
                  <a:cubicBezTo>
                    <a:pt x="45" y="7"/>
                    <a:pt x="42" y="5"/>
                    <a:pt x="40" y="6"/>
                  </a:cubicBezTo>
                  <a:cubicBezTo>
                    <a:pt x="39" y="8"/>
                    <a:pt x="36" y="8"/>
                    <a:pt x="35" y="4"/>
                  </a:cubicBezTo>
                  <a:cubicBezTo>
                    <a:pt x="35" y="0"/>
                    <a:pt x="24" y="0"/>
                    <a:pt x="20" y="4"/>
                  </a:cubicBezTo>
                  <a:cubicBezTo>
                    <a:pt x="18" y="5"/>
                    <a:pt x="16" y="5"/>
                    <a:pt x="13" y="5"/>
                  </a:cubicBezTo>
                  <a:cubicBezTo>
                    <a:pt x="12" y="12"/>
                    <a:pt x="12" y="20"/>
                    <a:pt x="13" y="23"/>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34" name="Freeform 16"/>
            <p:cNvSpPr>
              <a:spLocks noChangeArrowheads="1"/>
            </p:cNvSpPr>
            <p:nvPr/>
          </p:nvSpPr>
          <p:spPr bwMode="auto">
            <a:xfrm>
              <a:off x="3457575" y="1625600"/>
              <a:ext cx="449263" cy="430213"/>
            </a:xfrm>
            <a:custGeom>
              <a:avLst/>
              <a:gdLst>
                <a:gd name="T0" fmla="*/ 2147483647 w 235"/>
                <a:gd name="T1" fmla="*/ 2147483647 h 225"/>
                <a:gd name="T2" fmla="*/ 2147483647 w 235"/>
                <a:gd name="T3" fmla="*/ 2147483647 h 225"/>
                <a:gd name="T4" fmla="*/ 2147483647 w 235"/>
                <a:gd name="T5" fmla="*/ 2147483647 h 225"/>
                <a:gd name="T6" fmla="*/ 2147483647 w 235"/>
                <a:gd name="T7" fmla="*/ 2147483647 h 225"/>
                <a:gd name="T8" fmla="*/ 2147483647 w 235"/>
                <a:gd name="T9" fmla="*/ 2147483647 h 225"/>
                <a:gd name="T10" fmla="*/ 2147483647 w 235"/>
                <a:gd name="T11" fmla="*/ 2147483647 h 225"/>
                <a:gd name="T12" fmla="*/ 2147483647 w 235"/>
                <a:gd name="T13" fmla="*/ 2147483647 h 225"/>
                <a:gd name="T14" fmla="*/ 2147483647 w 235"/>
                <a:gd name="T15" fmla="*/ 2147483647 h 225"/>
                <a:gd name="T16" fmla="*/ 2147483647 w 235"/>
                <a:gd name="T17" fmla="*/ 2147483647 h 225"/>
                <a:gd name="T18" fmla="*/ 2147483647 w 235"/>
                <a:gd name="T19" fmla="*/ 2147483647 h 225"/>
                <a:gd name="T20" fmla="*/ 2147483647 w 235"/>
                <a:gd name="T21" fmla="*/ 2147483647 h 225"/>
                <a:gd name="T22" fmla="*/ 2147483647 w 235"/>
                <a:gd name="T23" fmla="*/ 2147483647 h 225"/>
                <a:gd name="T24" fmla="*/ 2147483647 w 235"/>
                <a:gd name="T25" fmla="*/ 2147483647 h 225"/>
                <a:gd name="T26" fmla="*/ 2147483647 w 235"/>
                <a:gd name="T27" fmla="*/ 2147483647 h 225"/>
                <a:gd name="T28" fmla="*/ 2147483647 w 235"/>
                <a:gd name="T29" fmla="*/ 2147483647 h 225"/>
                <a:gd name="T30" fmla="*/ 2147483647 w 235"/>
                <a:gd name="T31" fmla="*/ 2147483647 h 225"/>
                <a:gd name="T32" fmla="*/ 2147483647 w 235"/>
                <a:gd name="T33" fmla="*/ 2147483647 h 225"/>
                <a:gd name="T34" fmla="*/ 2147483647 w 235"/>
                <a:gd name="T35" fmla="*/ 2147483647 h 225"/>
                <a:gd name="T36" fmla="*/ 2147483647 w 235"/>
                <a:gd name="T37" fmla="*/ 2147483647 h 225"/>
                <a:gd name="T38" fmla="*/ 2147483647 w 235"/>
                <a:gd name="T39" fmla="*/ 2147483647 h 225"/>
                <a:gd name="T40" fmla="*/ 2147483647 w 235"/>
                <a:gd name="T41" fmla="*/ 2147483647 h 225"/>
                <a:gd name="T42" fmla="*/ 2147483647 w 235"/>
                <a:gd name="T43" fmla="*/ 2147483647 h 225"/>
                <a:gd name="T44" fmla="*/ 2147483647 w 235"/>
                <a:gd name="T45" fmla="*/ 2147483647 h 225"/>
                <a:gd name="T46" fmla="*/ 2147483647 w 235"/>
                <a:gd name="T47" fmla="*/ 2147483647 h 225"/>
                <a:gd name="T48" fmla="*/ 2147483647 w 235"/>
                <a:gd name="T49" fmla="*/ 2147483647 h 225"/>
                <a:gd name="T50" fmla="*/ 2147483647 w 235"/>
                <a:gd name="T51" fmla="*/ 2147483647 h 225"/>
                <a:gd name="T52" fmla="*/ 2147483647 w 235"/>
                <a:gd name="T53" fmla="*/ 2147483647 h 225"/>
                <a:gd name="T54" fmla="*/ 2147483647 w 235"/>
                <a:gd name="T55" fmla="*/ 2147483647 h 225"/>
                <a:gd name="T56" fmla="*/ 2147483647 w 235"/>
                <a:gd name="T57" fmla="*/ 2147483647 h 225"/>
                <a:gd name="T58" fmla="*/ 2147483647 w 235"/>
                <a:gd name="T59" fmla="*/ 2147483647 h 225"/>
                <a:gd name="T60" fmla="*/ 2147483647 w 235"/>
                <a:gd name="T61" fmla="*/ 2147483647 h 225"/>
                <a:gd name="T62" fmla="*/ 2147483647 w 235"/>
                <a:gd name="T63" fmla="*/ 2147483647 h 225"/>
                <a:gd name="T64" fmla="*/ 2147483647 w 235"/>
                <a:gd name="T65" fmla="*/ 2147483647 h 225"/>
                <a:gd name="T66" fmla="*/ 2147483647 w 235"/>
                <a:gd name="T67" fmla="*/ 2147483647 h 225"/>
                <a:gd name="T68" fmla="*/ 2147483647 w 235"/>
                <a:gd name="T69" fmla="*/ 2147483647 h 225"/>
                <a:gd name="T70" fmla="*/ 2147483647 w 235"/>
                <a:gd name="T71" fmla="*/ 2147483647 h 225"/>
                <a:gd name="T72" fmla="*/ 2147483647 w 235"/>
                <a:gd name="T73" fmla="*/ 2147483647 h 225"/>
                <a:gd name="T74" fmla="*/ 2147483647 w 235"/>
                <a:gd name="T75" fmla="*/ 2147483647 h 225"/>
                <a:gd name="T76" fmla="*/ 2147483647 w 235"/>
                <a:gd name="T77" fmla="*/ 2147483647 h 225"/>
                <a:gd name="T78" fmla="*/ 2147483647 w 235"/>
                <a:gd name="T79" fmla="*/ 2147483647 h 225"/>
                <a:gd name="T80" fmla="*/ 2147483647 w 235"/>
                <a:gd name="T81" fmla="*/ 2147483647 h 225"/>
                <a:gd name="T82" fmla="*/ 2147483647 w 235"/>
                <a:gd name="T83" fmla="*/ 2147483647 h 225"/>
                <a:gd name="T84" fmla="*/ 2147483647 w 235"/>
                <a:gd name="T85" fmla="*/ 2147483647 h 225"/>
                <a:gd name="T86" fmla="*/ 2147483647 w 235"/>
                <a:gd name="T87" fmla="*/ 2147483647 h 225"/>
                <a:gd name="T88" fmla="*/ 2147483647 w 235"/>
                <a:gd name="T89" fmla="*/ 2147483647 h 225"/>
                <a:gd name="T90" fmla="*/ 2147483647 w 235"/>
                <a:gd name="T91" fmla="*/ 0 h 225"/>
                <a:gd name="T92" fmla="*/ 2147483647 w 235"/>
                <a:gd name="T93" fmla="*/ 2147483647 h 225"/>
                <a:gd name="T94" fmla="*/ 2147483647 w 235"/>
                <a:gd name="T95" fmla="*/ 2147483647 h 225"/>
                <a:gd name="T96" fmla="*/ 2147483647 w 235"/>
                <a:gd name="T97" fmla="*/ 2147483647 h 225"/>
                <a:gd name="T98" fmla="*/ 2147483647 w 235"/>
                <a:gd name="T99" fmla="*/ 2147483647 h 225"/>
                <a:gd name="T100" fmla="*/ 2147483647 w 235"/>
                <a:gd name="T101" fmla="*/ 2147483647 h 225"/>
                <a:gd name="T102" fmla="*/ 2147483647 w 235"/>
                <a:gd name="T103" fmla="*/ 2147483647 h 225"/>
                <a:gd name="T104" fmla="*/ 2147483647 w 235"/>
                <a:gd name="T105" fmla="*/ 2147483647 h 225"/>
                <a:gd name="T106" fmla="*/ 2147483647 w 235"/>
                <a:gd name="T107" fmla="*/ 2147483647 h 225"/>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35"/>
                <a:gd name="T163" fmla="*/ 0 h 225"/>
                <a:gd name="T164" fmla="*/ 235 w 235"/>
                <a:gd name="T165" fmla="*/ 225 h 225"/>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35" h="225">
                  <a:moveTo>
                    <a:pt x="81" y="43"/>
                  </a:moveTo>
                  <a:cubicBezTo>
                    <a:pt x="81" y="47"/>
                    <a:pt x="80" y="53"/>
                    <a:pt x="82" y="53"/>
                  </a:cubicBezTo>
                  <a:cubicBezTo>
                    <a:pt x="84" y="53"/>
                    <a:pt x="86" y="59"/>
                    <a:pt x="86" y="61"/>
                  </a:cubicBezTo>
                  <a:cubicBezTo>
                    <a:pt x="87" y="62"/>
                    <a:pt x="86" y="65"/>
                    <a:pt x="84" y="65"/>
                  </a:cubicBezTo>
                  <a:cubicBezTo>
                    <a:pt x="81" y="65"/>
                    <a:pt x="67" y="64"/>
                    <a:pt x="67" y="66"/>
                  </a:cubicBezTo>
                  <a:cubicBezTo>
                    <a:pt x="67" y="68"/>
                    <a:pt x="64" y="70"/>
                    <a:pt x="61" y="70"/>
                  </a:cubicBezTo>
                  <a:cubicBezTo>
                    <a:pt x="57" y="70"/>
                    <a:pt x="57" y="69"/>
                    <a:pt x="57" y="73"/>
                  </a:cubicBezTo>
                  <a:cubicBezTo>
                    <a:pt x="56" y="76"/>
                    <a:pt x="58" y="80"/>
                    <a:pt x="55" y="80"/>
                  </a:cubicBezTo>
                  <a:cubicBezTo>
                    <a:pt x="53" y="80"/>
                    <a:pt x="54" y="83"/>
                    <a:pt x="50" y="83"/>
                  </a:cubicBezTo>
                  <a:cubicBezTo>
                    <a:pt x="47" y="83"/>
                    <a:pt x="42" y="83"/>
                    <a:pt x="42" y="86"/>
                  </a:cubicBezTo>
                  <a:cubicBezTo>
                    <a:pt x="42" y="89"/>
                    <a:pt x="40" y="92"/>
                    <a:pt x="36" y="93"/>
                  </a:cubicBezTo>
                  <a:cubicBezTo>
                    <a:pt x="32" y="93"/>
                    <a:pt x="26" y="92"/>
                    <a:pt x="26" y="95"/>
                  </a:cubicBezTo>
                  <a:cubicBezTo>
                    <a:pt x="26" y="98"/>
                    <a:pt x="21" y="96"/>
                    <a:pt x="19" y="97"/>
                  </a:cubicBezTo>
                  <a:cubicBezTo>
                    <a:pt x="16" y="99"/>
                    <a:pt x="1" y="107"/>
                    <a:pt x="1" y="109"/>
                  </a:cubicBezTo>
                  <a:cubicBezTo>
                    <a:pt x="0" y="110"/>
                    <a:pt x="1" y="117"/>
                    <a:pt x="1" y="124"/>
                  </a:cubicBezTo>
                  <a:cubicBezTo>
                    <a:pt x="1" y="125"/>
                    <a:pt x="2" y="126"/>
                    <a:pt x="3" y="126"/>
                  </a:cubicBezTo>
                  <a:cubicBezTo>
                    <a:pt x="9" y="129"/>
                    <a:pt x="109" y="196"/>
                    <a:pt x="112" y="199"/>
                  </a:cubicBezTo>
                  <a:cubicBezTo>
                    <a:pt x="116" y="202"/>
                    <a:pt x="120" y="209"/>
                    <a:pt x="120" y="209"/>
                  </a:cubicBezTo>
                  <a:cubicBezTo>
                    <a:pt x="120" y="209"/>
                    <a:pt x="127" y="210"/>
                    <a:pt x="132" y="213"/>
                  </a:cubicBezTo>
                  <a:cubicBezTo>
                    <a:pt x="138" y="217"/>
                    <a:pt x="138" y="225"/>
                    <a:pt x="138" y="225"/>
                  </a:cubicBezTo>
                  <a:cubicBezTo>
                    <a:pt x="138" y="225"/>
                    <a:pt x="145" y="224"/>
                    <a:pt x="149" y="223"/>
                  </a:cubicBezTo>
                  <a:cubicBezTo>
                    <a:pt x="153" y="222"/>
                    <a:pt x="166" y="217"/>
                    <a:pt x="166" y="217"/>
                  </a:cubicBezTo>
                  <a:cubicBezTo>
                    <a:pt x="187" y="201"/>
                    <a:pt x="187" y="201"/>
                    <a:pt x="187" y="201"/>
                  </a:cubicBezTo>
                  <a:cubicBezTo>
                    <a:pt x="235" y="171"/>
                    <a:pt x="235" y="171"/>
                    <a:pt x="235" y="171"/>
                  </a:cubicBezTo>
                  <a:cubicBezTo>
                    <a:pt x="235" y="171"/>
                    <a:pt x="235" y="171"/>
                    <a:pt x="235" y="171"/>
                  </a:cubicBezTo>
                  <a:cubicBezTo>
                    <a:pt x="234" y="165"/>
                    <a:pt x="232" y="161"/>
                    <a:pt x="230" y="161"/>
                  </a:cubicBezTo>
                  <a:cubicBezTo>
                    <a:pt x="227" y="161"/>
                    <a:pt x="225" y="158"/>
                    <a:pt x="221" y="158"/>
                  </a:cubicBezTo>
                  <a:cubicBezTo>
                    <a:pt x="218" y="158"/>
                    <a:pt x="214" y="157"/>
                    <a:pt x="214" y="154"/>
                  </a:cubicBezTo>
                  <a:cubicBezTo>
                    <a:pt x="213" y="151"/>
                    <a:pt x="215" y="149"/>
                    <a:pt x="212" y="145"/>
                  </a:cubicBezTo>
                  <a:cubicBezTo>
                    <a:pt x="210" y="141"/>
                    <a:pt x="207" y="140"/>
                    <a:pt x="207" y="138"/>
                  </a:cubicBezTo>
                  <a:cubicBezTo>
                    <a:pt x="207" y="136"/>
                    <a:pt x="212" y="133"/>
                    <a:pt x="212" y="133"/>
                  </a:cubicBezTo>
                  <a:cubicBezTo>
                    <a:pt x="213" y="132"/>
                    <a:pt x="211" y="129"/>
                    <a:pt x="211" y="127"/>
                  </a:cubicBezTo>
                  <a:cubicBezTo>
                    <a:pt x="211" y="126"/>
                    <a:pt x="209" y="122"/>
                    <a:pt x="211" y="120"/>
                  </a:cubicBezTo>
                  <a:cubicBezTo>
                    <a:pt x="212" y="118"/>
                    <a:pt x="213" y="116"/>
                    <a:pt x="211" y="113"/>
                  </a:cubicBezTo>
                  <a:cubicBezTo>
                    <a:pt x="210" y="109"/>
                    <a:pt x="214" y="106"/>
                    <a:pt x="212" y="101"/>
                  </a:cubicBezTo>
                  <a:cubicBezTo>
                    <a:pt x="210" y="96"/>
                    <a:pt x="206" y="92"/>
                    <a:pt x="207" y="91"/>
                  </a:cubicBezTo>
                  <a:cubicBezTo>
                    <a:pt x="207" y="90"/>
                    <a:pt x="208" y="89"/>
                    <a:pt x="209" y="88"/>
                  </a:cubicBezTo>
                  <a:cubicBezTo>
                    <a:pt x="208" y="87"/>
                    <a:pt x="208" y="86"/>
                    <a:pt x="208" y="85"/>
                  </a:cubicBezTo>
                  <a:cubicBezTo>
                    <a:pt x="208" y="81"/>
                    <a:pt x="205" y="68"/>
                    <a:pt x="203" y="65"/>
                  </a:cubicBezTo>
                  <a:cubicBezTo>
                    <a:pt x="201" y="63"/>
                    <a:pt x="194" y="61"/>
                    <a:pt x="194" y="59"/>
                  </a:cubicBezTo>
                  <a:cubicBezTo>
                    <a:pt x="194" y="57"/>
                    <a:pt x="194" y="53"/>
                    <a:pt x="189" y="51"/>
                  </a:cubicBezTo>
                  <a:cubicBezTo>
                    <a:pt x="185" y="49"/>
                    <a:pt x="182" y="39"/>
                    <a:pt x="185" y="39"/>
                  </a:cubicBezTo>
                  <a:cubicBezTo>
                    <a:pt x="187" y="39"/>
                    <a:pt x="189" y="33"/>
                    <a:pt x="192" y="32"/>
                  </a:cubicBezTo>
                  <a:cubicBezTo>
                    <a:pt x="195" y="31"/>
                    <a:pt x="198" y="24"/>
                    <a:pt x="195" y="20"/>
                  </a:cubicBezTo>
                  <a:cubicBezTo>
                    <a:pt x="194" y="17"/>
                    <a:pt x="194" y="9"/>
                    <a:pt x="195" y="2"/>
                  </a:cubicBezTo>
                  <a:cubicBezTo>
                    <a:pt x="191" y="2"/>
                    <a:pt x="186" y="1"/>
                    <a:pt x="185" y="0"/>
                  </a:cubicBezTo>
                  <a:cubicBezTo>
                    <a:pt x="183" y="0"/>
                    <a:pt x="177" y="1"/>
                    <a:pt x="173" y="1"/>
                  </a:cubicBezTo>
                  <a:cubicBezTo>
                    <a:pt x="170" y="2"/>
                    <a:pt x="161" y="7"/>
                    <a:pt x="158" y="5"/>
                  </a:cubicBezTo>
                  <a:cubicBezTo>
                    <a:pt x="155" y="2"/>
                    <a:pt x="124" y="7"/>
                    <a:pt x="115" y="7"/>
                  </a:cubicBezTo>
                  <a:cubicBezTo>
                    <a:pt x="107" y="7"/>
                    <a:pt x="103" y="16"/>
                    <a:pt x="98" y="16"/>
                  </a:cubicBezTo>
                  <a:cubicBezTo>
                    <a:pt x="93" y="16"/>
                    <a:pt x="85" y="21"/>
                    <a:pt x="80" y="26"/>
                  </a:cubicBezTo>
                  <a:cubicBezTo>
                    <a:pt x="79" y="27"/>
                    <a:pt x="78" y="27"/>
                    <a:pt x="76" y="27"/>
                  </a:cubicBezTo>
                  <a:cubicBezTo>
                    <a:pt x="77" y="29"/>
                    <a:pt x="77" y="30"/>
                    <a:pt x="78" y="31"/>
                  </a:cubicBezTo>
                  <a:cubicBezTo>
                    <a:pt x="80" y="34"/>
                    <a:pt x="81" y="38"/>
                    <a:pt x="81" y="43"/>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35" name="Freeform 17"/>
            <p:cNvSpPr>
              <a:spLocks noChangeArrowheads="1"/>
            </p:cNvSpPr>
            <p:nvPr/>
          </p:nvSpPr>
          <p:spPr bwMode="auto">
            <a:xfrm>
              <a:off x="3851275" y="1724025"/>
              <a:ext cx="328613" cy="315913"/>
            </a:xfrm>
            <a:custGeom>
              <a:avLst/>
              <a:gdLst>
                <a:gd name="T0" fmla="*/ 2147483647 w 172"/>
                <a:gd name="T1" fmla="*/ 2147483647 h 165"/>
                <a:gd name="T2" fmla="*/ 2147483647 w 172"/>
                <a:gd name="T3" fmla="*/ 2147483647 h 165"/>
                <a:gd name="T4" fmla="*/ 2147483647 w 172"/>
                <a:gd name="T5" fmla="*/ 2147483647 h 165"/>
                <a:gd name="T6" fmla="*/ 2147483647 w 172"/>
                <a:gd name="T7" fmla="*/ 2147483647 h 165"/>
                <a:gd name="T8" fmla="*/ 2147483647 w 172"/>
                <a:gd name="T9" fmla="*/ 2147483647 h 165"/>
                <a:gd name="T10" fmla="*/ 2147483647 w 172"/>
                <a:gd name="T11" fmla="*/ 2147483647 h 165"/>
                <a:gd name="T12" fmla="*/ 2147483647 w 172"/>
                <a:gd name="T13" fmla="*/ 2147483647 h 165"/>
                <a:gd name="T14" fmla="*/ 2147483647 w 172"/>
                <a:gd name="T15" fmla="*/ 2147483647 h 165"/>
                <a:gd name="T16" fmla="*/ 2147483647 w 172"/>
                <a:gd name="T17" fmla="*/ 2147483647 h 165"/>
                <a:gd name="T18" fmla="*/ 2147483647 w 172"/>
                <a:gd name="T19" fmla="*/ 2147483647 h 165"/>
                <a:gd name="T20" fmla="*/ 2147483647 w 172"/>
                <a:gd name="T21" fmla="*/ 2147483647 h 165"/>
                <a:gd name="T22" fmla="*/ 2147483647 w 172"/>
                <a:gd name="T23" fmla="*/ 2147483647 h 165"/>
                <a:gd name="T24" fmla="*/ 2147483647 w 172"/>
                <a:gd name="T25" fmla="*/ 2147483647 h 165"/>
                <a:gd name="T26" fmla="*/ 2147483647 w 172"/>
                <a:gd name="T27" fmla="*/ 2147483647 h 165"/>
                <a:gd name="T28" fmla="*/ 2147483647 w 172"/>
                <a:gd name="T29" fmla="*/ 2147483647 h 165"/>
                <a:gd name="T30" fmla="*/ 2147483647 w 172"/>
                <a:gd name="T31" fmla="*/ 2147483647 h 165"/>
                <a:gd name="T32" fmla="*/ 2147483647 w 172"/>
                <a:gd name="T33" fmla="*/ 2147483647 h 165"/>
                <a:gd name="T34" fmla="*/ 2147483647 w 172"/>
                <a:gd name="T35" fmla="*/ 2147483647 h 165"/>
                <a:gd name="T36" fmla="*/ 2147483647 w 172"/>
                <a:gd name="T37" fmla="*/ 2147483647 h 165"/>
                <a:gd name="T38" fmla="*/ 2147483647 w 172"/>
                <a:gd name="T39" fmla="*/ 2147483647 h 165"/>
                <a:gd name="T40" fmla="*/ 2147483647 w 172"/>
                <a:gd name="T41" fmla="*/ 2147483647 h 165"/>
                <a:gd name="T42" fmla="*/ 2147483647 w 172"/>
                <a:gd name="T43" fmla="*/ 2147483647 h 165"/>
                <a:gd name="T44" fmla="*/ 2147483647 w 172"/>
                <a:gd name="T45" fmla="*/ 2147483647 h 165"/>
                <a:gd name="T46" fmla="*/ 2147483647 w 172"/>
                <a:gd name="T47" fmla="*/ 2147483647 h 165"/>
                <a:gd name="T48" fmla="*/ 2147483647 w 172"/>
                <a:gd name="T49" fmla="*/ 2147483647 h 165"/>
                <a:gd name="T50" fmla="*/ 2147483647 w 172"/>
                <a:gd name="T51" fmla="*/ 2147483647 h 165"/>
                <a:gd name="T52" fmla="*/ 2147483647 w 172"/>
                <a:gd name="T53" fmla="*/ 2147483647 h 165"/>
                <a:gd name="T54" fmla="*/ 2147483647 w 172"/>
                <a:gd name="T55" fmla="*/ 2147483647 h 165"/>
                <a:gd name="T56" fmla="*/ 2147483647 w 172"/>
                <a:gd name="T57" fmla="*/ 2147483647 h 165"/>
                <a:gd name="T58" fmla="*/ 2147483647 w 172"/>
                <a:gd name="T59" fmla="*/ 2147483647 h 165"/>
                <a:gd name="T60" fmla="*/ 2147483647 w 172"/>
                <a:gd name="T61" fmla="*/ 2147483647 h 165"/>
                <a:gd name="T62" fmla="*/ 2147483647 w 172"/>
                <a:gd name="T63" fmla="*/ 2147483647 h 165"/>
                <a:gd name="T64" fmla="*/ 2147483647 w 172"/>
                <a:gd name="T65" fmla="*/ 2147483647 h 165"/>
                <a:gd name="T66" fmla="*/ 2147483647 w 172"/>
                <a:gd name="T67" fmla="*/ 2147483647 h 165"/>
                <a:gd name="T68" fmla="*/ 2147483647 w 172"/>
                <a:gd name="T69" fmla="*/ 2147483647 h 165"/>
                <a:gd name="T70" fmla="*/ 2147483647 w 172"/>
                <a:gd name="T71" fmla="*/ 2147483647 h 165"/>
                <a:gd name="T72" fmla="*/ 2147483647 w 172"/>
                <a:gd name="T73" fmla="*/ 0 h 165"/>
                <a:gd name="T74" fmla="*/ 2147483647 w 172"/>
                <a:gd name="T75" fmla="*/ 2147483647 h 165"/>
                <a:gd name="T76" fmla="*/ 2147483647 w 172"/>
                <a:gd name="T77" fmla="*/ 2147483647 h 16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72"/>
                <a:gd name="T118" fmla="*/ 0 h 165"/>
                <a:gd name="T119" fmla="*/ 172 w 172"/>
                <a:gd name="T120" fmla="*/ 165 h 165"/>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72" h="165">
                  <a:moveTo>
                    <a:pt x="19" y="10"/>
                  </a:moveTo>
                  <a:cubicBezTo>
                    <a:pt x="18" y="10"/>
                    <a:pt x="12" y="17"/>
                    <a:pt x="11" y="18"/>
                  </a:cubicBezTo>
                  <a:cubicBezTo>
                    <a:pt x="9" y="19"/>
                    <a:pt x="9" y="22"/>
                    <a:pt x="10" y="23"/>
                  </a:cubicBezTo>
                  <a:cubicBezTo>
                    <a:pt x="10" y="24"/>
                    <a:pt x="9" y="29"/>
                    <a:pt x="8" y="32"/>
                  </a:cubicBezTo>
                  <a:cubicBezTo>
                    <a:pt x="6" y="35"/>
                    <a:pt x="1" y="37"/>
                    <a:pt x="1" y="39"/>
                  </a:cubicBezTo>
                  <a:cubicBezTo>
                    <a:pt x="0" y="40"/>
                    <a:pt x="4" y="44"/>
                    <a:pt x="6" y="49"/>
                  </a:cubicBezTo>
                  <a:cubicBezTo>
                    <a:pt x="8" y="54"/>
                    <a:pt x="4" y="57"/>
                    <a:pt x="5" y="61"/>
                  </a:cubicBezTo>
                  <a:cubicBezTo>
                    <a:pt x="7" y="64"/>
                    <a:pt x="6" y="66"/>
                    <a:pt x="5" y="68"/>
                  </a:cubicBezTo>
                  <a:cubicBezTo>
                    <a:pt x="3" y="70"/>
                    <a:pt x="5" y="74"/>
                    <a:pt x="5" y="75"/>
                  </a:cubicBezTo>
                  <a:cubicBezTo>
                    <a:pt x="5" y="77"/>
                    <a:pt x="7" y="80"/>
                    <a:pt x="6" y="81"/>
                  </a:cubicBezTo>
                  <a:cubicBezTo>
                    <a:pt x="6" y="81"/>
                    <a:pt x="1" y="84"/>
                    <a:pt x="1" y="86"/>
                  </a:cubicBezTo>
                  <a:cubicBezTo>
                    <a:pt x="1" y="88"/>
                    <a:pt x="4" y="89"/>
                    <a:pt x="6" y="93"/>
                  </a:cubicBezTo>
                  <a:cubicBezTo>
                    <a:pt x="9" y="97"/>
                    <a:pt x="7" y="99"/>
                    <a:pt x="8" y="102"/>
                  </a:cubicBezTo>
                  <a:cubicBezTo>
                    <a:pt x="8" y="105"/>
                    <a:pt x="12" y="106"/>
                    <a:pt x="15" y="106"/>
                  </a:cubicBezTo>
                  <a:cubicBezTo>
                    <a:pt x="19" y="106"/>
                    <a:pt x="21" y="109"/>
                    <a:pt x="24" y="109"/>
                  </a:cubicBezTo>
                  <a:cubicBezTo>
                    <a:pt x="26" y="109"/>
                    <a:pt x="28" y="113"/>
                    <a:pt x="29" y="119"/>
                  </a:cubicBezTo>
                  <a:cubicBezTo>
                    <a:pt x="31" y="119"/>
                    <a:pt x="41" y="119"/>
                    <a:pt x="46" y="122"/>
                  </a:cubicBezTo>
                  <a:cubicBezTo>
                    <a:pt x="51" y="125"/>
                    <a:pt x="53" y="129"/>
                    <a:pt x="53" y="129"/>
                  </a:cubicBezTo>
                  <a:cubicBezTo>
                    <a:pt x="72" y="119"/>
                    <a:pt x="72" y="119"/>
                    <a:pt x="72" y="119"/>
                  </a:cubicBezTo>
                  <a:cubicBezTo>
                    <a:pt x="158" y="165"/>
                    <a:pt x="158" y="165"/>
                    <a:pt x="158" y="165"/>
                  </a:cubicBezTo>
                  <a:cubicBezTo>
                    <a:pt x="158" y="159"/>
                    <a:pt x="158" y="159"/>
                    <a:pt x="158" y="159"/>
                  </a:cubicBezTo>
                  <a:cubicBezTo>
                    <a:pt x="169" y="159"/>
                    <a:pt x="169" y="159"/>
                    <a:pt x="169" y="159"/>
                  </a:cubicBezTo>
                  <a:cubicBezTo>
                    <a:pt x="169" y="159"/>
                    <a:pt x="169" y="56"/>
                    <a:pt x="169" y="48"/>
                  </a:cubicBezTo>
                  <a:cubicBezTo>
                    <a:pt x="169" y="41"/>
                    <a:pt x="165" y="36"/>
                    <a:pt x="169" y="32"/>
                  </a:cubicBezTo>
                  <a:cubicBezTo>
                    <a:pt x="172" y="27"/>
                    <a:pt x="167" y="25"/>
                    <a:pt x="170" y="18"/>
                  </a:cubicBezTo>
                  <a:cubicBezTo>
                    <a:pt x="170" y="17"/>
                    <a:pt x="171" y="16"/>
                    <a:pt x="171" y="15"/>
                  </a:cubicBezTo>
                  <a:cubicBezTo>
                    <a:pt x="171" y="15"/>
                    <a:pt x="171" y="15"/>
                    <a:pt x="171" y="15"/>
                  </a:cubicBezTo>
                  <a:cubicBezTo>
                    <a:pt x="170" y="12"/>
                    <a:pt x="165" y="12"/>
                    <a:pt x="156" y="11"/>
                  </a:cubicBezTo>
                  <a:cubicBezTo>
                    <a:pt x="146" y="9"/>
                    <a:pt x="149" y="2"/>
                    <a:pt x="138" y="2"/>
                  </a:cubicBezTo>
                  <a:cubicBezTo>
                    <a:pt x="127" y="1"/>
                    <a:pt x="113" y="10"/>
                    <a:pt x="113" y="15"/>
                  </a:cubicBezTo>
                  <a:cubicBezTo>
                    <a:pt x="113" y="19"/>
                    <a:pt x="118" y="24"/>
                    <a:pt x="115" y="29"/>
                  </a:cubicBezTo>
                  <a:cubicBezTo>
                    <a:pt x="111" y="34"/>
                    <a:pt x="103" y="35"/>
                    <a:pt x="97" y="29"/>
                  </a:cubicBezTo>
                  <a:cubicBezTo>
                    <a:pt x="92" y="24"/>
                    <a:pt x="83" y="22"/>
                    <a:pt x="77" y="22"/>
                  </a:cubicBezTo>
                  <a:cubicBezTo>
                    <a:pt x="70" y="22"/>
                    <a:pt x="65" y="18"/>
                    <a:pt x="65" y="14"/>
                  </a:cubicBezTo>
                  <a:cubicBezTo>
                    <a:pt x="66" y="10"/>
                    <a:pt x="64" y="9"/>
                    <a:pt x="58" y="7"/>
                  </a:cubicBezTo>
                  <a:cubicBezTo>
                    <a:pt x="52" y="6"/>
                    <a:pt x="48" y="2"/>
                    <a:pt x="38" y="3"/>
                  </a:cubicBezTo>
                  <a:cubicBezTo>
                    <a:pt x="32" y="4"/>
                    <a:pt x="28" y="2"/>
                    <a:pt x="25" y="0"/>
                  </a:cubicBezTo>
                  <a:cubicBezTo>
                    <a:pt x="24" y="3"/>
                    <a:pt x="24" y="5"/>
                    <a:pt x="24" y="6"/>
                  </a:cubicBezTo>
                  <a:cubicBezTo>
                    <a:pt x="24" y="10"/>
                    <a:pt x="21" y="9"/>
                    <a:pt x="19" y="1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36" name="Freeform 18"/>
            <p:cNvSpPr>
              <a:spLocks noChangeArrowheads="1"/>
            </p:cNvSpPr>
            <p:nvPr/>
          </p:nvSpPr>
          <p:spPr bwMode="auto">
            <a:xfrm>
              <a:off x="3287713" y="2163762"/>
              <a:ext cx="61913" cy="22225"/>
            </a:xfrm>
            <a:custGeom>
              <a:avLst/>
              <a:gdLst>
                <a:gd name="T0" fmla="*/ 2147483647 w 32"/>
                <a:gd name="T1" fmla="*/ 2147483647 h 11"/>
                <a:gd name="T2" fmla="*/ 2147483647 w 32"/>
                <a:gd name="T3" fmla="*/ 2147483647 h 11"/>
                <a:gd name="T4" fmla="*/ 2147483647 w 32"/>
                <a:gd name="T5" fmla="*/ 2147483647 h 11"/>
                <a:gd name="T6" fmla="*/ 2147483647 w 32"/>
                <a:gd name="T7" fmla="*/ 2147483647 h 11"/>
                <a:gd name="T8" fmla="*/ 2147483647 w 32"/>
                <a:gd name="T9" fmla="*/ 2147483647 h 11"/>
                <a:gd name="T10" fmla="*/ 2147483647 w 32"/>
                <a:gd name="T11" fmla="*/ 2147483647 h 11"/>
                <a:gd name="T12" fmla="*/ 0 w 32"/>
                <a:gd name="T13" fmla="*/ 2147483647 h 11"/>
                <a:gd name="T14" fmla="*/ 2147483647 w 32"/>
                <a:gd name="T15" fmla="*/ 2147483647 h 11"/>
                <a:gd name="T16" fmla="*/ 2147483647 w 32"/>
                <a:gd name="T17" fmla="*/ 2147483647 h 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2"/>
                <a:gd name="T28" fmla="*/ 0 h 11"/>
                <a:gd name="T29" fmla="*/ 32 w 32"/>
                <a:gd name="T30" fmla="*/ 11 h 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2" h="11">
                  <a:moveTo>
                    <a:pt x="16" y="7"/>
                  </a:moveTo>
                  <a:cubicBezTo>
                    <a:pt x="18" y="5"/>
                    <a:pt x="22" y="9"/>
                    <a:pt x="25" y="10"/>
                  </a:cubicBezTo>
                  <a:cubicBezTo>
                    <a:pt x="29" y="10"/>
                    <a:pt x="32" y="8"/>
                    <a:pt x="32" y="8"/>
                  </a:cubicBezTo>
                  <a:cubicBezTo>
                    <a:pt x="32" y="8"/>
                    <a:pt x="32" y="7"/>
                    <a:pt x="26" y="7"/>
                  </a:cubicBezTo>
                  <a:cubicBezTo>
                    <a:pt x="21" y="7"/>
                    <a:pt x="20" y="0"/>
                    <a:pt x="15" y="2"/>
                  </a:cubicBezTo>
                  <a:cubicBezTo>
                    <a:pt x="10" y="5"/>
                    <a:pt x="7" y="5"/>
                    <a:pt x="1" y="5"/>
                  </a:cubicBezTo>
                  <a:cubicBezTo>
                    <a:pt x="1" y="6"/>
                    <a:pt x="0" y="9"/>
                    <a:pt x="0" y="11"/>
                  </a:cubicBezTo>
                  <a:cubicBezTo>
                    <a:pt x="1" y="11"/>
                    <a:pt x="2" y="11"/>
                    <a:pt x="3" y="11"/>
                  </a:cubicBezTo>
                  <a:cubicBezTo>
                    <a:pt x="6" y="11"/>
                    <a:pt x="13" y="9"/>
                    <a:pt x="16" y="7"/>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37" name="Freeform 19"/>
            <p:cNvSpPr>
              <a:spLocks noChangeArrowheads="1"/>
            </p:cNvSpPr>
            <p:nvPr/>
          </p:nvSpPr>
          <p:spPr bwMode="auto">
            <a:xfrm>
              <a:off x="3275013" y="2105025"/>
              <a:ext cx="125413" cy="101600"/>
            </a:xfrm>
            <a:custGeom>
              <a:avLst/>
              <a:gdLst>
                <a:gd name="T0" fmla="*/ 2147483647 w 66"/>
                <a:gd name="T1" fmla="*/ 2147483647 h 53"/>
                <a:gd name="T2" fmla="*/ 2147483647 w 66"/>
                <a:gd name="T3" fmla="*/ 2147483647 h 53"/>
                <a:gd name="T4" fmla="*/ 2147483647 w 66"/>
                <a:gd name="T5" fmla="*/ 2147483647 h 53"/>
                <a:gd name="T6" fmla="*/ 2147483647 w 66"/>
                <a:gd name="T7" fmla="*/ 2147483647 h 53"/>
                <a:gd name="T8" fmla="*/ 2147483647 w 66"/>
                <a:gd name="T9" fmla="*/ 2147483647 h 53"/>
                <a:gd name="T10" fmla="*/ 2147483647 w 66"/>
                <a:gd name="T11" fmla="*/ 2147483647 h 53"/>
                <a:gd name="T12" fmla="*/ 2147483647 w 66"/>
                <a:gd name="T13" fmla="*/ 2147483647 h 53"/>
                <a:gd name="T14" fmla="*/ 2147483647 w 66"/>
                <a:gd name="T15" fmla="*/ 2147483647 h 53"/>
                <a:gd name="T16" fmla="*/ 2147483647 w 66"/>
                <a:gd name="T17" fmla="*/ 2147483647 h 53"/>
                <a:gd name="T18" fmla="*/ 2147483647 w 66"/>
                <a:gd name="T19" fmla="*/ 2147483647 h 53"/>
                <a:gd name="T20" fmla="*/ 2147483647 w 66"/>
                <a:gd name="T21" fmla="*/ 2147483647 h 53"/>
                <a:gd name="T22" fmla="*/ 2147483647 w 66"/>
                <a:gd name="T23" fmla="*/ 2147483647 h 53"/>
                <a:gd name="T24" fmla="*/ 2147483647 w 66"/>
                <a:gd name="T25" fmla="*/ 2147483647 h 53"/>
                <a:gd name="T26" fmla="*/ 2147483647 w 66"/>
                <a:gd name="T27" fmla="*/ 2147483647 h 53"/>
                <a:gd name="T28" fmla="*/ 2147483647 w 66"/>
                <a:gd name="T29" fmla="*/ 2147483647 h 53"/>
                <a:gd name="T30" fmla="*/ 2147483647 w 66"/>
                <a:gd name="T31" fmla="*/ 2147483647 h 53"/>
                <a:gd name="T32" fmla="*/ 2147483647 w 66"/>
                <a:gd name="T33" fmla="*/ 2147483647 h 53"/>
                <a:gd name="T34" fmla="*/ 2147483647 w 66"/>
                <a:gd name="T35" fmla="*/ 2147483647 h 53"/>
                <a:gd name="T36" fmla="*/ 2147483647 w 66"/>
                <a:gd name="T37" fmla="*/ 2147483647 h 53"/>
                <a:gd name="T38" fmla="*/ 2147483647 w 66"/>
                <a:gd name="T39" fmla="*/ 2147483647 h 53"/>
                <a:gd name="T40" fmla="*/ 2147483647 w 66"/>
                <a:gd name="T41" fmla="*/ 2147483647 h 53"/>
                <a:gd name="T42" fmla="*/ 2147483647 w 66"/>
                <a:gd name="T43" fmla="*/ 2147483647 h 53"/>
                <a:gd name="T44" fmla="*/ 2147483647 w 66"/>
                <a:gd name="T45" fmla="*/ 2147483647 h 53"/>
                <a:gd name="T46" fmla="*/ 2147483647 w 66"/>
                <a:gd name="T47" fmla="*/ 2147483647 h 53"/>
                <a:gd name="T48" fmla="*/ 2147483647 w 66"/>
                <a:gd name="T49" fmla="*/ 2147483647 h 53"/>
                <a:gd name="T50" fmla="*/ 2147483647 w 66"/>
                <a:gd name="T51" fmla="*/ 2147483647 h 53"/>
                <a:gd name="T52" fmla="*/ 2147483647 w 66"/>
                <a:gd name="T53" fmla="*/ 2147483647 h 53"/>
                <a:gd name="T54" fmla="*/ 2147483647 w 66"/>
                <a:gd name="T55" fmla="*/ 2147483647 h 53"/>
                <a:gd name="T56" fmla="*/ 2147483647 w 66"/>
                <a:gd name="T57" fmla="*/ 2147483647 h 53"/>
                <a:gd name="T58" fmla="*/ 2147483647 w 66"/>
                <a:gd name="T59" fmla="*/ 2147483647 h 53"/>
                <a:gd name="T60" fmla="*/ 2147483647 w 66"/>
                <a:gd name="T61" fmla="*/ 2147483647 h 53"/>
                <a:gd name="T62" fmla="*/ 2147483647 w 66"/>
                <a:gd name="T63" fmla="*/ 2147483647 h 53"/>
                <a:gd name="T64" fmla="*/ 2147483647 w 66"/>
                <a:gd name="T65" fmla="*/ 2147483647 h 53"/>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66"/>
                <a:gd name="T100" fmla="*/ 0 h 53"/>
                <a:gd name="T101" fmla="*/ 66 w 66"/>
                <a:gd name="T102" fmla="*/ 53 h 53"/>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66" h="53">
                  <a:moveTo>
                    <a:pt x="15" y="51"/>
                  </a:moveTo>
                  <a:cubicBezTo>
                    <a:pt x="17" y="51"/>
                    <a:pt x="21" y="48"/>
                    <a:pt x="21" y="48"/>
                  </a:cubicBezTo>
                  <a:cubicBezTo>
                    <a:pt x="21" y="48"/>
                    <a:pt x="35" y="47"/>
                    <a:pt x="37" y="47"/>
                  </a:cubicBezTo>
                  <a:cubicBezTo>
                    <a:pt x="38" y="47"/>
                    <a:pt x="39" y="47"/>
                    <a:pt x="40" y="48"/>
                  </a:cubicBezTo>
                  <a:cubicBezTo>
                    <a:pt x="40" y="47"/>
                    <a:pt x="40" y="47"/>
                    <a:pt x="40" y="47"/>
                  </a:cubicBezTo>
                  <a:cubicBezTo>
                    <a:pt x="40" y="47"/>
                    <a:pt x="48" y="48"/>
                    <a:pt x="48" y="50"/>
                  </a:cubicBezTo>
                  <a:cubicBezTo>
                    <a:pt x="49" y="52"/>
                    <a:pt x="59" y="53"/>
                    <a:pt x="65" y="51"/>
                  </a:cubicBezTo>
                  <a:cubicBezTo>
                    <a:pt x="65" y="51"/>
                    <a:pt x="66" y="50"/>
                    <a:pt x="66" y="50"/>
                  </a:cubicBezTo>
                  <a:cubicBezTo>
                    <a:pt x="66" y="48"/>
                    <a:pt x="66" y="44"/>
                    <a:pt x="66" y="43"/>
                  </a:cubicBezTo>
                  <a:cubicBezTo>
                    <a:pt x="66" y="42"/>
                    <a:pt x="62" y="38"/>
                    <a:pt x="60" y="36"/>
                  </a:cubicBezTo>
                  <a:cubicBezTo>
                    <a:pt x="58" y="34"/>
                    <a:pt x="58" y="29"/>
                    <a:pt x="58" y="29"/>
                  </a:cubicBezTo>
                  <a:cubicBezTo>
                    <a:pt x="56" y="26"/>
                    <a:pt x="56" y="26"/>
                    <a:pt x="56" y="26"/>
                  </a:cubicBezTo>
                  <a:cubicBezTo>
                    <a:pt x="56" y="26"/>
                    <a:pt x="55" y="19"/>
                    <a:pt x="50" y="18"/>
                  </a:cubicBezTo>
                  <a:cubicBezTo>
                    <a:pt x="45" y="16"/>
                    <a:pt x="42" y="8"/>
                    <a:pt x="42" y="8"/>
                  </a:cubicBezTo>
                  <a:cubicBezTo>
                    <a:pt x="38" y="8"/>
                    <a:pt x="38" y="8"/>
                    <a:pt x="38" y="8"/>
                  </a:cubicBezTo>
                  <a:cubicBezTo>
                    <a:pt x="38" y="8"/>
                    <a:pt x="35" y="4"/>
                    <a:pt x="32" y="2"/>
                  </a:cubicBezTo>
                  <a:cubicBezTo>
                    <a:pt x="29" y="0"/>
                    <a:pt x="23" y="3"/>
                    <a:pt x="23" y="3"/>
                  </a:cubicBezTo>
                  <a:cubicBezTo>
                    <a:pt x="23" y="3"/>
                    <a:pt x="17" y="4"/>
                    <a:pt x="13" y="3"/>
                  </a:cubicBezTo>
                  <a:cubicBezTo>
                    <a:pt x="9" y="2"/>
                    <a:pt x="10" y="8"/>
                    <a:pt x="6" y="8"/>
                  </a:cubicBezTo>
                  <a:cubicBezTo>
                    <a:pt x="6" y="8"/>
                    <a:pt x="6" y="8"/>
                    <a:pt x="6" y="8"/>
                  </a:cubicBezTo>
                  <a:cubicBezTo>
                    <a:pt x="5" y="12"/>
                    <a:pt x="5" y="15"/>
                    <a:pt x="3" y="18"/>
                  </a:cubicBezTo>
                  <a:cubicBezTo>
                    <a:pt x="0" y="23"/>
                    <a:pt x="5" y="31"/>
                    <a:pt x="7" y="34"/>
                  </a:cubicBezTo>
                  <a:cubicBezTo>
                    <a:pt x="8" y="34"/>
                    <a:pt x="8" y="35"/>
                    <a:pt x="8" y="36"/>
                  </a:cubicBezTo>
                  <a:cubicBezTo>
                    <a:pt x="14" y="36"/>
                    <a:pt x="17" y="36"/>
                    <a:pt x="22" y="33"/>
                  </a:cubicBezTo>
                  <a:cubicBezTo>
                    <a:pt x="27" y="31"/>
                    <a:pt x="28" y="38"/>
                    <a:pt x="33" y="38"/>
                  </a:cubicBezTo>
                  <a:cubicBezTo>
                    <a:pt x="39" y="38"/>
                    <a:pt x="39" y="39"/>
                    <a:pt x="39" y="39"/>
                  </a:cubicBezTo>
                  <a:cubicBezTo>
                    <a:pt x="39" y="39"/>
                    <a:pt x="36" y="41"/>
                    <a:pt x="32" y="41"/>
                  </a:cubicBezTo>
                  <a:cubicBezTo>
                    <a:pt x="29" y="40"/>
                    <a:pt x="25" y="36"/>
                    <a:pt x="23" y="38"/>
                  </a:cubicBezTo>
                  <a:cubicBezTo>
                    <a:pt x="20" y="40"/>
                    <a:pt x="13" y="42"/>
                    <a:pt x="10" y="42"/>
                  </a:cubicBezTo>
                  <a:cubicBezTo>
                    <a:pt x="9" y="42"/>
                    <a:pt x="8" y="42"/>
                    <a:pt x="7" y="42"/>
                  </a:cubicBezTo>
                  <a:cubicBezTo>
                    <a:pt x="6" y="44"/>
                    <a:pt x="6" y="46"/>
                    <a:pt x="8" y="48"/>
                  </a:cubicBezTo>
                  <a:cubicBezTo>
                    <a:pt x="8" y="48"/>
                    <a:pt x="9" y="49"/>
                    <a:pt x="9" y="49"/>
                  </a:cubicBezTo>
                  <a:cubicBezTo>
                    <a:pt x="15" y="48"/>
                    <a:pt x="13" y="50"/>
                    <a:pt x="15" y="51"/>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38" name="Freeform 20"/>
            <p:cNvSpPr>
              <a:spLocks noChangeArrowheads="1"/>
            </p:cNvSpPr>
            <p:nvPr/>
          </p:nvSpPr>
          <p:spPr bwMode="auto">
            <a:xfrm>
              <a:off x="3290888" y="2195512"/>
              <a:ext cx="60325" cy="33338"/>
            </a:xfrm>
            <a:custGeom>
              <a:avLst/>
              <a:gdLst>
                <a:gd name="T0" fmla="*/ 2147483647 w 31"/>
                <a:gd name="T1" fmla="*/ 2147483647 h 18"/>
                <a:gd name="T2" fmla="*/ 2147483647 w 31"/>
                <a:gd name="T3" fmla="*/ 2147483647 h 18"/>
                <a:gd name="T4" fmla="*/ 2147483647 w 31"/>
                <a:gd name="T5" fmla="*/ 2147483647 h 18"/>
                <a:gd name="T6" fmla="*/ 2147483647 w 31"/>
                <a:gd name="T7" fmla="*/ 2147483647 h 18"/>
                <a:gd name="T8" fmla="*/ 2147483647 w 31"/>
                <a:gd name="T9" fmla="*/ 2147483647 h 18"/>
                <a:gd name="T10" fmla="*/ 2147483647 w 31"/>
                <a:gd name="T11" fmla="*/ 0 h 18"/>
                <a:gd name="T12" fmla="*/ 2147483647 w 31"/>
                <a:gd name="T13" fmla="*/ 2147483647 h 18"/>
                <a:gd name="T14" fmla="*/ 2147483647 w 31"/>
                <a:gd name="T15" fmla="*/ 2147483647 h 18"/>
                <a:gd name="T16" fmla="*/ 0 w 31"/>
                <a:gd name="T17" fmla="*/ 2147483647 h 18"/>
                <a:gd name="T18" fmla="*/ 2147483647 w 31"/>
                <a:gd name="T19" fmla="*/ 2147483647 h 18"/>
                <a:gd name="T20" fmla="*/ 2147483647 w 31"/>
                <a:gd name="T21" fmla="*/ 2147483647 h 18"/>
                <a:gd name="T22" fmla="*/ 2147483647 w 31"/>
                <a:gd name="T23" fmla="*/ 2147483647 h 18"/>
                <a:gd name="T24" fmla="*/ 2147483647 w 31"/>
                <a:gd name="T25" fmla="*/ 2147483647 h 1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1"/>
                <a:gd name="T40" fmla="*/ 0 h 18"/>
                <a:gd name="T41" fmla="*/ 31 w 31"/>
                <a:gd name="T42" fmla="*/ 18 h 1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1" h="18">
                  <a:moveTo>
                    <a:pt x="16" y="17"/>
                  </a:moveTo>
                  <a:cubicBezTo>
                    <a:pt x="19" y="16"/>
                    <a:pt x="24" y="11"/>
                    <a:pt x="26" y="12"/>
                  </a:cubicBezTo>
                  <a:cubicBezTo>
                    <a:pt x="27" y="13"/>
                    <a:pt x="30" y="11"/>
                    <a:pt x="30" y="10"/>
                  </a:cubicBezTo>
                  <a:cubicBezTo>
                    <a:pt x="30" y="9"/>
                    <a:pt x="26" y="6"/>
                    <a:pt x="29" y="5"/>
                  </a:cubicBezTo>
                  <a:cubicBezTo>
                    <a:pt x="31" y="4"/>
                    <a:pt x="31" y="2"/>
                    <a:pt x="31" y="1"/>
                  </a:cubicBezTo>
                  <a:cubicBezTo>
                    <a:pt x="30" y="0"/>
                    <a:pt x="29" y="0"/>
                    <a:pt x="28" y="0"/>
                  </a:cubicBezTo>
                  <a:cubicBezTo>
                    <a:pt x="26" y="0"/>
                    <a:pt x="12" y="1"/>
                    <a:pt x="12" y="1"/>
                  </a:cubicBezTo>
                  <a:cubicBezTo>
                    <a:pt x="12" y="1"/>
                    <a:pt x="8" y="4"/>
                    <a:pt x="6" y="4"/>
                  </a:cubicBezTo>
                  <a:cubicBezTo>
                    <a:pt x="4" y="3"/>
                    <a:pt x="6" y="1"/>
                    <a:pt x="0" y="2"/>
                  </a:cubicBezTo>
                  <a:cubicBezTo>
                    <a:pt x="3" y="6"/>
                    <a:pt x="3" y="7"/>
                    <a:pt x="9" y="9"/>
                  </a:cubicBezTo>
                  <a:cubicBezTo>
                    <a:pt x="16" y="11"/>
                    <a:pt x="9" y="14"/>
                    <a:pt x="14" y="18"/>
                  </a:cubicBezTo>
                  <a:cubicBezTo>
                    <a:pt x="14" y="18"/>
                    <a:pt x="15" y="18"/>
                    <a:pt x="15" y="18"/>
                  </a:cubicBezTo>
                  <a:cubicBezTo>
                    <a:pt x="16" y="18"/>
                    <a:pt x="16" y="17"/>
                    <a:pt x="16" y="17"/>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39" name="Freeform 21"/>
            <p:cNvSpPr>
              <a:spLocks noChangeArrowheads="1"/>
            </p:cNvSpPr>
            <p:nvPr/>
          </p:nvSpPr>
          <p:spPr bwMode="auto">
            <a:xfrm>
              <a:off x="3959225" y="2227262"/>
              <a:ext cx="263525" cy="185738"/>
            </a:xfrm>
            <a:custGeom>
              <a:avLst/>
              <a:gdLst>
                <a:gd name="T0" fmla="*/ 2147483647 w 138"/>
                <a:gd name="T1" fmla="*/ 2147483647 h 97"/>
                <a:gd name="T2" fmla="*/ 2147483647 w 138"/>
                <a:gd name="T3" fmla="*/ 2147483647 h 97"/>
                <a:gd name="T4" fmla="*/ 2147483647 w 138"/>
                <a:gd name="T5" fmla="*/ 2147483647 h 97"/>
                <a:gd name="T6" fmla="*/ 2147483647 w 138"/>
                <a:gd name="T7" fmla="*/ 2147483647 h 97"/>
                <a:gd name="T8" fmla="*/ 2147483647 w 138"/>
                <a:gd name="T9" fmla="*/ 2147483647 h 97"/>
                <a:gd name="T10" fmla="*/ 2147483647 w 138"/>
                <a:gd name="T11" fmla="*/ 2147483647 h 97"/>
                <a:gd name="T12" fmla="*/ 2147483647 w 138"/>
                <a:gd name="T13" fmla="*/ 2147483647 h 97"/>
                <a:gd name="T14" fmla="*/ 2147483647 w 138"/>
                <a:gd name="T15" fmla="*/ 2147483647 h 97"/>
                <a:gd name="T16" fmla="*/ 2147483647 w 138"/>
                <a:gd name="T17" fmla="*/ 2147483647 h 97"/>
                <a:gd name="T18" fmla="*/ 2147483647 w 138"/>
                <a:gd name="T19" fmla="*/ 2147483647 h 97"/>
                <a:gd name="T20" fmla="*/ 2147483647 w 138"/>
                <a:gd name="T21" fmla="*/ 2147483647 h 97"/>
                <a:gd name="T22" fmla="*/ 2147483647 w 138"/>
                <a:gd name="T23" fmla="*/ 2147483647 h 97"/>
                <a:gd name="T24" fmla="*/ 2147483647 w 138"/>
                <a:gd name="T25" fmla="*/ 2147483647 h 97"/>
                <a:gd name="T26" fmla="*/ 2147483647 w 138"/>
                <a:gd name="T27" fmla="*/ 2147483647 h 97"/>
                <a:gd name="T28" fmla="*/ 2147483647 w 138"/>
                <a:gd name="T29" fmla="*/ 2147483647 h 97"/>
                <a:gd name="T30" fmla="*/ 2147483647 w 138"/>
                <a:gd name="T31" fmla="*/ 2147483647 h 97"/>
                <a:gd name="T32" fmla="*/ 2147483647 w 138"/>
                <a:gd name="T33" fmla="*/ 2147483647 h 97"/>
                <a:gd name="T34" fmla="*/ 2147483647 w 138"/>
                <a:gd name="T35" fmla="*/ 2147483647 h 97"/>
                <a:gd name="T36" fmla="*/ 2147483647 w 138"/>
                <a:gd name="T37" fmla="*/ 2147483647 h 97"/>
                <a:gd name="T38" fmla="*/ 2147483647 w 138"/>
                <a:gd name="T39" fmla="*/ 2147483647 h 97"/>
                <a:gd name="T40" fmla="*/ 2147483647 w 138"/>
                <a:gd name="T41" fmla="*/ 2147483647 h 97"/>
                <a:gd name="T42" fmla="*/ 2147483647 w 138"/>
                <a:gd name="T43" fmla="*/ 2147483647 h 97"/>
                <a:gd name="T44" fmla="*/ 0 w 138"/>
                <a:gd name="T45" fmla="*/ 2147483647 h 97"/>
                <a:gd name="T46" fmla="*/ 2147483647 w 138"/>
                <a:gd name="T47" fmla="*/ 2147483647 h 97"/>
                <a:gd name="T48" fmla="*/ 2147483647 w 138"/>
                <a:gd name="T49" fmla="*/ 2147483647 h 97"/>
                <a:gd name="T50" fmla="*/ 2147483647 w 138"/>
                <a:gd name="T51" fmla="*/ 2147483647 h 97"/>
                <a:gd name="T52" fmla="*/ 2147483647 w 138"/>
                <a:gd name="T53" fmla="*/ 2147483647 h 97"/>
                <a:gd name="T54" fmla="*/ 2147483647 w 138"/>
                <a:gd name="T55" fmla="*/ 2147483647 h 97"/>
                <a:gd name="T56" fmla="*/ 2147483647 w 138"/>
                <a:gd name="T57" fmla="*/ 2147483647 h 97"/>
                <a:gd name="T58" fmla="*/ 2147483647 w 138"/>
                <a:gd name="T59" fmla="*/ 2147483647 h 97"/>
                <a:gd name="T60" fmla="*/ 2147483647 w 138"/>
                <a:gd name="T61" fmla="*/ 2147483647 h 97"/>
                <a:gd name="T62" fmla="*/ 2147483647 w 138"/>
                <a:gd name="T63" fmla="*/ 2147483647 h 97"/>
                <a:gd name="T64" fmla="*/ 2147483647 w 138"/>
                <a:gd name="T65" fmla="*/ 2147483647 h 97"/>
                <a:gd name="T66" fmla="*/ 2147483647 w 138"/>
                <a:gd name="T67" fmla="*/ 2147483647 h 97"/>
                <a:gd name="T68" fmla="*/ 2147483647 w 138"/>
                <a:gd name="T69" fmla="*/ 2147483647 h 97"/>
                <a:gd name="T70" fmla="*/ 2147483647 w 138"/>
                <a:gd name="T71" fmla="*/ 2147483647 h 97"/>
                <a:gd name="T72" fmla="*/ 2147483647 w 138"/>
                <a:gd name="T73" fmla="*/ 2147483647 h 97"/>
                <a:gd name="T74" fmla="*/ 2147483647 w 138"/>
                <a:gd name="T75" fmla="*/ 2147483647 h 97"/>
                <a:gd name="T76" fmla="*/ 2147483647 w 138"/>
                <a:gd name="T77" fmla="*/ 2147483647 h 97"/>
                <a:gd name="T78" fmla="*/ 2147483647 w 138"/>
                <a:gd name="T79" fmla="*/ 2147483647 h 97"/>
                <a:gd name="T80" fmla="*/ 2147483647 w 138"/>
                <a:gd name="T81" fmla="*/ 2147483647 h 97"/>
                <a:gd name="T82" fmla="*/ 2147483647 w 138"/>
                <a:gd name="T83" fmla="*/ 2147483647 h 97"/>
                <a:gd name="T84" fmla="*/ 2147483647 w 138"/>
                <a:gd name="T85" fmla="*/ 2147483647 h 97"/>
                <a:gd name="T86" fmla="*/ 2147483647 w 138"/>
                <a:gd name="T87" fmla="*/ 2147483647 h 97"/>
                <a:gd name="T88" fmla="*/ 2147483647 w 138"/>
                <a:gd name="T89" fmla="*/ 2147483647 h 97"/>
                <a:gd name="T90" fmla="*/ 2147483647 w 138"/>
                <a:gd name="T91" fmla="*/ 2147483647 h 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38"/>
                <a:gd name="T139" fmla="*/ 0 h 97"/>
                <a:gd name="T140" fmla="*/ 138 w 138"/>
                <a:gd name="T141" fmla="*/ 97 h 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38" h="97">
                  <a:moveTo>
                    <a:pt x="128" y="55"/>
                  </a:moveTo>
                  <a:cubicBezTo>
                    <a:pt x="128" y="53"/>
                    <a:pt x="128" y="51"/>
                    <a:pt x="124" y="47"/>
                  </a:cubicBezTo>
                  <a:cubicBezTo>
                    <a:pt x="120" y="44"/>
                    <a:pt x="117" y="43"/>
                    <a:pt x="117" y="41"/>
                  </a:cubicBezTo>
                  <a:cubicBezTo>
                    <a:pt x="117" y="39"/>
                    <a:pt x="115" y="38"/>
                    <a:pt x="112" y="34"/>
                  </a:cubicBezTo>
                  <a:cubicBezTo>
                    <a:pt x="108" y="30"/>
                    <a:pt x="103" y="30"/>
                    <a:pt x="103" y="30"/>
                  </a:cubicBezTo>
                  <a:cubicBezTo>
                    <a:pt x="101" y="27"/>
                    <a:pt x="101" y="27"/>
                    <a:pt x="101" y="27"/>
                  </a:cubicBezTo>
                  <a:cubicBezTo>
                    <a:pt x="97" y="26"/>
                    <a:pt x="97" y="26"/>
                    <a:pt x="97" y="26"/>
                  </a:cubicBezTo>
                  <a:cubicBezTo>
                    <a:pt x="97" y="26"/>
                    <a:pt x="94" y="24"/>
                    <a:pt x="98" y="22"/>
                  </a:cubicBezTo>
                  <a:cubicBezTo>
                    <a:pt x="102" y="20"/>
                    <a:pt x="98" y="14"/>
                    <a:pt x="97" y="12"/>
                  </a:cubicBezTo>
                  <a:cubicBezTo>
                    <a:pt x="97" y="10"/>
                    <a:pt x="91" y="3"/>
                    <a:pt x="89" y="1"/>
                  </a:cubicBezTo>
                  <a:cubicBezTo>
                    <a:pt x="89" y="1"/>
                    <a:pt x="88" y="1"/>
                    <a:pt x="87" y="1"/>
                  </a:cubicBezTo>
                  <a:cubicBezTo>
                    <a:pt x="85" y="0"/>
                    <a:pt x="80" y="2"/>
                    <a:pt x="78" y="5"/>
                  </a:cubicBezTo>
                  <a:cubicBezTo>
                    <a:pt x="76" y="7"/>
                    <a:pt x="77" y="8"/>
                    <a:pt x="76" y="10"/>
                  </a:cubicBezTo>
                  <a:cubicBezTo>
                    <a:pt x="74" y="12"/>
                    <a:pt x="68" y="17"/>
                    <a:pt x="65" y="21"/>
                  </a:cubicBezTo>
                  <a:cubicBezTo>
                    <a:pt x="61" y="26"/>
                    <a:pt x="52" y="23"/>
                    <a:pt x="49" y="25"/>
                  </a:cubicBezTo>
                  <a:cubicBezTo>
                    <a:pt x="46" y="26"/>
                    <a:pt x="50" y="29"/>
                    <a:pt x="48" y="31"/>
                  </a:cubicBezTo>
                  <a:cubicBezTo>
                    <a:pt x="46" y="32"/>
                    <a:pt x="40" y="35"/>
                    <a:pt x="38" y="36"/>
                  </a:cubicBezTo>
                  <a:cubicBezTo>
                    <a:pt x="36" y="37"/>
                    <a:pt x="28" y="37"/>
                    <a:pt x="26" y="40"/>
                  </a:cubicBezTo>
                  <a:cubicBezTo>
                    <a:pt x="23" y="43"/>
                    <a:pt x="21" y="36"/>
                    <a:pt x="18" y="40"/>
                  </a:cubicBezTo>
                  <a:cubicBezTo>
                    <a:pt x="16" y="43"/>
                    <a:pt x="13" y="43"/>
                    <a:pt x="12" y="42"/>
                  </a:cubicBezTo>
                  <a:cubicBezTo>
                    <a:pt x="12" y="42"/>
                    <a:pt x="11" y="42"/>
                    <a:pt x="11" y="41"/>
                  </a:cubicBezTo>
                  <a:cubicBezTo>
                    <a:pt x="9" y="43"/>
                    <a:pt x="6" y="45"/>
                    <a:pt x="5" y="48"/>
                  </a:cubicBezTo>
                  <a:cubicBezTo>
                    <a:pt x="4" y="53"/>
                    <a:pt x="0" y="57"/>
                    <a:pt x="0" y="59"/>
                  </a:cubicBezTo>
                  <a:cubicBezTo>
                    <a:pt x="0" y="62"/>
                    <a:pt x="1" y="65"/>
                    <a:pt x="1" y="69"/>
                  </a:cubicBezTo>
                  <a:cubicBezTo>
                    <a:pt x="1" y="73"/>
                    <a:pt x="2" y="75"/>
                    <a:pt x="5" y="78"/>
                  </a:cubicBezTo>
                  <a:cubicBezTo>
                    <a:pt x="7" y="81"/>
                    <a:pt x="6" y="84"/>
                    <a:pt x="6" y="84"/>
                  </a:cubicBezTo>
                  <a:cubicBezTo>
                    <a:pt x="6" y="84"/>
                    <a:pt x="7" y="86"/>
                    <a:pt x="9" y="88"/>
                  </a:cubicBezTo>
                  <a:cubicBezTo>
                    <a:pt x="11" y="90"/>
                    <a:pt x="16" y="94"/>
                    <a:pt x="16" y="95"/>
                  </a:cubicBezTo>
                  <a:cubicBezTo>
                    <a:pt x="16" y="96"/>
                    <a:pt x="17" y="97"/>
                    <a:pt x="18" y="97"/>
                  </a:cubicBezTo>
                  <a:cubicBezTo>
                    <a:pt x="18" y="97"/>
                    <a:pt x="18" y="96"/>
                    <a:pt x="19" y="96"/>
                  </a:cubicBezTo>
                  <a:cubicBezTo>
                    <a:pt x="22" y="93"/>
                    <a:pt x="21" y="88"/>
                    <a:pt x="21" y="88"/>
                  </a:cubicBezTo>
                  <a:cubicBezTo>
                    <a:pt x="27" y="86"/>
                    <a:pt x="27" y="86"/>
                    <a:pt x="27" y="86"/>
                  </a:cubicBezTo>
                  <a:cubicBezTo>
                    <a:pt x="32" y="85"/>
                    <a:pt x="32" y="85"/>
                    <a:pt x="32" y="85"/>
                  </a:cubicBezTo>
                  <a:cubicBezTo>
                    <a:pt x="42" y="86"/>
                    <a:pt x="42" y="86"/>
                    <a:pt x="42" y="86"/>
                  </a:cubicBezTo>
                  <a:cubicBezTo>
                    <a:pt x="42" y="79"/>
                    <a:pt x="42" y="79"/>
                    <a:pt x="42" y="79"/>
                  </a:cubicBezTo>
                  <a:cubicBezTo>
                    <a:pt x="42" y="79"/>
                    <a:pt x="49" y="70"/>
                    <a:pt x="53" y="70"/>
                  </a:cubicBezTo>
                  <a:cubicBezTo>
                    <a:pt x="58" y="70"/>
                    <a:pt x="63" y="76"/>
                    <a:pt x="63" y="76"/>
                  </a:cubicBezTo>
                  <a:cubicBezTo>
                    <a:pt x="84" y="80"/>
                    <a:pt x="84" y="80"/>
                    <a:pt x="84" y="80"/>
                  </a:cubicBezTo>
                  <a:cubicBezTo>
                    <a:pt x="84" y="80"/>
                    <a:pt x="85" y="74"/>
                    <a:pt x="88" y="72"/>
                  </a:cubicBezTo>
                  <a:cubicBezTo>
                    <a:pt x="90" y="71"/>
                    <a:pt x="94" y="74"/>
                    <a:pt x="97" y="72"/>
                  </a:cubicBezTo>
                  <a:cubicBezTo>
                    <a:pt x="99" y="71"/>
                    <a:pt x="104" y="69"/>
                    <a:pt x="108" y="69"/>
                  </a:cubicBezTo>
                  <a:cubicBezTo>
                    <a:pt x="113" y="69"/>
                    <a:pt x="115" y="72"/>
                    <a:pt x="117" y="68"/>
                  </a:cubicBezTo>
                  <a:cubicBezTo>
                    <a:pt x="120" y="63"/>
                    <a:pt x="130" y="69"/>
                    <a:pt x="130" y="69"/>
                  </a:cubicBezTo>
                  <a:cubicBezTo>
                    <a:pt x="138" y="68"/>
                    <a:pt x="138" y="68"/>
                    <a:pt x="138" y="68"/>
                  </a:cubicBezTo>
                  <a:cubicBezTo>
                    <a:pt x="136" y="61"/>
                    <a:pt x="136" y="61"/>
                    <a:pt x="136" y="61"/>
                  </a:cubicBezTo>
                  <a:cubicBezTo>
                    <a:pt x="136" y="61"/>
                    <a:pt x="128" y="57"/>
                    <a:pt x="128" y="55"/>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40" name="Freeform 22"/>
            <p:cNvSpPr>
              <a:spLocks noChangeArrowheads="1"/>
            </p:cNvSpPr>
            <p:nvPr/>
          </p:nvSpPr>
          <p:spPr bwMode="auto">
            <a:xfrm>
              <a:off x="3706813" y="2165350"/>
              <a:ext cx="255588" cy="212725"/>
            </a:xfrm>
            <a:custGeom>
              <a:avLst/>
              <a:gdLst>
                <a:gd name="T0" fmla="*/ 2147483647 w 134"/>
                <a:gd name="T1" fmla="*/ 2147483647 h 111"/>
                <a:gd name="T2" fmla="*/ 2147483647 w 134"/>
                <a:gd name="T3" fmla="*/ 2147483647 h 111"/>
                <a:gd name="T4" fmla="*/ 2147483647 w 134"/>
                <a:gd name="T5" fmla="*/ 2147483647 h 111"/>
                <a:gd name="T6" fmla="*/ 2147483647 w 134"/>
                <a:gd name="T7" fmla="*/ 2147483647 h 111"/>
                <a:gd name="T8" fmla="*/ 2147483647 w 134"/>
                <a:gd name="T9" fmla="*/ 2147483647 h 111"/>
                <a:gd name="T10" fmla="*/ 2147483647 w 134"/>
                <a:gd name="T11" fmla="*/ 2147483647 h 111"/>
                <a:gd name="T12" fmla="*/ 2147483647 w 134"/>
                <a:gd name="T13" fmla="*/ 2147483647 h 111"/>
                <a:gd name="T14" fmla="*/ 2147483647 w 134"/>
                <a:gd name="T15" fmla="*/ 2147483647 h 111"/>
                <a:gd name="T16" fmla="*/ 2147483647 w 134"/>
                <a:gd name="T17" fmla="*/ 2147483647 h 111"/>
                <a:gd name="T18" fmla="*/ 2147483647 w 134"/>
                <a:gd name="T19" fmla="*/ 2147483647 h 111"/>
                <a:gd name="T20" fmla="*/ 2147483647 w 134"/>
                <a:gd name="T21" fmla="*/ 2147483647 h 111"/>
                <a:gd name="T22" fmla="*/ 2147483647 w 134"/>
                <a:gd name="T23" fmla="*/ 2147483647 h 111"/>
                <a:gd name="T24" fmla="*/ 2147483647 w 134"/>
                <a:gd name="T25" fmla="*/ 2147483647 h 111"/>
                <a:gd name="T26" fmla="*/ 2147483647 w 134"/>
                <a:gd name="T27" fmla="*/ 2147483647 h 111"/>
                <a:gd name="T28" fmla="*/ 2147483647 w 134"/>
                <a:gd name="T29" fmla="*/ 2147483647 h 111"/>
                <a:gd name="T30" fmla="*/ 2147483647 w 134"/>
                <a:gd name="T31" fmla="*/ 2147483647 h 111"/>
                <a:gd name="T32" fmla="*/ 2147483647 w 134"/>
                <a:gd name="T33" fmla="*/ 2147483647 h 111"/>
                <a:gd name="T34" fmla="*/ 2147483647 w 134"/>
                <a:gd name="T35" fmla="*/ 2147483647 h 111"/>
                <a:gd name="T36" fmla="*/ 2147483647 w 134"/>
                <a:gd name="T37" fmla="*/ 2147483647 h 111"/>
                <a:gd name="T38" fmla="*/ 2147483647 w 134"/>
                <a:gd name="T39" fmla="*/ 2147483647 h 111"/>
                <a:gd name="T40" fmla="*/ 2147483647 w 134"/>
                <a:gd name="T41" fmla="*/ 2147483647 h 111"/>
                <a:gd name="T42" fmla="*/ 2147483647 w 134"/>
                <a:gd name="T43" fmla="*/ 2147483647 h 111"/>
                <a:gd name="T44" fmla="*/ 2147483647 w 134"/>
                <a:gd name="T45" fmla="*/ 2147483647 h 111"/>
                <a:gd name="T46" fmla="*/ 2147483647 w 134"/>
                <a:gd name="T47" fmla="*/ 2147483647 h 111"/>
                <a:gd name="T48" fmla="*/ 2147483647 w 134"/>
                <a:gd name="T49" fmla="*/ 2147483647 h 111"/>
                <a:gd name="T50" fmla="*/ 2147483647 w 134"/>
                <a:gd name="T51" fmla="*/ 2147483647 h 111"/>
                <a:gd name="T52" fmla="*/ 2147483647 w 134"/>
                <a:gd name="T53" fmla="*/ 2147483647 h 111"/>
                <a:gd name="T54" fmla="*/ 2147483647 w 134"/>
                <a:gd name="T55" fmla="*/ 2147483647 h 111"/>
                <a:gd name="T56" fmla="*/ 2147483647 w 134"/>
                <a:gd name="T57" fmla="*/ 2147483647 h 111"/>
                <a:gd name="T58" fmla="*/ 2147483647 w 134"/>
                <a:gd name="T59" fmla="*/ 2147483647 h 111"/>
                <a:gd name="T60" fmla="*/ 2147483647 w 134"/>
                <a:gd name="T61" fmla="*/ 2147483647 h 111"/>
                <a:gd name="T62" fmla="*/ 2147483647 w 134"/>
                <a:gd name="T63" fmla="*/ 2147483647 h 111"/>
                <a:gd name="T64" fmla="*/ 2147483647 w 134"/>
                <a:gd name="T65" fmla="*/ 2147483647 h 111"/>
                <a:gd name="T66" fmla="*/ 2147483647 w 134"/>
                <a:gd name="T67" fmla="*/ 2147483647 h 111"/>
                <a:gd name="T68" fmla="*/ 2147483647 w 134"/>
                <a:gd name="T69" fmla="*/ 2147483647 h 111"/>
                <a:gd name="T70" fmla="*/ 2147483647 w 134"/>
                <a:gd name="T71" fmla="*/ 2147483647 h 111"/>
                <a:gd name="T72" fmla="*/ 2147483647 w 134"/>
                <a:gd name="T73" fmla="*/ 2147483647 h 111"/>
                <a:gd name="T74" fmla="*/ 2147483647 w 134"/>
                <a:gd name="T75" fmla="*/ 2147483647 h 111"/>
                <a:gd name="T76" fmla="*/ 2147483647 w 134"/>
                <a:gd name="T77" fmla="*/ 2147483647 h 111"/>
                <a:gd name="T78" fmla="*/ 2147483647 w 134"/>
                <a:gd name="T79" fmla="*/ 2147483647 h 111"/>
                <a:gd name="T80" fmla="*/ 2147483647 w 134"/>
                <a:gd name="T81" fmla="*/ 2147483647 h 111"/>
                <a:gd name="T82" fmla="*/ 2147483647 w 134"/>
                <a:gd name="T83" fmla="*/ 2147483647 h 111"/>
                <a:gd name="T84" fmla="*/ 2147483647 w 134"/>
                <a:gd name="T85" fmla="*/ 2147483647 h 111"/>
                <a:gd name="T86" fmla="*/ 2147483647 w 134"/>
                <a:gd name="T87" fmla="*/ 2147483647 h 11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34"/>
                <a:gd name="T133" fmla="*/ 0 h 111"/>
                <a:gd name="T134" fmla="*/ 134 w 134"/>
                <a:gd name="T135" fmla="*/ 111 h 11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34" h="111">
                  <a:moveTo>
                    <a:pt x="83" y="81"/>
                  </a:moveTo>
                  <a:cubicBezTo>
                    <a:pt x="84" y="81"/>
                    <a:pt x="87" y="82"/>
                    <a:pt x="89" y="80"/>
                  </a:cubicBezTo>
                  <a:cubicBezTo>
                    <a:pt x="92" y="78"/>
                    <a:pt x="97" y="82"/>
                    <a:pt x="97" y="86"/>
                  </a:cubicBezTo>
                  <a:cubicBezTo>
                    <a:pt x="98" y="89"/>
                    <a:pt x="100" y="84"/>
                    <a:pt x="102" y="81"/>
                  </a:cubicBezTo>
                  <a:cubicBezTo>
                    <a:pt x="104" y="77"/>
                    <a:pt x="110" y="66"/>
                    <a:pt x="110" y="63"/>
                  </a:cubicBezTo>
                  <a:cubicBezTo>
                    <a:pt x="110" y="61"/>
                    <a:pt x="116" y="58"/>
                    <a:pt x="116" y="57"/>
                  </a:cubicBezTo>
                  <a:cubicBezTo>
                    <a:pt x="116" y="55"/>
                    <a:pt x="115" y="51"/>
                    <a:pt x="117" y="51"/>
                  </a:cubicBezTo>
                  <a:cubicBezTo>
                    <a:pt x="119" y="50"/>
                    <a:pt x="120" y="45"/>
                    <a:pt x="120" y="43"/>
                  </a:cubicBezTo>
                  <a:cubicBezTo>
                    <a:pt x="119" y="42"/>
                    <a:pt x="125" y="32"/>
                    <a:pt x="126" y="31"/>
                  </a:cubicBezTo>
                  <a:cubicBezTo>
                    <a:pt x="127" y="30"/>
                    <a:pt x="133" y="30"/>
                    <a:pt x="133" y="27"/>
                  </a:cubicBezTo>
                  <a:cubicBezTo>
                    <a:pt x="133" y="24"/>
                    <a:pt x="134" y="21"/>
                    <a:pt x="132" y="20"/>
                  </a:cubicBezTo>
                  <a:cubicBezTo>
                    <a:pt x="130" y="20"/>
                    <a:pt x="128" y="17"/>
                    <a:pt x="128" y="16"/>
                  </a:cubicBezTo>
                  <a:cubicBezTo>
                    <a:pt x="128" y="15"/>
                    <a:pt x="128" y="12"/>
                    <a:pt x="128" y="9"/>
                  </a:cubicBezTo>
                  <a:cubicBezTo>
                    <a:pt x="126" y="9"/>
                    <a:pt x="126" y="6"/>
                    <a:pt x="124" y="5"/>
                  </a:cubicBezTo>
                  <a:cubicBezTo>
                    <a:pt x="122" y="3"/>
                    <a:pt x="122" y="2"/>
                    <a:pt x="120" y="3"/>
                  </a:cubicBezTo>
                  <a:cubicBezTo>
                    <a:pt x="118" y="3"/>
                    <a:pt x="115" y="9"/>
                    <a:pt x="112" y="10"/>
                  </a:cubicBezTo>
                  <a:cubicBezTo>
                    <a:pt x="109" y="11"/>
                    <a:pt x="105" y="9"/>
                    <a:pt x="103" y="8"/>
                  </a:cubicBezTo>
                  <a:cubicBezTo>
                    <a:pt x="101" y="7"/>
                    <a:pt x="91" y="8"/>
                    <a:pt x="88" y="7"/>
                  </a:cubicBezTo>
                  <a:cubicBezTo>
                    <a:pt x="85" y="7"/>
                    <a:pt x="82" y="11"/>
                    <a:pt x="80" y="13"/>
                  </a:cubicBezTo>
                  <a:cubicBezTo>
                    <a:pt x="78" y="14"/>
                    <a:pt x="71" y="13"/>
                    <a:pt x="69" y="13"/>
                  </a:cubicBezTo>
                  <a:cubicBezTo>
                    <a:pt x="67" y="12"/>
                    <a:pt x="62" y="8"/>
                    <a:pt x="60" y="8"/>
                  </a:cubicBezTo>
                  <a:cubicBezTo>
                    <a:pt x="58" y="8"/>
                    <a:pt x="54" y="9"/>
                    <a:pt x="51" y="11"/>
                  </a:cubicBezTo>
                  <a:cubicBezTo>
                    <a:pt x="48" y="13"/>
                    <a:pt x="47" y="7"/>
                    <a:pt x="45" y="5"/>
                  </a:cubicBezTo>
                  <a:cubicBezTo>
                    <a:pt x="43" y="2"/>
                    <a:pt x="38" y="4"/>
                    <a:pt x="36" y="2"/>
                  </a:cubicBezTo>
                  <a:cubicBezTo>
                    <a:pt x="33" y="0"/>
                    <a:pt x="31" y="5"/>
                    <a:pt x="29" y="4"/>
                  </a:cubicBezTo>
                  <a:cubicBezTo>
                    <a:pt x="27" y="4"/>
                    <a:pt x="21" y="3"/>
                    <a:pt x="19" y="4"/>
                  </a:cubicBezTo>
                  <a:cubicBezTo>
                    <a:pt x="17" y="6"/>
                    <a:pt x="17" y="12"/>
                    <a:pt x="16" y="13"/>
                  </a:cubicBezTo>
                  <a:cubicBezTo>
                    <a:pt x="15" y="14"/>
                    <a:pt x="11" y="19"/>
                    <a:pt x="11" y="21"/>
                  </a:cubicBezTo>
                  <a:cubicBezTo>
                    <a:pt x="11" y="22"/>
                    <a:pt x="11" y="23"/>
                    <a:pt x="10" y="23"/>
                  </a:cubicBezTo>
                  <a:cubicBezTo>
                    <a:pt x="10" y="26"/>
                    <a:pt x="11" y="30"/>
                    <a:pt x="11" y="31"/>
                  </a:cubicBezTo>
                  <a:cubicBezTo>
                    <a:pt x="11" y="33"/>
                    <a:pt x="12" y="45"/>
                    <a:pt x="10" y="47"/>
                  </a:cubicBezTo>
                  <a:cubicBezTo>
                    <a:pt x="7" y="50"/>
                    <a:pt x="6" y="54"/>
                    <a:pt x="6" y="54"/>
                  </a:cubicBezTo>
                  <a:cubicBezTo>
                    <a:pt x="6" y="54"/>
                    <a:pt x="2" y="56"/>
                    <a:pt x="1" y="62"/>
                  </a:cubicBezTo>
                  <a:cubicBezTo>
                    <a:pt x="0" y="67"/>
                    <a:pt x="1" y="71"/>
                    <a:pt x="1" y="75"/>
                  </a:cubicBezTo>
                  <a:cubicBezTo>
                    <a:pt x="1" y="78"/>
                    <a:pt x="3" y="80"/>
                    <a:pt x="5" y="84"/>
                  </a:cubicBezTo>
                  <a:cubicBezTo>
                    <a:pt x="5" y="84"/>
                    <a:pt x="5" y="84"/>
                    <a:pt x="5" y="84"/>
                  </a:cubicBezTo>
                  <a:cubicBezTo>
                    <a:pt x="7" y="87"/>
                    <a:pt x="16" y="87"/>
                    <a:pt x="22" y="88"/>
                  </a:cubicBezTo>
                  <a:cubicBezTo>
                    <a:pt x="27" y="90"/>
                    <a:pt x="32" y="97"/>
                    <a:pt x="32" y="100"/>
                  </a:cubicBezTo>
                  <a:cubicBezTo>
                    <a:pt x="32" y="103"/>
                    <a:pt x="36" y="108"/>
                    <a:pt x="38" y="110"/>
                  </a:cubicBezTo>
                  <a:cubicBezTo>
                    <a:pt x="41" y="111"/>
                    <a:pt x="47" y="107"/>
                    <a:pt x="50" y="107"/>
                  </a:cubicBezTo>
                  <a:cubicBezTo>
                    <a:pt x="53" y="107"/>
                    <a:pt x="63" y="107"/>
                    <a:pt x="65" y="105"/>
                  </a:cubicBezTo>
                  <a:cubicBezTo>
                    <a:pt x="65" y="105"/>
                    <a:pt x="66" y="105"/>
                    <a:pt x="66" y="105"/>
                  </a:cubicBezTo>
                  <a:cubicBezTo>
                    <a:pt x="69" y="99"/>
                    <a:pt x="70" y="93"/>
                    <a:pt x="70" y="93"/>
                  </a:cubicBezTo>
                  <a:cubicBezTo>
                    <a:pt x="70" y="93"/>
                    <a:pt x="81" y="81"/>
                    <a:pt x="83" y="81"/>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41" name="Freeform 23"/>
            <p:cNvSpPr>
              <a:spLocks noChangeArrowheads="1"/>
            </p:cNvSpPr>
            <p:nvPr/>
          </p:nvSpPr>
          <p:spPr bwMode="auto">
            <a:xfrm>
              <a:off x="3663950" y="2198687"/>
              <a:ext cx="65088" cy="133350"/>
            </a:xfrm>
            <a:custGeom>
              <a:avLst/>
              <a:gdLst>
                <a:gd name="T0" fmla="*/ 2147483647 w 34"/>
                <a:gd name="T1" fmla="*/ 2147483647 h 70"/>
                <a:gd name="T2" fmla="*/ 2147483647 w 34"/>
                <a:gd name="T3" fmla="*/ 2147483647 h 70"/>
                <a:gd name="T4" fmla="*/ 2147483647 w 34"/>
                <a:gd name="T5" fmla="*/ 2147483647 h 70"/>
                <a:gd name="T6" fmla="*/ 2147483647 w 34"/>
                <a:gd name="T7" fmla="*/ 2147483647 h 70"/>
                <a:gd name="T8" fmla="*/ 2147483647 w 34"/>
                <a:gd name="T9" fmla="*/ 2147483647 h 70"/>
                <a:gd name="T10" fmla="*/ 2147483647 w 34"/>
                <a:gd name="T11" fmla="*/ 2147483647 h 70"/>
                <a:gd name="T12" fmla="*/ 2147483647 w 34"/>
                <a:gd name="T13" fmla="*/ 2147483647 h 70"/>
                <a:gd name="T14" fmla="*/ 2147483647 w 34"/>
                <a:gd name="T15" fmla="*/ 2147483647 h 70"/>
                <a:gd name="T16" fmla="*/ 2147483647 w 34"/>
                <a:gd name="T17" fmla="*/ 2147483647 h 70"/>
                <a:gd name="T18" fmla="*/ 2147483647 w 34"/>
                <a:gd name="T19" fmla="*/ 2147483647 h 70"/>
                <a:gd name="T20" fmla="*/ 2147483647 w 34"/>
                <a:gd name="T21" fmla="*/ 2147483647 h 70"/>
                <a:gd name="T22" fmla="*/ 0 w 34"/>
                <a:gd name="T23" fmla="*/ 2147483647 h 70"/>
                <a:gd name="T24" fmla="*/ 2147483647 w 34"/>
                <a:gd name="T25" fmla="*/ 2147483647 h 70"/>
                <a:gd name="T26" fmla="*/ 2147483647 w 34"/>
                <a:gd name="T27" fmla="*/ 2147483647 h 70"/>
                <a:gd name="T28" fmla="*/ 2147483647 w 34"/>
                <a:gd name="T29" fmla="*/ 2147483647 h 70"/>
                <a:gd name="T30" fmla="*/ 2147483647 w 34"/>
                <a:gd name="T31" fmla="*/ 2147483647 h 70"/>
                <a:gd name="T32" fmla="*/ 2147483647 w 34"/>
                <a:gd name="T33" fmla="*/ 2147483647 h 70"/>
                <a:gd name="T34" fmla="*/ 2147483647 w 34"/>
                <a:gd name="T35" fmla="*/ 2147483647 h 70"/>
                <a:gd name="T36" fmla="*/ 2147483647 w 34"/>
                <a:gd name="T37" fmla="*/ 2147483647 h 70"/>
                <a:gd name="T38" fmla="*/ 2147483647 w 34"/>
                <a:gd name="T39" fmla="*/ 2147483647 h 7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4"/>
                <a:gd name="T61" fmla="*/ 0 h 70"/>
                <a:gd name="T62" fmla="*/ 34 w 34"/>
                <a:gd name="T63" fmla="*/ 70 h 7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4" h="70">
                  <a:moveTo>
                    <a:pt x="23" y="45"/>
                  </a:moveTo>
                  <a:cubicBezTo>
                    <a:pt x="24" y="39"/>
                    <a:pt x="28" y="37"/>
                    <a:pt x="28" y="37"/>
                  </a:cubicBezTo>
                  <a:cubicBezTo>
                    <a:pt x="28" y="37"/>
                    <a:pt x="29" y="33"/>
                    <a:pt x="32" y="30"/>
                  </a:cubicBezTo>
                  <a:cubicBezTo>
                    <a:pt x="34" y="28"/>
                    <a:pt x="33" y="16"/>
                    <a:pt x="33" y="14"/>
                  </a:cubicBezTo>
                  <a:cubicBezTo>
                    <a:pt x="33" y="13"/>
                    <a:pt x="32" y="9"/>
                    <a:pt x="32" y="6"/>
                  </a:cubicBezTo>
                  <a:cubicBezTo>
                    <a:pt x="31" y="7"/>
                    <a:pt x="30" y="7"/>
                    <a:pt x="28" y="6"/>
                  </a:cubicBezTo>
                  <a:cubicBezTo>
                    <a:pt x="25" y="5"/>
                    <a:pt x="28" y="2"/>
                    <a:pt x="25" y="1"/>
                  </a:cubicBezTo>
                  <a:cubicBezTo>
                    <a:pt x="21" y="0"/>
                    <a:pt x="20" y="4"/>
                    <a:pt x="21" y="6"/>
                  </a:cubicBezTo>
                  <a:cubicBezTo>
                    <a:pt x="21" y="9"/>
                    <a:pt x="19" y="9"/>
                    <a:pt x="18" y="11"/>
                  </a:cubicBezTo>
                  <a:cubicBezTo>
                    <a:pt x="16" y="12"/>
                    <a:pt x="10" y="13"/>
                    <a:pt x="8" y="13"/>
                  </a:cubicBezTo>
                  <a:cubicBezTo>
                    <a:pt x="6" y="13"/>
                    <a:pt x="4" y="16"/>
                    <a:pt x="2" y="17"/>
                  </a:cubicBezTo>
                  <a:cubicBezTo>
                    <a:pt x="2" y="17"/>
                    <a:pt x="1" y="17"/>
                    <a:pt x="0" y="17"/>
                  </a:cubicBezTo>
                  <a:cubicBezTo>
                    <a:pt x="1" y="26"/>
                    <a:pt x="2" y="25"/>
                    <a:pt x="6" y="28"/>
                  </a:cubicBezTo>
                  <a:cubicBezTo>
                    <a:pt x="11" y="30"/>
                    <a:pt x="7" y="34"/>
                    <a:pt x="9" y="36"/>
                  </a:cubicBezTo>
                  <a:cubicBezTo>
                    <a:pt x="11" y="38"/>
                    <a:pt x="10" y="43"/>
                    <a:pt x="10" y="49"/>
                  </a:cubicBezTo>
                  <a:cubicBezTo>
                    <a:pt x="11" y="53"/>
                    <a:pt x="11" y="63"/>
                    <a:pt x="11" y="70"/>
                  </a:cubicBezTo>
                  <a:cubicBezTo>
                    <a:pt x="14" y="70"/>
                    <a:pt x="17" y="69"/>
                    <a:pt x="19" y="69"/>
                  </a:cubicBezTo>
                  <a:cubicBezTo>
                    <a:pt x="22" y="69"/>
                    <a:pt x="25" y="65"/>
                    <a:pt x="27" y="67"/>
                  </a:cubicBezTo>
                  <a:cubicBezTo>
                    <a:pt x="25" y="63"/>
                    <a:pt x="23" y="61"/>
                    <a:pt x="23" y="58"/>
                  </a:cubicBezTo>
                  <a:cubicBezTo>
                    <a:pt x="23" y="54"/>
                    <a:pt x="22" y="50"/>
                    <a:pt x="23" y="45"/>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42" name="Freeform 24"/>
            <p:cNvSpPr>
              <a:spLocks noChangeArrowheads="1"/>
            </p:cNvSpPr>
            <p:nvPr/>
          </p:nvSpPr>
          <p:spPr bwMode="auto">
            <a:xfrm>
              <a:off x="3644900" y="2227262"/>
              <a:ext cx="41275" cy="112713"/>
            </a:xfrm>
            <a:custGeom>
              <a:avLst/>
              <a:gdLst>
                <a:gd name="T0" fmla="*/ 2147483647 w 21"/>
                <a:gd name="T1" fmla="*/ 2147483647 h 59"/>
                <a:gd name="T2" fmla="*/ 2147483647 w 21"/>
                <a:gd name="T3" fmla="*/ 2147483647 h 59"/>
                <a:gd name="T4" fmla="*/ 2147483647 w 21"/>
                <a:gd name="T5" fmla="*/ 2147483647 h 59"/>
                <a:gd name="T6" fmla="*/ 2147483647 w 21"/>
                <a:gd name="T7" fmla="*/ 2147483647 h 59"/>
                <a:gd name="T8" fmla="*/ 0 w 21"/>
                <a:gd name="T9" fmla="*/ 2147483647 h 59"/>
                <a:gd name="T10" fmla="*/ 2147483647 w 21"/>
                <a:gd name="T11" fmla="*/ 2147483647 h 59"/>
                <a:gd name="T12" fmla="*/ 2147483647 w 21"/>
                <a:gd name="T13" fmla="*/ 2147483647 h 59"/>
                <a:gd name="T14" fmla="*/ 2147483647 w 21"/>
                <a:gd name="T15" fmla="*/ 2147483647 h 59"/>
                <a:gd name="T16" fmla="*/ 2147483647 w 21"/>
                <a:gd name="T17" fmla="*/ 2147483647 h 59"/>
                <a:gd name="T18" fmla="*/ 2147483647 w 21"/>
                <a:gd name="T19" fmla="*/ 2147483647 h 59"/>
                <a:gd name="T20" fmla="*/ 2147483647 w 21"/>
                <a:gd name="T21" fmla="*/ 2147483647 h 59"/>
                <a:gd name="T22" fmla="*/ 2147483647 w 21"/>
                <a:gd name="T23" fmla="*/ 2147483647 h 59"/>
                <a:gd name="T24" fmla="*/ 2147483647 w 21"/>
                <a:gd name="T25" fmla="*/ 2147483647 h 59"/>
                <a:gd name="T26" fmla="*/ 2147483647 w 21"/>
                <a:gd name="T27" fmla="*/ 2147483647 h 5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21"/>
                <a:gd name="T43" fmla="*/ 0 h 59"/>
                <a:gd name="T44" fmla="*/ 21 w 21"/>
                <a:gd name="T45" fmla="*/ 59 h 5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21" h="59">
                  <a:moveTo>
                    <a:pt x="19" y="21"/>
                  </a:moveTo>
                  <a:cubicBezTo>
                    <a:pt x="17" y="19"/>
                    <a:pt x="21" y="15"/>
                    <a:pt x="16" y="13"/>
                  </a:cubicBezTo>
                  <a:cubicBezTo>
                    <a:pt x="12" y="10"/>
                    <a:pt x="11" y="11"/>
                    <a:pt x="10" y="2"/>
                  </a:cubicBezTo>
                  <a:cubicBezTo>
                    <a:pt x="8" y="2"/>
                    <a:pt x="4" y="1"/>
                    <a:pt x="2" y="1"/>
                  </a:cubicBezTo>
                  <a:cubicBezTo>
                    <a:pt x="1" y="0"/>
                    <a:pt x="1" y="1"/>
                    <a:pt x="0" y="1"/>
                  </a:cubicBezTo>
                  <a:cubicBezTo>
                    <a:pt x="1" y="4"/>
                    <a:pt x="2" y="7"/>
                    <a:pt x="3" y="8"/>
                  </a:cubicBezTo>
                  <a:cubicBezTo>
                    <a:pt x="4" y="9"/>
                    <a:pt x="6" y="11"/>
                    <a:pt x="5" y="15"/>
                  </a:cubicBezTo>
                  <a:cubicBezTo>
                    <a:pt x="5" y="19"/>
                    <a:pt x="4" y="27"/>
                    <a:pt x="6" y="31"/>
                  </a:cubicBezTo>
                  <a:cubicBezTo>
                    <a:pt x="7" y="34"/>
                    <a:pt x="9" y="40"/>
                    <a:pt x="9" y="46"/>
                  </a:cubicBezTo>
                  <a:cubicBezTo>
                    <a:pt x="9" y="50"/>
                    <a:pt x="11" y="55"/>
                    <a:pt x="13" y="59"/>
                  </a:cubicBezTo>
                  <a:cubicBezTo>
                    <a:pt x="14" y="59"/>
                    <a:pt x="14" y="58"/>
                    <a:pt x="15" y="58"/>
                  </a:cubicBezTo>
                  <a:cubicBezTo>
                    <a:pt x="17" y="56"/>
                    <a:pt x="19" y="55"/>
                    <a:pt x="21" y="55"/>
                  </a:cubicBezTo>
                  <a:cubicBezTo>
                    <a:pt x="21" y="48"/>
                    <a:pt x="21" y="38"/>
                    <a:pt x="20" y="34"/>
                  </a:cubicBezTo>
                  <a:cubicBezTo>
                    <a:pt x="20" y="28"/>
                    <a:pt x="21" y="23"/>
                    <a:pt x="19" y="21"/>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43" name="Freeform 25"/>
            <p:cNvSpPr>
              <a:spLocks noChangeArrowheads="1"/>
            </p:cNvSpPr>
            <p:nvPr/>
          </p:nvSpPr>
          <p:spPr bwMode="auto">
            <a:xfrm>
              <a:off x="3832225" y="2182812"/>
              <a:ext cx="160338" cy="249238"/>
            </a:xfrm>
            <a:custGeom>
              <a:avLst/>
              <a:gdLst>
                <a:gd name="T0" fmla="*/ 2147483647 w 84"/>
                <a:gd name="T1" fmla="*/ 2147483647 h 130"/>
                <a:gd name="T2" fmla="*/ 2147483647 w 84"/>
                <a:gd name="T3" fmla="*/ 2147483647 h 130"/>
                <a:gd name="T4" fmla="*/ 2147483647 w 84"/>
                <a:gd name="T5" fmla="*/ 2147483647 h 130"/>
                <a:gd name="T6" fmla="*/ 2147483647 w 84"/>
                <a:gd name="T7" fmla="*/ 2147483647 h 130"/>
                <a:gd name="T8" fmla="*/ 2147483647 w 84"/>
                <a:gd name="T9" fmla="*/ 2147483647 h 130"/>
                <a:gd name="T10" fmla="*/ 2147483647 w 84"/>
                <a:gd name="T11" fmla="*/ 2147483647 h 130"/>
                <a:gd name="T12" fmla="*/ 2147483647 w 84"/>
                <a:gd name="T13" fmla="*/ 2147483647 h 130"/>
                <a:gd name="T14" fmla="*/ 2147483647 w 84"/>
                <a:gd name="T15" fmla="*/ 2147483647 h 130"/>
                <a:gd name="T16" fmla="*/ 2147483647 w 84"/>
                <a:gd name="T17" fmla="*/ 2147483647 h 130"/>
                <a:gd name="T18" fmla="*/ 2147483647 w 84"/>
                <a:gd name="T19" fmla="*/ 2147483647 h 130"/>
                <a:gd name="T20" fmla="*/ 2147483647 w 84"/>
                <a:gd name="T21" fmla="*/ 2147483647 h 130"/>
                <a:gd name="T22" fmla="*/ 2147483647 w 84"/>
                <a:gd name="T23" fmla="*/ 2147483647 h 130"/>
                <a:gd name="T24" fmla="*/ 2147483647 w 84"/>
                <a:gd name="T25" fmla="*/ 2147483647 h 130"/>
                <a:gd name="T26" fmla="*/ 2147483647 w 84"/>
                <a:gd name="T27" fmla="*/ 2147483647 h 130"/>
                <a:gd name="T28" fmla="*/ 2147483647 w 84"/>
                <a:gd name="T29" fmla="*/ 2147483647 h 130"/>
                <a:gd name="T30" fmla="*/ 2147483647 w 84"/>
                <a:gd name="T31" fmla="*/ 2147483647 h 130"/>
                <a:gd name="T32" fmla="*/ 2147483647 w 84"/>
                <a:gd name="T33" fmla="*/ 2147483647 h 130"/>
                <a:gd name="T34" fmla="*/ 2147483647 w 84"/>
                <a:gd name="T35" fmla="*/ 2147483647 h 130"/>
                <a:gd name="T36" fmla="*/ 2147483647 w 84"/>
                <a:gd name="T37" fmla="*/ 2147483647 h 130"/>
                <a:gd name="T38" fmla="*/ 2147483647 w 84"/>
                <a:gd name="T39" fmla="*/ 2147483647 h 130"/>
                <a:gd name="T40" fmla="*/ 2147483647 w 84"/>
                <a:gd name="T41" fmla="*/ 0 h 130"/>
                <a:gd name="T42" fmla="*/ 2147483647 w 84"/>
                <a:gd name="T43" fmla="*/ 2147483647 h 130"/>
                <a:gd name="T44" fmla="*/ 2147483647 w 84"/>
                <a:gd name="T45" fmla="*/ 2147483647 h 130"/>
                <a:gd name="T46" fmla="*/ 2147483647 w 84"/>
                <a:gd name="T47" fmla="*/ 2147483647 h 130"/>
                <a:gd name="T48" fmla="*/ 2147483647 w 84"/>
                <a:gd name="T49" fmla="*/ 2147483647 h 130"/>
                <a:gd name="T50" fmla="*/ 2147483647 w 84"/>
                <a:gd name="T51" fmla="*/ 2147483647 h 130"/>
                <a:gd name="T52" fmla="*/ 2147483647 w 84"/>
                <a:gd name="T53" fmla="*/ 2147483647 h 130"/>
                <a:gd name="T54" fmla="*/ 2147483647 w 84"/>
                <a:gd name="T55" fmla="*/ 2147483647 h 130"/>
                <a:gd name="T56" fmla="*/ 2147483647 w 84"/>
                <a:gd name="T57" fmla="*/ 2147483647 h 130"/>
                <a:gd name="T58" fmla="*/ 2147483647 w 84"/>
                <a:gd name="T59" fmla="*/ 2147483647 h 130"/>
                <a:gd name="T60" fmla="*/ 2147483647 w 84"/>
                <a:gd name="T61" fmla="*/ 2147483647 h 130"/>
                <a:gd name="T62" fmla="*/ 2147483647 w 84"/>
                <a:gd name="T63" fmla="*/ 2147483647 h 130"/>
                <a:gd name="T64" fmla="*/ 2147483647 w 84"/>
                <a:gd name="T65" fmla="*/ 2147483647 h 130"/>
                <a:gd name="T66" fmla="*/ 2147483647 w 84"/>
                <a:gd name="T67" fmla="*/ 2147483647 h 130"/>
                <a:gd name="T68" fmla="*/ 0 w 84"/>
                <a:gd name="T69" fmla="*/ 2147483647 h 130"/>
                <a:gd name="T70" fmla="*/ 2147483647 w 84"/>
                <a:gd name="T71" fmla="*/ 2147483647 h 130"/>
                <a:gd name="T72" fmla="*/ 2147483647 w 84"/>
                <a:gd name="T73" fmla="*/ 2147483647 h 130"/>
                <a:gd name="T74" fmla="*/ 2147483647 w 84"/>
                <a:gd name="T75" fmla="*/ 2147483647 h 130"/>
                <a:gd name="T76" fmla="*/ 2147483647 w 84"/>
                <a:gd name="T77" fmla="*/ 2147483647 h 130"/>
                <a:gd name="T78" fmla="*/ 2147483647 w 84"/>
                <a:gd name="T79" fmla="*/ 2147483647 h 130"/>
                <a:gd name="T80" fmla="*/ 2147483647 w 84"/>
                <a:gd name="T81" fmla="*/ 2147483647 h 13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84"/>
                <a:gd name="T124" fmla="*/ 0 h 130"/>
                <a:gd name="T125" fmla="*/ 84 w 84"/>
                <a:gd name="T126" fmla="*/ 130 h 13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84" h="130">
                  <a:moveTo>
                    <a:pt x="35" y="124"/>
                  </a:moveTo>
                  <a:cubicBezTo>
                    <a:pt x="35" y="124"/>
                    <a:pt x="62" y="125"/>
                    <a:pt x="65" y="125"/>
                  </a:cubicBezTo>
                  <a:cubicBezTo>
                    <a:pt x="69" y="124"/>
                    <a:pt x="81" y="130"/>
                    <a:pt x="81" y="130"/>
                  </a:cubicBezTo>
                  <a:cubicBezTo>
                    <a:pt x="81" y="130"/>
                    <a:pt x="82" y="124"/>
                    <a:pt x="84" y="120"/>
                  </a:cubicBezTo>
                  <a:cubicBezTo>
                    <a:pt x="83" y="120"/>
                    <a:pt x="82" y="119"/>
                    <a:pt x="82" y="118"/>
                  </a:cubicBezTo>
                  <a:cubicBezTo>
                    <a:pt x="82" y="117"/>
                    <a:pt x="77" y="113"/>
                    <a:pt x="75" y="111"/>
                  </a:cubicBezTo>
                  <a:cubicBezTo>
                    <a:pt x="73" y="109"/>
                    <a:pt x="72" y="107"/>
                    <a:pt x="72" y="107"/>
                  </a:cubicBezTo>
                  <a:cubicBezTo>
                    <a:pt x="72" y="107"/>
                    <a:pt x="73" y="104"/>
                    <a:pt x="71" y="101"/>
                  </a:cubicBezTo>
                  <a:cubicBezTo>
                    <a:pt x="68" y="98"/>
                    <a:pt x="67" y="96"/>
                    <a:pt x="67" y="92"/>
                  </a:cubicBezTo>
                  <a:cubicBezTo>
                    <a:pt x="67" y="88"/>
                    <a:pt x="66" y="85"/>
                    <a:pt x="66" y="82"/>
                  </a:cubicBezTo>
                  <a:cubicBezTo>
                    <a:pt x="66" y="80"/>
                    <a:pt x="70" y="76"/>
                    <a:pt x="71" y="71"/>
                  </a:cubicBezTo>
                  <a:cubicBezTo>
                    <a:pt x="72" y="68"/>
                    <a:pt x="75" y="66"/>
                    <a:pt x="77" y="64"/>
                  </a:cubicBezTo>
                  <a:cubicBezTo>
                    <a:pt x="76" y="62"/>
                    <a:pt x="75" y="59"/>
                    <a:pt x="74" y="56"/>
                  </a:cubicBezTo>
                  <a:cubicBezTo>
                    <a:pt x="72" y="52"/>
                    <a:pt x="69" y="50"/>
                    <a:pt x="64" y="46"/>
                  </a:cubicBezTo>
                  <a:cubicBezTo>
                    <a:pt x="60" y="42"/>
                    <a:pt x="62" y="40"/>
                    <a:pt x="62" y="38"/>
                  </a:cubicBezTo>
                  <a:cubicBezTo>
                    <a:pt x="62" y="37"/>
                    <a:pt x="67" y="37"/>
                    <a:pt x="71" y="37"/>
                  </a:cubicBezTo>
                  <a:cubicBezTo>
                    <a:pt x="75" y="37"/>
                    <a:pt x="78" y="36"/>
                    <a:pt x="76" y="35"/>
                  </a:cubicBezTo>
                  <a:cubicBezTo>
                    <a:pt x="74" y="34"/>
                    <a:pt x="71" y="27"/>
                    <a:pt x="71" y="21"/>
                  </a:cubicBezTo>
                  <a:cubicBezTo>
                    <a:pt x="72" y="16"/>
                    <a:pt x="70" y="14"/>
                    <a:pt x="70" y="11"/>
                  </a:cubicBezTo>
                  <a:cubicBezTo>
                    <a:pt x="70" y="8"/>
                    <a:pt x="66" y="1"/>
                    <a:pt x="63" y="1"/>
                  </a:cubicBezTo>
                  <a:cubicBezTo>
                    <a:pt x="63" y="1"/>
                    <a:pt x="63" y="0"/>
                    <a:pt x="62" y="0"/>
                  </a:cubicBezTo>
                  <a:cubicBezTo>
                    <a:pt x="62" y="3"/>
                    <a:pt x="62" y="6"/>
                    <a:pt x="62" y="7"/>
                  </a:cubicBezTo>
                  <a:cubicBezTo>
                    <a:pt x="62" y="8"/>
                    <a:pt x="64" y="11"/>
                    <a:pt x="66" y="11"/>
                  </a:cubicBezTo>
                  <a:cubicBezTo>
                    <a:pt x="68" y="12"/>
                    <a:pt x="67" y="15"/>
                    <a:pt x="67" y="18"/>
                  </a:cubicBezTo>
                  <a:cubicBezTo>
                    <a:pt x="67" y="21"/>
                    <a:pt x="61" y="21"/>
                    <a:pt x="60" y="22"/>
                  </a:cubicBezTo>
                  <a:cubicBezTo>
                    <a:pt x="59" y="23"/>
                    <a:pt x="53" y="33"/>
                    <a:pt x="54" y="34"/>
                  </a:cubicBezTo>
                  <a:cubicBezTo>
                    <a:pt x="54" y="36"/>
                    <a:pt x="53" y="41"/>
                    <a:pt x="51" y="42"/>
                  </a:cubicBezTo>
                  <a:cubicBezTo>
                    <a:pt x="49" y="42"/>
                    <a:pt x="50" y="46"/>
                    <a:pt x="50" y="48"/>
                  </a:cubicBezTo>
                  <a:cubicBezTo>
                    <a:pt x="50" y="49"/>
                    <a:pt x="44" y="52"/>
                    <a:pt x="44" y="54"/>
                  </a:cubicBezTo>
                  <a:cubicBezTo>
                    <a:pt x="44" y="57"/>
                    <a:pt x="38" y="68"/>
                    <a:pt x="36" y="72"/>
                  </a:cubicBezTo>
                  <a:cubicBezTo>
                    <a:pt x="34" y="75"/>
                    <a:pt x="32" y="80"/>
                    <a:pt x="31" y="77"/>
                  </a:cubicBezTo>
                  <a:cubicBezTo>
                    <a:pt x="31" y="73"/>
                    <a:pt x="26" y="69"/>
                    <a:pt x="23" y="71"/>
                  </a:cubicBezTo>
                  <a:cubicBezTo>
                    <a:pt x="21" y="73"/>
                    <a:pt x="18" y="72"/>
                    <a:pt x="17" y="72"/>
                  </a:cubicBezTo>
                  <a:cubicBezTo>
                    <a:pt x="15" y="72"/>
                    <a:pt x="4" y="84"/>
                    <a:pt x="4" y="84"/>
                  </a:cubicBezTo>
                  <a:cubicBezTo>
                    <a:pt x="4" y="84"/>
                    <a:pt x="3" y="90"/>
                    <a:pt x="0" y="96"/>
                  </a:cubicBezTo>
                  <a:cubicBezTo>
                    <a:pt x="2" y="97"/>
                    <a:pt x="4" y="100"/>
                    <a:pt x="5" y="103"/>
                  </a:cubicBezTo>
                  <a:cubicBezTo>
                    <a:pt x="8" y="106"/>
                    <a:pt x="12" y="103"/>
                    <a:pt x="14" y="104"/>
                  </a:cubicBezTo>
                  <a:cubicBezTo>
                    <a:pt x="16" y="105"/>
                    <a:pt x="18" y="113"/>
                    <a:pt x="17" y="115"/>
                  </a:cubicBezTo>
                  <a:cubicBezTo>
                    <a:pt x="16" y="117"/>
                    <a:pt x="14" y="123"/>
                    <a:pt x="15" y="125"/>
                  </a:cubicBezTo>
                  <a:cubicBezTo>
                    <a:pt x="31" y="125"/>
                    <a:pt x="31" y="125"/>
                    <a:pt x="31" y="125"/>
                  </a:cubicBezTo>
                  <a:lnTo>
                    <a:pt x="35" y="124"/>
                  </a:lnTo>
                  <a:close/>
                </a:path>
              </a:pathLst>
            </a:custGeom>
            <a:solidFill>
              <a:schemeClr val="accent1"/>
            </a:solidFill>
            <a:ln w="1">
              <a:solidFill>
                <a:srgbClr val="FFFFFF"/>
              </a:solidFill>
              <a:miter lim="800000"/>
              <a:headEnd/>
              <a:tailEnd/>
            </a:ln>
          </p:spPr>
          <p:txBody>
            <a:bodyPr/>
            <a:lstStyle/>
            <a:p>
              <a:endParaRPr lang="zh-CN" altLang="en-US"/>
            </a:p>
          </p:txBody>
        </p:sp>
        <p:sp>
          <p:nvSpPr>
            <p:cNvPr id="60444" name="Freeform 26"/>
            <p:cNvSpPr>
              <a:spLocks noChangeArrowheads="1"/>
            </p:cNvSpPr>
            <p:nvPr/>
          </p:nvSpPr>
          <p:spPr bwMode="auto">
            <a:xfrm>
              <a:off x="3462338" y="2236787"/>
              <a:ext cx="131763" cy="134938"/>
            </a:xfrm>
            <a:custGeom>
              <a:avLst/>
              <a:gdLst>
                <a:gd name="T0" fmla="*/ 2147483647 w 69"/>
                <a:gd name="T1" fmla="*/ 2147483647 h 71"/>
                <a:gd name="T2" fmla="*/ 2147483647 w 69"/>
                <a:gd name="T3" fmla="*/ 2147483647 h 71"/>
                <a:gd name="T4" fmla="*/ 2147483647 w 69"/>
                <a:gd name="T5" fmla="*/ 2147483647 h 71"/>
                <a:gd name="T6" fmla="*/ 2147483647 w 69"/>
                <a:gd name="T7" fmla="*/ 2147483647 h 71"/>
                <a:gd name="T8" fmla="*/ 2147483647 w 69"/>
                <a:gd name="T9" fmla="*/ 2147483647 h 71"/>
                <a:gd name="T10" fmla="*/ 2147483647 w 69"/>
                <a:gd name="T11" fmla="*/ 2147483647 h 71"/>
                <a:gd name="T12" fmla="*/ 2147483647 w 69"/>
                <a:gd name="T13" fmla="*/ 2147483647 h 71"/>
                <a:gd name="T14" fmla="*/ 2147483647 w 69"/>
                <a:gd name="T15" fmla="*/ 2147483647 h 71"/>
                <a:gd name="T16" fmla="*/ 2147483647 w 69"/>
                <a:gd name="T17" fmla="*/ 2147483647 h 71"/>
                <a:gd name="T18" fmla="*/ 2147483647 w 69"/>
                <a:gd name="T19" fmla="*/ 2147483647 h 71"/>
                <a:gd name="T20" fmla="*/ 2147483647 w 69"/>
                <a:gd name="T21" fmla="*/ 2147483647 h 71"/>
                <a:gd name="T22" fmla="*/ 2147483647 w 69"/>
                <a:gd name="T23" fmla="*/ 2147483647 h 71"/>
                <a:gd name="T24" fmla="*/ 2147483647 w 69"/>
                <a:gd name="T25" fmla="*/ 2147483647 h 71"/>
                <a:gd name="T26" fmla="*/ 2147483647 w 69"/>
                <a:gd name="T27" fmla="*/ 2147483647 h 71"/>
                <a:gd name="T28" fmla="*/ 2147483647 w 69"/>
                <a:gd name="T29" fmla="*/ 2147483647 h 71"/>
                <a:gd name="T30" fmla="*/ 2147483647 w 69"/>
                <a:gd name="T31" fmla="*/ 2147483647 h 71"/>
                <a:gd name="T32" fmla="*/ 2147483647 w 69"/>
                <a:gd name="T33" fmla="*/ 2147483647 h 71"/>
                <a:gd name="T34" fmla="*/ 2147483647 w 69"/>
                <a:gd name="T35" fmla="*/ 2147483647 h 71"/>
                <a:gd name="T36" fmla="*/ 2147483647 w 69"/>
                <a:gd name="T37" fmla="*/ 2147483647 h 71"/>
                <a:gd name="T38" fmla="*/ 2147483647 w 69"/>
                <a:gd name="T39" fmla="*/ 2147483647 h 71"/>
                <a:gd name="T40" fmla="*/ 2147483647 w 69"/>
                <a:gd name="T41" fmla="*/ 2147483647 h 71"/>
                <a:gd name="T42" fmla="*/ 2147483647 w 69"/>
                <a:gd name="T43" fmla="*/ 2147483647 h 71"/>
                <a:gd name="T44" fmla="*/ 2147483647 w 69"/>
                <a:gd name="T45" fmla="*/ 2147483647 h 71"/>
                <a:gd name="T46" fmla="*/ 2147483647 w 69"/>
                <a:gd name="T47" fmla="*/ 2147483647 h 71"/>
                <a:gd name="T48" fmla="*/ 2147483647 w 69"/>
                <a:gd name="T49" fmla="*/ 2147483647 h 71"/>
                <a:gd name="T50" fmla="*/ 2147483647 w 69"/>
                <a:gd name="T51" fmla="*/ 2147483647 h 71"/>
                <a:gd name="T52" fmla="*/ 2147483647 w 69"/>
                <a:gd name="T53" fmla="*/ 2147483647 h 7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69"/>
                <a:gd name="T82" fmla="*/ 0 h 71"/>
                <a:gd name="T83" fmla="*/ 69 w 69"/>
                <a:gd name="T84" fmla="*/ 71 h 7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69" h="71">
                  <a:moveTo>
                    <a:pt x="66" y="60"/>
                  </a:moveTo>
                  <a:cubicBezTo>
                    <a:pt x="64" y="58"/>
                    <a:pt x="61" y="49"/>
                    <a:pt x="61" y="47"/>
                  </a:cubicBezTo>
                  <a:cubicBezTo>
                    <a:pt x="61" y="45"/>
                    <a:pt x="65" y="39"/>
                    <a:pt x="65" y="36"/>
                  </a:cubicBezTo>
                  <a:cubicBezTo>
                    <a:pt x="65" y="33"/>
                    <a:pt x="69" y="31"/>
                    <a:pt x="69" y="29"/>
                  </a:cubicBezTo>
                  <a:cubicBezTo>
                    <a:pt x="69" y="27"/>
                    <a:pt x="68" y="17"/>
                    <a:pt x="65" y="11"/>
                  </a:cubicBezTo>
                  <a:cubicBezTo>
                    <a:pt x="65" y="11"/>
                    <a:pt x="64" y="11"/>
                    <a:pt x="63" y="10"/>
                  </a:cubicBezTo>
                  <a:cubicBezTo>
                    <a:pt x="61" y="8"/>
                    <a:pt x="53" y="9"/>
                    <a:pt x="50" y="12"/>
                  </a:cubicBezTo>
                  <a:cubicBezTo>
                    <a:pt x="47" y="15"/>
                    <a:pt x="41" y="9"/>
                    <a:pt x="40" y="7"/>
                  </a:cubicBezTo>
                  <a:cubicBezTo>
                    <a:pt x="39" y="6"/>
                    <a:pt x="35" y="2"/>
                    <a:pt x="31" y="4"/>
                  </a:cubicBezTo>
                  <a:cubicBezTo>
                    <a:pt x="28" y="7"/>
                    <a:pt x="27" y="6"/>
                    <a:pt x="27" y="3"/>
                  </a:cubicBezTo>
                  <a:cubicBezTo>
                    <a:pt x="28" y="0"/>
                    <a:pt x="22" y="1"/>
                    <a:pt x="22" y="4"/>
                  </a:cubicBezTo>
                  <a:cubicBezTo>
                    <a:pt x="21" y="6"/>
                    <a:pt x="17" y="9"/>
                    <a:pt x="15" y="7"/>
                  </a:cubicBezTo>
                  <a:cubicBezTo>
                    <a:pt x="14" y="5"/>
                    <a:pt x="11" y="2"/>
                    <a:pt x="10" y="5"/>
                  </a:cubicBezTo>
                  <a:cubicBezTo>
                    <a:pt x="9" y="7"/>
                    <a:pt x="7" y="7"/>
                    <a:pt x="6" y="6"/>
                  </a:cubicBezTo>
                  <a:cubicBezTo>
                    <a:pt x="5" y="9"/>
                    <a:pt x="4" y="14"/>
                    <a:pt x="6" y="15"/>
                  </a:cubicBezTo>
                  <a:cubicBezTo>
                    <a:pt x="8" y="16"/>
                    <a:pt x="8" y="19"/>
                    <a:pt x="8" y="20"/>
                  </a:cubicBezTo>
                  <a:cubicBezTo>
                    <a:pt x="7" y="22"/>
                    <a:pt x="12" y="25"/>
                    <a:pt x="10" y="27"/>
                  </a:cubicBezTo>
                  <a:cubicBezTo>
                    <a:pt x="8" y="29"/>
                    <a:pt x="6" y="25"/>
                    <a:pt x="5" y="28"/>
                  </a:cubicBezTo>
                  <a:cubicBezTo>
                    <a:pt x="3" y="30"/>
                    <a:pt x="7" y="33"/>
                    <a:pt x="6" y="35"/>
                  </a:cubicBezTo>
                  <a:cubicBezTo>
                    <a:pt x="4" y="37"/>
                    <a:pt x="2" y="37"/>
                    <a:pt x="2" y="41"/>
                  </a:cubicBezTo>
                  <a:cubicBezTo>
                    <a:pt x="3" y="45"/>
                    <a:pt x="3" y="48"/>
                    <a:pt x="1" y="49"/>
                  </a:cubicBezTo>
                  <a:cubicBezTo>
                    <a:pt x="0" y="50"/>
                    <a:pt x="1" y="50"/>
                    <a:pt x="5" y="52"/>
                  </a:cubicBezTo>
                  <a:cubicBezTo>
                    <a:pt x="8" y="55"/>
                    <a:pt x="14" y="57"/>
                    <a:pt x="14" y="61"/>
                  </a:cubicBezTo>
                  <a:cubicBezTo>
                    <a:pt x="13" y="64"/>
                    <a:pt x="12" y="65"/>
                    <a:pt x="10" y="71"/>
                  </a:cubicBezTo>
                  <a:cubicBezTo>
                    <a:pt x="17" y="71"/>
                    <a:pt x="29" y="66"/>
                    <a:pt x="44" y="64"/>
                  </a:cubicBezTo>
                  <a:cubicBezTo>
                    <a:pt x="52" y="62"/>
                    <a:pt x="60" y="64"/>
                    <a:pt x="65" y="65"/>
                  </a:cubicBezTo>
                  <a:cubicBezTo>
                    <a:pt x="66" y="63"/>
                    <a:pt x="66" y="61"/>
                    <a:pt x="66" y="6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45" name="Freeform 27"/>
            <p:cNvSpPr>
              <a:spLocks noChangeArrowheads="1"/>
            </p:cNvSpPr>
            <p:nvPr/>
          </p:nvSpPr>
          <p:spPr bwMode="auto">
            <a:xfrm>
              <a:off x="3578225" y="2228850"/>
              <a:ext cx="92075" cy="139700"/>
            </a:xfrm>
            <a:custGeom>
              <a:avLst/>
              <a:gdLst>
                <a:gd name="T0" fmla="*/ 2147483647 w 48"/>
                <a:gd name="T1" fmla="*/ 2147483647 h 73"/>
                <a:gd name="T2" fmla="*/ 2147483647 w 48"/>
                <a:gd name="T3" fmla="*/ 2147483647 h 73"/>
                <a:gd name="T4" fmla="*/ 2147483647 w 48"/>
                <a:gd name="T5" fmla="*/ 2147483647 h 73"/>
                <a:gd name="T6" fmla="*/ 2147483647 w 48"/>
                <a:gd name="T7" fmla="*/ 0 h 73"/>
                <a:gd name="T8" fmla="*/ 2147483647 w 48"/>
                <a:gd name="T9" fmla="*/ 2147483647 h 73"/>
                <a:gd name="T10" fmla="*/ 2147483647 w 48"/>
                <a:gd name="T11" fmla="*/ 2147483647 h 73"/>
                <a:gd name="T12" fmla="*/ 2147483647 w 48"/>
                <a:gd name="T13" fmla="*/ 2147483647 h 73"/>
                <a:gd name="T14" fmla="*/ 2147483647 w 48"/>
                <a:gd name="T15" fmla="*/ 2147483647 h 73"/>
                <a:gd name="T16" fmla="*/ 2147483647 w 48"/>
                <a:gd name="T17" fmla="*/ 2147483647 h 73"/>
                <a:gd name="T18" fmla="*/ 2147483647 w 48"/>
                <a:gd name="T19" fmla="*/ 2147483647 h 73"/>
                <a:gd name="T20" fmla="*/ 0 w 48"/>
                <a:gd name="T21" fmla="*/ 2147483647 h 73"/>
                <a:gd name="T22" fmla="*/ 2147483647 w 48"/>
                <a:gd name="T23" fmla="*/ 2147483647 h 73"/>
                <a:gd name="T24" fmla="*/ 2147483647 w 48"/>
                <a:gd name="T25" fmla="*/ 2147483647 h 73"/>
                <a:gd name="T26" fmla="*/ 2147483647 w 48"/>
                <a:gd name="T27" fmla="*/ 2147483647 h 73"/>
                <a:gd name="T28" fmla="*/ 2147483647 w 48"/>
                <a:gd name="T29" fmla="*/ 2147483647 h 73"/>
                <a:gd name="T30" fmla="*/ 2147483647 w 48"/>
                <a:gd name="T31" fmla="*/ 2147483647 h 73"/>
                <a:gd name="T32" fmla="*/ 2147483647 w 48"/>
                <a:gd name="T33" fmla="*/ 2147483647 h 73"/>
                <a:gd name="T34" fmla="*/ 2147483647 w 48"/>
                <a:gd name="T35" fmla="*/ 2147483647 h 7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8"/>
                <a:gd name="T55" fmla="*/ 0 h 73"/>
                <a:gd name="T56" fmla="*/ 48 w 48"/>
                <a:gd name="T57" fmla="*/ 73 h 7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8" h="73">
                  <a:moveTo>
                    <a:pt x="41" y="30"/>
                  </a:moveTo>
                  <a:cubicBezTo>
                    <a:pt x="39" y="26"/>
                    <a:pt x="40" y="18"/>
                    <a:pt x="40" y="14"/>
                  </a:cubicBezTo>
                  <a:cubicBezTo>
                    <a:pt x="41" y="10"/>
                    <a:pt x="39" y="8"/>
                    <a:pt x="38" y="7"/>
                  </a:cubicBezTo>
                  <a:cubicBezTo>
                    <a:pt x="37" y="6"/>
                    <a:pt x="36" y="3"/>
                    <a:pt x="35" y="0"/>
                  </a:cubicBezTo>
                  <a:cubicBezTo>
                    <a:pt x="33" y="1"/>
                    <a:pt x="33" y="4"/>
                    <a:pt x="32" y="3"/>
                  </a:cubicBezTo>
                  <a:cubicBezTo>
                    <a:pt x="31" y="1"/>
                    <a:pt x="5" y="0"/>
                    <a:pt x="4" y="2"/>
                  </a:cubicBezTo>
                  <a:cubicBezTo>
                    <a:pt x="3" y="4"/>
                    <a:pt x="6" y="11"/>
                    <a:pt x="6" y="13"/>
                  </a:cubicBezTo>
                  <a:cubicBezTo>
                    <a:pt x="6" y="14"/>
                    <a:pt x="5" y="15"/>
                    <a:pt x="4" y="15"/>
                  </a:cubicBezTo>
                  <a:cubicBezTo>
                    <a:pt x="7" y="21"/>
                    <a:pt x="8" y="31"/>
                    <a:pt x="8" y="33"/>
                  </a:cubicBezTo>
                  <a:cubicBezTo>
                    <a:pt x="8" y="35"/>
                    <a:pt x="4" y="37"/>
                    <a:pt x="4" y="40"/>
                  </a:cubicBezTo>
                  <a:cubicBezTo>
                    <a:pt x="4" y="43"/>
                    <a:pt x="0" y="49"/>
                    <a:pt x="0" y="51"/>
                  </a:cubicBezTo>
                  <a:cubicBezTo>
                    <a:pt x="0" y="53"/>
                    <a:pt x="3" y="62"/>
                    <a:pt x="5" y="64"/>
                  </a:cubicBezTo>
                  <a:cubicBezTo>
                    <a:pt x="5" y="65"/>
                    <a:pt x="5" y="67"/>
                    <a:pt x="4" y="69"/>
                  </a:cubicBezTo>
                  <a:cubicBezTo>
                    <a:pt x="9" y="71"/>
                    <a:pt x="12" y="72"/>
                    <a:pt x="13" y="72"/>
                  </a:cubicBezTo>
                  <a:cubicBezTo>
                    <a:pt x="15" y="73"/>
                    <a:pt x="29" y="66"/>
                    <a:pt x="35" y="64"/>
                  </a:cubicBezTo>
                  <a:cubicBezTo>
                    <a:pt x="39" y="61"/>
                    <a:pt x="44" y="60"/>
                    <a:pt x="48" y="58"/>
                  </a:cubicBezTo>
                  <a:cubicBezTo>
                    <a:pt x="46" y="54"/>
                    <a:pt x="44" y="49"/>
                    <a:pt x="44" y="45"/>
                  </a:cubicBezTo>
                  <a:cubicBezTo>
                    <a:pt x="44" y="39"/>
                    <a:pt x="42" y="33"/>
                    <a:pt x="41" y="3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46" name="Freeform 28"/>
            <p:cNvSpPr>
              <a:spLocks noChangeArrowheads="1"/>
            </p:cNvSpPr>
            <p:nvPr/>
          </p:nvSpPr>
          <p:spPr bwMode="auto">
            <a:xfrm>
              <a:off x="3319463" y="2195512"/>
              <a:ext cx="165100" cy="122238"/>
            </a:xfrm>
            <a:custGeom>
              <a:avLst/>
              <a:gdLst>
                <a:gd name="T0" fmla="*/ 2147483647 w 86"/>
                <a:gd name="T1" fmla="*/ 2147483647 h 64"/>
                <a:gd name="T2" fmla="*/ 2147483647 w 86"/>
                <a:gd name="T3" fmla="*/ 2147483647 h 64"/>
                <a:gd name="T4" fmla="*/ 2147483647 w 86"/>
                <a:gd name="T5" fmla="*/ 2147483647 h 64"/>
                <a:gd name="T6" fmla="*/ 2147483647 w 86"/>
                <a:gd name="T7" fmla="*/ 2147483647 h 64"/>
                <a:gd name="T8" fmla="*/ 2147483647 w 86"/>
                <a:gd name="T9" fmla="*/ 2147483647 h 64"/>
                <a:gd name="T10" fmla="*/ 2147483647 w 86"/>
                <a:gd name="T11" fmla="*/ 2147483647 h 64"/>
                <a:gd name="T12" fmla="*/ 2147483647 w 86"/>
                <a:gd name="T13" fmla="*/ 2147483647 h 64"/>
                <a:gd name="T14" fmla="*/ 2147483647 w 86"/>
                <a:gd name="T15" fmla="*/ 2147483647 h 64"/>
                <a:gd name="T16" fmla="*/ 2147483647 w 86"/>
                <a:gd name="T17" fmla="*/ 2147483647 h 64"/>
                <a:gd name="T18" fmla="*/ 2147483647 w 86"/>
                <a:gd name="T19" fmla="*/ 2147483647 h 64"/>
                <a:gd name="T20" fmla="*/ 2147483647 w 86"/>
                <a:gd name="T21" fmla="*/ 2147483647 h 64"/>
                <a:gd name="T22" fmla="*/ 2147483647 w 86"/>
                <a:gd name="T23" fmla="*/ 2147483647 h 64"/>
                <a:gd name="T24" fmla="*/ 2147483647 w 86"/>
                <a:gd name="T25" fmla="*/ 2147483647 h 64"/>
                <a:gd name="T26" fmla="*/ 2147483647 w 86"/>
                <a:gd name="T27" fmla="*/ 2147483647 h 64"/>
                <a:gd name="T28" fmla="*/ 2147483647 w 86"/>
                <a:gd name="T29" fmla="*/ 2147483647 h 64"/>
                <a:gd name="T30" fmla="*/ 2147483647 w 86"/>
                <a:gd name="T31" fmla="*/ 2147483647 h 64"/>
                <a:gd name="T32" fmla="*/ 2147483647 w 86"/>
                <a:gd name="T33" fmla="*/ 2147483647 h 64"/>
                <a:gd name="T34" fmla="*/ 2147483647 w 86"/>
                <a:gd name="T35" fmla="*/ 2147483647 h 64"/>
                <a:gd name="T36" fmla="*/ 2147483647 w 86"/>
                <a:gd name="T37" fmla="*/ 2147483647 h 64"/>
                <a:gd name="T38" fmla="*/ 2147483647 w 86"/>
                <a:gd name="T39" fmla="*/ 2147483647 h 64"/>
                <a:gd name="T40" fmla="*/ 2147483647 w 86"/>
                <a:gd name="T41" fmla="*/ 2147483647 h 64"/>
                <a:gd name="T42" fmla="*/ 2147483647 w 86"/>
                <a:gd name="T43" fmla="*/ 2147483647 h 64"/>
                <a:gd name="T44" fmla="*/ 2147483647 w 86"/>
                <a:gd name="T45" fmla="*/ 2147483647 h 64"/>
                <a:gd name="T46" fmla="*/ 2147483647 w 86"/>
                <a:gd name="T47" fmla="*/ 2147483647 h 64"/>
                <a:gd name="T48" fmla="*/ 2147483647 w 86"/>
                <a:gd name="T49" fmla="*/ 2147483647 h 64"/>
                <a:gd name="T50" fmla="*/ 2147483647 w 86"/>
                <a:gd name="T51" fmla="*/ 2147483647 h 64"/>
                <a:gd name="T52" fmla="*/ 2147483647 w 86"/>
                <a:gd name="T53" fmla="*/ 2147483647 h 64"/>
                <a:gd name="T54" fmla="*/ 2147483647 w 86"/>
                <a:gd name="T55" fmla="*/ 2147483647 h 64"/>
                <a:gd name="T56" fmla="*/ 2147483647 w 86"/>
                <a:gd name="T57" fmla="*/ 2147483647 h 64"/>
                <a:gd name="T58" fmla="*/ 2147483647 w 86"/>
                <a:gd name="T59" fmla="*/ 0 h 64"/>
                <a:gd name="T60" fmla="*/ 2147483647 w 86"/>
                <a:gd name="T61" fmla="*/ 2147483647 h 64"/>
                <a:gd name="T62" fmla="*/ 2147483647 w 86"/>
                <a:gd name="T63" fmla="*/ 2147483647 h 64"/>
                <a:gd name="T64" fmla="*/ 2147483647 w 86"/>
                <a:gd name="T65" fmla="*/ 2147483647 h 64"/>
                <a:gd name="T66" fmla="*/ 2147483647 w 86"/>
                <a:gd name="T67" fmla="*/ 2147483647 h 64"/>
                <a:gd name="T68" fmla="*/ 0 w 86"/>
                <a:gd name="T69" fmla="*/ 2147483647 h 64"/>
                <a:gd name="T70" fmla="*/ 2147483647 w 86"/>
                <a:gd name="T71" fmla="*/ 2147483647 h 64"/>
                <a:gd name="T72" fmla="*/ 2147483647 w 86"/>
                <a:gd name="T73" fmla="*/ 2147483647 h 64"/>
                <a:gd name="T74" fmla="*/ 2147483647 w 86"/>
                <a:gd name="T75" fmla="*/ 2147483647 h 64"/>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86"/>
                <a:gd name="T115" fmla="*/ 0 h 64"/>
                <a:gd name="T116" fmla="*/ 86 w 86"/>
                <a:gd name="T117" fmla="*/ 64 h 64"/>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86" h="64">
                  <a:moveTo>
                    <a:pt x="29" y="34"/>
                  </a:moveTo>
                  <a:cubicBezTo>
                    <a:pt x="29" y="31"/>
                    <a:pt x="31" y="32"/>
                    <a:pt x="34" y="33"/>
                  </a:cubicBezTo>
                  <a:cubicBezTo>
                    <a:pt x="37" y="33"/>
                    <a:pt x="40" y="31"/>
                    <a:pt x="42" y="31"/>
                  </a:cubicBezTo>
                  <a:cubicBezTo>
                    <a:pt x="45" y="31"/>
                    <a:pt x="51" y="40"/>
                    <a:pt x="51" y="42"/>
                  </a:cubicBezTo>
                  <a:cubicBezTo>
                    <a:pt x="51" y="45"/>
                    <a:pt x="52" y="47"/>
                    <a:pt x="53" y="49"/>
                  </a:cubicBezTo>
                  <a:cubicBezTo>
                    <a:pt x="53" y="49"/>
                    <a:pt x="53" y="49"/>
                    <a:pt x="53" y="50"/>
                  </a:cubicBezTo>
                  <a:cubicBezTo>
                    <a:pt x="57" y="49"/>
                    <a:pt x="61" y="48"/>
                    <a:pt x="61" y="48"/>
                  </a:cubicBezTo>
                  <a:cubicBezTo>
                    <a:pt x="63" y="48"/>
                    <a:pt x="65" y="54"/>
                    <a:pt x="65" y="58"/>
                  </a:cubicBezTo>
                  <a:cubicBezTo>
                    <a:pt x="64" y="61"/>
                    <a:pt x="68" y="64"/>
                    <a:pt x="70" y="62"/>
                  </a:cubicBezTo>
                  <a:cubicBezTo>
                    <a:pt x="72" y="59"/>
                    <a:pt x="74" y="56"/>
                    <a:pt x="74" y="58"/>
                  </a:cubicBezTo>
                  <a:cubicBezTo>
                    <a:pt x="75" y="59"/>
                    <a:pt x="75" y="59"/>
                    <a:pt x="77" y="60"/>
                  </a:cubicBezTo>
                  <a:cubicBezTo>
                    <a:pt x="77" y="58"/>
                    <a:pt x="79" y="58"/>
                    <a:pt x="80" y="57"/>
                  </a:cubicBezTo>
                  <a:cubicBezTo>
                    <a:pt x="81" y="55"/>
                    <a:pt x="77" y="52"/>
                    <a:pt x="79" y="50"/>
                  </a:cubicBezTo>
                  <a:cubicBezTo>
                    <a:pt x="80" y="47"/>
                    <a:pt x="82" y="51"/>
                    <a:pt x="84" y="49"/>
                  </a:cubicBezTo>
                  <a:cubicBezTo>
                    <a:pt x="86" y="47"/>
                    <a:pt x="81" y="44"/>
                    <a:pt x="82" y="42"/>
                  </a:cubicBezTo>
                  <a:cubicBezTo>
                    <a:pt x="82" y="41"/>
                    <a:pt x="82" y="38"/>
                    <a:pt x="80" y="37"/>
                  </a:cubicBezTo>
                  <a:cubicBezTo>
                    <a:pt x="78" y="36"/>
                    <a:pt x="79" y="31"/>
                    <a:pt x="80" y="28"/>
                  </a:cubicBezTo>
                  <a:cubicBezTo>
                    <a:pt x="79" y="27"/>
                    <a:pt x="79" y="27"/>
                    <a:pt x="78" y="26"/>
                  </a:cubicBezTo>
                  <a:cubicBezTo>
                    <a:pt x="77" y="24"/>
                    <a:pt x="78" y="20"/>
                    <a:pt x="76" y="20"/>
                  </a:cubicBezTo>
                  <a:cubicBezTo>
                    <a:pt x="73" y="20"/>
                    <a:pt x="74" y="17"/>
                    <a:pt x="76" y="16"/>
                  </a:cubicBezTo>
                  <a:cubicBezTo>
                    <a:pt x="78" y="15"/>
                    <a:pt x="72" y="13"/>
                    <a:pt x="72" y="11"/>
                  </a:cubicBezTo>
                  <a:cubicBezTo>
                    <a:pt x="72" y="8"/>
                    <a:pt x="69" y="3"/>
                    <a:pt x="67" y="2"/>
                  </a:cubicBezTo>
                  <a:cubicBezTo>
                    <a:pt x="66" y="2"/>
                    <a:pt x="61" y="8"/>
                    <a:pt x="59" y="8"/>
                  </a:cubicBezTo>
                  <a:cubicBezTo>
                    <a:pt x="57" y="8"/>
                    <a:pt x="53" y="4"/>
                    <a:pt x="52" y="7"/>
                  </a:cubicBezTo>
                  <a:cubicBezTo>
                    <a:pt x="50" y="11"/>
                    <a:pt x="47" y="6"/>
                    <a:pt x="45" y="8"/>
                  </a:cubicBezTo>
                  <a:cubicBezTo>
                    <a:pt x="43" y="11"/>
                    <a:pt x="42" y="5"/>
                    <a:pt x="42" y="5"/>
                  </a:cubicBezTo>
                  <a:cubicBezTo>
                    <a:pt x="42" y="5"/>
                    <a:pt x="42" y="4"/>
                    <a:pt x="42" y="3"/>
                  </a:cubicBezTo>
                  <a:cubicBezTo>
                    <a:pt x="42" y="3"/>
                    <a:pt x="41" y="4"/>
                    <a:pt x="41" y="4"/>
                  </a:cubicBezTo>
                  <a:cubicBezTo>
                    <a:pt x="35" y="6"/>
                    <a:pt x="25" y="5"/>
                    <a:pt x="24" y="3"/>
                  </a:cubicBezTo>
                  <a:cubicBezTo>
                    <a:pt x="24" y="1"/>
                    <a:pt x="16" y="0"/>
                    <a:pt x="16" y="0"/>
                  </a:cubicBezTo>
                  <a:cubicBezTo>
                    <a:pt x="16" y="0"/>
                    <a:pt x="17" y="4"/>
                    <a:pt x="14" y="5"/>
                  </a:cubicBezTo>
                  <a:cubicBezTo>
                    <a:pt x="11" y="6"/>
                    <a:pt x="15" y="9"/>
                    <a:pt x="15" y="10"/>
                  </a:cubicBezTo>
                  <a:cubicBezTo>
                    <a:pt x="15" y="11"/>
                    <a:pt x="12" y="13"/>
                    <a:pt x="11" y="12"/>
                  </a:cubicBezTo>
                  <a:cubicBezTo>
                    <a:pt x="9" y="11"/>
                    <a:pt x="4" y="16"/>
                    <a:pt x="1" y="17"/>
                  </a:cubicBezTo>
                  <a:cubicBezTo>
                    <a:pt x="1" y="17"/>
                    <a:pt x="1" y="18"/>
                    <a:pt x="0" y="18"/>
                  </a:cubicBezTo>
                  <a:cubicBezTo>
                    <a:pt x="4" y="22"/>
                    <a:pt x="4" y="25"/>
                    <a:pt x="8" y="28"/>
                  </a:cubicBezTo>
                  <a:cubicBezTo>
                    <a:pt x="12" y="31"/>
                    <a:pt x="18" y="36"/>
                    <a:pt x="21" y="42"/>
                  </a:cubicBezTo>
                  <a:cubicBezTo>
                    <a:pt x="24" y="39"/>
                    <a:pt x="28" y="36"/>
                    <a:pt x="29" y="34"/>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47" name="Freeform 29"/>
            <p:cNvSpPr>
              <a:spLocks noChangeArrowheads="1"/>
            </p:cNvSpPr>
            <p:nvPr/>
          </p:nvSpPr>
          <p:spPr bwMode="auto">
            <a:xfrm>
              <a:off x="3398838" y="2286000"/>
              <a:ext cx="88900" cy="85725"/>
            </a:xfrm>
            <a:custGeom>
              <a:avLst/>
              <a:gdLst>
                <a:gd name="T0" fmla="*/ 2147483647 w 47"/>
                <a:gd name="T1" fmla="*/ 2147483647 h 45"/>
                <a:gd name="T2" fmla="*/ 2147483647 w 47"/>
                <a:gd name="T3" fmla="*/ 2147483647 h 45"/>
                <a:gd name="T4" fmla="*/ 2147483647 w 47"/>
                <a:gd name="T5" fmla="*/ 2147483647 h 45"/>
                <a:gd name="T6" fmla="*/ 2147483647 w 47"/>
                <a:gd name="T7" fmla="*/ 2147483647 h 45"/>
                <a:gd name="T8" fmla="*/ 2147483647 w 47"/>
                <a:gd name="T9" fmla="*/ 2147483647 h 45"/>
                <a:gd name="T10" fmla="*/ 2147483647 w 47"/>
                <a:gd name="T11" fmla="*/ 2147483647 h 45"/>
                <a:gd name="T12" fmla="*/ 2147483647 w 47"/>
                <a:gd name="T13" fmla="*/ 2147483647 h 45"/>
                <a:gd name="T14" fmla="*/ 2147483647 w 47"/>
                <a:gd name="T15" fmla="*/ 0 h 45"/>
                <a:gd name="T16" fmla="*/ 2147483647 w 47"/>
                <a:gd name="T17" fmla="*/ 2147483647 h 45"/>
                <a:gd name="T18" fmla="*/ 2147483647 w 47"/>
                <a:gd name="T19" fmla="*/ 2147483647 h 45"/>
                <a:gd name="T20" fmla="*/ 2147483647 w 47"/>
                <a:gd name="T21" fmla="*/ 2147483647 h 45"/>
                <a:gd name="T22" fmla="*/ 0 w 47"/>
                <a:gd name="T23" fmla="*/ 2147483647 h 45"/>
                <a:gd name="T24" fmla="*/ 2147483647 w 47"/>
                <a:gd name="T25" fmla="*/ 2147483647 h 45"/>
                <a:gd name="T26" fmla="*/ 2147483647 w 47"/>
                <a:gd name="T27" fmla="*/ 2147483647 h 45"/>
                <a:gd name="T28" fmla="*/ 2147483647 w 47"/>
                <a:gd name="T29" fmla="*/ 2147483647 h 45"/>
                <a:gd name="T30" fmla="*/ 2147483647 w 47"/>
                <a:gd name="T31" fmla="*/ 2147483647 h 45"/>
                <a:gd name="T32" fmla="*/ 2147483647 w 47"/>
                <a:gd name="T33" fmla="*/ 2147483647 h 4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7"/>
                <a:gd name="T52" fmla="*/ 0 h 45"/>
                <a:gd name="T53" fmla="*/ 47 w 47"/>
                <a:gd name="T54" fmla="*/ 45 h 4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7" h="45">
                  <a:moveTo>
                    <a:pt x="38" y="26"/>
                  </a:moveTo>
                  <a:cubicBezTo>
                    <a:pt x="34" y="24"/>
                    <a:pt x="33" y="24"/>
                    <a:pt x="34" y="23"/>
                  </a:cubicBezTo>
                  <a:cubicBezTo>
                    <a:pt x="36" y="22"/>
                    <a:pt x="36" y="19"/>
                    <a:pt x="35" y="15"/>
                  </a:cubicBezTo>
                  <a:cubicBezTo>
                    <a:pt x="35" y="13"/>
                    <a:pt x="35" y="13"/>
                    <a:pt x="36" y="12"/>
                  </a:cubicBezTo>
                  <a:cubicBezTo>
                    <a:pt x="34" y="11"/>
                    <a:pt x="34" y="11"/>
                    <a:pt x="33" y="10"/>
                  </a:cubicBezTo>
                  <a:cubicBezTo>
                    <a:pt x="33" y="8"/>
                    <a:pt x="31" y="11"/>
                    <a:pt x="29" y="14"/>
                  </a:cubicBezTo>
                  <a:cubicBezTo>
                    <a:pt x="27" y="16"/>
                    <a:pt x="23" y="13"/>
                    <a:pt x="24" y="10"/>
                  </a:cubicBezTo>
                  <a:cubicBezTo>
                    <a:pt x="24" y="6"/>
                    <a:pt x="22" y="0"/>
                    <a:pt x="20" y="0"/>
                  </a:cubicBezTo>
                  <a:cubicBezTo>
                    <a:pt x="20" y="0"/>
                    <a:pt x="16" y="1"/>
                    <a:pt x="12" y="2"/>
                  </a:cubicBezTo>
                  <a:cubicBezTo>
                    <a:pt x="13" y="3"/>
                    <a:pt x="12" y="5"/>
                    <a:pt x="11" y="7"/>
                  </a:cubicBezTo>
                  <a:cubicBezTo>
                    <a:pt x="11" y="10"/>
                    <a:pt x="5" y="13"/>
                    <a:pt x="2" y="15"/>
                  </a:cubicBezTo>
                  <a:cubicBezTo>
                    <a:pt x="1" y="15"/>
                    <a:pt x="0" y="17"/>
                    <a:pt x="0" y="19"/>
                  </a:cubicBezTo>
                  <a:cubicBezTo>
                    <a:pt x="4" y="22"/>
                    <a:pt x="10" y="25"/>
                    <a:pt x="14" y="28"/>
                  </a:cubicBezTo>
                  <a:cubicBezTo>
                    <a:pt x="22" y="35"/>
                    <a:pt x="35" y="43"/>
                    <a:pt x="41" y="45"/>
                  </a:cubicBezTo>
                  <a:cubicBezTo>
                    <a:pt x="41" y="45"/>
                    <a:pt x="42" y="45"/>
                    <a:pt x="43" y="45"/>
                  </a:cubicBezTo>
                  <a:cubicBezTo>
                    <a:pt x="45" y="39"/>
                    <a:pt x="46" y="38"/>
                    <a:pt x="47" y="35"/>
                  </a:cubicBezTo>
                  <a:cubicBezTo>
                    <a:pt x="47" y="31"/>
                    <a:pt x="41" y="29"/>
                    <a:pt x="38" y="26"/>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48" name="Freeform 30"/>
            <p:cNvSpPr>
              <a:spLocks noChangeArrowheads="1"/>
            </p:cNvSpPr>
            <p:nvPr/>
          </p:nvSpPr>
          <p:spPr bwMode="auto">
            <a:xfrm>
              <a:off x="3360738" y="2254250"/>
              <a:ext cx="63500" cy="68263"/>
            </a:xfrm>
            <a:custGeom>
              <a:avLst/>
              <a:gdLst>
                <a:gd name="T0" fmla="*/ 2147483647 w 33"/>
                <a:gd name="T1" fmla="*/ 2147483647 h 36"/>
                <a:gd name="T2" fmla="*/ 2147483647 w 33"/>
                <a:gd name="T3" fmla="*/ 2147483647 h 36"/>
                <a:gd name="T4" fmla="*/ 2147483647 w 33"/>
                <a:gd name="T5" fmla="*/ 2147483647 h 36"/>
                <a:gd name="T6" fmla="*/ 2147483647 w 33"/>
                <a:gd name="T7" fmla="*/ 0 h 36"/>
                <a:gd name="T8" fmla="*/ 2147483647 w 33"/>
                <a:gd name="T9" fmla="*/ 2147483647 h 36"/>
                <a:gd name="T10" fmla="*/ 2147483647 w 33"/>
                <a:gd name="T11" fmla="*/ 2147483647 h 36"/>
                <a:gd name="T12" fmla="*/ 0 w 33"/>
                <a:gd name="T13" fmla="*/ 2147483647 h 36"/>
                <a:gd name="T14" fmla="*/ 2147483647 w 33"/>
                <a:gd name="T15" fmla="*/ 2147483647 h 36"/>
                <a:gd name="T16" fmla="*/ 2147483647 w 33"/>
                <a:gd name="T17" fmla="*/ 2147483647 h 36"/>
                <a:gd name="T18" fmla="*/ 2147483647 w 33"/>
                <a:gd name="T19" fmla="*/ 2147483647 h 36"/>
                <a:gd name="T20" fmla="*/ 2147483647 w 33"/>
                <a:gd name="T21" fmla="*/ 2147483647 h 36"/>
                <a:gd name="T22" fmla="*/ 2147483647 w 33"/>
                <a:gd name="T23" fmla="*/ 2147483647 h 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3"/>
                <a:gd name="T37" fmla="*/ 0 h 36"/>
                <a:gd name="T38" fmla="*/ 33 w 33"/>
                <a:gd name="T39" fmla="*/ 36 h 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3" h="36">
                  <a:moveTo>
                    <a:pt x="31" y="24"/>
                  </a:moveTo>
                  <a:cubicBezTo>
                    <a:pt x="32" y="22"/>
                    <a:pt x="33" y="20"/>
                    <a:pt x="32" y="18"/>
                  </a:cubicBezTo>
                  <a:cubicBezTo>
                    <a:pt x="31" y="16"/>
                    <a:pt x="30" y="14"/>
                    <a:pt x="30" y="11"/>
                  </a:cubicBezTo>
                  <a:cubicBezTo>
                    <a:pt x="30" y="9"/>
                    <a:pt x="24" y="0"/>
                    <a:pt x="21" y="0"/>
                  </a:cubicBezTo>
                  <a:cubicBezTo>
                    <a:pt x="19" y="0"/>
                    <a:pt x="16" y="2"/>
                    <a:pt x="13" y="2"/>
                  </a:cubicBezTo>
                  <a:cubicBezTo>
                    <a:pt x="10" y="1"/>
                    <a:pt x="8" y="0"/>
                    <a:pt x="8" y="3"/>
                  </a:cubicBezTo>
                  <a:cubicBezTo>
                    <a:pt x="7" y="5"/>
                    <a:pt x="3" y="8"/>
                    <a:pt x="0" y="11"/>
                  </a:cubicBezTo>
                  <a:cubicBezTo>
                    <a:pt x="1" y="12"/>
                    <a:pt x="1" y="14"/>
                    <a:pt x="2" y="15"/>
                  </a:cubicBezTo>
                  <a:cubicBezTo>
                    <a:pt x="4" y="25"/>
                    <a:pt x="7" y="26"/>
                    <a:pt x="11" y="30"/>
                  </a:cubicBezTo>
                  <a:cubicBezTo>
                    <a:pt x="12" y="31"/>
                    <a:pt x="16" y="33"/>
                    <a:pt x="20" y="36"/>
                  </a:cubicBezTo>
                  <a:cubicBezTo>
                    <a:pt x="20" y="34"/>
                    <a:pt x="21" y="32"/>
                    <a:pt x="22" y="32"/>
                  </a:cubicBezTo>
                  <a:cubicBezTo>
                    <a:pt x="25" y="30"/>
                    <a:pt x="31" y="27"/>
                    <a:pt x="31" y="24"/>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49" name="Freeform 31"/>
            <p:cNvSpPr>
              <a:spLocks noChangeArrowheads="1"/>
            </p:cNvSpPr>
            <p:nvPr/>
          </p:nvSpPr>
          <p:spPr bwMode="auto">
            <a:xfrm>
              <a:off x="3279775" y="1854200"/>
              <a:ext cx="179388" cy="147638"/>
            </a:xfrm>
            <a:custGeom>
              <a:avLst/>
              <a:gdLst>
                <a:gd name="T0" fmla="*/ 2147483647 w 94"/>
                <a:gd name="T1" fmla="*/ 2147483647 h 77"/>
                <a:gd name="T2" fmla="*/ 2147483647 w 94"/>
                <a:gd name="T3" fmla="*/ 2147483647 h 77"/>
                <a:gd name="T4" fmla="*/ 2147483647 w 94"/>
                <a:gd name="T5" fmla="*/ 2147483647 h 77"/>
                <a:gd name="T6" fmla="*/ 2147483647 w 94"/>
                <a:gd name="T7" fmla="*/ 2147483647 h 77"/>
                <a:gd name="T8" fmla="*/ 2147483647 w 94"/>
                <a:gd name="T9" fmla="*/ 2147483647 h 77"/>
                <a:gd name="T10" fmla="*/ 2147483647 w 94"/>
                <a:gd name="T11" fmla="*/ 0 h 77"/>
                <a:gd name="T12" fmla="*/ 2147483647 w 94"/>
                <a:gd name="T13" fmla="*/ 0 h 77"/>
                <a:gd name="T14" fmla="*/ 2147483647 w 94"/>
                <a:gd name="T15" fmla="*/ 2147483647 h 77"/>
                <a:gd name="T16" fmla="*/ 2147483647 w 94"/>
                <a:gd name="T17" fmla="*/ 2147483647 h 77"/>
                <a:gd name="T18" fmla="*/ 2147483647 w 94"/>
                <a:gd name="T19" fmla="*/ 2147483647 h 77"/>
                <a:gd name="T20" fmla="*/ 0 w 94"/>
                <a:gd name="T21" fmla="*/ 2147483647 h 77"/>
                <a:gd name="T22" fmla="*/ 2147483647 w 94"/>
                <a:gd name="T23" fmla="*/ 2147483647 h 77"/>
                <a:gd name="T24" fmla="*/ 2147483647 w 94"/>
                <a:gd name="T25" fmla="*/ 2147483647 h 7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4"/>
                <a:gd name="T40" fmla="*/ 0 h 77"/>
                <a:gd name="T41" fmla="*/ 94 w 94"/>
                <a:gd name="T42" fmla="*/ 77 h 7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4" h="77">
                  <a:moveTo>
                    <a:pt x="44" y="59"/>
                  </a:moveTo>
                  <a:cubicBezTo>
                    <a:pt x="44" y="56"/>
                    <a:pt x="56" y="53"/>
                    <a:pt x="56" y="51"/>
                  </a:cubicBezTo>
                  <a:cubicBezTo>
                    <a:pt x="56" y="48"/>
                    <a:pt x="56" y="20"/>
                    <a:pt x="56" y="20"/>
                  </a:cubicBezTo>
                  <a:cubicBezTo>
                    <a:pt x="56" y="20"/>
                    <a:pt x="93" y="21"/>
                    <a:pt x="94" y="20"/>
                  </a:cubicBezTo>
                  <a:cubicBezTo>
                    <a:pt x="94" y="20"/>
                    <a:pt x="94" y="12"/>
                    <a:pt x="94" y="4"/>
                  </a:cubicBezTo>
                  <a:cubicBezTo>
                    <a:pt x="92" y="2"/>
                    <a:pt x="94" y="0"/>
                    <a:pt x="86" y="0"/>
                  </a:cubicBezTo>
                  <a:cubicBezTo>
                    <a:pt x="79" y="0"/>
                    <a:pt x="58" y="0"/>
                    <a:pt x="44" y="0"/>
                  </a:cubicBezTo>
                  <a:cubicBezTo>
                    <a:pt x="41" y="3"/>
                    <a:pt x="39" y="7"/>
                    <a:pt x="38" y="10"/>
                  </a:cubicBezTo>
                  <a:cubicBezTo>
                    <a:pt x="36" y="16"/>
                    <a:pt x="23" y="23"/>
                    <a:pt x="23" y="31"/>
                  </a:cubicBezTo>
                  <a:cubicBezTo>
                    <a:pt x="22" y="38"/>
                    <a:pt x="11" y="50"/>
                    <a:pt x="3" y="66"/>
                  </a:cubicBezTo>
                  <a:cubicBezTo>
                    <a:pt x="1" y="70"/>
                    <a:pt x="0" y="74"/>
                    <a:pt x="0" y="77"/>
                  </a:cubicBezTo>
                  <a:cubicBezTo>
                    <a:pt x="44" y="77"/>
                    <a:pt x="44" y="77"/>
                    <a:pt x="44" y="77"/>
                  </a:cubicBezTo>
                  <a:cubicBezTo>
                    <a:pt x="44" y="77"/>
                    <a:pt x="44" y="62"/>
                    <a:pt x="44" y="59"/>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50" name="Freeform 32"/>
            <p:cNvSpPr>
              <a:spLocks noChangeArrowheads="1"/>
            </p:cNvSpPr>
            <p:nvPr/>
          </p:nvSpPr>
          <p:spPr bwMode="auto">
            <a:xfrm>
              <a:off x="3278188" y="1862137"/>
              <a:ext cx="261938" cy="287338"/>
            </a:xfrm>
            <a:custGeom>
              <a:avLst/>
              <a:gdLst>
                <a:gd name="T0" fmla="*/ 2147483647 w 137"/>
                <a:gd name="T1" fmla="*/ 2147483647 h 150"/>
                <a:gd name="T2" fmla="*/ 2147483647 w 137"/>
                <a:gd name="T3" fmla="*/ 2147483647 h 150"/>
                <a:gd name="T4" fmla="*/ 2147483647 w 137"/>
                <a:gd name="T5" fmla="*/ 2147483647 h 150"/>
                <a:gd name="T6" fmla="*/ 2147483647 w 137"/>
                <a:gd name="T7" fmla="*/ 2147483647 h 150"/>
                <a:gd name="T8" fmla="*/ 2147483647 w 137"/>
                <a:gd name="T9" fmla="*/ 2147483647 h 150"/>
                <a:gd name="T10" fmla="*/ 2147483647 w 137"/>
                <a:gd name="T11" fmla="*/ 2147483647 h 150"/>
                <a:gd name="T12" fmla="*/ 2147483647 w 137"/>
                <a:gd name="T13" fmla="*/ 2147483647 h 150"/>
                <a:gd name="T14" fmla="*/ 2147483647 w 137"/>
                <a:gd name="T15" fmla="*/ 2147483647 h 150"/>
                <a:gd name="T16" fmla="*/ 2147483647 w 137"/>
                <a:gd name="T17" fmla="*/ 2147483647 h 150"/>
                <a:gd name="T18" fmla="*/ 2147483647 w 137"/>
                <a:gd name="T19" fmla="*/ 2147483647 h 150"/>
                <a:gd name="T20" fmla="*/ 2147483647 w 137"/>
                <a:gd name="T21" fmla="*/ 2147483647 h 150"/>
                <a:gd name="T22" fmla="*/ 2147483647 w 137"/>
                <a:gd name="T23" fmla="*/ 2147483647 h 150"/>
                <a:gd name="T24" fmla="*/ 2147483647 w 137"/>
                <a:gd name="T25" fmla="*/ 2147483647 h 150"/>
                <a:gd name="T26" fmla="*/ 2147483647 w 137"/>
                <a:gd name="T27" fmla="*/ 2147483647 h 150"/>
                <a:gd name="T28" fmla="*/ 2147483647 w 137"/>
                <a:gd name="T29" fmla="*/ 2147483647 h 150"/>
                <a:gd name="T30" fmla="*/ 2147483647 w 137"/>
                <a:gd name="T31" fmla="*/ 2147483647 h 150"/>
                <a:gd name="T32" fmla="*/ 2147483647 w 137"/>
                <a:gd name="T33" fmla="*/ 2147483647 h 150"/>
                <a:gd name="T34" fmla="*/ 2147483647 w 137"/>
                <a:gd name="T35" fmla="*/ 2147483647 h 150"/>
                <a:gd name="T36" fmla="*/ 2147483647 w 137"/>
                <a:gd name="T37" fmla="*/ 0 h 150"/>
                <a:gd name="T38" fmla="*/ 2147483647 w 137"/>
                <a:gd name="T39" fmla="*/ 2147483647 h 150"/>
                <a:gd name="T40" fmla="*/ 2147483647 w 137"/>
                <a:gd name="T41" fmla="*/ 2147483647 h 150"/>
                <a:gd name="T42" fmla="*/ 2147483647 w 137"/>
                <a:gd name="T43" fmla="*/ 2147483647 h 150"/>
                <a:gd name="T44" fmla="*/ 2147483647 w 137"/>
                <a:gd name="T45" fmla="*/ 2147483647 h 150"/>
                <a:gd name="T46" fmla="*/ 2147483647 w 137"/>
                <a:gd name="T47" fmla="*/ 2147483647 h 150"/>
                <a:gd name="T48" fmla="*/ 2147483647 w 137"/>
                <a:gd name="T49" fmla="*/ 2147483647 h 150"/>
                <a:gd name="T50" fmla="*/ 2147483647 w 137"/>
                <a:gd name="T51" fmla="*/ 2147483647 h 150"/>
                <a:gd name="T52" fmla="*/ 2147483647 w 137"/>
                <a:gd name="T53" fmla="*/ 2147483647 h 150"/>
                <a:gd name="T54" fmla="*/ 2147483647 w 137"/>
                <a:gd name="T55" fmla="*/ 2147483647 h 150"/>
                <a:gd name="T56" fmla="*/ 2147483647 w 137"/>
                <a:gd name="T57" fmla="*/ 2147483647 h 150"/>
                <a:gd name="T58" fmla="*/ 2147483647 w 137"/>
                <a:gd name="T59" fmla="*/ 2147483647 h 150"/>
                <a:gd name="T60" fmla="*/ 2147483647 w 137"/>
                <a:gd name="T61" fmla="*/ 2147483647 h 15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137"/>
                <a:gd name="T94" fmla="*/ 0 h 150"/>
                <a:gd name="T95" fmla="*/ 137 w 137"/>
                <a:gd name="T96" fmla="*/ 150 h 15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137" h="150">
                  <a:moveTo>
                    <a:pt x="11" y="130"/>
                  </a:moveTo>
                  <a:cubicBezTo>
                    <a:pt x="15" y="131"/>
                    <a:pt x="21" y="130"/>
                    <a:pt x="21" y="130"/>
                  </a:cubicBezTo>
                  <a:cubicBezTo>
                    <a:pt x="21" y="130"/>
                    <a:pt x="27" y="127"/>
                    <a:pt x="30" y="129"/>
                  </a:cubicBezTo>
                  <a:cubicBezTo>
                    <a:pt x="33" y="131"/>
                    <a:pt x="36" y="135"/>
                    <a:pt x="36" y="135"/>
                  </a:cubicBezTo>
                  <a:cubicBezTo>
                    <a:pt x="40" y="135"/>
                    <a:pt x="40" y="135"/>
                    <a:pt x="40" y="135"/>
                  </a:cubicBezTo>
                  <a:cubicBezTo>
                    <a:pt x="40" y="135"/>
                    <a:pt x="43" y="143"/>
                    <a:pt x="48" y="145"/>
                  </a:cubicBezTo>
                  <a:cubicBezTo>
                    <a:pt x="51" y="146"/>
                    <a:pt x="52" y="148"/>
                    <a:pt x="53" y="150"/>
                  </a:cubicBezTo>
                  <a:cubicBezTo>
                    <a:pt x="57" y="150"/>
                    <a:pt x="59" y="149"/>
                    <a:pt x="59" y="147"/>
                  </a:cubicBezTo>
                  <a:cubicBezTo>
                    <a:pt x="59" y="144"/>
                    <a:pt x="61" y="139"/>
                    <a:pt x="66" y="144"/>
                  </a:cubicBezTo>
                  <a:cubicBezTo>
                    <a:pt x="71" y="149"/>
                    <a:pt x="71" y="145"/>
                    <a:pt x="72" y="143"/>
                  </a:cubicBezTo>
                  <a:cubicBezTo>
                    <a:pt x="73" y="141"/>
                    <a:pt x="76" y="144"/>
                    <a:pt x="80" y="144"/>
                  </a:cubicBezTo>
                  <a:cubicBezTo>
                    <a:pt x="83" y="144"/>
                    <a:pt x="87" y="141"/>
                    <a:pt x="87" y="141"/>
                  </a:cubicBezTo>
                  <a:cubicBezTo>
                    <a:pt x="87" y="141"/>
                    <a:pt x="129" y="142"/>
                    <a:pt x="131" y="141"/>
                  </a:cubicBezTo>
                  <a:cubicBezTo>
                    <a:pt x="133" y="140"/>
                    <a:pt x="132" y="131"/>
                    <a:pt x="132" y="131"/>
                  </a:cubicBezTo>
                  <a:cubicBezTo>
                    <a:pt x="129" y="128"/>
                    <a:pt x="129" y="128"/>
                    <a:pt x="129" y="128"/>
                  </a:cubicBezTo>
                  <a:cubicBezTo>
                    <a:pt x="118" y="28"/>
                    <a:pt x="118" y="28"/>
                    <a:pt x="118" y="28"/>
                  </a:cubicBezTo>
                  <a:cubicBezTo>
                    <a:pt x="137" y="28"/>
                    <a:pt x="137" y="28"/>
                    <a:pt x="137" y="28"/>
                  </a:cubicBezTo>
                  <a:cubicBezTo>
                    <a:pt x="117" y="15"/>
                    <a:pt x="99" y="3"/>
                    <a:pt x="97" y="2"/>
                  </a:cubicBezTo>
                  <a:cubicBezTo>
                    <a:pt x="96" y="2"/>
                    <a:pt x="95" y="1"/>
                    <a:pt x="95" y="0"/>
                  </a:cubicBezTo>
                  <a:cubicBezTo>
                    <a:pt x="95" y="8"/>
                    <a:pt x="95" y="16"/>
                    <a:pt x="95" y="16"/>
                  </a:cubicBezTo>
                  <a:cubicBezTo>
                    <a:pt x="94" y="17"/>
                    <a:pt x="57" y="16"/>
                    <a:pt x="57" y="16"/>
                  </a:cubicBezTo>
                  <a:cubicBezTo>
                    <a:pt x="57" y="16"/>
                    <a:pt x="57" y="44"/>
                    <a:pt x="57" y="47"/>
                  </a:cubicBezTo>
                  <a:cubicBezTo>
                    <a:pt x="57" y="49"/>
                    <a:pt x="45" y="52"/>
                    <a:pt x="45" y="55"/>
                  </a:cubicBezTo>
                  <a:cubicBezTo>
                    <a:pt x="45" y="58"/>
                    <a:pt x="45" y="73"/>
                    <a:pt x="45" y="73"/>
                  </a:cubicBezTo>
                  <a:cubicBezTo>
                    <a:pt x="1" y="73"/>
                    <a:pt x="1" y="73"/>
                    <a:pt x="1" y="73"/>
                  </a:cubicBezTo>
                  <a:cubicBezTo>
                    <a:pt x="0" y="80"/>
                    <a:pt x="4" y="82"/>
                    <a:pt x="7" y="85"/>
                  </a:cubicBezTo>
                  <a:cubicBezTo>
                    <a:pt x="10" y="89"/>
                    <a:pt x="4" y="96"/>
                    <a:pt x="9" y="104"/>
                  </a:cubicBezTo>
                  <a:cubicBezTo>
                    <a:pt x="15" y="111"/>
                    <a:pt x="8" y="122"/>
                    <a:pt x="6" y="126"/>
                  </a:cubicBezTo>
                  <a:cubicBezTo>
                    <a:pt x="4" y="128"/>
                    <a:pt x="4" y="132"/>
                    <a:pt x="4" y="135"/>
                  </a:cubicBezTo>
                  <a:cubicBezTo>
                    <a:pt x="4" y="135"/>
                    <a:pt x="4" y="135"/>
                    <a:pt x="4" y="135"/>
                  </a:cubicBezTo>
                  <a:cubicBezTo>
                    <a:pt x="8" y="135"/>
                    <a:pt x="7" y="129"/>
                    <a:pt x="11" y="13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51" name="Freeform 33"/>
            <p:cNvSpPr>
              <a:spLocks noChangeArrowheads="1"/>
            </p:cNvSpPr>
            <p:nvPr/>
          </p:nvSpPr>
          <p:spPr bwMode="auto">
            <a:xfrm>
              <a:off x="3379788" y="1916112"/>
              <a:ext cx="360363" cy="338138"/>
            </a:xfrm>
            <a:custGeom>
              <a:avLst/>
              <a:gdLst>
                <a:gd name="T0" fmla="*/ 2147483647 w 189"/>
                <a:gd name="T1" fmla="*/ 2147483647 h 177"/>
                <a:gd name="T2" fmla="*/ 2147483647 w 189"/>
                <a:gd name="T3" fmla="*/ 2147483647 h 177"/>
                <a:gd name="T4" fmla="*/ 2147483647 w 189"/>
                <a:gd name="T5" fmla="*/ 2147483647 h 177"/>
                <a:gd name="T6" fmla="*/ 2147483647 w 189"/>
                <a:gd name="T7" fmla="*/ 2147483647 h 177"/>
                <a:gd name="T8" fmla="*/ 2147483647 w 189"/>
                <a:gd name="T9" fmla="*/ 0 h 177"/>
                <a:gd name="T10" fmla="*/ 2147483647 w 189"/>
                <a:gd name="T11" fmla="*/ 0 h 177"/>
                <a:gd name="T12" fmla="*/ 2147483647 w 189"/>
                <a:gd name="T13" fmla="*/ 2147483647 h 177"/>
                <a:gd name="T14" fmla="*/ 2147483647 w 189"/>
                <a:gd name="T15" fmla="*/ 2147483647 h 177"/>
                <a:gd name="T16" fmla="*/ 2147483647 w 189"/>
                <a:gd name="T17" fmla="*/ 2147483647 h 177"/>
                <a:gd name="T18" fmla="*/ 2147483647 w 189"/>
                <a:gd name="T19" fmla="*/ 2147483647 h 177"/>
                <a:gd name="T20" fmla="*/ 2147483647 w 189"/>
                <a:gd name="T21" fmla="*/ 2147483647 h 177"/>
                <a:gd name="T22" fmla="*/ 2147483647 w 189"/>
                <a:gd name="T23" fmla="*/ 2147483647 h 177"/>
                <a:gd name="T24" fmla="*/ 2147483647 w 189"/>
                <a:gd name="T25" fmla="*/ 2147483647 h 177"/>
                <a:gd name="T26" fmla="*/ 2147483647 w 189"/>
                <a:gd name="T27" fmla="*/ 2147483647 h 177"/>
                <a:gd name="T28" fmla="*/ 0 w 189"/>
                <a:gd name="T29" fmla="*/ 2147483647 h 177"/>
                <a:gd name="T30" fmla="*/ 2147483647 w 189"/>
                <a:gd name="T31" fmla="*/ 2147483647 h 177"/>
                <a:gd name="T32" fmla="*/ 2147483647 w 189"/>
                <a:gd name="T33" fmla="*/ 2147483647 h 177"/>
                <a:gd name="T34" fmla="*/ 2147483647 w 189"/>
                <a:gd name="T35" fmla="*/ 2147483647 h 177"/>
                <a:gd name="T36" fmla="*/ 2147483647 w 189"/>
                <a:gd name="T37" fmla="*/ 2147483647 h 177"/>
                <a:gd name="T38" fmla="*/ 2147483647 w 189"/>
                <a:gd name="T39" fmla="*/ 2147483647 h 177"/>
                <a:gd name="T40" fmla="*/ 2147483647 w 189"/>
                <a:gd name="T41" fmla="*/ 2147483647 h 177"/>
                <a:gd name="T42" fmla="*/ 2147483647 w 189"/>
                <a:gd name="T43" fmla="*/ 2147483647 h 177"/>
                <a:gd name="T44" fmla="*/ 2147483647 w 189"/>
                <a:gd name="T45" fmla="*/ 2147483647 h 177"/>
                <a:gd name="T46" fmla="*/ 2147483647 w 189"/>
                <a:gd name="T47" fmla="*/ 2147483647 h 177"/>
                <a:gd name="T48" fmla="*/ 2147483647 w 189"/>
                <a:gd name="T49" fmla="*/ 2147483647 h 177"/>
                <a:gd name="T50" fmla="*/ 2147483647 w 189"/>
                <a:gd name="T51" fmla="*/ 2147483647 h 177"/>
                <a:gd name="T52" fmla="*/ 2147483647 w 189"/>
                <a:gd name="T53" fmla="*/ 2147483647 h 177"/>
                <a:gd name="T54" fmla="*/ 2147483647 w 189"/>
                <a:gd name="T55" fmla="*/ 2147483647 h 177"/>
                <a:gd name="T56" fmla="*/ 2147483647 w 189"/>
                <a:gd name="T57" fmla="*/ 2147483647 h 177"/>
                <a:gd name="T58" fmla="*/ 2147483647 w 189"/>
                <a:gd name="T59" fmla="*/ 2147483647 h 177"/>
                <a:gd name="T60" fmla="*/ 2147483647 w 189"/>
                <a:gd name="T61" fmla="*/ 2147483647 h 177"/>
                <a:gd name="T62" fmla="*/ 2147483647 w 189"/>
                <a:gd name="T63" fmla="*/ 2147483647 h 177"/>
                <a:gd name="T64" fmla="*/ 2147483647 w 189"/>
                <a:gd name="T65" fmla="*/ 2147483647 h 177"/>
                <a:gd name="T66" fmla="*/ 2147483647 w 189"/>
                <a:gd name="T67" fmla="*/ 2147483647 h 177"/>
                <a:gd name="T68" fmla="*/ 2147483647 w 189"/>
                <a:gd name="T69" fmla="*/ 2147483647 h 177"/>
                <a:gd name="T70" fmla="*/ 2147483647 w 189"/>
                <a:gd name="T71" fmla="*/ 2147483647 h 177"/>
                <a:gd name="T72" fmla="*/ 2147483647 w 189"/>
                <a:gd name="T73" fmla="*/ 2147483647 h 177"/>
                <a:gd name="T74" fmla="*/ 2147483647 w 189"/>
                <a:gd name="T75" fmla="*/ 2147483647 h 177"/>
                <a:gd name="T76" fmla="*/ 2147483647 w 189"/>
                <a:gd name="T77" fmla="*/ 2147483647 h 177"/>
                <a:gd name="T78" fmla="*/ 2147483647 w 189"/>
                <a:gd name="T79" fmla="*/ 2147483647 h 177"/>
                <a:gd name="T80" fmla="*/ 2147483647 w 189"/>
                <a:gd name="T81" fmla="*/ 2147483647 h 177"/>
                <a:gd name="T82" fmla="*/ 2147483647 w 189"/>
                <a:gd name="T83" fmla="*/ 2147483647 h 177"/>
                <a:gd name="T84" fmla="*/ 2147483647 w 189"/>
                <a:gd name="T85" fmla="*/ 2147483647 h 177"/>
                <a:gd name="T86" fmla="*/ 2147483647 w 189"/>
                <a:gd name="T87" fmla="*/ 2147483647 h 177"/>
                <a:gd name="T88" fmla="*/ 2147483647 w 189"/>
                <a:gd name="T89" fmla="*/ 2147483647 h 177"/>
                <a:gd name="T90" fmla="*/ 2147483647 w 189"/>
                <a:gd name="T91" fmla="*/ 2147483647 h 177"/>
                <a:gd name="T92" fmla="*/ 2147483647 w 189"/>
                <a:gd name="T93" fmla="*/ 2147483647 h 177"/>
                <a:gd name="T94" fmla="*/ 2147483647 w 189"/>
                <a:gd name="T95" fmla="*/ 2147483647 h 177"/>
                <a:gd name="T96" fmla="*/ 2147483647 w 189"/>
                <a:gd name="T97" fmla="*/ 2147483647 h 177"/>
                <a:gd name="T98" fmla="*/ 2147483647 w 189"/>
                <a:gd name="T99" fmla="*/ 2147483647 h 177"/>
                <a:gd name="T100" fmla="*/ 2147483647 w 189"/>
                <a:gd name="T101" fmla="*/ 2147483647 h 177"/>
                <a:gd name="T102" fmla="*/ 2147483647 w 189"/>
                <a:gd name="T103" fmla="*/ 2147483647 h 177"/>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9"/>
                <a:gd name="T157" fmla="*/ 0 h 177"/>
                <a:gd name="T158" fmla="*/ 189 w 189"/>
                <a:gd name="T159" fmla="*/ 177 h 177"/>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9" h="177">
                  <a:moveTo>
                    <a:pt x="179" y="73"/>
                  </a:moveTo>
                  <a:cubicBezTo>
                    <a:pt x="179" y="73"/>
                    <a:pt x="179" y="65"/>
                    <a:pt x="173" y="61"/>
                  </a:cubicBezTo>
                  <a:cubicBezTo>
                    <a:pt x="168" y="58"/>
                    <a:pt x="161" y="57"/>
                    <a:pt x="161" y="57"/>
                  </a:cubicBezTo>
                  <a:cubicBezTo>
                    <a:pt x="161" y="57"/>
                    <a:pt x="157" y="50"/>
                    <a:pt x="153" y="47"/>
                  </a:cubicBezTo>
                  <a:cubicBezTo>
                    <a:pt x="152" y="45"/>
                    <a:pt x="114" y="20"/>
                    <a:pt x="84" y="0"/>
                  </a:cubicBezTo>
                  <a:cubicBezTo>
                    <a:pt x="65" y="0"/>
                    <a:pt x="65" y="0"/>
                    <a:pt x="65" y="0"/>
                  </a:cubicBezTo>
                  <a:cubicBezTo>
                    <a:pt x="76" y="100"/>
                    <a:pt x="76" y="100"/>
                    <a:pt x="76" y="100"/>
                  </a:cubicBezTo>
                  <a:cubicBezTo>
                    <a:pt x="79" y="103"/>
                    <a:pt x="79" y="103"/>
                    <a:pt x="79" y="103"/>
                  </a:cubicBezTo>
                  <a:cubicBezTo>
                    <a:pt x="79" y="103"/>
                    <a:pt x="80" y="112"/>
                    <a:pt x="78" y="113"/>
                  </a:cubicBezTo>
                  <a:cubicBezTo>
                    <a:pt x="76" y="114"/>
                    <a:pt x="34" y="113"/>
                    <a:pt x="34" y="113"/>
                  </a:cubicBezTo>
                  <a:cubicBezTo>
                    <a:pt x="34" y="113"/>
                    <a:pt x="30" y="116"/>
                    <a:pt x="27" y="116"/>
                  </a:cubicBezTo>
                  <a:cubicBezTo>
                    <a:pt x="23" y="116"/>
                    <a:pt x="20" y="113"/>
                    <a:pt x="19" y="115"/>
                  </a:cubicBezTo>
                  <a:cubicBezTo>
                    <a:pt x="18" y="117"/>
                    <a:pt x="18" y="121"/>
                    <a:pt x="13" y="116"/>
                  </a:cubicBezTo>
                  <a:cubicBezTo>
                    <a:pt x="8" y="111"/>
                    <a:pt x="6" y="116"/>
                    <a:pt x="6" y="119"/>
                  </a:cubicBezTo>
                  <a:cubicBezTo>
                    <a:pt x="6" y="121"/>
                    <a:pt x="4" y="122"/>
                    <a:pt x="0" y="122"/>
                  </a:cubicBezTo>
                  <a:cubicBezTo>
                    <a:pt x="1" y="124"/>
                    <a:pt x="1" y="125"/>
                    <a:pt x="1" y="125"/>
                  </a:cubicBezTo>
                  <a:cubicBezTo>
                    <a:pt x="3" y="128"/>
                    <a:pt x="3" y="128"/>
                    <a:pt x="3" y="128"/>
                  </a:cubicBezTo>
                  <a:cubicBezTo>
                    <a:pt x="3" y="128"/>
                    <a:pt x="3" y="133"/>
                    <a:pt x="5" y="135"/>
                  </a:cubicBezTo>
                  <a:cubicBezTo>
                    <a:pt x="7" y="137"/>
                    <a:pt x="11" y="141"/>
                    <a:pt x="11" y="142"/>
                  </a:cubicBezTo>
                  <a:cubicBezTo>
                    <a:pt x="11" y="144"/>
                    <a:pt x="11" y="151"/>
                    <a:pt x="11" y="151"/>
                  </a:cubicBezTo>
                  <a:cubicBezTo>
                    <a:pt x="11" y="151"/>
                    <a:pt x="12" y="157"/>
                    <a:pt x="14" y="154"/>
                  </a:cubicBezTo>
                  <a:cubicBezTo>
                    <a:pt x="16" y="152"/>
                    <a:pt x="19" y="157"/>
                    <a:pt x="21" y="153"/>
                  </a:cubicBezTo>
                  <a:cubicBezTo>
                    <a:pt x="22" y="150"/>
                    <a:pt x="26" y="154"/>
                    <a:pt x="28" y="154"/>
                  </a:cubicBezTo>
                  <a:cubicBezTo>
                    <a:pt x="30" y="154"/>
                    <a:pt x="35" y="148"/>
                    <a:pt x="36" y="148"/>
                  </a:cubicBezTo>
                  <a:cubicBezTo>
                    <a:pt x="38" y="149"/>
                    <a:pt x="41" y="154"/>
                    <a:pt x="41" y="157"/>
                  </a:cubicBezTo>
                  <a:cubicBezTo>
                    <a:pt x="41" y="159"/>
                    <a:pt x="47" y="161"/>
                    <a:pt x="45" y="162"/>
                  </a:cubicBezTo>
                  <a:cubicBezTo>
                    <a:pt x="43" y="163"/>
                    <a:pt x="42" y="166"/>
                    <a:pt x="45" y="166"/>
                  </a:cubicBezTo>
                  <a:cubicBezTo>
                    <a:pt x="47" y="166"/>
                    <a:pt x="46" y="170"/>
                    <a:pt x="47" y="172"/>
                  </a:cubicBezTo>
                  <a:cubicBezTo>
                    <a:pt x="49" y="174"/>
                    <a:pt x="51" y="176"/>
                    <a:pt x="53" y="173"/>
                  </a:cubicBezTo>
                  <a:cubicBezTo>
                    <a:pt x="54" y="170"/>
                    <a:pt x="57" y="173"/>
                    <a:pt x="58" y="175"/>
                  </a:cubicBezTo>
                  <a:cubicBezTo>
                    <a:pt x="60" y="177"/>
                    <a:pt x="64" y="174"/>
                    <a:pt x="65" y="172"/>
                  </a:cubicBezTo>
                  <a:cubicBezTo>
                    <a:pt x="65" y="169"/>
                    <a:pt x="71" y="168"/>
                    <a:pt x="70" y="171"/>
                  </a:cubicBezTo>
                  <a:cubicBezTo>
                    <a:pt x="70" y="174"/>
                    <a:pt x="71" y="175"/>
                    <a:pt x="74" y="172"/>
                  </a:cubicBezTo>
                  <a:cubicBezTo>
                    <a:pt x="75" y="171"/>
                    <a:pt x="76" y="171"/>
                    <a:pt x="78" y="172"/>
                  </a:cubicBezTo>
                  <a:cubicBezTo>
                    <a:pt x="79" y="168"/>
                    <a:pt x="80" y="164"/>
                    <a:pt x="81" y="163"/>
                  </a:cubicBezTo>
                  <a:cubicBezTo>
                    <a:pt x="82" y="161"/>
                    <a:pt x="78" y="156"/>
                    <a:pt x="80" y="156"/>
                  </a:cubicBezTo>
                  <a:cubicBezTo>
                    <a:pt x="82" y="155"/>
                    <a:pt x="87" y="156"/>
                    <a:pt x="89" y="152"/>
                  </a:cubicBezTo>
                  <a:cubicBezTo>
                    <a:pt x="91" y="147"/>
                    <a:pt x="93" y="145"/>
                    <a:pt x="93" y="145"/>
                  </a:cubicBezTo>
                  <a:cubicBezTo>
                    <a:pt x="93" y="145"/>
                    <a:pt x="93" y="135"/>
                    <a:pt x="96" y="136"/>
                  </a:cubicBezTo>
                  <a:cubicBezTo>
                    <a:pt x="99" y="138"/>
                    <a:pt x="103" y="141"/>
                    <a:pt x="103" y="137"/>
                  </a:cubicBezTo>
                  <a:cubicBezTo>
                    <a:pt x="104" y="133"/>
                    <a:pt x="107" y="135"/>
                    <a:pt x="108" y="131"/>
                  </a:cubicBezTo>
                  <a:cubicBezTo>
                    <a:pt x="109" y="128"/>
                    <a:pt x="111" y="128"/>
                    <a:pt x="114" y="129"/>
                  </a:cubicBezTo>
                  <a:cubicBezTo>
                    <a:pt x="116" y="129"/>
                    <a:pt x="118" y="128"/>
                    <a:pt x="118" y="126"/>
                  </a:cubicBezTo>
                  <a:cubicBezTo>
                    <a:pt x="118" y="124"/>
                    <a:pt x="123" y="125"/>
                    <a:pt x="128" y="122"/>
                  </a:cubicBezTo>
                  <a:cubicBezTo>
                    <a:pt x="132" y="119"/>
                    <a:pt x="134" y="117"/>
                    <a:pt x="136" y="119"/>
                  </a:cubicBezTo>
                  <a:cubicBezTo>
                    <a:pt x="138" y="120"/>
                    <a:pt x="149" y="120"/>
                    <a:pt x="150" y="119"/>
                  </a:cubicBezTo>
                  <a:cubicBezTo>
                    <a:pt x="152" y="119"/>
                    <a:pt x="155" y="116"/>
                    <a:pt x="159" y="116"/>
                  </a:cubicBezTo>
                  <a:cubicBezTo>
                    <a:pt x="163" y="117"/>
                    <a:pt x="173" y="115"/>
                    <a:pt x="177" y="115"/>
                  </a:cubicBezTo>
                  <a:cubicBezTo>
                    <a:pt x="181" y="115"/>
                    <a:pt x="183" y="111"/>
                    <a:pt x="184" y="110"/>
                  </a:cubicBezTo>
                  <a:cubicBezTo>
                    <a:pt x="185" y="108"/>
                    <a:pt x="186" y="102"/>
                    <a:pt x="188" y="101"/>
                  </a:cubicBezTo>
                  <a:cubicBezTo>
                    <a:pt x="189" y="100"/>
                    <a:pt x="189" y="79"/>
                    <a:pt x="188" y="71"/>
                  </a:cubicBezTo>
                  <a:cubicBezTo>
                    <a:pt x="184" y="72"/>
                    <a:pt x="179" y="73"/>
                    <a:pt x="179" y="73"/>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52" name="Freeform 34"/>
            <p:cNvSpPr>
              <a:spLocks noChangeArrowheads="1"/>
            </p:cNvSpPr>
            <p:nvPr/>
          </p:nvSpPr>
          <p:spPr bwMode="auto">
            <a:xfrm>
              <a:off x="3529013" y="2139950"/>
              <a:ext cx="176213" cy="125413"/>
            </a:xfrm>
            <a:custGeom>
              <a:avLst/>
              <a:gdLst>
                <a:gd name="T0" fmla="*/ 2147483647 w 92"/>
                <a:gd name="T1" fmla="*/ 2147483647 h 66"/>
                <a:gd name="T2" fmla="*/ 2147483647 w 92"/>
                <a:gd name="T3" fmla="*/ 2147483647 h 66"/>
                <a:gd name="T4" fmla="*/ 2147483647 w 92"/>
                <a:gd name="T5" fmla="*/ 2147483647 h 66"/>
                <a:gd name="T6" fmla="*/ 2147483647 w 92"/>
                <a:gd name="T7" fmla="*/ 2147483647 h 66"/>
                <a:gd name="T8" fmla="*/ 2147483647 w 92"/>
                <a:gd name="T9" fmla="*/ 2147483647 h 66"/>
                <a:gd name="T10" fmla="*/ 2147483647 w 92"/>
                <a:gd name="T11" fmla="*/ 2147483647 h 66"/>
                <a:gd name="T12" fmla="*/ 2147483647 w 92"/>
                <a:gd name="T13" fmla="*/ 2147483647 h 66"/>
                <a:gd name="T14" fmla="*/ 2147483647 w 92"/>
                <a:gd name="T15" fmla="*/ 2147483647 h 66"/>
                <a:gd name="T16" fmla="*/ 2147483647 w 92"/>
                <a:gd name="T17" fmla="*/ 2147483647 h 66"/>
                <a:gd name="T18" fmla="*/ 2147483647 w 92"/>
                <a:gd name="T19" fmla="*/ 2147483647 h 66"/>
                <a:gd name="T20" fmla="*/ 2147483647 w 92"/>
                <a:gd name="T21" fmla="*/ 2147483647 h 66"/>
                <a:gd name="T22" fmla="*/ 2147483647 w 92"/>
                <a:gd name="T23" fmla="*/ 2147483647 h 66"/>
                <a:gd name="T24" fmla="*/ 2147483647 w 92"/>
                <a:gd name="T25" fmla="*/ 2147483647 h 66"/>
                <a:gd name="T26" fmla="*/ 2147483647 w 92"/>
                <a:gd name="T27" fmla="*/ 2147483647 h 66"/>
                <a:gd name="T28" fmla="*/ 2147483647 w 92"/>
                <a:gd name="T29" fmla="*/ 2147483647 h 66"/>
                <a:gd name="T30" fmla="*/ 2147483647 w 92"/>
                <a:gd name="T31" fmla="*/ 2147483647 h 66"/>
                <a:gd name="T32" fmla="*/ 2147483647 w 92"/>
                <a:gd name="T33" fmla="*/ 2147483647 h 66"/>
                <a:gd name="T34" fmla="*/ 2147483647 w 92"/>
                <a:gd name="T35" fmla="*/ 2147483647 h 66"/>
                <a:gd name="T36" fmla="*/ 2147483647 w 92"/>
                <a:gd name="T37" fmla="*/ 2147483647 h 66"/>
                <a:gd name="T38" fmla="*/ 2147483647 w 92"/>
                <a:gd name="T39" fmla="*/ 2147483647 h 66"/>
                <a:gd name="T40" fmla="*/ 0 w 92"/>
                <a:gd name="T41" fmla="*/ 2147483647 h 66"/>
                <a:gd name="T42" fmla="*/ 2147483647 w 92"/>
                <a:gd name="T43" fmla="*/ 2147483647 h 66"/>
                <a:gd name="T44" fmla="*/ 2147483647 w 92"/>
                <a:gd name="T45" fmla="*/ 2147483647 h 66"/>
                <a:gd name="T46" fmla="*/ 2147483647 w 92"/>
                <a:gd name="T47" fmla="*/ 2147483647 h 66"/>
                <a:gd name="T48" fmla="*/ 2147483647 w 92"/>
                <a:gd name="T49" fmla="*/ 2147483647 h 66"/>
                <a:gd name="T50" fmla="*/ 2147483647 w 92"/>
                <a:gd name="T51" fmla="*/ 2147483647 h 66"/>
                <a:gd name="T52" fmla="*/ 2147483647 w 92"/>
                <a:gd name="T53" fmla="*/ 2147483647 h 66"/>
                <a:gd name="T54" fmla="*/ 2147483647 w 92"/>
                <a:gd name="T55" fmla="*/ 2147483647 h 66"/>
                <a:gd name="T56" fmla="*/ 2147483647 w 92"/>
                <a:gd name="T57" fmla="*/ 2147483647 h 66"/>
                <a:gd name="T58" fmla="*/ 2147483647 w 92"/>
                <a:gd name="T59" fmla="*/ 2147483647 h 66"/>
                <a:gd name="T60" fmla="*/ 2147483647 w 92"/>
                <a:gd name="T61" fmla="*/ 2147483647 h 66"/>
                <a:gd name="T62" fmla="*/ 2147483647 w 92"/>
                <a:gd name="T63" fmla="*/ 2147483647 h 66"/>
                <a:gd name="T64" fmla="*/ 2147483647 w 92"/>
                <a:gd name="T65" fmla="*/ 2147483647 h 6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w 92"/>
                <a:gd name="T100" fmla="*/ 0 h 66"/>
                <a:gd name="T101" fmla="*/ 92 w 92"/>
                <a:gd name="T102" fmla="*/ 66 h 6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T99" t="T100" r="T101" b="T102"/>
              <a:pathLst>
                <a:path w="92" h="66">
                  <a:moveTo>
                    <a:pt x="92" y="37"/>
                  </a:moveTo>
                  <a:cubicBezTo>
                    <a:pt x="90" y="35"/>
                    <a:pt x="88" y="35"/>
                    <a:pt x="87" y="35"/>
                  </a:cubicBezTo>
                  <a:cubicBezTo>
                    <a:pt x="86" y="35"/>
                    <a:pt x="87" y="30"/>
                    <a:pt x="86" y="29"/>
                  </a:cubicBezTo>
                  <a:cubicBezTo>
                    <a:pt x="86" y="28"/>
                    <a:pt x="83" y="30"/>
                    <a:pt x="81" y="30"/>
                  </a:cubicBezTo>
                  <a:cubicBezTo>
                    <a:pt x="79" y="29"/>
                    <a:pt x="78" y="26"/>
                    <a:pt x="76" y="26"/>
                  </a:cubicBezTo>
                  <a:cubicBezTo>
                    <a:pt x="74" y="26"/>
                    <a:pt x="74" y="24"/>
                    <a:pt x="74" y="21"/>
                  </a:cubicBezTo>
                  <a:cubicBezTo>
                    <a:pt x="74" y="19"/>
                    <a:pt x="71" y="17"/>
                    <a:pt x="69" y="15"/>
                  </a:cubicBezTo>
                  <a:cubicBezTo>
                    <a:pt x="67" y="14"/>
                    <a:pt x="66" y="10"/>
                    <a:pt x="65" y="9"/>
                  </a:cubicBezTo>
                  <a:cubicBezTo>
                    <a:pt x="64" y="8"/>
                    <a:pt x="65" y="5"/>
                    <a:pt x="65" y="3"/>
                  </a:cubicBezTo>
                  <a:cubicBezTo>
                    <a:pt x="62" y="3"/>
                    <a:pt x="59" y="2"/>
                    <a:pt x="58" y="2"/>
                  </a:cubicBezTo>
                  <a:cubicBezTo>
                    <a:pt x="56" y="0"/>
                    <a:pt x="54" y="2"/>
                    <a:pt x="50" y="5"/>
                  </a:cubicBezTo>
                  <a:cubicBezTo>
                    <a:pt x="45" y="8"/>
                    <a:pt x="40" y="7"/>
                    <a:pt x="40" y="9"/>
                  </a:cubicBezTo>
                  <a:cubicBezTo>
                    <a:pt x="40" y="11"/>
                    <a:pt x="38" y="12"/>
                    <a:pt x="36" y="12"/>
                  </a:cubicBezTo>
                  <a:cubicBezTo>
                    <a:pt x="33" y="11"/>
                    <a:pt x="31" y="11"/>
                    <a:pt x="30" y="14"/>
                  </a:cubicBezTo>
                  <a:cubicBezTo>
                    <a:pt x="29" y="18"/>
                    <a:pt x="26" y="16"/>
                    <a:pt x="25" y="20"/>
                  </a:cubicBezTo>
                  <a:cubicBezTo>
                    <a:pt x="25" y="24"/>
                    <a:pt x="21" y="21"/>
                    <a:pt x="18" y="19"/>
                  </a:cubicBezTo>
                  <a:cubicBezTo>
                    <a:pt x="15" y="18"/>
                    <a:pt x="15" y="28"/>
                    <a:pt x="15" y="28"/>
                  </a:cubicBezTo>
                  <a:cubicBezTo>
                    <a:pt x="15" y="28"/>
                    <a:pt x="13" y="30"/>
                    <a:pt x="11" y="35"/>
                  </a:cubicBezTo>
                  <a:cubicBezTo>
                    <a:pt x="9" y="39"/>
                    <a:pt x="4" y="38"/>
                    <a:pt x="2" y="39"/>
                  </a:cubicBezTo>
                  <a:cubicBezTo>
                    <a:pt x="0" y="39"/>
                    <a:pt x="4" y="44"/>
                    <a:pt x="3" y="46"/>
                  </a:cubicBezTo>
                  <a:cubicBezTo>
                    <a:pt x="2" y="47"/>
                    <a:pt x="1" y="51"/>
                    <a:pt x="0" y="55"/>
                  </a:cubicBezTo>
                  <a:cubicBezTo>
                    <a:pt x="2" y="55"/>
                    <a:pt x="4" y="57"/>
                    <a:pt x="5" y="58"/>
                  </a:cubicBezTo>
                  <a:cubicBezTo>
                    <a:pt x="6" y="60"/>
                    <a:pt x="12" y="66"/>
                    <a:pt x="15" y="63"/>
                  </a:cubicBezTo>
                  <a:cubicBezTo>
                    <a:pt x="18" y="60"/>
                    <a:pt x="26" y="59"/>
                    <a:pt x="28" y="61"/>
                  </a:cubicBezTo>
                  <a:cubicBezTo>
                    <a:pt x="30" y="63"/>
                    <a:pt x="32" y="62"/>
                    <a:pt x="32" y="60"/>
                  </a:cubicBezTo>
                  <a:cubicBezTo>
                    <a:pt x="32" y="58"/>
                    <a:pt x="29" y="51"/>
                    <a:pt x="30" y="49"/>
                  </a:cubicBezTo>
                  <a:cubicBezTo>
                    <a:pt x="31" y="47"/>
                    <a:pt x="57" y="48"/>
                    <a:pt x="58" y="50"/>
                  </a:cubicBezTo>
                  <a:cubicBezTo>
                    <a:pt x="59" y="51"/>
                    <a:pt x="59" y="46"/>
                    <a:pt x="63" y="47"/>
                  </a:cubicBezTo>
                  <a:cubicBezTo>
                    <a:pt x="66" y="47"/>
                    <a:pt x="71" y="49"/>
                    <a:pt x="73" y="48"/>
                  </a:cubicBezTo>
                  <a:cubicBezTo>
                    <a:pt x="75" y="47"/>
                    <a:pt x="77" y="44"/>
                    <a:pt x="79" y="44"/>
                  </a:cubicBezTo>
                  <a:cubicBezTo>
                    <a:pt x="81" y="44"/>
                    <a:pt x="87" y="43"/>
                    <a:pt x="89" y="42"/>
                  </a:cubicBezTo>
                  <a:cubicBezTo>
                    <a:pt x="90" y="40"/>
                    <a:pt x="92" y="40"/>
                    <a:pt x="92" y="37"/>
                  </a:cubicBezTo>
                  <a:cubicBezTo>
                    <a:pt x="92" y="37"/>
                    <a:pt x="92" y="37"/>
                    <a:pt x="92" y="37"/>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53" name="Freeform 35"/>
            <p:cNvSpPr>
              <a:spLocks noChangeArrowheads="1"/>
            </p:cNvSpPr>
            <p:nvPr/>
          </p:nvSpPr>
          <p:spPr bwMode="auto">
            <a:xfrm>
              <a:off x="3651250" y="1952625"/>
              <a:ext cx="336550" cy="261938"/>
            </a:xfrm>
            <a:custGeom>
              <a:avLst/>
              <a:gdLst>
                <a:gd name="T0" fmla="*/ 2147483647 w 176"/>
                <a:gd name="T1" fmla="*/ 2147483647 h 137"/>
                <a:gd name="T2" fmla="*/ 2147483647 w 176"/>
                <a:gd name="T3" fmla="*/ 2147483647 h 137"/>
                <a:gd name="T4" fmla="*/ 2147483647 w 176"/>
                <a:gd name="T5" fmla="*/ 2147483647 h 137"/>
                <a:gd name="T6" fmla="*/ 2147483647 w 176"/>
                <a:gd name="T7" fmla="*/ 2147483647 h 137"/>
                <a:gd name="T8" fmla="*/ 2147483647 w 176"/>
                <a:gd name="T9" fmla="*/ 0 h 137"/>
                <a:gd name="T10" fmla="*/ 2147483647 w 176"/>
                <a:gd name="T11" fmla="*/ 2147483647 h 137"/>
                <a:gd name="T12" fmla="*/ 2147483647 w 176"/>
                <a:gd name="T13" fmla="*/ 2147483647 h 137"/>
                <a:gd name="T14" fmla="*/ 2147483647 w 176"/>
                <a:gd name="T15" fmla="*/ 2147483647 h 137"/>
                <a:gd name="T16" fmla="*/ 2147483647 w 176"/>
                <a:gd name="T17" fmla="*/ 2147483647 h 137"/>
                <a:gd name="T18" fmla="*/ 2147483647 w 176"/>
                <a:gd name="T19" fmla="*/ 2147483647 h 137"/>
                <a:gd name="T20" fmla="*/ 2147483647 w 176"/>
                <a:gd name="T21" fmla="*/ 2147483647 h 137"/>
                <a:gd name="T22" fmla="*/ 2147483647 w 176"/>
                <a:gd name="T23" fmla="*/ 2147483647 h 137"/>
                <a:gd name="T24" fmla="*/ 2147483647 w 176"/>
                <a:gd name="T25" fmla="*/ 2147483647 h 137"/>
                <a:gd name="T26" fmla="*/ 2147483647 w 176"/>
                <a:gd name="T27" fmla="*/ 2147483647 h 137"/>
                <a:gd name="T28" fmla="*/ 2147483647 w 176"/>
                <a:gd name="T29" fmla="*/ 2147483647 h 137"/>
                <a:gd name="T30" fmla="*/ 2147483647 w 176"/>
                <a:gd name="T31" fmla="*/ 2147483647 h 137"/>
                <a:gd name="T32" fmla="*/ 2147483647 w 176"/>
                <a:gd name="T33" fmla="*/ 2147483647 h 137"/>
                <a:gd name="T34" fmla="*/ 2147483647 w 176"/>
                <a:gd name="T35" fmla="*/ 2147483647 h 137"/>
                <a:gd name="T36" fmla="*/ 2147483647 w 176"/>
                <a:gd name="T37" fmla="*/ 2147483647 h 137"/>
                <a:gd name="T38" fmla="*/ 2147483647 w 176"/>
                <a:gd name="T39" fmla="*/ 2147483647 h 137"/>
                <a:gd name="T40" fmla="*/ 2147483647 w 176"/>
                <a:gd name="T41" fmla="*/ 2147483647 h 137"/>
                <a:gd name="T42" fmla="*/ 2147483647 w 176"/>
                <a:gd name="T43" fmla="*/ 2147483647 h 137"/>
                <a:gd name="T44" fmla="*/ 2147483647 w 176"/>
                <a:gd name="T45" fmla="*/ 2147483647 h 137"/>
                <a:gd name="T46" fmla="*/ 2147483647 w 176"/>
                <a:gd name="T47" fmla="*/ 2147483647 h 137"/>
                <a:gd name="T48" fmla="*/ 2147483647 w 176"/>
                <a:gd name="T49" fmla="*/ 2147483647 h 137"/>
                <a:gd name="T50" fmla="*/ 2147483647 w 176"/>
                <a:gd name="T51" fmla="*/ 2147483647 h 137"/>
                <a:gd name="T52" fmla="*/ 2147483647 w 176"/>
                <a:gd name="T53" fmla="*/ 2147483647 h 137"/>
                <a:gd name="T54" fmla="*/ 2147483647 w 176"/>
                <a:gd name="T55" fmla="*/ 2147483647 h 137"/>
                <a:gd name="T56" fmla="*/ 2147483647 w 176"/>
                <a:gd name="T57" fmla="*/ 2147483647 h 137"/>
                <a:gd name="T58" fmla="*/ 2147483647 w 176"/>
                <a:gd name="T59" fmla="*/ 2147483647 h 137"/>
                <a:gd name="T60" fmla="*/ 2147483647 w 176"/>
                <a:gd name="T61" fmla="*/ 2147483647 h 137"/>
                <a:gd name="T62" fmla="*/ 2147483647 w 176"/>
                <a:gd name="T63" fmla="*/ 2147483647 h 137"/>
                <a:gd name="T64" fmla="*/ 2147483647 w 176"/>
                <a:gd name="T65" fmla="*/ 2147483647 h 137"/>
                <a:gd name="T66" fmla="*/ 2147483647 w 176"/>
                <a:gd name="T67" fmla="*/ 2147483647 h 137"/>
                <a:gd name="T68" fmla="*/ 2147483647 w 176"/>
                <a:gd name="T69" fmla="*/ 2147483647 h 137"/>
                <a:gd name="T70" fmla="*/ 2147483647 w 176"/>
                <a:gd name="T71" fmla="*/ 2147483647 h 137"/>
                <a:gd name="T72" fmla="*/ 2147483647 w 176"/>
                <a:gd name="T73" fmla="*/ 2147483647 h 137"/>
                <a:gd name="T74" fmla="*/ 2147483647 w 176"/>
                <a:gd name="T75" fmla="*/ 2147483647 h 137"/>
                <a:gd name="T76" fmla="*/ 2147483647 w 176"/>
                <a:gd name="T77" fmla="*/ 2147483647 h 137"/>
                <a:gd name="T78" fmla="*/ 2147483647 w 176"/>
                <a:gd name="T79" fmla="*/ 2147483647 h 137"/>
                <a:gd name="T80" fmla="*/ 2147483647 w 176"/>
                <a:gd name="T81" fmla="*/ 2147483647 h 137"/>
                <a:gd name="T82" fmla="*/ 2147483647 w 176"/>
                <a:gd name="T83" fmla="*/ 2147483647 h 137"/>
                <a:gd name="T84" fmla="*/ 2147483647 w 176"/>
                <a:gd name="T85" fmla="*/ 2147483647 h 137"/>
                <a:gd name="T86" fmla="*/ 2147483647 w 176"/>
                <a:gd name="T87" fmla="*/ 2147483647 h 137"/>
                <a:gd name="T88" fmla="*/ 2147483647 w 176"/>
                <a:gd name="T89" fmla="*/ 2147483647 h 137"/>
                <a:gd name="T90" fmla="*/ 2147483647 w 176"/>
                <a:gd name="T91" fmla="*/ 2147483647 h 137"/>
                <a:gd name="T92" fmla="*/ 2147483647 w 176"/>
                <a:gd name="T93" fmla="*/ 2147483647 h 13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76"/>
                <a:gd name="T142" fmla="*/ 0 h 137"/>
                <a:gd name="T143" fmla="*/ 176 w 176"/>
                <a:gd name="T144" fmla="*/ 137 h 13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76" h="137">
                  <a:moveTo>
                    <a:pt x="168" y="20"/>
                  </a:moveTo>
                  <a:cubicBezTo>
                    <a:pt x="168" y="18"/>
                    <a:pt x="167" y="11"/>
                    <a:pt x="167" y="5"/>
                  </a:cubicBezTo>
                  <a:cubicBezTo>
                    <a:pt x="158" y="10"/>
                    <a:pt x="158" y="10"/>
                    <a:pt x="158" y="10"/>
                  </a:cubicBezTo>
                  <a:cubicBezTo>
                    <a:pt x="158" y="10"/>
                    <a:pt x="156" y="6"/>
                    <a:pt x="151" y="3"/>
                  </a:cubicBezTo>
                  <a:cubicBezTo>
                    <a:pt x="146" y="0"/>
                    <a:pt x="134" y="0"/>
                    <a:pt x="134" y="0"/>
                  </a:cubicBezTo>
                  <a:cubicBezTo>
                    <a:pt x="86" y="30"/>
                    <a:pt x="86" y="30"/>
                    <a:pt x="86" y="30"/>
                  </a:cubicBezTo>
                  <a:cubicBezTo>
                    <a:pt x="65" y="46"/>
                    <a:pt x="65" y="46"/>
                    <a:pt x="65" y="46"/>
                  </a:cubicBezTo>
                  <a:cubicBezTo>
                    <a:pt x="65" y="46"/>
                    <a:pt x="52" y="51"/>
                    <a:pt x="48" y="52"/>
                  </a:cubicBezTo>
                  <a:cubicBezTo>
                    <a:pt x="47" y="52"/>
                    <a:pt x="47" y="52"/>
                    <a:pt x="46" y="52"/>
                  </a:cubicBezTo>
                  <a:cubicBezTo>
                    <a:pt x="47" y="60"/>
                    <a:pt x="47" y="81"/>
                    <a:pt x="46" y="82"/>
                  </a:cubicBezTo>
                  <a:cubicBezTo>
                    <a:pt x="44" y="83"/>
                    <a:pt x="43" y="89"/>
                    <a:pt x="42" y="91"/>
                  </a:cubicBezTo>
                  <a:cubicBezTo>
                    <a:pt x="41" y="92"/>
                    <a:pt x="39" y="96"/>
                    <a:pt x="35" y="96"/>
                  </a:cubicBezTo>
                  <a:cubicBezTo>
                    <a:pt x="31" y="96"/>
                    <a:pt x="21" y="98"/>
                    <a:pt x="17" y="97"/>
                  </a:cubicBezTo>
                  <a:cubicBezTo>
                    <a:pt x="13" y="97"/>
                    <a:pt x="10" y="100"/>
                    <a:pt x="8" y="100"/>
                  </a:cubicBezTo>
                  <a:cubicBezTo>
                    <a:pt x="8" y="101"/>
                    <a:pt x="4" y="101"/>
                    <a:pt x="1" y="101"/>
                  </a:cubicBezTo>
                  <a:cubicBezTo>
                    <a:pt x="1" y="103"/>
                    <a:pt x="0" y="106"/>
                    <a:pt x="1" y="107"/>
                  </a:cubicBezTo>
                  <a:cubicBezTo>
                    <a:pt x="2" y="108"/>
                    <a:pt x="3" y="112"/>
                    <a:pt x="5" y="113"/>
                  </a:cubicBezTo>
                  <a:cubicBezTo>
                    <a:pt x="7" y="115"/>
                    <a:pt x="10" y="117"/>
                    <a:pt x="10" y="119"/>
                  </a:cubicBezTo>
                  <a:cubicBezTo>
                    <a:pt x="10" y="122"/>
                    <a:pt x="10" y="124"/>
                    <a:pt x="12" y="124"/>
                  </a:cubicBezTo>
                  <a:cubicBezTo>
                    <a:pt x="14" y="124"/>
                    <a:pt x="15" y="127"/>
                    <a:pt x="17" y="128"/>
                  </a:cubicBezTo>
                  <a:cubicBezTo>
                    <a:pt x="19" y="128"/>
                    <a:pt x="22" y="126"/>
                    <a:pt x="22" y="127"/>
                  </a:cubicBezTo>
                  <a:cubicBezTo>
                    <a:pt x="23" y="128"/>
                    <a:pt x="22" y="133"/>
                    <a:pt x="23" y="133"/>
                  </a:cubicBezTo>
                  <a:cubicBezTo>
                    <a:pt x="24" y="133"/>
                    <a:pt x="26" y="133"/>
                    <a:pt x="28" y="135"/>
                  </a:cubicBezTo>
                  <a:cubicBezTo>
                    <a:pt x="27" y="132"/>
                    <a:pt x="28" y="129"/>
                    <a:pt x="32" y="130"/>
                  </a:cubicBezTo>
                  <a:cubicBezTo>
                    <a:pt x="35" y="131"/>
                    <a:pt x="32" y="134"/>
                    <a:pt x="35" y="135"/>
                  </a:cubicBezTo>
                  <a:cubicBezTo>
                    <a:pt x="38" y="137"/>
                    <a:pt x="40" y="136"/>
                    <a:pt x="40" y="133"/>
                  </a:cubicBezTo>
                  <a:cubicBezTo>
                    <a:pt x="40" y="131"/>
                    <a:pt x="44" y="126"/>
                    <a:pt x="45" y="125"/>
                  </a:cubicBezTo>
                  <a:cubicBezTo>
                    <a:pt x="46" y="124"/>
                    <a:pt x="46" y="118"/>
                    <a:pt x="48" y="116"/>
                  </a:cubicBezTo>
                  <a:cubicBezTo>
                    <a:pt x="50" y="115"/>
                    <a:pt x="56" y="116"/>
                    <a:pt x="58" y="116"/>
                  </a:cubicBezTo>
                  <a:cubicBezTo>
                    <a:pt x="60" y="117"/>
                    <a:pt x="62" y="112"/>
                    <a:pt x="65" y="114"/>
                  </a:cubicBezTo>
                  <a:cubicBezTo>
                    <a:pt x="67" y="116"/>
                    <a:pt x="72" y="114"/>
                    <a:pt x="74" y="117"/>
                  </a:cubicBezTo>
                  <a:cubicBezTo>
                    <a:pt x="76" y="119"/>
                    <a:pt x="77" y="125"/>
                    <a:pt x="80" y="123"/>
                  </a:cubicBezTo>
                  <a:cubicBezTo>
                    <a:pt x="83" y="121"/>
                    <a:pt x="87" y="120"/>
                    <a:pt x="89" y="120"/>
                  </a:cubicBezTo>
                  <a:cubicBezTo>
                    <a:pt x="91" y="120"/>
                    <a:pt x="96" y="124"/>
                    <a:pt x="98" y="125"/>
                  </a:cubicBezTo>
                  <a:cubicBezTo>
                    <a:pt x="100" y="125"/>
                    <a:pt x="107" y="126"/>
                    <a:pt x="109" y="125"/>
                  </a:cubicBezTo>
                  <a:cubicBezTo>
                    <a:pt x="111" y="123"/>
                    <a:pt x="114" y="119"/>
                    <a:pt x="117" y="119"/>
                  </a:cubicBezTo>
                  <a:cubicBezTo>
                    <a:pt x="120" y="120"/>
                    <a:pt x="130" y="119"/>
                    <a:pt x="132" y="120"/>
                  </a:cubicBezTo>
                  <a:cubicBezTo>
                    <a:pt x="134" y="121"/>
                    <a:pt x="138" y="123"/>
                    <a:pt x="141" y="122"/>
                  </a:cubicBezTo>
                  <a:cubicBezTo>
                    <a:pt x="144" y="121"/>
                    <a:pt x="147" y="115"/>
                    <a:pt x="149" y="115"/>
                  </a:cubicBezTo>
                  <a:cubicBezTo>
                    <a:pt x="150" y="114"/>
                    <a:pt x="150" y="114"/>
                    <a:pt x="151" y="114"/>
                  </a:cubicBezTo>
                  <a:cubicBezTo>
                    <a:pt x="151" y="113"/>
                    <a:pt x="151" y="112"/>
                    <a:pt x="151" y="111"/>
                  </a:cubicBezTo>
                  <a:cubicBezTo>
                    <a:pt x="151" y="105"/>
                    <a:pt x="152" y="107"/>
                    <a:pt x="153" y="101"/>
                  </a:cubicBezTo>
                  <a:cubicBezTo>
                    <a:pt x="154" y="95"/>
                    <a:pt x="170" y="80"/>
                    <a:pt x="171" y="79"/>
                  </a:cubicBezTo>
                  <a:cubicBezTo>
                    <a:pt x="172" y="78"/>
                    <a:pt x="172" y="54"/>
                    <a:pt x="172" y="51"/>
                  </a:cubicBezTo>
                  <a:cubicBezTo>
                    <a:pt x="172" y="47"/>
                    <a:pt x="173" y="43"/>
                    <a:pt x="174" y="39"/>
                  </a:cubicBezTo>
                  <a:cubicBezTo>
                    <a:pt x="176" y="34"/>
                    <a:pt x="172" y="34"/>
                    <a:pt x="172" y="30"/>
                  </a:cubicBezTo>
                  <a:cubicBezTo>
                    <a:pt x="173" y="26"/>
                    <a:pt x="168" y="22"/>
                    <a:pt x="168" y="2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54" name="Freeform 36"/>
            <p:cNvSpPr>
              <a:spLocks noChangeArrowheads="1"/>
            </p:cNvSpPr>
            <p:nvPr/>
          </p:nvSpPr>
          <p:spPr bwMode="auto">
            <a:xfrm>
              <a:off x="3940175" y="1952625"/>
              <a:ext cx="215900" cy="357188"/>
            </a:xfrm>
            <a:custGeom>
              <a:avLst/>
              <a:gdLst>
                <a:gd name="T0" fmla="*/ 2147483647 w 113"/>
                <a:gd name="T1" fmla="*/ 2147483647 h 187"/>
                <a:gd name="T2" fmla="*/ 2147483647 w 113"/>
                <a:gd name="T3" fmla="*/ 0 h 187"/>
                <a:gd name="T4" fmla="*/ 2147483647 w 113"/>
                <a:gd name="T5" fmla="*/ 2147483647 h 187"/>
                <a:gd name="T6" fmla="*/ 2147483647 w 113"/>
                <a:gd name="T7" fmla="*/ 2147483647 h 187"/>
                <a:gd name="T8" fmla="*/ 2147483647 w 113"/>
                <a:gd name="T9" fmla="*/ 2147483647 h 187"/>
                <a:gd name="T10" fmla="*/ 2147483647 w 113"/>
                <a:gd name="T11" fmla="*/ 2147483647 h 187"/>
                <a:gd name="T12" fmla="*/ 2147483647 w 113"/>
                <a:gd name="T13" fmla="*/ 2147483647 h 187"/>
                <a:gd name="T14" fmla="*/ 2147483647 w 113"/>
                <a:gd name="T15" fmla="*/ 2147483647 h 187"/>
                <a:gd name="T16" fmla="*/ 2147483647 w 113"/>
                <a:gd name="T17" fmla="*/ 2147483647 h 187"/>
                <a:gd name="T18" fmla="*/ 0 w 113"/>
                <a:gd name="T19" fmla="*/ 2147483647 h 187"/>
                <a:gd name="T20" fmla="*/ 0 w 113"/>
                <a:gd name="T21" fmla="*/ 2147483647 h 187"/>
                <a:gd name="T22" fmla="*/ 2147483647 w 113"/>
                <a:gd name="T23" fmla="*/ 2147483647 h 187"/>
                <a:gd name="T24" fmla="*/ 2147483647 w 113"/>
                <a:gd name="T25" fmla="*/ 2147483647 h 187"/>
                <a:gd name="T26" fmla="*/ 2147483647 w 113"/>
                <a:gd name="T27" fmla="*/ 2147483647 h 187"/>
                <a:gd name="T28" fmla="*/ 2147483647 w 113"/>
                <a:gd name="T29" fmla="*/ 2147483647 h 187"/>
                <a:gd name="T30" fmla="*/ 2147483647 w 113"/>
                <a:gd name="T31" fmla="*/ 2147483647 h 187"/>
                <a:gd name="T32" fmla="*/ 2147483647 w 113"/>
                <a:gd name="T33" fmla="*/ 2147483647 h 187"/>
                <a:gd name="T34" fmla="*/ 2147483647 w 113"/>
                <a:gd name="T35" fmla="*/ 2147483647 h 187"/>
                <a:gd name="T36" fmla="*/ 2147483647 w 113"/>
                <a:gd name="T37" fmla="*/ 2147483647 h 187"/>
                <a:gd name="T38" fmla="*/ 2147483647 w 113"/>
                <a:gd name="T39" fmla="*/ 2147483647 h 187"/>
                <a:gd name="T40" fmla="*/ 2147483647 w 113"/>
                <a:gd name="T41" fmla="*/ 2147483647 h 187"/>
                <a:gd name="T42" fmla="*/ 2147483647 w 113"/>
                <a:gd name="T43" fmla="*/ 2147483647 h 187"/>
                <a:gd name="T44" fmla="*/ 2147483647 w 113"/>
                <a:gd name="T45" fmla="*/ 2147483647 h 187"/>
                <a:gd name="T46" fmla="*/ 2147483647 w 113"/>
                <a:gd name="T47" fmla="*/ 2147483647 h 187"/>
                <a:gd name="T48" fmla="*/ 2147483647 w 113"/>
                <a:gd name="T49" fmla="*/ 2147483647 h 187"/>
                <a:gd name="T50" fmla="*/ 2147483647 w 113"/>
                <a:gd name="T51" fmla="*/ 2147483647 h 187"/>
                <a:gd name="T52" fmla="*/ 2147483647 w 113"/>
                <a:gd name="T53" fmla="*/ 2147483647 h 187"/>
                <a:gd name="T54" fmla="*/ 2147483647 w 113"/>
                <a:gd name="T55" fmla="*/ 2147483647 h 187"/>
                <a:gd name="T56" fmla="*/ 2147483647 w 113"/>
                <a:gd name="T57" fmla="*/ 2147483647 h 187"/>
                <a:gd name="T58" fmla="*/ 2147483647 w 113"/>
                <a:gd name="T59" fmla="*/ 2147483647 h 187"/>
                <a:gd name="T60" fmla="*/ 2147483647 w 113"/>
                <a:gd name="T61" fmla="*/ 2147483647 h 187"/>
                <a:gd name="T62" fmla="*/ 2147483647 w 113"/>
                <a:gd name="T63" fmla="*/ 2147483647 h 187"/>
                <a:gd name="T64" fmla="*/ 2147483647 w 113"/>
                <a:gd name="T65" fmla="*/ 2147483647 h 187"/>
                <a:gd name="T66" fmla="*/ 2147483647 w 113"/>
                <a:gd name="T67" fmla="*/ 2147483647 h 187"/>
                <a:gd name="T68" fmla="*/ 2147483647 w 113"/>
                <a:gd name="T69" fmla="*/ 2147483647 h 187"/>
                <a:gd name="T70" fmla="*/ 2147483647 w 113"/>
                <a:gd name="T71" fmla="*/ 2147483647 h 187"/>
                <a:gd name="T72" fmla="*/ 2147483647 w 113"/>
                <a:gd name="T73" fmla="*/ 2147483647 h 187"/>
                <a:gd name="T74" fmla="*/ 2147483647 w 113"/>
                <a:gd name="T75" fmla="*/ 2147483647 h 187"/>
                <a:gd name="T76" fmla="*/ 2147483647 w 113"/>
                <a:gd name="T77" fmla="*/ 2147483647 h 187"/>
                <a:gd name="T78" fmla="*/ 2147483647 w 113"/>
                <a:gd name="T79" fmla="*/ 2147483647 h 187"/>
                <a:gd name="T80" fmla="*/ 2147483647 w 113"/>
                <a:gd name="T81" fmla="*/ 2147483647 h 187"/>
                <a:gd name="T82" fmla="*/ 2147483647 w 113"/>
                <a:gd name="T83" fmla="*/ 2147483647 h 18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13"/>
                <a:gd name="T127" fmla="*/ 0 h 187"/>
                <a:gd name="T128" fmla="*/ 113 w 113"/>
                <a:gd name="T129" fmla="*/ 187 h 187"/>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13" h="187">
                  <a:moveTo>
                    <a:pt x="112" y="46"/>
                  </a:moveTo>
                  <a:cubicBezTo>
                    <a:pt x="26" y="0"/>
                    <a:pt x="26" y="0"/>
                    <a:pt x="26" y="0"/>
                  </a:cubicBezTo>
                  <a:cubicBezTo>
                    <a:pt x="16" y="5"/>
                    <a:pt x="16" y="5"/>
                    <a:pt x="16" y="5"/>
                  </a:cubicBezTo>
                  <a:cubicBezTo>
                    <a:pt x="16" y="11"/>
                    <a:pt x="17" y="18"/>
                    <a:pt x="17" y="20"/>
                  </a:cubicBezTo>
                  <a:cubicBezTo>
                    <a:pt x="17" y="22"/>
                    <a:pt x="22" y="26"/>
                    <a:pt x="21" y="30"/>
                  </a:cubicBezTo>
                  <a:cubicBezTo>
                    <a:pt x="21" y="34"/>
                    <a:pt x="25" y="34"/>
                    <a:pt x="23" y="39"/>
                  </a:cubicBezTo>
                  <a:cubicBezTo>
                    <a:pt x="22" y="43"/>
                    <a:pt x="21" y="47"/>
                    <a:pt x="21" y="51"/>
                  </a:cubicBezTo>
                  <a:cubicBezTo>
                    <a:pt x="21" y="54"/>
                    <a:pt x="21" y="78"/>
                    <a:pt x="20" y="79"/>
                  </a:cubicBezTo>
                  <a:cubicBezTo>
                    <a:pt x="19" y="80"/>
                    <a:pt x="3" y="95"/>
                    <a:pt x="2" y="101"/>
                  </a:cubicBezTo>
                  <a:cubicBezTo>
                    <a:pt x="1" y="107"/>
                    <a:pt x="0" y="105"/>
                    <a:pt x="0" y="111"/>
                  </a:cubicBezTo>
                  <a:cubicBezTo>
                    <a:pt x="0" y="112"/>
                    <a:pt x="0" y="113"/>
                    <a:pt x="0" y="114"/>
                  </a:cubicBezTo>
                  <a:cubicBezTo>
                    <a:pt x="0" y="115"/>
                    <a:pt x="1" y="116"/>
                    <a:pt x="2" y="117"/>
                  </a:cubicBezTo>
                  <a:cubicBezTo>
                    <a:pt x="4" y="119"/>
                    <a:pt x="4" y="122"/>
                    <a:pt x="7" y="122"/>
                  </a:cubicBezTo>
                  <a:cubicBezTo>
                    <a:pt x="10" y="122"/>
                    <a:pt x="14" y="129"/>
                    <a:pt x="14" y="132"/>
                  </a:cubicBezTo>
                  <a:cubicBezTo>
                    <a:pt x="14" y="135"/>
                    <a:pt x="16" y="137"/>
                    <a:pt x="15" y="142"/>
                  </a:cubicBezTo>
                  <a:cubicBezTo>
                    <a:pt x="15" y="148"/>
                    <a:pt x="18" y="155"/>
                    <a:pt x="20" y="156"/>
                  </a:cubicBezTo>
                  <a:cubicBezTo>
                    <a:pt x="22" y="157"/>
                    <a:pt x="19" y="158"/>
                    <a:pt x="15" y="158"/>
                  </a:cubicBezTo>
                  <a:cubicBezTo>
                    <a:pt x="11" y="158"/>
                    <a:pt x="6" y="158"/>
                    <a:pt x="6" y="159"/>
                  </a:cubicBezTo>
                  <a:cubicBezTo>
                    <a:pt x="6" y="161"/>
                    <a:pt x="4" y="163"/>
                    <a:pt x="8" y="167"/>
                  </a:cubicBezTo>
                  <a:cubicBezTo>
                    <a:pt x="13" y="171"/>
                    <a:pt x="16" y="173"/>
                    <a:pt x="18" y="177"/>
                  </a:cubicBezTo>
                  <a:cubicBezTo>
                    <a:pt x="19" y="181"/>
                    <a:pt x="21" y="185"/>
                    <a:pt x="22" y="186"/>
                  </a:cubicBezTo>
                  <a:cubicBezTo>
                    <a:pt x="23" y="187"/>
                    <a:pt x="26" y="187"/>
                    <a:pt x="28" y="184"/>
                  </a:cubicBezTo>
                  <a:cubicBezTo>
                    <a:pt x="31" y="180"/>
                    <a:pt x="33" y="187"/>
                    <a:pt x="36" y="184"/>
                  </a:cubicBezTo>
                  <a:cubicBezTo>
                    <a:pt x="38" y="181"/>
                    <a:pt x="46" y="181"/>
                    <a:pt x="48" y="180"/>
                  </a:cubicBezTo>
                  <a:cubicBezTo>
                    <a:pt x="50" y="179"/>
                    <a:pt x="56" y="176"/>
                    <a:pt x="58" y="175"/>
                  </a:cubicBezTo>
                  <a:cubicBezTo>
                    <a:pt x="60" y="173"/>
                    <a:pt x="56" y="170"/>
                    <a:pt x="59" y="169"/>
                  </a:cubicBezTo>
                  <a:cubicBezTo>
                    <a:pt x="62" y="167"/>
                    <a:pt x="71" y="170"/>
                    <a:pt x="75" y="165"/>
                  </a:cubicBezTo>
                  <a:cubicBezTo>
                    <a:pt x="78" y="161"/>
                    <a:pt x="84" y="156"/>
                    <a:pt x="86" y="154"/>
                  </a:cubicBezTo>
                  <a:cubicBezTo>
                    <a:pt x="87" y="152"/>
                    <a:pt x="86" y="151"/>
                    <a:pt x="88" y="149"/>
                  </a:cubicBezTo>
                  <a:cubicBezTo>
                    <a:pt x="90" y="146"/>
                    <a:pt x="95" y="144"/>
                    <a:pt x="97" y="145"/>
                  </a:cubicBezTo>
                  <a:cubicBezTo>
                    <a:pt x="98" y="145"/>
                    <a:pt x="99" y="145"/>
                    <a:pt x="99" y="145"/>
                  </a:cubicBezTo>
                  <a:cubicBezTo>
                    <a:pt x="99" y="145"/>
                    <a:pt x="99" y="145"/>
                    <a:pt x="99" y="145"/>
                  </a:cubicBezTo>
                  <a:cubicBezTo>
                    <a:pt x="100" y="140"/>
                    <a:pt x="100" y="140"/>
                    <a:pt x="100" y="140"/>
                  </a:cubicBezTo>
                  <a:cubicBezTo>
                    <a:pt x="100" y="140"/>
                    <a:pt x="95" y="137"/>
                    <a:pt x="95" y="133"/>
                  </a:cubicBezTo>
                  <a:cubicBezTo>
                    <a:pt x="95" y="129"/>
                    <a:pt x="96" y="125"/>
                    <a:pt x="93" y="125"/>
                  </a:cubicBezTo>
                  <a:cubicBezTo>
                    <a:pt x="89" y="125"/>
                    <a:pt x="89" y="121"/>
                    <a:pt x="91" y="118"/>
                  </a:cubicBezTo>
                  <a:cubicBezTo>
                    <a:pt x="94" y="116"/>
                    <a:pt x="87" y="110"/>
                    <a:pt x="92" y="110"/>
                  </a:cubicBezTo>
                  <a:cubicBezTo>
                    <a:pt x="97" y="110"/>
                    <a:pt x="93" y="102"/>
                    <a:pt x="97" y="102"/>
                  </a:cubicBezTo>
                  <a:cubicBezTo>
                    <a:pt x="100" y="101"/>
                    <a:pt x="101" y="98"/>
                    <a:pt x="101" y="95"/>
                  </a:cubicBezTo>
                  <a:cubicBezTo>
                    <a:pt x="101" y="91"/>
                    <a:pt x="109" y="89"/>
                    <a:pt x="111" y="89"/>
                  </a:cubicBezTo>
                  <a:cubicBezTo>
                    <a:pt x="113" y="88"/>
                    <a:pt x="112" y="77"/>
                    <a:pt x="112" y="77"/>
                  </a:cubicBezTo>
                  <a:lnTo>
                    <a:pt x="112" y="46"/>
                  </a:lnTo>
                  <a:close/>
                </a:path>
              </a:pathLst>
            </a:custGeom>
            <a:solidFill>
              <a:schemeClr val="accent1"/>
            </a:solidFill>
            <a:ln w="1">
              <a:solidFill>
                <a:srgbClr val="FFFFFF"/>
              </a:solidFill>
              <a:miter lim="800000"/>
              <a:headEnd/>
              <a:tailEnd/>
            </a:ln>
          </p:spPr>
          <p:txBody>
            <a:bodyPr/>
            <a:lstStyle/>
            <a:p>
              <a:endParaRPr lang="zh-CN" altLang="en-US"/>
            </a:p>
          </p:txBody>
        </p:sp>
        <p:sp>
          <p:nvSpPr>
            <p:cNvPr id="60455" name="Freeform 37"/>
            <p:cNvSpPr>
              <a:spLocks noChangeArrowheads="1"/>
            </p:cNvSpPr>
            <p:nvPr/>
          </p:nvSpPr>
          <p:spPr bwMode="auto">
            <a:xfrm>
              <a:off x="4167188" y="1754187"/>
              <a:ext cx="236538" cy="234950"/>
            </a:xfrm>
            <a:custGeom>
              <a:avLst/>
              <a:gdLst>
                <a:gd name="T0" fmla="*/ 2147483647 w 124"/>
                <a:gd name="T1" fmla="*/ 2147483647 h 123"/>
                <a:gd name="T2" fmla="*/ 2147483647 w 124"/>
                <a:gd name="T3" fmla="*/ 2147483647 h 123"/>
                <a:gd name="T4" fmla="*/ 2147483647 w 124"/>
                <a:gd name="T5" fmla="*/ 2147483647 h 123"/>
                <a:gd name="T6" fmla="*/ 2147483647 w 124"/>
                <a:gd name="T7" fmla="*/ 2147483647 h 123"/>
                <a:gd name="T8" fmla="*/ 2147483647 w 124"/>
                <a:gd name="T9" fmla="*/ 2147483647 h 123"/>
                <a:gd name="T10" fmla="*/ 2147483647 w 124"/>
                <a:gd name="T11" fmla="*/ 2147483647 h 123"/>
                <a:gd name="T12" fmla="*/ 2147483647 w 124"/>
                <a:gd name="T13" fmla="*/ 2147483647 h 123"/>
                <a:gd name="T14" fmla="*/ 2147483647 w 124"/>
                <a:gd name="T15" fmla="*/ 2147483647 h 123"/>
                <a:gd name="T16" fmla="*/ 2147483647 w 124"/>
                <a:gd name="T17" fmla="*/ 0 h 123"/>
                <a:gd name="T18" fmla="*/ 2147483647 w 124"/>
                <a:gd name="T19" fmla="*/ 2147483647 h 123"/>
                <a:gd name="T20" fmla="*/ 2147483647 w 124"/>
                <a:gd name="T21" fmla="*/ 2147483647 h 123"/>
                <a:gd name="T22" fmla="*/ 2147483647 w 124"/>
                <a:gd name="T23" fmla="*/ 2147483647 h 123"/>
                <a:gd name="T24" fmla="*/ 2147483647 w 124"/>
                <a:gd name="T25" fmla="*/ 2147483647 h 123"/>
                <a:gd name="T26" fmla="*/ 2147483647 w 124"/>
                <a:gd name="T27" fmla="*/ 2147483647 h 123"/>
                <a:gd name="T28" fmla="*/ 2147483647 w 124"/>
                <a:gd name="T29" fmla="*/ 2147483647 h 123"/>
                <a:gd name="T30" fmla="*/ 2147483647 w 124"/>
                <a:gd name="T31" fmla="*/ 2147483647 h 123"/>
                <a:gd name="T32" fmla="*/ 2147483647 w 124"/>
                <a:gd name="T33" fmla="*/ 2147483647 h 123"/>
                <a:gd name="T34" fmla="*/ 2147483647 w 124"/>
                <a:gd name="T35" fmla="*/ 2147483647 h 123"/>
                <a:gd name="T36" fmla="*/ 2147483647 w 124"/>
                <a:gd name="T37" fmla="*/ 2147483647 h 123"/>
                <a:gd name="T38" fmla="*/ 2147483647 w 124"/>
                <a:gd name="T39" fmla="*/ 2147483647 h 123"/>
                <a:gd name="T40" fmla="*/ 2147483647 w 124"/>
                <a:gd name="T41" fmla="*/ 2147483647 h 123"/>
                <a:gd name="T42" fmla="*/ 2147483647 w 124"/>
                <a:gd name="T43" fmla="*/ 2147483647 h 123"/>
                <a:gd name="T44" fmla="*/ 2147483647 w 124"/>
                <a:gd name="T45" fmla="*/ 2147483647 h 123"/>
                <a:gd name="T46" fmla="*/ 2147483647 w 124"/>
                <a:gd name="T47" fmla="*/ 2147483647 h 123"/>
                <a:gd name="T48" fmla="*/ 2147483647 w 124"/>
                <a:gd name="T49" fmla="*/ 2147483647 h 123"/>
                <a:gd name="T50" fmla="*/ 2147483647 w 124"/>
                <a:gd name="T51" fmla="*/ 2147483647 h 123"/>
                <a:gd name="T52" fmla="*/ 2147483647 w 124"/>
                <a:gd name="T53" fmla="*/ 2147483647 h 123"/>
                <a:gd name="T54" fmla="*/ 2147483647 w 124"/>
                <a:gd name="T55" fmla="*/ 2147483647 h 123"/>
                <a:gd name="T56" fmla="*/ 2147483647 w 124"/>
                <a:gd name="T57" fmla="*/ 2147483647 h 123"/>
                <a:gd name="T58" fmla="*/ 2147483647 w 124"/>
                <a:gd name="T59" fmla="*/ 2147483647 h 123"/>
                <a:gd name="T60" fmla="*/ 2147483647 w 124"/>
                <a:gd name="T61" fmla="*/ 2147483647 h 123"/>
                <a:gd name="T62" fmla="*/ 2147483647 w 124"/>
                <a:gd name="T63" fmla="*/ 2147483647 h 123"/>
                <a:gd name="T64" fmla="*/ 2147483647 w 124"/>
                <a:gd name="T65" fmla="*/ 2147483647 h 123"/>
                <a:gd name="T66" fmla="*/ 2147483647 w 124"/>
                <a:gd name="T67" fmla="*/ 2147483647 h 123"/>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24"/>
                <a:gd name="T103" fmla="*/ 0 h 123"/>
                <a:gd name="T104" fmla="*/ 124 w 124"/>
                <a:gd name="T105" fmla="*/ 123 h 123"/>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24" h="123">
                  <a:moveTo>
                    <a:pt x="115" y="27"/>
                  </a:moveTo>
                  <a:cubicBezTo>
                    <a:pt x="107" y="7"/>
                    <a:pt x="107" y="7"/>
                    <a:pt x="107" y="7"/>
                  </a:cubicBezTo>
                  <a:cubicBezTo>
                    <a:pt x="107" y="8"/>
                    <a:pt x="106" y="8"/>
                    <a:pt x="106" y="9"/>
                  </a:cubicBezTo>
                  <a:cubicBezTo>
                    <a:pt x="105" y="10"/>
                    <a:pt x="99" y="7"/>
                    <a:pt x="94" y="8"/>
                  </a:cubicBezTo>
                  <a:cubicBezTo>
                    <a:pt x="89" y="9"/>
                    <a:pt x="85" y="7"/>
                    <a:pt x="80" y="5"/>
                  </a:cubicBezTo>
                  <a:cubicBezTo>
                    <a:pt x="75" y="2"/>
                    <a:pt x="59" y="6"/>
                    <a:pt x="56" y="9"/>
                  </a:cubicBezTo>
                  <a:cubicBezTo>
                    <a:pt x="54" y="12"/>
                    <a:pt x="49" y="12"/>
                    <a:pt x="44" y="10"/>
                  </a:cubicBezTo>
                  <a:cubicBezTo>
                    <a:pt x="39" y="8"/>
                    <a:pt x="32" y="5"/>
                    <a:pt x="23" y="4"/>
                  </a:cubicBezTo>
                  <a:cubicBezTo>
                    <a:pt x="14" y="3"/>
                    <a:pt x="8" y="2"/>
                    <a:pt x="6" y="0"/>
                  </a:cubicBezTo>
                  <a:cubicBezTo>
                    <a:pt x="6" y="1"/>
                    <a:pt x="5" y="2"/>
                    <a:pt x="5" y="3"/>
                  </a:cubicBezTo>
                  <a:cubicBezTo>
                    <a:pt x="2" y="10"/>
                    <a:pt x="7" y="12"/>
                    <a:pt x="4" y="17"/>
                  </a:cubicBezTo>
                  <a:cubicBezTo>
                    <a:pt x="0" y="21"/>
                    <a:pt x="4" y="26"/>
                    <a:pt x="4" y="33"/>
                  </a:cubicBezTo>
                  <a:cubicBezTo>
                    <a:pt x="4" y="39"/>
                    <a:pt x="4" y="89"/>
                    <a:pt x="4" y="120"/>
                  </a:cubicBezTo>
                  <a:cubicBezTo>
                    <a:pt x="72" y="120"/>
                    <a:pt x="72" y="120"/>
                    <a:pt x="72" y="120"/>
                  </a:cubicBezTo>
                  <a:cubicBezTo>
                    <a:pt x="72" y="120"/>
                    <a:pt x="74" y="119"/>
                    <a:pt x="76" y="118"/>
                  </a:cubicBezTo>
                  <a:cubicBezTo>
                    <a:pt x="78" y="116"/>
                    <a:pt x="82" y="120"/>
                    <a:pt x="82" y="120"/>
                  </a:cubicBezTo>
                  <a:cubicBezTo>
                    <a:pt x="96" y="120"/>
                    <a:pt x="96" y="120"/>
                    <a:pt x="96" y="120"/>
                  </a:cubicBezTo>
                  <a:cubicBezTo>
                    <a:pt x="96" y="120"/>
                    <a:pt x="99" y="123"/>
                    <a:pt x="102" y="123"/>
                  </a:cubicBezTo>
                  <a:cubicBezTo>
                    <a:pt x="106" y="123"/>
                    <a:pt x="104" y="118"/>
                    <a:pt x="109" y="118"/>
                  </a:cubicBezTo>
                  <a:cubicBezTo>
                    <a:pt x="114" y="118"/>
                    <a:pt x="113" y="110"/>
                    <a:pt x="116" y="110"/>
                  </a:cubicBezTo>
                  <a:cubicBezTo>
                    <a:pt x="120" y="110"/>
                    <a:pt x="119" y="110"/>
                    <a:pt x="122" y="106"/>
                  </a:cubicBezTo>
                  <a:cubicBezTo>
                    <a:pt x="122" y="105"/>
                    <a:pt x="123" y="105"/>
                    <a:pt x="123" y="105"/>
                  </a:cubicBezTo>
                  <a:cubicBezTo>
                    <a:pt x="122" y="104"/>
                    <a:pt x="122" y="102"/>
                    <a:pt x="123" y="101"/>
                  </a:cubicBezTo>
                  <a:cubicBezTo>
                    <a:pt x="124" y="95"/>
                    <a:pt x="120" y="96"/>
                    <a:pt x="118" y="88"/>
                  </a:cubicBezTo>
                  <a:cubicBezTo>
                    <a:pt x="115" y="81"/>
                    <a:pt x="106" y="69"/>
                    <a:pt x="106" y="65"/>
                  </a:cubicBezTo>
                  <a:cubicBezTo>
                    <a:pt x="105" y="61"/>
                    <a:pt x="100" y="58"/>
                    <a:pt x="100" y="54"/>
                  </a:cubicBezTo>
                  <a:cubicBezTo>
                    <a:pt x="100" y="49"/>
                    <a:pt x="98" y="48"/>
                    <a:pt x="93" y="41"/>
                  </a:cubicBezTo>
                  <a:cubicBezTo>
                    <a:pt x="87" y="34"/>
                    <a:pt x="86" y="21"/>
                    <a:pt x="87" y="20"/>
                  </a:cubicBezTo>
                  <a:cubicBezTo>
                    <a:pt x="89" y="20"/>
                    <a:pt x="93" y="31"/>
                    <a:pt x="95" y="35"/>
                  </a:cubicBezTo>
                  <a:cubicBezTo>
                    <a:pt x="97" y="39"/>
                    <a:pt x="102" y="50"/>
                    <a:pt x="106" y="50"/>
                  </a:cubicBezTo>
                  <a:cubicBezTo>
                    <a:pt x="110" y="50"/>
                    <a:pt x="112" y="33"/>
                    <a:pt x="113" y="34"/>
                  </a:cubicBezTo>
                  <a:cubicBezTo>
                    <a:pt x="113" y="34"/>
                    <a:pt x="113" y="34"/>
                    <a:pt x="113" y="34"/>
                  </a:cubicBezTo>
                  <a:cubicBezTo>
                    <a:pt x="114" y="31"/>
                    <a:pt x="114" y="31"/>
                    <a:pt x="114" y="31"/>
                  </a:cubicBezTo>
                  <a:lnTo>
                    <a:pt x="115" y="27"/>
                  </a:lnTo>
                  <a:close/>
                </a:path>
              </a:pathLst>
            </a:custGeom>
            <a:solidFill>
              <a:schemeClr val="accent1"/>
            </a:solidFill>
            <a:ln w="1">
              <a:solidFill>
                <a:srgbClr val="FFFFFF"/>
              </a:solidFill>
              <a:miter lim="800000"/>
              <a:headEnd/>
              <a:tailEnd/>
            </a:ln>
          </p:spPr>
          <p:txBody>
            <a:bodyPr/>
            <a:lstStyle/>
            <a:p>
              <a:endParaRPr lang="zh-CN" altLang="en-US"/>
            </a:p>
          </p:txBody>
        </p:sp>
        <p:sp>
          <p:nvSpPr>
            <p:cNvPr id="60456" name="Freeform 38"/>
            <p:cNvSpPr>
              <a:spLocks noChangeArrowheads="1"/>
            </p:cNvSpPr>
            <p:nvPr/>
          </p:nvSpPr>
          <p:spPr bwMode="auto">
            <a:xfrm>
              <a:off x="3836988" y="2420937"/>
              <a:ext cx="122238" cy="134938"/>
            </a:xfrm>
            <a:custGeom>
              <a:avLst/>
              <a:gdLst>
                <a:gd name="T0" fmla="*/ 2147483647 w 64"/>
                <a:gd name="T1" fmla="*/ 2147483647 h 71"/>
                <a:gd name="T2" fmla="*/ 2147483647 w 64"/>
                <a:gd name="T3" fmla="*/ 2147483647 h 71"/>
                <a:gd name="T4" fmla="*/ 2147483647 w 64"/>
                <a:gd name="T5" fmla="*/ 2147483647 h 71"/>
                <a:gd name="T6" fmla="*/ 2147483647 w 64"/>
                <a:gd name="T7" fmla="*/ 2147483647 h 71"/>
                <a:gd name="T8" fmla="*/ 2147483647 w 64"/>
                <a:gd name="T9" fmla="*/ 2147483647 h 71"/>
                <a:gd name="T10" fmla="*/ 2147483647 w 64"/>
                <a:gd name="T11" fmla="*/ 2147483647 h 71"/>
                <a:gd name="T12" fmla="*/ 2147483647 w 64"/>
                <a:gd name="T13" fmla="*/ 2147483647 h 71"/>
                <a:gd name="T14" fmla="*/ 2147483647 w 64"/>
                <a:gd name="T15" fmla="*/ 2147483647 h 71"/>
                <a:gd name="T16" fmla="*/ 2147483647 w 64"/>
                <a:gd name="T17" fmla="*/ 2147483647 h 71"/>
                <a:gd name="T18" fmla="*/ 2147483647 w 64"/>
                <a:gd name="T19" fmla="*/ 2147483647 h 71"/>
                <a:gd name="T20" fmla="*/ 2147483647 w 64"/>
                <a:gd name="T21" fmla="*/ 2147483647 h 71"/>
                <a:gd name="T22" fmla="*/ 2147483647 w 64"/>
                <a:gd name="T23" fmla="*/ 2147483647 h 71"/>
                <a:gd name="T24" fmla="*/ 2147483647 w 64"/>
                <a:gd name="T25" fmla="*/ 0 h 71"/>
                <a:gd name="T26" fmla="*/ 2147483647 w 64"/>
                <a:gd name="T27" fmla="*/ 2147483647 h 71"/>
                <a:gd name="T28" fmla="*/ 2147483647 w 64"/>
                <a:gd name="T29" fmla="*/ 2147483647 h 71"/>
                <a:gd name="T30" fmla="*/ 2147483647 w 64"/>
                <a:gd name="T31" fmla="*/ 2147483647 h 71"/>
                <a:gd name="T32" fmla="*/ 2147483647 w 64"/>
                <a:gd name="T33" fmla="*/ 2147483647 h 71"/>
                <a:gd name="T34" fmla="*/ 2147483647 w 64"/>
                <a:gd name="T35" fmla="*/ 2147483647 h 71"/>
                <a:gd name="T36" fmla="*/ 2147483647 w 64"/>
                <a:gd name="T37" fmla="*/ 2147483647 h 71"/>
                <a:gd name="T38" fmla="*/ 2147483647 w 64"/>
                <a:gd name="T39" fmla="*/ 2147483647 h 71"/>
                <a:gd name="T40" fmla="*/ 2147483647 w 64"/>
                <a:gd name="T41" fmla="*/ 2147483647 h 71"/>
                <a:gd name="T42" fmla="*/ 2147483647 w 64"/>
                <a:gd name="T43" fmla="*/ 2147483647 h 71"/>
                <a:gd name="T44" fmla="*/ 2147483647 w 64"/>
                <a:gd name="T45" fmla="*/ 2147483647 h 71"/>
                <a:gd name="T46" fmla="*/ 2147483647 w 64"/>
                <a:gd name="T47" fmla="*/ 2147483647 h 71"/>
                <a:gd name="T48" fmla="*/ 2147483647 w 64"/>
                <a:gd name="T49" fmla="*/ 2147483647 h 7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64"/>
                <a:gd name="T76" fmla="*/ 0 h 71"/>
                <a:gd name="T77" fmla="*/ 64 w 64"/>
                <a:gd name="T78" fmla="*/ 71 h 7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64" h="71">
                  <a:moveTo>
                    <a:pt x="32" y="67"/>
                  </a:moveTo>
                  <a:cubicBezTo>
                    <a:pt x="38" y="67"/>
                    <a:pt x="36" y="64"/>
                    <a:pt x="34" y="58"/>
                  </a:cubicBezTo>
                  <a:cubicBezTo>
                    <a:pt x="32" y="53"/>
                    <a:pt x="37" y="53"/>
                    <a:pt x="41" y="53"/>
                  </a:cubicBezTo>
                  <a:cubicBezTo>
                    <a:pt x="44" y="53"/>
                    <a:pt x="43" y="47"/>
                    <a:pt x="45" y="47"/>
                  </a:cubicBezTo>
                  <a:cubicBezTo>
                    <a:pt x="48" y="47"/>
                    <a:pt x="49" y="55"/>
                    <a:pt x="52" y="54"/>
                  </a:cubicBezTo>
                  <a:cubicBezTo>
                    <a:pt x="55" y="53"/>
                    <a:pt x="57" y="56"/>
                    <a:pt x="60" y="56"/>
                  </a:cubicBezTo>
                  <a:cubicBezTo>
                    <a:pt x="64" y="55"/>
                    <a:pt x="64" y="48"/>
                    <a:pt x="64" y="42"/>
                  </a:cubicBezTo>
                  <a:cubicBezTo>
                    <a:pt x="64" y="37"/>
                    <a:pt x="64" y="33"/>
                    <a:pt x="61" y="30"/>
                  </a:cubicBezTo>
                  <a:cubicBezTo>
                    <a:pt x="57" y="28"/>
                    <a:pt x="55" y="23"/>
                    <a:pt x="59" y="21"/>
                  </a:cubicBezTo>
                  <a:cubicBezTo>
                    <a:pt x="63" y="19"/>
                    <a:pt x="64" y="15"/>
                    <a:pt x="60" y="12"/>
                  </a:cubicBezTo>
                  <a:cubicBezTo>
                    <a:pt x="57" y="10"/>
                    <a:pt x="49" y="15"/>
                    <a:pt x="49" y="12"/>
                  </a:cubicBezTo>
                  <a:cubicBezTo>
                    <a:pt x="49" y="11"/>
                    <a:pt x="50" y="5"/>
                    <a:pt x="50" y="1"/>
                  </a:cubicBezTo>
                  <a:cubicBezTo>
                    <a:pt x="42" y="0"/>
                    <a:pt x="33" y="0"/>
                    <a:pt x="33" y="0"/>
                  </a:cubicBezTo>
                  <a:cubicBezTo>
                    <a:pt x="31" y="1"/>
                    <a:pt x="31" y="1"/>
                    <a:pt x="31" y="1"/>
                  </a:cubicBezTo>
                  <a:cubicBezTo>
                    <a:pt x="32" y="9"/>
                    <a:pt x="31" y="15"/>
                    <a:pt x="31" y="15"/>
                  </a:cubicBezTo>
                  <a:cubicBezTo>
                    <a:pt x="31" y="15"/>
                    <a:pt x="18" y="16"/>
                    <a:pt x="15" y="16"/>
                  </a:cubicBezTo>
                  <a:cubicBezTo>
                    <a:pt x="15" y="16"/>
                    <a:pt x="13" y="16"/>
                    <a:pt x="10" y="16"/>
                  </a:cubicBezTo>
                  <a:cubicBezTo>
                    <a:pt x="10" y="17"/>
                    <a:pt x="9" y="18"/>
                    <a:pt x="8" y="19"/>
                  </a:cubicBezTo>
                  <a:cubicBezTo>
                    <a:pt x="7" y="20"/>
                    <a:pt x="12" y="22"/>
                    <a:pt x="13" y="25"/>
                  </a:cubicBezTo>
                  <a:cubicBezTo>
                    <a:pt x="14" y="27"/>
                    <a:pt x="6" y="26"/>
                    <a:pt x="7" y="29"/>
                  </a:cubicBezTo>
                  <a:cubicBezTo>
                    <a:pt x="7" y="32"/>
                    <a:pt x="4" y="35"/>
                    <a:pt x="2" y="36"/>
                  </a:cubicBezTo>
                  <a:cubicBezTo>
                    <a:pt x="0" y="38"/>
                    <a:pt x="7" y="44"/>
                    <a:pt x="8" y="46"/>
                  </a:cubicBezTo>
                  <a:cubicBezTo>
                    <a:pt x="8" y="49"/>
                    <a:pt x="9" y="51"/>
                    <a:pt x="16" y="57"/>
                  </a:cubicBezTo>
                  <a:cubicBezTo>
                    <a:pt x="22" y="63"/>
                    <a:pt x="19" y="64"/>
                    <a:pt x="27" y="71"/>
                  </a:cubicBezTo>
                  <a:cubicBezTo>
                    <a:pt x="28" y="69"/>
                    <a:pt x="30" y="67"/>
                    <a:pt x="32" y="67"/>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57" name="Freeform 39"/>
            <p:cNvSpPr>
              <a:spLocks noChangeArrowheads="1"/>
            </p:cNvSpPr>
            <p:nvPr/>
          </p:nvSpPr>
          <p:spPr bwMode="auto">
            <a:xfrm>
              <a:off x="3849688" y="2422525"/>
              <a:ext cx="47625" cy="28575"/>
            </a:xfrm>
            <a:custGeom>
              <a:avLst/>
              <a:gdLst>
                <a:gd name="T0" fmla="*/ 2147483647 w 25"/>
                <a:gd name="T1" fmla="*/ 2147483647 h 15"/>
                <a:gd name="T2" fmla="*/ 2147483647 w 25"/>
                <a:gd name="T3" fmla="*/ 0 h 15"/>
                <a:gd name="T4" fmla="*/ 2147483647 w 25"/>
                <a:gd name="T5" fmla="*/ 0 h 15"/>
                <a:gd name="T6" fmla="*/ 2147483647 w 25"/>
                <a:gd name="T7" fmla="*/ 0 h 15"/>
                <a:gd name="T8" fmla="*/ 2147483647 w 25"/>
                <a:gd name="T9" fmla="*/ 2147483647 h 15"/>
                <a:gd name="T10" fmla="*/ 2147483647 w 25"/>
                <a:gd name="T11" fmla="*/ 2147483647 h 15"/>
                <a:gd name="T12" fmla="*/ 2147483647 w 25"/>
                <a:gd name="T13" fmla="*/ 2147483647 h 15"/>
                <a:gd name="T14" fmla="*/ 2147483647 w 25"/>
                <a:gd name="T15" fmla="*/ 2147483647 h 15"/>
                <a:gd name="T16" fmla="*/ 2147483647 w 25"/>
                <a:gd name="T17" fmla="*/ 2147483647 h 15"/>
                <a:gd name="T18" fmla="*/ 2147483647 w 25"/>
                <a:gd name="T19" fmla="*/ 2147483647 h 1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5"/>
                <a:gd name="T31" fmla="*/ 0 h 15"/>
                <a:gd name="T32" fmla="*/ 25 w 25"/>
                <a:gd name="T33" fmla="*/ 15 h 1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5" h="15">
                  <a:moveTo>
                    <a:pt x="24" y="14"/>
                  </a:moveTo>
                  <a:cubicBezTo>
                    <a:pt x="24" y="14"/>
                    <a:pt x="25" y="8"/>
                    <a:pt x="24" y="0"/>
                  </a:cubicBezTo>
                  <a:cubicBezTo>
                    <a:pt x="22" y="0"/>
                    <a:pt x="22" y="0"/>
                    <a:pt x="22" y="0"/>
                  </a:cubicBezTo>
                  <a:cubicBezTo>
                    <a:pt x="6" y="0"/>
                    <a:pt x="6" y="0"/>
                    <a:pt x="6" y="0"/>
                  </a:cubicBezTo>
                  <a:cubicBezTo>
                    <a:pt x="6" y="0"/>
                    <a:pt x="6" y="1"/>
                    <a:pt x="6" y="1"/>
                  </a:cubicBezTo>
                  <a:cubicBezTo>
                    <a:pt x="8" y="3"/>
                    <a:pt x="7" y="7"/>
                    <a:pt x="3" y="8"/>
                  </a:cubicBezTo>
                  <a:cubicBezTo>
                    <a:pt x="0" y="9"/>
                    <a:pt x="0" y="12"/>
                    <a:pt x="3" y="13"/>
                  </a:cubicBezTo>
                  <a:cubicBezTo>
                    <a:pt x="5" y="13"/>
                    <a:pt x="4" y="14"/>
                    <a:pt x="3" y="15"/>
                  </a:cubicBezTo>
                  <a:cubicBezTo>
                    <a:pt x="6" y="15"/>
                    <a:pt x="8" y="15"/>
                    <a:pt x="8" y="15"/>
                  </a:cubicBezTo>
                  <a:cubicBezTo>
                    <a:pt x="11" y="15"/>
                    <a:pt x="24" y="14"/>
                    <a:pt x="24" y="14"/>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58" name="Freeform 40"/>
            <p:cNvSpPr>
              <a:spLocks noChangeArrowheads="1"/>
            </p:cNvSpPr>
            <p:nvPr/>
          </p:nvSpPr>
          <p:spPr bwMode="auto">
            <a:xfrm>
              <a:off x="3887788" y="2389187"/>
              <a:ext cx="153988" cy="188913"/>
            </a:xfrm>
            <a:custGeom>
              <a:avLst/>
              <a:gdLst>
                <a:gd name="T0" fmla="*/ 2147483647 w 80"/>
                <a:gd name="T1" fmla="*/ 2147483647 h 99"/>
                <a:gd name="T2" fmla="*/ 2147483647 w 80"/>
                <a:gd name="T3" fmla="*/ 2147483647 h 99"/>
                <a:gd name="T4" fmla="*/ 2147483647 w 80"/>
                <a:gd name="T5" fmla="*/ 2147483647 h 99"/>
                <a:gd name="T6" fmla="*/ 2147483647 w 80"/>
                <a:gd name="T7" fmla="*/ 2147483647 h 99"/>
                <a:gd name="T8" fmla="*/ 2147483647 w 80"/>
                <a:gd name="T9" fmla="*/ 2147483647 h 99"/>
                <a:gd name="T10" fmla="*/ 2147483647 w 80"/>
                <a:gd name="T11" fmla="*/ 2147483647 h 99"/>
                <a:gd name="T12" fmla="*/ 2147483647 w 80"/>
                <a:gd name="T13" fmla="*/ 2147483647 h 99"/>
                <a:gd name="T14" fmla="*/ 2147483647 w 80"/>
                <a:gd name="T15" fmla="*/ 2147483647 h 99"/>
                <a:gd name="T16" fmla="*/ 2147483647 w 80"/>
                <a:gd name="T17" fmla="*/ 2147483647 h 99"/>
                <a:gd name="T18" fmla="*/ 2147483647 w 80"/>
                <a:gd name="T19" fmla="*/ 2147483647 h 99"/>
                <a:gd name="T20" fmla="*/ 2147483647 w 80"/>
                <a:gd name="T21" fmla="*/ 2147483647 h 99"/>
                <a:gd name="T22" fmla="*/ 2147483647 w 80"/>
                <a:gd name="T23" fmla="*/ 2147483647 h 99"/>
                <a:gd name="T24" fmla="*/ 2147483647 w 80"/>
                <a:gd name="T25" fmla="*/ 0 h 99"/>
                <a:gd name="T26" fmla="*/ 2147483647 w 80"/>
                <a:gd name="T27" fmla="*/ 2147483647 h 99"/>
                <a:gd name="T28" fmla="*/ 2147483647 w 80"/>
                <a:gd name="T29" fmla="*/ 2147483647 h 99"/>
                <a:gd name="T30" fmla="*/ 2147483647 w 80"/>
                <a:gd name="T31" fmla="*/ 2147483647 h 99"/>
                <a:gd name="T32" fmla="*/ 2147483647 w 80"/>
                <a:gd name="T33" fmla="*/ 2147483647 h 99"/>
                <a:gd name="T34" fmla="*/ 2147483647 w 80"/>
                <a:gd name="T35" fmla="*/ 2147483647 h 99"/>
                <a:gd name="T36" fmla="*/ 2147483647 w 80"/>
                <a:gd name="T37" fmla="*/ 2147483647 h 99"/>
                <a:gd name="T38" fmla="*/ 2147483647 w 80"/>
                <a:gd name="T39" fmla="*/ 2147483647 h 99"/>
                <a:gd name="T40" fmla="*/ 2147483647 w 80"/>
                <a:gd name="T41" fmla="*/ 2147483647 h 99"/>
                <a:gd name="T42" fmla="*/ 2147483647 w 80"/>
                <a:gd name="T43" fmla="*/ 2147483647 h 99"/>
                <a:gd name="T44" fmla="*/ 2147483647 w 80"/>
                <a:gd name="T45" fmla="*/ 2147483647 h 99"/>
                <a:gd name="T46" fmla="*/ 2147483647 w 80"/>
                <a:gd name="T47" fmla="*/ 2147483647 h 99"/>
                <a:gd name="T48" fmla="*/ 2147483647 w 80"/>
                <a:gd name="T49" fmla="*/ 2147483647 h 99"/>
                <a:gd name="T50" fmla="*/ 2147483647 w 80"/>
                <a:gd name="T51" fmla="*/ 2147483647 h 99"/>
                <a:gd name="T52" fmla="*/ 2147483647 w 80"/>
                <a:gd name="T53" fmla="*/ 2147483647 h 99"/>
                <a:gd name="T54" fmla="*/ 2147483647 w 80"/>
                <a:gd name="T55" fmla="*/ 2147483647 h 99"/>
                <a:gd name="T56" fmla="*/ 2147483647 w 80"/>
                <a:gd name="T57" fmla="*/ 2147483647 h 99"/>
                <a:gd name="T58" fmla="*/ 2147483647 w 80"/>
                <a:gd name="T59" fmla="*/ 2147483647 h 99"/>
                <a:gd name="T60" fmla="*/ 0 w 80"/>
                <a:gd name="T61" fmla="*/ 2147483647 h 99"/>
                <a:gd name="T62" fmla="*/ 2147483647 w 80"/>
                <a:gd name="T63" fmla="*/ 2147483647 h 99"/>
                <a:gd name="T64" fmla="*/ 2147483647 w 80"/>
                <a:gd name="T65" fmla="*/ 2147483647 h 99"/>
                <a:gd name="T66" fmla="*/ 2147483647 w 80"/>
                <a:gd name="T67" fmla="*/ 2147483647 h 9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80"/>
                <a:gd name="T103" fmla="*/ 0 h 99"/>
                <a:gd name="T104" fmla="*/ 80 w 80"/>
                <a:gd name="T105" fmla="*/ 99 h 99"/>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80" h="99">
                  <a:moveTo>
                    <a:pt x="21" y="94"/>
                  </a:moveTo>
                  <a:cubicBezTo>
                    <a:pt x="23" y="95"/>
                    <a:pt x="25" y="98"/>
                    <a:pt x="29" y="95"/>
                  </a:cubicBezTo>
                  <a:cubicBezTo>
                    <a:pt x="33" y="91"/>
                    <a:pt x="38" y="92"/>
                    <a:pt x="38" y="95"/>
                  </a:cubicBezTo>
                  <a:cubicBezTo>
                    <a:pt x="38" y="99"/>
                    <a:pt x="39" y="98"/>
                    <a:pt x="43" y="95"/>
                  </a:cubicBezTo>
                  <a:cubicBezTo>
                    <a:pt x="46" y="91"/>
                    <a:pt x="50" y="95"/>
                    <a:pt x="50" y="88"/>
                  </a:cubicBezTo>
                  <a:cubicBezTo>
                    <a:pt x="50" y="81"/>
                    <a:pt x="54" y="88"/>
                    <a:pt x="54" y="80"/>
                  </a:cubicBezTo>
                  <a:cubicBezTo>
                    <a:pt x="54" y="72"/>
                    <a:pt x="55" y="65"/>
                    <a:pt x="55" y="61"/>
                  </a:cubicBezTo>
                  <a:cubicBezTo>
                    <a:pt x="55" y="58"/>
                    <a:pt x="64" y="54"/>
                    <a:pt x="64" y="49"/>
                  </a:cubicBezTo>
                  <a:cubicBezTo>
                    <a:pt x="64" y="43"/>
                    <a:pt x="73" y="32"/>
                    <a:pt x="73" y="25"/>
                  </a:cubicBezTo>
                  <a:cubicBezTo>
                    <a:pt x="73" y="18"/>
                    <a:pt x="75" y="16"/>
                    <a:pt x="77" y="13"/>
                  </a:cubicBezTo>
                  <a:cubicBezTo>
                    <a:pt x="78" y="11"/>
                    <a:pt x="80" y="6"/>
                    <a:pt x="79" y="1"/>
                  </a:cubicBezTo>
                  <a:cubicBezTo>
                    <a:pt x="79" y="1"/>
                    <a:pt x="79" y="1"/>
                    <a:pt x="79" y="1"/>
                  </a:cubicBezTo>
                  <a:cubicBezTo>
                    <a:pt x="69" y="0"/>
                    <a:pt x="69" y="0"/>
                    <a:pt x="69" y="0"/>
                  </a:cubicBezTo>
                  <a:cubicBezTo>
                    <a:pt x="64" y="1"/>
                    <a:pt x="64" y="1"/>
                    <a:pt x="64" y="1"/>
                  </a:cubicBezTo>
                  <a:cubicBezTo>
                    <a:pt x="58" y="3"/>
                    <a:pt x="58" y="3"/>
                    <a:pt x="58" y="3"/>
                  </a:cubicBezTo>
                  <a:cubicBezTo>
                    <a:pt x="58" y="3"/>
                    <a:pt x="59" y="8"/>
                    <a:pt x="56" y="11"/>
                  </a:cubicBezTo>
                  <a:cubicBezTo>
                    <a:pt x="53" y="15"/>
                    <a:pt x="52" y="22"/>
                    <a:pt x="52" y="22"/>
                  </a:cubicBezTo>
                  <a:cubicBezTo>
                    <a:pt x="52" y="22"/>
                    <a:pt x="40" y="16"/>
                    <a:pt x="36" y="17"/>
                  </a:cubicBezTo>
                  <a:cubicBezTo>
                    <a:pt x="35" y="17"/>
                    <a:pt x="29" y="17"/>
                    <a:pt x="23" y="17"/>
                  </a:cubicBezTo>
                  <a:cubicBezTo>
                    <a:pt x="23" y="21"/>
                    <a:pt x="22" y="27"/>
                    <a:pt x="22" y="28"/>
                  </a:cubicBezTo>
                  <a:cubicBezTo>
                    <a:pt x="22" y="31"/>
                    <a:pt x="30" y="26"/>
                    <a:pt x="33" y="28"/>
                  </a:cubicBezTo>
                  <a:cubicBezTo>
                    <a:pt x="37" y="31"/>
                    <a:pt x="36" y="35"/>
                    <a:pt x="32" y="37"/>
                  </a:cubicBezTo>
                  <a:cubicBezTo>
                    <a:pt x="28" y="39"/>
                    <a:pt x="30" y="44"/>
                    <a:pt x="34" y="46"/>
                  </a:cubicBezTo>
                  <a:cubicBezTo>
                    <a:pt x="37" y="49"/>
                    <a:pt x="37" y="53"/>
                    <a:pt x="37" y="58"/>
                  </a:cubicBezTo>
                  <a:cubicBezTo>
                    <a:pt x="37" y="64"/>
                    <a:pt x="37" y="71"/>
                    <a:pt x="33" y="72"/>
                  </a:cubicBezTo>
                  <a:cubicBezTo>
                    <a:pt x="30" y="72"/>
                    <a:pt x="28" y="69"/>
                    <a:pt x="25" y="70"/>
                  </a:cubicBezTo>
                  <a:cubicBezTo>
                    <a:pt x="22" y="71"/>
                    <a:pt x="21" y="63"/>
                    <a:pt x="18" y="63"/>
                  </a:cubicBezTo>
                  <a:cubicBezTo>
                    <a:pt x="16" y="63"/>
                    <a:pt x="17" y="69"/>
                    <a:pt x="14" y="69"/>
                  </a:cubicBezTo>
                  <a:cubicBezTo>
                    <a:pt x="10" y="69"/>
                    <a:pt x="5" y="69"/>
                    <a:pt x="7" y="74"/>
                  </a:cubicBezTo>
                  <a:cubicBezTo>
                    <a:pt x="9" y="80"/>
                    <a:pt x="11" y="83"/>
                    <a:pt x="5" y="83"/>
                  </a:cubicBezTo>
                  <a:cubicBezTo>
                    <a:pt x="3" y="83"/>
                    <a:pt x="1" y="85"/>
                    <a:pt x="0" y="87"/>
                  </a:cubicBezTo>
                  <a:cubicBezTo>
                    <a:pt x="0" y="87"/>
                    <a:pt x="1" y="87"/>
                    <a:pt x="1" y="88"/>
                  </a:cubicBezTo>
                  <a:cubicBezTo>
                    <a:pt x="6" y="91"/>
                    <a:pt x="9" y="95"/>
                    <a:pt x="11" y="99"/>
                  </a:cubicBezTo>
                  <a:cubicBezTo>
                    <a:pt x="15" y="96"/>
                    <a:pt x="20" y="93"/>
                    <a:pt x="21" y="94"/>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59" name="Freeform 41"/>
            <p:cNvSpPr>
              <a:spLocks noChangeArrowheads="1"/>
            </p:cNvSpPr>
            <p:nvPr/>
          </p:nvSpPr>
          <p:spPr bwMode="auto">
            <a:xfrm>
              <a:off x="4105275" y="1954212"/>
              <a:ext cx="358775" cy="441325"/>
            </a:xfrm>
            <a:custGeom>
              <a:avLst/>
              <a:gdLst>
                <a:gd name="T0" fmla="*/ 2147483647 w 187"/>
                <a:gd name="T1" fmla="*/ 2147483647 h 231"/>
                <a:gd name="T2" fmla="*/ 2147483647 w 187"/>
                <a:gd name="T3" fmla="*/ 2147483647 h 231"/>
                <a:gd name="T4" fmla="*/ 2147483647 w 187"/>
                <a:gd name="T5" fmla="*/ 2147483647 h 231"/>
                <a:gd name="T6" fmla="*/ 2147483647 w 187"/>
                <a:gd name="T7" fmla="*/ 2147483647 h 231"/>
                <a:gd name="T8" fmla="*/ 2147483647 w 187"/>
                <a:gd name="T9" fmla="*/ 2147483647 h 231"/>
                <a:gd name="T10" fmla="*/ 2147483647 w 187"/>
                <a:gd name="T11" fmla="*/ 2147483647 h 231"/>
                <a:gd name="T12" fmla="*/ 2147483647 w 187"/>
                <a:gd name="T13" fmla="*/ 2147483647 h 231"/>
                <a:gd name="T14" fmla="*/ 2147483647 w 187"/>
                <a:gd name="T15" fmla="*/ 2147483647 h 231"/>
                <a:gd name="T16" fmla="*/ 2147483647 w 187"/>
                <a:gd name="T17" fmla="*/ 2147483647 h 231"/>
                <a:gd name="T18" fmla="*/ 2147483647 w 187"/>
                <a:gd name="T19" fmla="*/ 2147483647 h 231"/>
                <a:gd name="T20" fmla="*/ 2147483647 w 187"/>
                <a:gd name="T21" fmla="*/ 2147483647 h 231"/>
                <a:gd name="T22" fmla="*/ 2147483647 w 187"/>
                <a:gd name="T23" fmla="*/ 2147483647 h 231"/>
                <a:gd name="T24" fmla="*/ 2147483647 w 187"/>
                <a:gd name="T25" fmla="*/ 2147483647 h 231"/>
                <a:gd name="T26" fmla="*/ 2147483647 w 187"/>
                <a:gd name="T27" fmla="*/ 2147483647 h 231"/>
                <a:gd name="T28" fmla="*/ 2147483647 w 187"/>
                <a:gd name="T29" fmla="*/ 2147483647 h 231"/>
                <a:gd name="T30" fmla="*/ 2147483647 w 187"/>
                <a:gd name="T31" fmla="*/ 2147483647 h 231"/>
                <a:gd name="T32" fmla="*/ 2147483647 w 187"/>
                <a:gd name="T33" fmla="*/ 2147483647 h 231"/>
                <a:gd name="T34" fmla="*/ 2147483647 w 187"/>
                <a:gd name="T35" fmla="*/ 2147483647 h 231"/>
                <a:gd name="T36" fmla="*/ 2147483647 w 187"/>
                <a:gd name="T37" fmla="*/ 2147483647 h 231"/>
                <a:gd name="T38" fmla="*/ 2147483647 w 187"/>
                <a:gd name="T39" fmla="*/ 2147483647 h 231"/>
                <a:gd name="T40" fmla="*/ 2147483647 w 187"/>
                <a:gd name="T41" fmla="*/ 2147483647 h 231"/>
                <a:gd name="T42" fmla="*/ 2147483647 w 187"/>
                <a:gd name="T43" fmla="*/ 2147483647 h 231"/>
                <a:gd name="T44" fmla="*/ 2147483647 w 187"/>
                <a:gd name="T45" fmla="*/ 2147483647 h 231"/>
                <a:gd name="T46" fmla="*/ 2147483647 w 187"/>
                <a:gd name="T47" fmla="*/ 2147483647 h 231"/>
                <a:gd name="T48" fmla="*/ 2147483647 w 187"/>
                <a:gd name="T49" fmla="*/ 2147483647 h 231"/>
                <a:gd name="T50" fmla="*/ 2147483647 w 187"/>
                <a:gd name="T51" fmla="*/ 2147483647 h 231"/>
                <a:gd name="T52" fmla="*/ 2147483647 w 187"/>
                <a:gd name="T53" fmla="*/ 2147483647 h 231"/>
                <a:gd name="T54" fmla="*/ 2147483647 w 187"/>
                <a:gd name="T55" fmla="*/ 2147483647 h 231"/>
                <a:gd name="T56" fmla="*/ 2147483647 w 187"/>
                <a:gd name="T57" fmla="*/ 2147483647 h 231"/>
                <a:gd name="T58" fmla="*/ 2147483647 w 187"/>
                <a:gd name="T59" fmla="*/ 2147483647 h 231"/>
                <a:gd name="T60" fmla="*/ 2147483647 w 187"/>
                <a:gd name="T61" fmla="*/ 2147483647 h 231"/>
                <a:gd name="T62" fmla="*/ 2147483647 w 187"/>
                <a:gd name="T63" fmla="*/ 2147483647 h 231"/>
                <a:gd name="T64" fmla="*/ 2147483647 w 187"/>
                <a:gd name="T65" fmla="*/ 2147483647 h 231"/>
                <a:gd name="T66" fmla="*/ 2147483647 w 187"/>
                <a:gd name="T67" fmla="*/ 0 h 231"/>
                <a:gd name="T68" fmla="*/ 2147483647 w 187"/>
                <a:gd name="T69" fmla="*/ 2147483647 h 231"/>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87"/>
                <a:gd name="T106" fmla="*/ 0 h 231"/>
                <a:gd name="T107" fmla="*/ 187 w 187"/>
                <a:gd name="T108" fmla="*/ 231 h 231"/>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87" h="231">
                  <a:moveTo>
                    <a:pt x="148" y="5"/>
                  </a:moveTo>
                  <a:cubicBezTo>
                    <a:pt x="145" y="5"/>
                    <a:pt x="146" y="13"/>
                    <a:pt x="141" y="13"/>
                  </a:cubicBezTo>
                  <a:cubicBezTo>
                    <a:pt x="136" y="13"/>
                    <a:pt x="138" y="18"/>
                    <a:pt x="134" y="18"/>
                  </a:cubicBezTo>
                  <a:cubicBezTo>
                    <a:pt x="131" y="18"/>
                    <a:pt x="128" y="15"/>
                    <a:pt x="128" y="15"/>
                  </a:cubicBezTo>
                  <a:cubicBezTo>
                    <a:pt x="114" y="15"/>
                    <a:pt x="114" y="15"/>
                    <a:pt x="114" y="15"/>
                  </a:cubicBezTo>
                  <a:cubicBezTo>
                    <a:pt x="114" y="15"/>
                    <a:pt x="110" y="11"/>
                    <a:pt x="108" y="13"/>
                  </a:cubicBezTo>
                  <a:cubicBezTo>
                    <a:pt x="106" y="14"/>
                    <a:pt x="104" y="15"/>
                    <a:pt x="104" y="15"/>
                  </a:cubicBezTo>
                  <a:cubicBezTo>
                    <a:pt x="36" y="15"/>
                    <a:pt x="36" y="15"/>
                    <a:pt x="36" y="15"/>
                  </a:cubicBezTo>
                  <a:cubicBezTo>
                    <a:pt x="36" y="29"/>
                    <a:pt x="36" y="39"/>
                    <a:pt x="36" y="39"/>
                  </a:cubicBezTo>
                  <a:cubicBezTo>
                    <a:pt x="25" y="39"/>
                    <a:pt x="25" y="39"/>
                    <a:pt x="25" y="39"/>
                  </a:cubicBezTo>
                  <a:cubicBezTo>
                    <a:pt x="25" y="76"/>
                    <a:pt x="25" y="76"/>
                    <a:pt x="25" y="76"/>
                  </a:cubicBezTo>
                  <a:cubicBezTo>
                    <a:pt x="25" y="76"/>
                    <a:pt x="26" y="87"/>
                    <a:pt x="24" y="88"/>
                  </a:cubicBezTo>
                  <a:cubicBezTo>
                    <a:pt x="22" y="88"/>
                    <a:pt x="14" y="90"/>
                    <a:pt x="14" y="94"/>
                  </a:cubicBezTo>
                  <a:cubicBezTo>
                    <a:pt x="14" y="97"/>
                    <a:pt x="13" y="100"/>
                    <a:pt x="10" y="101"/>
                  </a:cubicBezTo>
                  <a:cubicBezTo>
                    <a:pt x="6" y="101"/>
                    <a:pt x="10" y="109"/>
                    <a:pt x="5" y="109"/>
                  </a:cubicBezTo>
                  <a:cubicBezTo>
                    <a:pt x="0" y="109"/>
                    <a:pt x="7" y="115"/>
                    <a:pt x="4" y="117"/>
                  </a:cubicBezTo>
                  <a:cubicBezTo>
                    <a:pt x="2" y="120"/>
                    <a:pt x="2" y="124"/>
                    <a:pt x="6" y="124"/>
                  </a:cubicBezTo>
                  <a:cubicBezTo>
                    <a:pt x="9" y="124"/>
                    <a:pt x="8" y="128"/>
                    <a:pt x="8" y="132"/>
                  </a:cubicBezTo>
                  <a:cubicBezTo>
                    <a:pt x="8" y="136"/>
                    <a:pt x="13" y="139"/>
                    <a:pt x="13" y="139"/>
                  </a:cubicBezTo>
                  <a:cubicBezTo>
                    <a:pt x="12" y="144"/>
                    <a:pt x="12" y="144"/>
                    <a:pt x="12" y="144"/>
                  </a:cubicBezTo>
                  <a:cubicBezTo>
                    <a:pt x="12" y="144"/>
                    <a:pt x="20" y="153"/>
                    <a:pt x="20" y="155"/>
                  </a:cubicBezTo>
                  <a:cubicBezTo>
                    <a:pt x="21" y="157"/>
                    <a:pt x="25" y="163"/>
                    <a:pt x="21" y="165"/>
                  </a:cubicBezTo>
                  <a:cubicBezTo>
                    <a:pt x="17" y="167"/>
                    <a:pt x="20" y="169"/>
                    <a:pt x="20" y="169"/>
                  </a:cubicBezTo>
                  <a:cubicBezTo>
                    <a:pt x="24" y="170"/>
                    <a:pt x="24" y="170"/>
                    <a:pt x="24" y="170"/>
                  </a:cubicBezTo>
                  <a:cubicBezTo>
                    <a:pt x="26" y="173"/>
                    <a:pt x="26" y="173"/>
                    <a:pt x="26" y="173"/>
                  </a:cubicBezTo>
                  <a:cubicBezTo>
                    <a:pt x="26" y="173"/>
                    <a:pt x="31" y="173"/>
                    <a:pt x="35" y="177"/>
                  </a:cubicBezTo>
                  <a:cubicBezTo>
                    <a:pt x="38" y="181"/>
                    <a:pt x="40" y="182"/>
                    <a:pt x="40" y="184"/>
                  </a:cubicBezTo>
                  <a:cubicBezTo>
                    <a:pt x="40" y="186"/>
                    <a:pt x="43" y="187"/>
                    <a:pt x="47" y="190"/>
                  </a:cubicBezTo>
                  <a:cubicBezTo>
                    <a:pt x="51" y="194"/>
                    <a:pt x="51" y="196"/>
                    <a:pt x="51" y="198"/>
                  </a:cubicBezTo>
                  <a:cubicBezTo>
                    <a:pt x="51" y="200"/>
                    <a:pt x="59" y="204"/>
                    <a:pt x="59" y="204"/>
                  </a:cubicBezTo>
                  <a:cubicBezTo>
                    <a:pt x="61" y="210"/>
                    <a:pt x="61" y="210"/>
                    <a:pt x="61" y="210"/>
                  </a:cubicBezTo>
                  <a:cubicBezTo>
                    <a:pt x="62" y="211"/>
                    <a:pt x="63" y="212"/>
                    <a:pt x="64" y="213"/>
                  </a:cubicBezTo>
                  <a:cubicBezTo>
                    <a:pt x="65" y="217"/>
                    <a:pt x="69" y="219"/>
                    <a:pt x="69" y="219"/>
                  </a:cubicBezTo>
                  <a:cubicBezTo>
                    <a:pt x="69" y="219"/>
                    <a:pt x="73" y="221"/>
                    <a:pt x="76" y="219"/>
                  </a:cubicBezTo>
                  <a:cubicBezTo>
                    <a:pt x="79" y="216"/>
                    <a:pt x="82" y="219"/>
                    <a:pt x="82" y="219"/>
                  </a:cubicBezTo>
                  <a:cubicBezTo>
                    <a:pt x="82" y="219"/>
                    <a:pt x="86" y="217"/>
                    <a:pt x="88" y="218"/>
                  </a:cubicBezTo>
                  <a:cubicBezTo>
                    <a:pt x="89" y="219"/>
                    <a:pt x="95" y="224"/>
                    <a:pt x="101" y="229"/>
                  </a:cubicBezTo>
                  <a:cubicBezTo>
                    <a:pt x="102" y="229"/>
                    <a:pt x="107" y="227"/>
                    <a:pt x="109" y="227"/>
                  </a:cubicBezTo>
                  <a:cubicBezTo>
                    <a:pt x="112" y="226"/>
                    <a:pt x="115" y="231"/>
                    <a:pt x="116" y="229"/>
                  </a:cubicBezTo>
                  <a:cubicBezTo>
                    <a:pt x="117" y="228"/>
                    <a:pt x="122" y="225"/>
                    <a:pt x="124" y="226"/>
                  </a:cubicBezTo>
                  <a:cubicBezTo>
                    <a:pt x="126" y="227"/>
                    <a:pt x="131" y="228"/>
                    <a:pt x="131" y="226"/>
                  </a:cubicBezTo>
                  <a:cubicBezTo>
                    <a:pt x="132" y="225"/>
                    <a:pt x="134" y="223"/>
                    <a:pt x="135" y="222"/>
                  </a:cubicBezTo>
                  <a:cubicBezTo>
                    <a:pt x="136" y="222"/>
                    <a:pt x="136" y="221"/>
                    <a:pt x="137" y="220"/>
                  </a:cubicBezTo>
                  <a:cubicBezTo>
                    <a:pt x="137" y="218"/>
                    <a:pt x="143" y="215"/>
                    <a:pt x="146" y="214"/>
                  </a:cubicBezTo>
                  <a:cubicBezTo>
                    <a:pt x="148" y="214"/>
                    <a:pt x="151" y="214"/>
                    <a:pt x="152" y="215"/>
                  </a:cubicBezTo>
                  <a:cubicBezTo>
                    <a:pt x="153" y="216"/>
                    <a:pt x="154" y="216"/>
                    <a:pt x="155" y="217"/>
                  </a:cubicBezTo>
                  <a:cubicBezTo>
                    <a:pt x="156" y="210"/>
                    <a:pt x="157" y="207"/>
                    <a:pt x="155" y="207"/>
                  </a:cubicBezTo>
                  <a:cubicBezTo>
                    <a:pt x="153" y="207"/>
                    <a:pt x="147" y="204"/>
                    <a:pt x="145" y="198"/>
                  </a:cubicBezTo>
                  <a:cubicBezTo>
                    <a:pt x="143" y="193"/>
                    <a:pt x="137" y="189"/>
                    <a:pt x="135" y="186"/>
                  </a:cubicBezTo>
                  <a:cubicBezTo>
                    <a:pt x="134" y="182"/>
                    <a:pt x="126" y="183"/>
                    <a:pt x="125" y="180"/>
                  </a:cubicBezTo>
                  <a:cubicBezTo>
                    <a:pt x="123" y="178"/>
                    <a:pt x="127" y="178"/>
                    <a:pt x="127" y="174"/>
                  </a:cubicBezTo>
                  <a:cubicBezTo>
                    <a:pt x="127" y="171"/>
                    <a:pt x="135" y="173"/>
                    <a:pt x="136" y="172"/>
                  </a:cubicBezTo>
                  <a:cubicBezTo>
                    <a:pt x="137" y="171"/>
                    <a:pt x="137" y="164"/>
                    <a:pt x="137" y="159"/>
                  </a:cubicBezTo>
                  <a:cubicBezTo>
                    <a:pt x="137" y="155"/>
                    <a:pt x="143" y="151"/>
                    <a:pt x="141" y="149"/>
                  </a:cubicBezTo>
                  <a:cubicBezTo>
                    <a:pt x="139" y="147"/>
                    <a:pt x="143" y="146"/>
                    <a:pt x="146" y="144"/>
                  </a:cubicBezTo>
                  <a:cubicBezTo>
                    <a:pt x="148" y="142"/>
                    <a:pt x="146" y="136"/>
                    <a:pt x="149" y="133"/>
                  </a:cubicBezTo>
                  <a:cubicBezTo>
                    <a:pt x="152" y="130"/>
                    <a:pt x="154" y="125"/>
                    <a:pt x="156" y="125"/>
                  </a:cubicBezTo>
                  <a:cubicBezTo>
                    <a:pt x="158" y="125"/>
                    <a:pt x="161" y="122"/>
                    <a:pt x="161" y="119"/>
                  </a:cubicBezTo>
                  <a:cubicBezTo>
                    <a:pt x="161" y="116"/>
                    <a:pt x="166" y="111"/>
                    <a:pt x="165" y="106"/>
                  </a:cubicBezTo>
                  <a:cubicBezTo>
                    <a:pt x="164" y="101"/>
                    <a:pt x="162" y="95"/>
                    <a:pt x="166" y="90"/>
                  </a:cubicBezTo>
                  <a:cubicBezTo>
                    <a:pt x="169" y="86"/>
                    <a:pt x="171" y="83"/>
                    <a:pt x="170" y="79"/>
                  </a:cubicBezTo>
                  <a:cubicBezTo>
                    <a:pt x="169" y="76"/>
                    <a:pt x="174" y="75"/>
                    <a:pt x="176" y="73"/>
                  </a:cubicBezTo>
                  <a:cubicBezTo>
                    <a:pt x="178" y="72"/>
                    <a:pt x="183" y="69"/>
                    <a:pt x="187" y="63"/>
                  </a:cubicBezTo>
                  <a:cubicBezTo>
                    <a:pt x="184" y="60"/>
                    <a:pt x="182" y="57"/>
                    <a:pt x="180" y="57"/>
                  </a:cubicBezTo>
                  <a:cubicBezTo>
                    <a:pt x="176" y="55"/>
                    <a:pt x="173" y="48"/>
                    <a:pt x="173" y="39"/>
                  </a:cubicBezTo>
                  <a:cubicBezTo>
                    <a:pt x="173" y="30"/>
                    <a:pt x="171" y="23"/>
                    <a:pt x="171" y="20"/>
                  </a:cubicBezTo>
                  <a:cubicBezTo>
                    <a:pt x="171" y="17"/>
                    <a:pt x="166" y="11"/>
                    <a:pt x="161" y="9"/>
                  </a:cubicBezTo>
                  <a:cubicBezTo>
                    <a:pt x="157" y="7"/>
                    <a:pt x="155" y="4"/>
                    <a:pt x="155" y="0"/>
                  </a:cubicBezTo>
                  <a:cubicBezTo>
                    <a:pt x="155" y="0"/>
                    <a:pt x="154" y="0"/>
                    <a:pt x="154" y="1"/>
                  </a:cubicBezTo>
                  <a:cubicBezTo>
                    <a:pt x="151" y="5"/>
                    <a:pt x="152" y="5"/>
                    <a:pt x="148" y="5"/>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60" name="Freeform 42"/>
            <p:cNvSpPr>
              <a:spLocks noChangeArrowheads="1"/>
            </p:cNvSpPr>
            <p:nvPr/>
          </p:nvSpPr>
          <p:spPr bwMode="auto">
            <a:xfrm>
              <a:off x="4530725" y="2192337"/>
              <a:ext cx="41275" cy="41275"/>
            </a:xfrm>
            <a:custGeom>
              <a:avLst/>
              <a:gdLst>
                <a:gd name="T0" fmla="*/ 2147483647 w 22"/>
                <a:gd name="T1" fmla="*/ 2147483647 h 21"/>
                <a:gd name="T2" fmla="*/ 2147483647 w 22"/>
                <a:gd name="T3" fmla="*/ 2147483647 h 21"/>
                <a:gd name="T4" fmla="*/ 2147483647 w 22"/>
                <a:gd name="T5" fmla="*/ 2147483647 h 21"/>
                <a:gd name="T6" fmla="*/ 2147483647 w 22"/>
                <a:gd name="T7" fmla="*/ 2147483647 h 21"/>
                <a:gd name="T8" fmla="*/ 2147483647 w 22"/>
                <a:gd name="T9" fmla="*/ 2147483647 h 21"/>
                <a:gd name="T10" fmla="*/ 2147483647 w 22"/>
                <a:gd name="T11" fmla="*/ 2147483647 h 21"/>
                <a:gd name="T12" fmla="*/ 2147483647 w 22"/>
                <a:gd name="T13" fmla="*/ 2147483647 h 21"/>
                <a:gd name="T14" fmla="*/ 2147483647 w 22"/>
                <a:gd name="T15" fmla="*/ 2147483647 h 21"/>
                <a:gd name="T16" fmla="*/ 2147483647 w 22"/>
                <a:gd name="T17" fmla="*/ 2147483647 h 21"/>
                <a:gd name="T18" fmla="*/ 2147483647 w 22"/>
                <a:gd name="T19" fmla="*/ 0 h 21"/>
                <a:gd name="T20" fmla="*/ 2147483647 w 22"/>
                <a:gd name="T21" fmla="*/ 2147483647 h 21"/>
                <a:gd name="T22" fmla="*/ 2147483647 w 22"/>
                <a:gd name="T23" fmla="*/ 2147483647 h 2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2"/>
                <a:gd name="T37" fmla="*/ 0 h 21"/>
                <a:gd name="T38" fmla="*/ 22 w 22"/>
                <a:gd name="T39" fmla="*/ 21 h 2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2" h="21">
                  <a:moveTo>
                    <a:pt x="8" y="3"/>
                  </a:moveTo>
                  <a:cubicBezTo>
                    <a:pt x="8" y="4"/>
                    <a:pt x="5" y="8"/>
                    <a:pt x="3" y="10"/>
                  </a:cubicBezTo>
                  <a:cubicBezTo>
                    <a:pt x="0" y="13"/>
                    <a:pt x="2" y="18"/>
                    <a:pt x="2" y="20"/>
                  </a:cubicBezTo>
                  <a:cubicBezTo>
                    <a:pt x="3" y="21"/>
                    <a:pt x="7" y="21"/>
                    <a:pt x="9" y="19"/>
                  </a:cubicBezTo>
                  <a:cubicBezTo>
                    <a:pt x="10" y="18"/>
                    <a:pt x="12" y="19"/>
                    <a:pt x="14" y="21"/>
                  </a:cubicBezTo>
                  <a:cubicBezTo>
                    <a:pt x="15" y="19"/>
                    <a:pt x="17" y="17"/>
                    <a:pt x="19" y="16"/>
                  </a:cubicBezTo>
                  <a:cubicBezTo>
                    <a:pt x="16" y="14"/>
                    <a:pt x="13" y="14"/>
                    <a:pt x="13" y="13"/>
                  </a:cubicBezTo>
                  <a:cubicBezTo>
                    <a:pt x="12" y="12"/>
                    <a:pt x="16" y="9"/>
                    <a:pt x="19" y="8"/>
                  </a:cubicBezTo>
                  <a:cubicBezTo>
                    <a:pt x="22" y="7"/>
                    <a:pt x="21" y="4"/>
                    <a:pt x="18" y="1"/>
                  </a:cubicBezTo>
                  <a:cubicBezTo>
                    <a:pt x="18" y="1"/>
                    <a:pt x="17" y="0"/>
                    <a:pt x="17" y="0"/>
                  </a:cubicBezTo>
                  <a:cubicBezTo>
                    <a:pt x="15" y="1"/>
                    <a:pt x="14" y="2"/>
                    <a:pt x="14" y="2"/>
                  </a:cubicBezTo>
                  <a:cubicBezTo>
                    <a:pt x="13" y="3"/>
                    <a:pt x="11" y="3"/>
                    <a:pt x="8" y="3"/>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61" name="Freeform 43"/>
            <p:cNvSpPr>
              <a:spLocks noChangeArrowheads="1"/>
            </p:cNvSpPr>
            <p:nvPr/>
          </p:nvSpPr>
          <p:spPr bwMode="auto">
            <a:xfrm>
              <a:off x="4416425" y="2074862"/>
              <a:ext cx="146050" cy="123825"/>
            </a:xfrm>
            <a:custGeom>
              <a:avLst/>
              <a:gdLst>
                <a:gd name="T0" fmla="*/ 2147483647 w 77"/>
                <a:gd name="T1" fmla="*/ 2147483647 h 65"/>
                <a:gd name="T2" fmla="*/ 2147483647 w 77"/>
                <a:gd name="T3" fmla="*/ 2147483647 h 65"/>
                <a:gd name="T4" fmla="*/ 2147483647 w 77"/>
                <a:gd name="T5" fmla="*/ 2147483647 h 65"/>
                <a:gd name="T6" fmla="*/ 2147483647 w 77"/>
                <a:gd name="T7" fmla="*/ 2147483647 h 65"/>
                <a:gd name="T8" fmla="*/ 2147483647 w 77"/>
                <a:gd name="T9" fmla="*/ 2147483647 h 65"/>
                <a:gd name="T10" fmla="*/ 2147483647 w 77"/>
                <a:gd name="T11" fmla="*/ 2147483647 h 65"/>
                <a:gd name="T12" fmla="*/ 2147483647 w 77"/>
                <a:gd name="T13" fmla="*/ 2147483647 h 65"/>
                <a:gd name="T14" fmla="*/ 2147483647 w 77"/>
                <a:gd name="T15" fmla="*/ 2147483647 h 65"/>
                <a:gd name="T16" fmla="*/ 2147483647 w 77"/>
                <a:gd name="T17" fmla="*/ 2147483647 h 65"/>
                <a:gd name="T18" fmla="*/ 2147483647 w 77"/>
                <a:gd name="T19" fmla="*/ 2147483647 h 65"/>
                <a:gd name="T20" fmla="*/ 2147483647 w 77"/>
                <a:gd name="T21" fmla="*/ 2147483647 h 65"/>
                <a:gd name="T22" fmla="*/ 2147483647 w 77"/>
                <a:gd name="T23" fmla="*/ 2147483647 h 65"/>
                <a:gd name="T24" fmla="*/ 2147483647 w 77"/>
                <a:gd name="T25" fmla="*/ 2147483647 h 65"/>
                <a:gd name="T26" fmla="*/ 2147483647 w 77"/>
                <a:gd name="T27" fmla="*/ 2147483647 h 65"/>
                <a:gd name="T28" fmla="*/ 2147483647 w 77"/>
                <a:gd name="T29" fmla="*/ 2147483647 h 65"/>
                <a:gd name="T30" fmla="*/ 2147483647 w 77"/>
                <a:gd name="T31" fmla="*/ 2147483647 h 65"/>
                <a:gd name="T32" fmla="*/ 2147483647 w 77"/>
                <a:gd name="T33" fmla="*/ 2147483647 h 65"/>
                <a:gd name="T34" fmla="*/ 2147483647 w 77"/>
                <a:gd name="T35" fmla="*/ 2147483647 h 65"/>
                <a:gd name="T36" fmla="*/ 2147483647 w 77"/>
                <a:gd name="T37" fmla="*/ 0 h 65"/>
                <a:gd name="T38" fmla="*/ 2147483647 w 77"/>
                <a:gd name="T39" fmla="*/ 2147483647 h 6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77"/>
                <a:gd name="T61" fmla="*/ 0 h 65"/>
                <a:gd name="T62" fmla="*/ 77 w 77"/>
                <a:gd name="T63" fmla="*/ 65 h 6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77" h="65">
                  <a:moveTo>
                    <a:pt x="14" y="10"/>
                  </a:moveTo>
                  <a:cubicBezTo>
                    <a:pt x="12" y="12"/>
                    <a:pt x="7" y="13"/>
                    <a:pt x="8" y="16"/>
                  </a:cubicBezTo>
                  <a:cubicBezTo>
                    <a:pt x="9" y="20"/>
                    <a:pt x="7" y="23"/>
                    <a:pt x="4" y="27"/>
                  </a:cubicBezTo>
                  <a:cubicBezTo>
                    <a:pt x="0" y="32"/>
                    <a:pt x="2" y="38"/>
                    <a:pt x="3" y="43"/>
                  </a:cubicBezTo>
                  <a:cubicBezTo>
                    <a:pt x="7" y="42"/>
                    <a:pt x="12" y="42"/>
                    <a:pt x="13" y="43"/>
                  </a:cubicBezTo>
                  <a:cubicBezTo>
                    <a:pt x="14" y="45"/>
                    <a:pt x="15" y="43"/>
                    <a:pt x="16" y="40"/>
                  </a:cubicBezTo>
                  <a:cubicBezTo>
                    <a:pt x="17" y="36"/>
                    <a:pt x="19" y="36"/>
                    <a:pt x="21" y="38"/>
                  </a:cubicBezTo>
                  <a:cubicBezTo>
                    <a:pt x="23" y="40"/>
                    <a:pt x="25" y="43"/>
                    <a:pt x="28" y="41"/>
                  </a:cubicBezTo>
                  <a:cubicBezTo>
                    <a:pt x="32" y="39"/>
                    <a:pt x="32" y="40"/>
                    <a:pt x="33" y="41"/>
                  </a:cubicBezTo>
                  <a:cubicBezTo>
                    <a:pt x="35" y="42"/>
                    <a:pt x="42" y="41"/>
                    <a:pt x="45" y="41"/>
                  </a:cubicBezTo>
                  <a:cubicBezTo>
                    <a:pt x="47" y="41"/>
                    <a:pt x="68" y="64"/>
                    <a:pt x="68" y="64"/>
                  </a:cubicBezTo>
                  <a:cubicBezTo>
                    <a:pt x="68" y="64"/>
                    <a:pt x="68" y="64"/>
                    <a:pt x="68" y="65"/>
                  </a:cubicBezTo>
                  <a:cubicBezTo>
                    <a:pt x="71" y="65"/>
                    <a:pt x="73" y="65"/>
                    <a:pt x="74" y="64"/>
                  </a:cubicBezTo>
                  <a:cubicBezTo>
                    <a:pt x="74" y="64"/>
                    <a:pt x="75" y="63"/>
                    <a:pt x="77" y="62"/>
                  </a:cubicBezTo>
                  <a:cubicBezTo>
                    <a:pt x="74" y="59"/>
                    <a:pt x="70" y="55"/>
                    <a:pt x="65" y="49"/>
                  </a:cubicBezTo>
                  <a:cubicBezTo>
                    <a:pt x="58" y="41"/>
                    <a:pt x="51" y="36"/>
                    <a:pt x="47" y="36"/>
                  </a:cubicBezTo>
                  <a:cubicBezTo>
                    <a:pt x="43" y="36"/>
                    <a:pt x="42" y="29"/>
                    <a:pt x="40" y="29"/>
                  </a:cubicBezTo>
                  <a:cubicBezTo>
                    <a:pt x="37" y="29"/>
                    <a:pt x="32" y="19"/>
                    <a:pt x="31" y="13"/>
                  </a:cubicBezTo>
                  <a:cubicBezTo>
                    <a:pt x="31" y="9"/>
                    <a:pt x="28" y="4"/>
                    <a:pt x="25" y="0"/>
                  </a:cubicBezTo>
                  <a:cubicBezTo>
                    <a:pt x="21" y="6"/>
                    <a:pt x="16" y="9"/>
                    <a:pt x="14" y="1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62" name="Freeform 44"/>
            <p:cNvSpPr>
              <a:spLocks noChangeArrowheads="1"/>
            </p:cNvSpPr>
            <p:nvPr/>
          </p:nvSpPr>
          <p:spPr bwMode="auto">
            <a:xfrm>
              <a:off x="4341813" y="2143125"/>
              <a:ext cx="323850" cy="252413"/>
            </a:xfrm>
            <a:custGeom>
              <a:avLst/>
              <a:gdLst>
                <a:gd name="T0" fmla="*/ 2147483647 w 170"/>
                <a:gd name="T1" fmla="*/ 2147483647 h 132"/>
                <a:gd name="T2" fmla="*/ 2147483647 w 170"/>
                <a:gd name="T3" fmla="*/ 2147483647 h 132"/>
                <a:gd name="T4" fmla="*/ 2147483647 w 170"/>
                <a:gd name="T5" fmla="*/ 2147483647 h 132"/>
                <a:gd name="T6" fmla="*/ 2147483647 w 170"/>
                <a:gd name="T7" fmla="*/ 2147483647 h 132"/>
                <a:gd name="T8" fmla="*/ 2147483647 w 170"/>
                <a:gd name="T9" fmla="*/ 2147483647 h 132"/>
                <a:gd name="T10" fmla="*/ 2147483647 w 170"/>
                <a:gd name="T11" fmla="*/ 2147483647 h 132"/>
                <a:gd name="T12" fmla="*/ 2147483647 w 170"/>
                <a:gd name="T13" fmla="*/ 2147483647 h 132"/>
                <a:gd name="T14" fmla="*/ 2147483647 w 170"/>
                <a:gd name="T15" fmla="*/ 2147483647 h 132"/>
                <a:gd name="T16" fmla="*/ 2147483647 w 170"/>
                <a:gd name="T17" fmla="*/ 2147483647 h 132"/>
                <a:gd name="T18" fmla="*/ 2147483647 w 170"/>
                <a:gd name="T19" fmla="*/ 2147483647 h 132"/>
                <a:gd name="T20" fmla="*/ 2147483647 w 170"/>
                <a:gd name="T21" fmla="*/ 2147483647 h 132"/>
                <a:gd name="T22" fmla="*/ 2147483647 w 170"/>
                <a:gd name="T23" fmla="*/ 2147483647 h 132"/>
                <a:gd name="T24" fmla="*/ 2147483647 w 170"/>
                <a:gd name="T25" fmla="*/ 2147483647 h 132"/>
                <a:gd name="T26" fmla="*/ 2147483647 w 170"/>
                <a:gd name="T27" fmla="*/ 2147483647 h 132"/>
                <a:gd name="T28" fmla="*/ 2147483647 w 170"/>
                <a:gd name="T29" fmla="*/ 2147483647 h 132"/>
                <a:gd name="T30" fmla="*/ 2147483647 w 170"/>
                <a:gd name="T31" fmla="*/ 2147483647 h 132"/>
                <a:gd name="T32" fmla="*/ 2147483647 w 170"/>
                <a:gd name="T33" fmla="*/ 2147483647 h 132"/>
                <a:gd name="T34" fmla="*/ 2147483647 w 170"/>
                <a:gd name="T35" fmla="*/ 2147483647 h 132"/>
                <a:gd name="T36" fmla="*/ 2147483647 w 170"/>
                <a:gd name="T37" fmla="*/ 2147483647 h 132"/>
                <a:gd name="T38" fmla="*/ 2147483647 w 170"/>
                <a:gd name="T39" fmla="*/ 2147483647 h 132"/>
                <a:gd name="T40" fmla="*/ 2147483647 w 170"/>
                <a:gd name="T41" fmla="*/ 2147483647 h 132"/>
                <a:gd name="T42" fmla="*/ 2147483647 w 170"/>
                <a:gd name="T43" fmla="*/ 2147483647 h 132"/>
                <a:gd name="T44" fmla="*/ 2147483647 w 170"/>
                <a:gd name="T45" fmla="*/ 2147483647 h 132"/>
                <a:gd name="T46" fmla="*/ 2147483647 w 170"/>
                <a:gd name="T47" fmla="*/ 2147483647 h 132"/>
                <a:gd name="T48" fmla="*/ 2147483647 w 170"/>
                <a:gd name="T49" fmla="*/ 2147483647 h 132"/>
                <a:gd name="T50" fmla="*/ 2147483647 w 170"/>
                <a:gd name="T51" fmla="*/ 2147483647 h 132"/>
                <a:gd name="T52" fmla="*/ 2147483647 w 170"/>
                <a:gd name="T53" fmla="*/ 2147483647 h 132"/>
                <a:gd name="T54" fmla="*/ 2147483647 w 170"/>
                <a:gd name="T55" fmla="*/ 2147483647 h 132"/>
                <a:gd name="T56" fmla="*/ 2147483647 w 170"/>
                <a:gd name="T57" fmla="*/ 2147483647 h 132"/>
                <a:gd name="T58" fmla="*/ 2147483647 w 170"/>
                <a:gd name="T59" fmla="*/ 2147483647 h 132"/>
                <a:gd name="T60" fmla="*/ 2147483647 w 170"/>
                <a:gd name="T61" fmla="*/ 2147483647 h 132"/>
                <a:gd name="T62" fmla="*/ 2147483647 w 170"/>
                <a:gd name="T63" fmla="*/ 2147483647 h 132"/>
                <a:gd name="T64" fmla="*/ 2147483647 w 170"/>
                <a:gd name="T65" fmla="*/ 2147483647 h 132"/>
                <a:gd name="T66" fmla="*/ 2147483647 w 170"/>
                <a:gd name="T67" fmla="*/ 2147483647 h 132"/>
                <a:gd name="T68" fmla="*/ 2147483647 w 170"/>
                <a:gd name="T69" fmla="*/ 2147483647 h 132"/>
                <a:gd name="T70" fmla="*/ 2147483647 w 170"/>
                <a:gd name="T71" fmla="*/ 2147483647 h 132"/>
                <a:gd name="T72" fmla="*/ 2147483647 w 170"/>
                <a:gd name="T73" fmla="*/ 2147483647 h 132"/>
                <a:gd name="T74" fmla="*/ 2147483647 w 170"/>
                <a:gd name="T75" fmla="*/ 2147483647 h 132"/>
                <a:gd name="T76" fmla="*/ 2147483647 w 170"/>
                <a:gd name="T77" fmla="*/ 2147483647 h 132"/>
                <a:gd name="T78" fmla="*/ 2147483647 w 170"/>
                <a:gd name="T79" fmla="*/ 2147483647 h 132"/>
                <a:gd name="T80" fmla="*/ 2147483647 w 170"/>
                <a:gd name="T81" fmla="*/ 2147483647 h 132"/>
                <a:gd name="T82" fmla="*/ 2147483647 w 170"/>
                <a:gd name="T83" fmla="*/ 2147483647 h 132"/>
                <a:gd name="T84" fmla="*/ 2147483647 w 170"/>
                <a:gd name="T85" fmla="*/ 2147483647 h 132"/>
                <a:gd name="T86" fmla="*/ 2147483647 w 170"/>
                <a:gd name="T87" fmla="*/ 2147483647 h 13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70"/>
                <a:gd name="T133" fmla="*/ 0 h 132"/>
                <a:gd name="T134" fmla="*/ 170 w 170"/>
                <a:gd name="T135" fmla="*/ 132 h 13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70" h="132">
                  <a:moveTo>
                    <a:pt x="12" y="87"/>
                  </a:moveTo>
                  <a:cubicBezTo>
                    <a:pt x="14" y="90"/>
                    <a:pt x="20" y="94"/>
                    <a:pt x="22" y="99"/>
                  </a:cubicBezTo>
                  <a:cubicBezTo>
                    <a:pt x="24" y="105"/>
                    <a:pt x="30" y="108"/>
                    <a:pt x="32" y="108"/>
                  </a:cubicBezTo>
                  <a:cubicBezTo>
                    <a:pt x="34" y="108"/>
                    <a:pt x="33" y="111"/>
                    <a:pt x="32" y="118"/>
                  </a:cubicBezTo>
                  <a:cubicBezTo>
                    <a:pt x="33" y="118"/>
                    <a:pt x="35" y="119"/>
                    <a:pt x="36" y="119"/>
                  </a:cubicBezTo>
                  <a:cubicBezTo>
                    <a:pt x="38" y="120"/>
                    <a:pt x="45" y="119"/>
                    <a:pt x="47" y="122"/>
                  </a:cubicBezTo>
                  <a:cubicBezTo>
                    <a:pt x="50" y="124"/>
                    <a:pt x="58" y="129"/>
                    <a:pt x="60" y="129"/>
                  </a:cubicBezTo>
                  <a:cubicBezTo>
                    <a:pt x="63" y="129"/>
                    <a:pt x="72" y="130"/>
                    <a:pt x="73" y="131"/>
                  </a:cubicBezTo>
                  <a:cubicBezTo>
                    <a:pt x="75" y="132"/>
                    <a:pt x="77" y="128"/>
                    <a:pt x="81" y="125"/>
                  </a:cubicBezTo>
                  <a:cubicBezTo>
                    <a:pt x="85" y="123"/>
                    <a:pt x="90" y="122"/>
                    <a:pt x="91" y="123"/>
                  </a:cubicBezTo>
                  <a:cubicBezTo>
                    <a:pt x="91" y="125"/>
                    <a:pt x="94" y="127"/>
                    <a:pt x="96" y="126"/>
                  </a:cubicBezTo>
                  <a:cubicBezTo>
                    <a:pt x="97" y="125"/>
                    <a:pt x="99" y="125"/>
                    <a:pt x="102" y="124"/>
                  </a:cubicBezTo>
                  <a:cubicBezTo>
                    <a:pt x="105" y="123"/>
                    <a:pt x="110" y="122"/>
                    <a:pt x="111" y="123"/>
                  </a:cubicBezTo>
                  <a:cubicBezTo>
                    <a:pt x="113" y="123"/>
                    <a:pt x="118" y="115"/>
                    <a:pt x="126" y="115"/>
                  </a:cubicBezTo>
                  <a:cubicBezTo>
                    <a:pt x="133" y="115"/>
                    <a:pt x="135" y="116"/>
                    <a:pt x="138" y="113"/>
                  </a:cubicBezTo>
                  <a:cubicBezTo>
                    <a:pt x="141" y="109"/>
                    <a:pt x="166" y="84"/>
                    <a:pt x="168" y="83"/>
                  </a:cubicBezTo>
                  <a:cubicBezTo>
                    <a:pt x="170" y="81"/>
                    <a:pt x="167" y="80"/>
                    <a:pt x="164" y="80"/>
                  </a:cubicBezTo>
                  <a:cubicBezTo>
                    <a:pt x="162" y="80"/>
                    <a:pt x="157" y="80"/>
                    <a:pt x="149" y="77"/>
                  </a:cubicBezTo>
                  <a:cubicBezTo>
                    <a:pt x="141" y="73"/>
                    <a:pt x="128" y="69"/>
                    <a:pt x="126" y="69"/>
                  </a:cubicBezTo>
                  <a:cubicBezTo>
                    <a:pt x="124" y="68"/>
                    <a:pt x="120" y="63"/>
                    <a:pt x="118" y="62"/>
                  </a:cubicBezTo>
                  <a:cubicBezTo>
                    <a:pt x="116" y="61"/>
                    <a:pt x="112" y="54"/>
                    <a:pt x="111" y="52"/>
                  </a:cubicBezTo>
                  <a:cubicBezTo>
                    <a:pt x="111" y="51"/>
                    <a:pt x="112" y="49"/>
                    <a:pt x="113" y="47"/>
                  </a:cubicBezTo>
                  <a:cubicBezTo>
                    <a:pt x="111" y="45"/>
                    <a:pt x="109" y="44"/>
                    <a:pt x="108" y="45"/>
                  </a:cubicBezTo>
                  <a:cubicBezTo>
                    <a:pt x="106" y="47"/>
                    <a:pt x="102" y="47"/>
                    <a:pt x="101" y="46"/>
                  </a:cubicBezTo>
                  <a:cubicBezTo>
                    <a:pt x="101" y="44"/>
                    <a:pt x="99" y="39"/>
                    <a:pt x="102" y="36"/>
                  </a:cubicBezTo>
                  <a:cubicBezTo>
                    <a:pt x="104" y="34"/>
                    <a:pt x="107" y="28"/>
                    <a:pt x="107" y="28"/>
                  </a:cubicBezTo>
                  <a:cubicBezTo>
                    <a:pt x="107" y="28"/>
                    <a:pt x="86" y="5"/>
                    <a:pt x="84" y="5"/>
                  </a:cubicBezTo>
                  <a:cubicBezTo>
                    <a:pt x="81" y="5"/>
                    <a:pt x="74" y="6"/>
                    <a:pt x="72" y="5"/>
                  </a:cubicBezTo>
                  <a:cubicBezTo>
                    <a:pt x="71" y="4"/>
                    <a:pt x="71" y="3"/>
                    <a:pt x="67" y="5"/>
                  </a:cubicBezTo>
                  <a:cubicBezTo>
                    <a:pt x="64" y="7"/>
                    <a:pt x="62" y="4"/>
                    <a:pt x="60" y="2"/>
                  </a:cubicBezTo>
                  <a:cubicBezTo>
                    <a:pt x="58" y="0"/>
                    <a:pt x="56" y="0"/>
                    <a:pt x="55" y="4"/>
                  </a:cubicBezTo>
                  <a:cubicBezTo>
                    <a:pt x="54" y="7"/>
                    <a:pt x="53" y="9"/>
                    <a:pt x="52" y="7"/>
                  </a:cubicBezTo>
                  <a:cubicBezTo>
                    <a:pt x="51" y="6"/>
                    <a:pt x="46" y="6"/>
                    <a:pt x="42" y="7"/>
                  </a:cubicBezTo>
                  <a:cubicBezTo>
                    <a:pt x="42" y="7"/>
                    <a:pt x="42" y="7"/>
                    <a:pt x="42" y="7"/>
                  </a:cubicBezTo>
                  <a:cubicBezTo>
                    <a:pt x="43" y="12"/>
                    <a:pt x="38" y="17"/>
                    <a:pt x="38" y="20"/>
                  </a:cubicBezTo>
                  <a:cubicBezTo>
                    <a:pt x="38" y="23"/>
                    <a:pt x="35" y="26"/>
                    <a:pt x="33" y="26"/>
                  </a:cubicBezTo>
                  <a:cubicBezTo>
                    <a:pt x="31" y="26"/>
                    <a:pt x="29" y="31"/>
                    <a:pt x="26" y="34"/>
                  </a:cubicBezTo>
                  <a:cubicBezTo>
                    <a:pt x="23" y="37"/>
                    <a:pt x="25" y="43"/>
                    <a:pt x="23" y="45"/>
                  </a:cubicBezTo>
                  <a:cubicBezTo>
                    <a:pt x="20" y="47"/>
                    <a:pt x="16" y="48"/>
                    <a:pt x="18" y="50"/>
                  </a:cubicBezTo>
                  <a:cubicBezTo>
                    <a:pt x="20" y="52"/>
                    <a:pt x="14" y="56"/>
                    <a:pt x="14" y="60"/>
                  </a:cubicBezTo>
                  <a:cubicBezTo>
                    <a:pt x="14" y="65"/>
                    <a:pt x="14" y="72"/>
                    <a:pt x="13" y="73"/>
                  </a:cubicBezTo>
                  <a:cubicBezTo>
                    <a:pt x="12" y="74"/>
                    <a:pt x="4" y="72"/>
                    <a:pt x="4" y="75"/>
                  </a:cubicBezTo>
                  <a:cubicBezTo>
                    <a:pt x="4" y="79"/>
                    <a:pt x="0" y="79"/>
                    <a:pt x="2" y="81"/>
                  </a:cubicBezTo>
                  <a:cubicBezTo>
                    <a:pt x="3" y="84"/>
                    <a:pt x="11" y="83"/>
                    <a:pt x="12" y="87"/>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63" name="Freeform 45"/>
            <p:cNvSpPr>
              <a:spLocks noChangeArrowheads="1"/>
            </p:cNvSpPr>
            <p:nvPr/>
          </p:nvSpPr>
          <p:spPr bwMode="auto">
            <a:xfrm>
              <a:off x="4392613" y="1682750"/>
              <a:ext cx="33338" cy="39688"/>
            </a:xfrm>
            <a:custGeom>
              <a:avLst/>
              <a:gdLst>
                <a:gd name="T0" fmla="*/ 2147483647 w 17"/>
                <a:gd name="T1" fmla="*/ 2147483647 h 21"/>
                <a:gd name="T2" fmla="*/ 2147483647 w 17"/>
                <a:gd name="T3" fmla="*/ 0 h 21"/>
                <a:gd name="T4" fmla="*/ 2147483647 w 17"/>
                <a:gd name="T5" fmla="*/ 2147483647 h 21"/>
                <a:gd name="T6" fmla="*/ 0 w 17"/>
                <a:gd name="T7" fmla="*/ 2147483647 h 21"/>
                <a:gd name="T8" fmla="*/ 2147483647 w 17"/>
                <a:gd name="T9" fmla="*/ 2147483647 h 21"/>
                <a:gd name="T10" fmla="*/ 2147483647 w 17"/>
                <a:gd name="T11" fmla="*/ 2147483647 h 21"/>
                <a:gd name="T12" fmla="*/ 0 60000 65536"/>
                <a:gd name="T13" fmla="*/ 0 60000 65536"/>
                <a:gd name="T14" fmla="*/ 0 60000 65536"/>
                <a:gd name="T15" fmla="*/ 0 60000 65536"/>
                <a:gd name="T16" fmla="*/ 0 60000 65536"/>
                <a:gd name="T17" fmla="*/ 0 60000 65536"/>
                <a:gd name="T18" fmla="*/ 0 w 17"/>
                <a:gd name="T19" fmla="*/ 0 h 21"/>
                <a:gd name="T20" fmla="*/ 17 w 17"/>
                <a:gd name="T21" fmla="*/ 21 h 21"/>
              </a:gdLst>
              <a:ahLst/>
              <a:cxnLst>
                <a:cxn ang="T12">
                  <a:pos x="T0" y="T1"/>
                </a:cxn>
                <a:cxn ang="T13">
                  <a:pos x="T2" y="T3"/>
                </a:cxn>
                <a:cxn ang="T14">
                  <a:pos x="T4" y="T5"/>
                </a:cxn>
                <a:cxn ang="T15">
                  <a:pos x="T6" y="T7"/>
                </a:cxn>
                <a:cxn ang="T16">
                  <a:pos x="T8" y="T9"/>
                </a:cxn>
                <a:cxn ang="T17">
                  <a:pos x="T10" y="T11"/>
                </a:cxn>
              </a:cxnLst>
              <a:rect l="T18" t="T19" r="T20" b="T21"/>
              <a:pathLst>
                <a:path w="17" h="21">
                  <a:moveTo>
                    <a:pt x="14" y="9"/>
                  </a:moveTo>
                  <a:cubicBezTo>
                    <a:pt x="16" y="7"/>
                    <a:pt x="17" y="0"/>
                    <a:pt x="8" y="0"/>
                  </a:cubicBezTo>
                  <a:cubicBezTo>
                    <a:pt x="8" y="1"/>
                    <a:pt x="8" y="1"/>
                    <a:pt x="8" y="2"/>
                  </a:cubicBezTo>
                  <a:cubicBezTo>
                    <a:pt x="8" y="5"/>
                    <a:pt x="3" y="12"/>
                    <a:pt x="0" y="18"/>
                  </a:cubicBezTo>
                  <a:cubicBezTo>
                    <a:pt x="5" y="21"/>
                    <a:pt x="5" y="21"/>
                    <a:pt x="5" y="21"/>
                  </a:cubicBezTo>
                  <a:cubicBezTo>
                    <a:pt x="8" y="16"/>
                    <a:pt x="12" y="10"/>
                    <a:pt x="14" y="9"/>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64" name="Freeform 46"/>
            <p:cNvSpPr>
              <a:spLocks noChangeArrowheads="1"/>
            </p:cNvSpPr>
            <p:nvPr/>
          </p:nvSpPr>
          <p:spPr bwMode="auto">
            <a:xfrm>
              <a:off x="4402138" y="1620837"/>
              <a:ext cx="149225" cy="119063"/>
            </a:xfrm>
            <a:custGeom>
              <a:avLst/>
              <a:gdLst>
                <a:gd name="T0" fmla="*/ 2147483647 w 78"/>
                <a:gd name="T1" fmla="*/ 2147483647 h 62"/>
                <a:gd name="T2" fmla="*/ 0 w 78"/>
                <a:gd name="T3" fmla="*/ 2147483647 h 62"/>
                <a:gd name="T4" fmla="*/ 2147483647 w 78"/>
                <a:gd name="T5" fmla="*/ 2147483647 h 62"/>
                <a:gd name="T6" fmla="*/ 2147483647 w 78"/>
                <a:gd name="T7" fmla="*/ 2147483647 h 62"/>
                <a:gd name="T8" fmla="*/ 2147483647 w 78"/>
                <a:gd name="T9" fmla="*/ 2147483647 h 62"/>
                <a:gd name="T10" fmla="*/ 2147483647 w 78"/>
                <a:gd name="T11" fmla="*/ 2147483647 h 62"/>
                <a:gd name="T12" fmla="*/ 2147483647 w 78"/>
                <a:gd name="T13" fmla="*/ 2147483647 h 62"/>
                <a:gd name="T14" fmla="*/ 2147483647 w 78"/>
                <a:gd name="T15" fmla="*/ 2147483647 h 62"/>
                <a:gd name="T16" fmla="*/ 2147483647 w 78"/>
                <a:gd name="T17" fmla="*/ 2147483647 h 62"/>
                <a:gd name="T18" fmla="*/ 2147483647 w 78"/>
                <a:gd name="T19" fmla="*/ 2147483647 h 62"/>
                <a:gd name="T20" fmla="*/ 2147483647 w 78"/>
                <a:gd name="T21" fmla="*/ 2147483647 h 62"/>
                <a:gd name="T22" fmla="*/ 2147483647 w 78"/>
                <a:gd name="T23" fmla="*/ 2147483647 h 62"/>
                <a:gd name="T24" fmla="*/ 2147483647 w 78"/>
                <a:gd name="T25" fmla="*/ 0 h 62"/>
                <a:gd name="T26" fmla="*/ 2147483647 w 78"/>
                <a:gd name="T27" fmla="*/ 2147483647 h 62"/>
                <a:gd name="T28" fmla="*/ 2147483647 w 78"/>
                <a:gd name="T29" fmla="*/ 2147483647 h 62"/>
                <a:gd name="T30" fmla="*/ 2147483647 w 78"/>
                <a:gd name="T31" fmla="*/ 2147483647 h 62"/>
                <a:gd name="T32" fmla="*/ 2147483647 w 78"/>
                <a:gd name="T33" fmla="*/ 2147483647 h 62"/>
                <a:gd name="T34" fmla="*/ 2147483647 w 78"/>
                <a:gd name="T35" fmla="*/ 2147483647 h 62"/>
                <a:gd name="T36" fmla="*/ 2147483647 w 78"/>
                <a:gd name="T37" fmla="*/ 2147483647 h 62"/>
                <a:gd name="T38" fmla="*/ 2147483647 w 78"/>
                <a:gd name="T39" fmla="*/ 2147483647 h 62"/>
                <a:gd name="T40" fmla="*/ 2147483647 w 78"/>
                <a:gd name="T41" fmla="*/ 2147483647 h 62"/>
                <a:gd name="T42" fmla="*/ 2147483647 w 78"/>
                <a:gd name="T43" fmla="*/ 2147483647 h 62"/>
                <a:gd name="T44" fmla="*/ 2147483647 w 78"/>
                <a:gd name="T45" fmla="*/ 2147483647 h 6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78"/>
                <a:gd name="T70" fmla="*/ 0 h 62"/>
                <a:gd name="T71" fmla="*/ 78 w 78"/>
                <a:gd name="T72" fmla="*/ 62 h 6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78" h="62">
                  <a:moveTo>
                    <a:pt x="9" y="41"/>
                  </a:moveTo>
                  <a:cubicBezTo>
                    <a:pt x="7" y="42"/>
                    <a:pt x="3" y="48"/>
                    <a:pt x="0" y="53"/>
                  </a:cubicBezTo>
                  <a:cubicBezTo>
                    <a:pt x="1" y="53"/>
                    <a:pt x="1" y="53"/>
                    <a:pt x="1" y="53"/>
                  </a:cubicBezTo>
                  <a:cubicBezTo>
                    <a:pt x="2" y="57"/>
                    <a:pt x="2" y="57"/>
                    <a:pt x="2" y="57"/>
                  </a:cubicBezTo>
                  <a:cubicBezTo>
                    <a:pt x="12" y="62"/>
                    <a:pt x="12" y="62"/>
                    <a:pt x="12" y="62"/>
                  </a:cubicBezTo>
                  <a:cubicBezTo>
                    <a:pt x="12" y="62"/>
                    <a:pt x="20" y="57"/>
                    <a:pt x="23" y="56"/>
                  </a:cubicBezTo>
                  <a:cubicBezTo>
                    <a:pt x="26" y="56"/>
                    <a:pt x="61" y="37"/>
                    <a:pt x="61" y="37"/>
                  </a:cubicBezTo>
                  <a:cubicBezTo>
                    <a:pt x="61" y="37"/>
                    <a:pt x="65" y="32"/>
                    <a:pt x="64" y="30"/>
                  </a:cubicBezTo>
                  <a:cubicBezTo>
                    <a:pt x="64" y="28"/>
                    <a:pt x="63" y="24"/>
                    <a:pt x="65" y="21"/>
                  </a:cubicBezTo>
                  <a:cubicBezTo>
                    <a:pt x="67" y="19"/>
                    <a:pt x="63" y="16"/>
                    <a:pt x="64" y="12"/>
                  </a:cubicBezTo>
                  <a:cubicBezTo>
                    <a:pt x="65" y="8"/>
                    <a:pt x="71" y="7"/>
                    <a:pt x="71" y="7"/>
                  </a:cubicBezTo>
                  <a:cubicBezTo>
                    <a:pt x="78" y="2"/>
                    <a:pt x="78" y="2"/>
                    <a:pt x="78" y="2"/>
                  </a:cubicBezTo>
                  <a:cubicBezTo>
                    <a:pt x="73" y="0"/>
                    <a:pt x="73" y="0"/>
                    <a:pt x="73" y="0"/>
                  </a:cubicBezTo>
                  <a:cubicBezTo>
                    <a:pt x="73" y="0"/>
                    <a:pt x="68" y="3"/>
                    <a:pt x="61" y="2"/>
                  </a:cubicBezTo>
                  <a:cubicBezTo>
                    <a:pt x="54" y="2"/>
                    <a:pt x="53" y="7"/>
                    <a:pt x="46" y="7"/>
                  </a:cubicBezTo>
                  <a:cubicBezTo>
                    <a:pt x="39" y="7"/>
                    <a:pt x="35" y="8"/>
                    <a:pt x="33" y="6"/>
                  </a:cubicBezTo>
                  <a:cubicBezTo>
                    <a:pt x="31" y="4"/>
                    <a:pt x="31" y="5"/>
                    <a:pt x="26" y="8"/>
                  </a:cubicBezTo>
                  <a:cubicBezTo>
                    <a:pt x="21" y="10"/>
                    <a:pt x="18" y="9"/>
                    <a:pt x="16" y="8"/>
                  </a:cubicBezTo>
                  <a:cubicBezTo>
                    <a:pt x="13" y="6"/>
                    <a:pt x="12" y="8"/>
                    <a:pt x="11" y="10"/>
                  </a:cubicBezTo>
                  <a:cubicBezTo>
                    <a:pt x="11" y="12"/>
                    <a:pt x="11" y="17"/>
                    <a:pt x="4" y="18"/>
                  </a:cubicBezTo>
                  <a:cubicBezTo>
                    <a:pt x="4" y="20"/>
                    <a:pt x="3" y="22"/>
                    <a:pt x="4" y="24"/>
                  </a:cubicBezTo>
                  <a:cubicBezTo>
                    <a:pt x="6" y="26"/>
                    <a:pt x="4" y="28"/>
                    <a:pt x="3" y="32"/>
                  </a:cubicBezTo>
                  <a:cubicBezTo>
                    <a:pt x="12" y="32"/>
                    <a:pt x="11" y="39"/>
                    <a:pt x="9" y="41"/>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65" name="Freeform 47"/>
            <p:cNvSpPr>
              <a:spLocks noChangeArrowheads="1"/>
            </p:cNvSpPr>
            <p:nvPr/>
          </p:nvSpPr>
          <p:spPr bwMode="auto">
            <a:xfrm>
              <a:off x="6343650" y="1597025"/>
              <a:ext cx="80963" cy="101600"/>
            </a:xfrm>
            <a:custGeom>
              <a:avLst/>
              <a:gdLst>
                <a:gd name="T0" fmla="*/ 2147483647 w 43"/>
                <a:gd name="T1" fmla="*/ 2147483647 h 53"/>
                <a:gd name="T2" fmla="*/ 2147483647 w 43"/>
                <a:gd name="T3" fmla="*/ 2147483647 h 53"/>
                <a:gd name="T4" fmla="*/ 2147483647 w 43"/>
                <a:gd name="T5" fmla="*/ 2147483647 h 53"/>
                <a:gd name="T6" fmla="*/ 2147483647 w 43"/>
                <a:gd name="T7" fmla="*/ 2147483647 h 53"/>
                <a:gd name="T8" fmla="*/ 2147483647 w 43"/>
                <a:gd name="T9" fmla="*/ 2147483647 h 53"/>
                <a:gd name="T10" fmla="*/ 2147483647 w 43"/>
                <a:gd name="T11" fmla="*/ 2147483647 h 53"/>
                <a:gd name="T12" fmla="*/ 2147483647 w 43"/>
                <a:gd name="T13" fmla="*/ 2147483647 h 53"/>
                <a:gd name="T14" fmla="*/ 2147483647 w 43"/>
                <a:gd name="T15" fmla="*/ 2147483647 h 53"/>
                <a:gd name="T16" fmla="*/ 2147483647 w 43"/>
                <a:gd name="T17" fmla="*/ 2147483647 h 53"/>
                <a:gd name="T18" fmla="*/ 2147483647 w 43"/>
                <a:gd name="T19" fmla="*/ 2147483647 h 53"/>
                <a:gd name="T20" fmla="*/ 2147483647 w 43"/>
                <a:gd name="T21" fmla="*/ 2147483647 h 53"/>
                <a:gd name="T22" fmla="*/ 2147483647 w 43"/>
                <a:gd name="T23" fmla="*/ 0 h 53"/>
                <a:gd name="T24" fmla="*/ 2147483647 w 43"/>
                <a:gd name="T25" fmla="*/ 2147483647 h 53"/>
                <a:gd name="T26" fmla="*/ 2147483647 w 43"/>
                <a:gd name="T27" fmla="*/ 2147483647 h 5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43"/>
                <a:gd name="T43" fmla="*/ 0 h 53"/>
                <a:gd name="T44" fmla="*/ 43 w 43"/>
                <a:gd name="T45" fmla="*/ 53 h 53"/>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43" h="53">
                  <a:moveTo>
                    <a:pt x="10" y="4"/>
                  </a:moveTo>
                  <a:cubicBezTo>
                    <a:pt x="9" y="5"/>
                    <a:pt x="6" y="7"/>
                    <a:pt x="4" y="9"/>
                  </a:cubicBezTo>
                  <a:cubicBezTo>
                    <a:pt x="5" y="11"/>
                    <a:pt x="5" y="15"/>
                    <a:pt x="7" y="15"/>
                  </a:cubicBezTo>
                  <a:cubicBezTo>
                    <a:pt x="11" y="15"/>
                    <a:pt x="11" y="21"/>
                    <a:pt x="7" y="20"/>
                  </a:cubicBezTo>
                  <a:cubicBezTo>
                    <a:pt x="3" y="19"/>
                    <a:pt x="3" y="25"/>
                    <a:pt x="6" y="30"/>
                  </a:cubicBezTo>
                  <a:cubicBezTo>
                    <a:pt x="10" y="35"/>
                    <a:pt x="0" y="41"/>
                    <a:pt x="3" y="44"/>
                  </a:cubicBezTo>
                  <a:cubicBezTo>
                    <a:pt x="5" y="47"/>
                    <a:pt x="3" y="50"/>
                    <a:pt x="4" y="51"/>
                  </a:cubicBezTo>
                  <a:cubicBezTo>
                    <a:pt x="5" y="53"/>
                    <a:pt x="20" y="51"/>
                    <a:pt x="26" y="44"/>
                  </a:cubicBezTo>
                  <a:cubicBezTo>
                    <a:pt x="32" y="38"/>
                    <a:pt x="34" y="39"/>
                    <a:pt x="37" y="40"/>
                  </a:cubicBezTo>
                  <a:cubicBezTo>
                    <a:pt x="40" y="41"/>
                    <a:pt x="43" y="37"/>
                    <a:pt x="41" y="35"/>
                  </a:cubicBezTo>
                  <a:cubicBezTo>
                    <a:pt x="40" y="32"/>
                    <a:pt x="38" y="26"/>
                    <a:pt x="38" y="19"/>
                  </a:cubicBezTo>
                  <a:cubicBezTo>
                    <a:pt x="39" y="14"/>
                    <a:pt x="33" y="6"/>
                    <a:pt x="27" y="0"/>
                  </a:cubicBezTo>
                  <a:cubicBezTo>
                    <a:pt x="25" y="1"/>
                    <a:pt x="23" y="2"/>
                    <a:pt x="21" y="2"/>
                  </a:cubicBezTo>
                  <a:cubicBezTo>
                    <a:pt x="17" y="2"/>
                    <a:pt x="12" y="2"/>
                    <a:pt x="10" y="4"/>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66" name="Freeform 48"/>
            <p:cNvSpPr>
              <a:spLocks noChangeArrowheads="1"/>
            </p:cNvSpPr>
            <p:nvPr/>
          </p:nvSpPr>
          <p:spPr bwMode="auto">
            <a:xfrm>
              <a:off x="5532438" y="1882775"/>
              <a:ext cx="95250" cy="128588"/>
            </a:xfrm>
            <a:custGeom>
              <a:avLst/>
              <a:gdLst>
                <a:gd name="T0" fmla="*/ 2147483647 w 50"/>
                <a:gd name="T1" fmla="*/ 2147483647 h 67"/>
                <a:gd name="T2" fmla="*/ 2147483647 w 50"/>
                <a:gd name="T3" fmla="*/ 2147483647 h 67"/>
                <a:gd name="T4" fmla="*/ 2147483647 w 50"/>
                <a:gd name="T5" fmla="*/ 2147483647 h 67"/>
                <a:gd name="T6" fmla="*/ 2147483647 w 50"/>
                <a:gd name="T7" fmla="*/ 2147483647 h 67"/>
                <a:gd name="T8" fmla="*/ 2147483647 w 50"/>
                <a:gd name="T9" fmla="*/ 2147483647 h 67"/>
                <a:gd name="T10" fmla="*/ 2147483647 w 50"/>
                <a:gd name="T11" fmla="*/ 2147483647 h 67"/>
                <a:gd name="T12" fmla="*/ 2147483647 w 50"/>
                <a:gd name="T13" fmla="*/ 2147483647 h 67"/>
                <a:gd name="T14" fmla="*/ 2147483647 w 50"/>
                <a:gd name="T15" fmla="*/ 2147483647 h 67"/>
                <a:gd name="T16" fmla="*/ 2147483647 w 50"/>
                <a:gd name="T17" fmla="*/ 2147483647 h 67"/>
                <a:gd name="T18" fmla="*/ 2147483647 w 50"/>
                <a:gd name="T19" fmla="*/ 2147483647 h 67"/>
                <a:gd name="T20" fmla="*/ 2147483647 w 50"/>
                <a:gd name="T21" fmla="*/ 2147483647 h 67"/>
                <a:gd name="T22" fmla="*/ 2147483647 w 50"/>
                <a:gd name="T23" fmla="*/ 2147483647 h 67"/>
                <a:gd name="T24" fmla="*/ 2147483647 w 50"/>
                <a:gd name="T25" fmla="*/ 2147483647 h 67"/>
                <a:gd name="T26" fmla="*/ 2147483647 w 50"/>
                <a:gd name="T27" fmla="*/ 2147483647 h 67"/>
                <a:gd name="T28" fmla="*/ 2147483647 w 50"/>
                <a:gd name="T29" fmla="*/ 2147483647 h 67"/>
                <a:gd name="T30" fmla="*/ 2147483647 w 50"/>
                <a:gd name="T31" fmla="*/ 2147483647 h 67"/>
                <a:gd name="T32" fmla="*/ 2147483647 w 50"/>
                <a:gd name="T33" fmla="*/ 2147483647 h 67"/>
                <a:gd name="T34" fmla="*/ 2147483647 w 50"/>
                <a:gd name="T35" fmla="*/ 2147483647 h 67"/>
                <a:gd name="T36" fmla="*/ 2147483647 w 50"/>
                <a:gd name="T37" fmla="*/ 2147483647 h 67"/>
                <a:gd name="T38" fmla="*/ 2147483647 w 50"/>
                <a:gd name="T39" fmla="*/ 2147483647 h 67"/>
                <a:gd name="T40" fmla="*/ 2147483647 w 50"/>
                <a:gd name="T41" fmla="*/ 2147483647 h 6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0"/>
                <a:gd name="T64" fmla="*/ 0 h 67"/>
                <a:gd name="T65" fmla="*/ 50 w 50"/>
                <a:gd name="T66" fmla="*/ 67 h 67"/>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0" h="67">
                  <a:moveTo>
                    <a:pt x="50" y="56"/>
                  </a:moveTo>
                  <a:cubicBezTo>
                    <a:pt x="48" y="45"/>
                    <a:pt x="47" y="34"/>
                    <a:pt x="46" y="34"/>
                  </a:cubicBezTo>
                  <a:cubicBezTo>
                    <a:pt x="43" y="34"/>
                    <a:pt x="41" y="44"/>
                    <a:pt x="37" y="43"/>
                  </a:cubicBezTo>
                  <a:cubicBezTo>
                    <a:pt x="34" y="42"/>
                    <a:pt x="34" y="31"/>
                    <a:pt x="38" y="31"/>
                  </a:cubicBezTo>
                  <a:cubicBezTo>
                    <a:pt x="42" y="31"/>
                    <a:pt x="47" y="22"/>
                    <a:pt x="47" y="19"/>
                  </a:cubicBezTo>
                  <a:cubicBezTo>
                    <a:pt x="47" y="17"/>
                    <a:pt x="43" y="17"/>
                    <a:pt x="39" y="17"/>
                  </a:cubicBezTo>
                  <a:cubicBezTo>
                    <a:pt x="35" y="17"/>
                    <a:pt x="26" y="17"/>
                    <a:pt x="26" y="17"/>
                  </a:cubicBezTo>
                  <a:cubicBezTo>
                    <a:pt x="26" y="17"/>
                    <a:pt x="21" y="15"/>
                    <a:pt x="21" y="12"/>
                  </a:cubicBezTo>
                  <a:cubicBezTo>
                    <a:pt x="21" y="8"/>
                    <a:pt x="18" y="6"/>
                    <a:pt x="13" y="6"/>
                  </a:cubicBezTo>
                  <a:cubicBezTo>
                    <a:pt x="8" y="6"/>
                    <a:pt x="8" y="0"/>
                    <a:pt x="4" y="6"/>
                  </a:cubicBezTo>
                  <a:cubicBezTo>
                    <a:pt x="0" y="11"/>
                    <a:pt x="12" y="11"/>
                    <a:pt x="11" y="15"/>
                  </a:cubicBezTo>
                  <a:cubicBezTo>
                    <a:pt x="10" y="19"/>
                    <a:pt x="6" y="17"/>
                    <a:pt x="5" y="20"/>
                  </a:cubicBezTo>
                  <a:cubicBezTo>
                    <a:pt x="4" y="23"/>
                    <a:pt x="6" y="32"/>
                    <a:pt x="8" y="37"/>
                  </a:cubicBezTo>
                  <a:cubicBezTo>
                    <a:pt x="9" y="40"/>
                    <a:pt x="12" y="50"/>
                    <a:pt x="12" y="57"/>
                  </a:cubicBezTo>
                  <a:cubicBezTo>
                    <a:pt x="15" y="57"/>
                    <a:pt x="16" y="55"/>
                    <a:pt x="19" y="55"/>
                  </a:cubicBezTo>
                  <a:cubicBezTo>
                    <a:pt x="23" y="55"/>
                    <a:pt x="28" y="55"/>
                    <a:pt x="28" y="51"/>
                  </a:cubicBezTo>
                  <a:cubicBezTo>
                    <a:pt x="29" y="47"/>
                    <a:pt x="33" y="44"/>
                    <a:pt x="35" y="46"/>
                  </a:cubicBezTo>
                  <a:cubicBezTo>
                    <a:pt x="37" y="47"/>
                    <a:pt x="41" y="56"/>
                    <a:pt x="41" y="61"/>
                  </a:cubicBezTo>
                  <a:cubicBezTo>
                    <a:pt x="41" y="62"/>
                    <a:pt x="42" y="64"/>
                    <a:pt x="43" y="67"/>
                  </a:cubicBezTo>
                  <a:cubicBezTo>
                    <a:pt x="45" y="65"/>
                    <a:pt x="47" y="63"/>
                    <a:pt x="47" y="63"/>
                  </a:cubicBezTo>
                  <a:cubicBezTo>
                    <a:pt x="47" y="63"/>
                    <a:pt x="48" y="58"/>
                    <a:pt x="50" y="56"/>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67" name="Freeform 49"/>
            <p:cNvSpPr>
              <a:spLocks noChangeArrowheads="1"/>
            </p:cNvSpPr>
            <p:nvPr/>
          </p:nvSpPr>
          <p:spPr bwMode="auto">
            <a:xfrm>
              <a:off x="5118100" y="1666875"/>
              <a:ext cx="601663" cy="635000"/>
            </a:xfrm>
            <a:custGeom>
              <a:avLst/>
              <a:gdLst>
                <a:gd name="T0" fmla="*/ 2147483647 w 315"/>
                <a:gd name="T1" fmla="*/ 2147483647 h 332"/>
                <a:gd name="T2" fmla="*/ 2147483647 w 315"/>
                <a:gd name="T3" fmla="*/ 2147483647 h 332"/>
                <a:gd name="T4" fmla="*/ 2147483647 w 315"/>
                <a:gd name="T5" fmla="*/ 2147483647 h 332"/>
                <a:gd name="T6" fmla="*/ 2147483647 w 315"/>
                <a:gd name="T7" fmla="*/ 2147483647 h 332"/>
                <a:gd name="T8" fmla="*/ 2147483647 w 315"/>
                <a:gd name="T9" fmla="*/ 2147483647 h 332"/>
                <a:gd name="T10" fmla="*/ 2147483647 w 315"/>
                <a:gd name="T11" fmla="*/ 2147483647 h 332"/>
                <a:gd name="T12" fmla="*/ 2147483647 w 315"/>
                <a:gd name="T13" fmla="*/ 2147483647 h 332"/>
                <a:gd name="T14" fmla="*/ 2147483647 w 315"/>
                <a:gd name="T15" fmla="*/ 2147483647 h 332"/>
                <a:gd name="T16" fmla="*/ 2147483647 w 315"/>
                <a:gd name="T17" fmla="*/ 2147483647 h 332"/>
                <a:gd name="T18" fmla="*/ 2147483647 w 315"/>
                <a:gd name="T19" fmla="*/ 2147483647 h 332"/>
                <a:gd name="T20" fmla="*/ 2147483647 w 315"/>
                <a:gd name="T21" fmla="*/ 2147483647 h 332"/>
                <a:gd name="T22" fmla="*/ 2147483647 w 315"/>
                <a:gd name="T23" fmla="*/ 2147483647 h 332"/>
                <a:gd name="T24" fmla="*/ 2147483647 w 315"/>
                <a:gd name="T25" fmla="*/ 2147483647 h 332"/>
                <a:gd name="T26" fmla="*/ 2147483647 w 315"/>
                <a:gd name="T27" fmla="*/ 2147483647 h 332"/>
                <a:gd name="T28" fmla="*/ 2147483647 w 315"/>
                <a:gd name="T29" fmla="*/ 2147483647 h 332"/>
                <a:gd name="T30" fmla="*/ 2147483647 w 315"/>
                <a:gd name="T31" fmla="*/ 2147483647 h 332"/>
                <a:gd name="T32" fmla="*/ 2147483647 w 315"/>
                <a:gd name="T33" fmla="*/ 2147483647 h 332"/>
                <a:gd name="T34" fmla="*/ 2147483647 w 315"/>
                <a:gd name="T35" fmla="*/ 2147483647 h 332"/>
                <a:gd name="T36" fmla="*/ 2147483647 w 315"/>
                <a:gd name="T37" fmla="*/ 2147483647 h 332"/>
                <a:gd name="T38" fmla="*/ 2147483647 w 315"/>
                <a:gd name="T39" fmla="*/ 2147483647 h 332"/>
                <a:gd name="T40" fmla="*/ 2147483647 w 315"/>
                <a:gd name="T41" fmla="*/ 2147483647 h 332"/>
                <a:gd name="T42" fmla="*/ 2147483647 w 315"/>
                <a:gd name="T43" fmla="*/ 2147483647 h 332"/>
                <a:gd name="T44" fmla="*/ 2147483647 w 315"/>
                <a:gd name="T45" fmla="*/ 2147483647 h 332"/>
                <a:gd name="T46" fmla="*/ 2147483647 w 315"/>
                <a:gd name="T47" fmla="*/ 2147483647 h 332"/>
                <a:gd name="T48" fmla="*/ 2147483647 w 315"/>
                <a:gd name="T49" fmla="*/ 2147483647 h 332"/>
                <a:gd name="T50" fmla="*/ 2147483647 w 315"/>
                <a:gd name="T51" fmla="*/ 2147483647 h 332"/>
                <a:gd name="T52" fmla="*/ 2147483647 w 315"/>
                <a:gd name="T53" fmla="*/ 2147483647 h 332"/>
                <a:gd name="T54" fmla="*/ 2147483647 w 315"/>
                <a:gd name="T55" fmla="*/ 2147483647 h 332"/>
                <a:gd name="T56" fmla="*/ 2147483647 w 315"/>
                <a:gd name="T57" fmla="*/ 2147483647 h 332"/>
                <a:gd name="T58" fmla="*/ 2147483647 w 315"/>
                <a:gd name="T59" fmla="*/ 0 h 332"/>
                <a:gd name="T60" fmla="*/ 2147483647 w 315"/>
                <a:gd name="T61" fmla="*/ 2147483647 h 332"/>
                <a:gd name="T62" fmla="*/ 2147483647 w 315"/>
                <a:gd name="T63" fmla="*/ 2147483647 h 332"/>
                <a:gd name="T64" fmla="*/ 2147483647 w 315"/>
                <a:gd name="T65" fmla="*/ 2147483647 h 332"/>
                <a:gd name="T66" fmla="*/ 2147483647 w 315"/>
                <a:gd name="T67" fmla="*/ 2147483647 h 332"/>
                <a:gd name="T68" fmla="*/ 2147483647 w 315"/>
                <a:gd name="T69" fmla="*/ 2147483647 h 332"/>
                <a:gd name="T70" fmla="*/ 2147483647 w 315"/>
                <a:gd name="T71" fmla="*/ 2147483647 h 332"/>
                <a:gd name="T72" fmla="*/ 2147483647 w 315"/>
                <a:gd name="T73" fmla="*/ 2147483647 h 332"/>
                <a:gd name="T74" fmla="*/ 2147483647 w 315"/>
                <a:gd name="T75" fmla="*/ 2147483647 h 332"/>
                <a:gd name="T76" fmla="*/ 2147483647 w 315"/>
                <a:gd name="T77" fmla="*/ 2147483647 h 332"/>
                <a:gd name="T78" fmla="*/ 2147483647 w 315"/>
                <a:gd name="T79" fmla="*/ 2147483647 h 332"/>
                <a:gd name="T80" fmla="*/ 2147483647 w 315"/>
                <a:gd name="T81" fmla="*/ 2147483647 h 332"/>
                <a:gd name="T82" fmla="*/ 2147483647 w 315"/>
                <a:gd name="T83" fmla="*/ 2147483647 h 332"/>
                <a:gd name="T84" fmla="*/ 2147483647 w 315"/>
                <a:gd name="T85" fmla="*/ 2147483647 h 332"/>
                <a:gd name="T86" fmla="*/ 2147483647 w 315"/>
                <a:gd name="T87" fmla="*/ 2147483647 h 332"/>
                <a:gd name="T88" fmla="*/ 2147483647 w 315"/>
                <a:gd name="T89" fmla="*/ 2147483647 h 332"/>
                <a:gd name="T90" fmla="*/ 2147483647 w 315"/>
                <a:gd name="T91" fmla="*/ 2147483647 h 332"/>
                <a:gd name="T92" fmla="*/ 2147483647 w 315"/>
                <a:gd name="T93" fmla="*/ 2147483647 h 332"/>
                <a:gd name="T94" fmla="*/ 2147483647 w 315"/>
                <a:gd name="T95" fmla="*/ 2147483647 h 332"/>
                <a:gd name="T96" fmla="*/ 2147483647 w 315"/>
                <a:gd name="T97" fmla="*/ 2147483647 h 332"/>
                <a:gd name="T98" fmla="*/ 2147483647 w 315"/>
                <a:gd name="T99" fmla="*/ 2147483647 h 332"/>
                <a:gd name="T100" fmla="*/ 2147483647 w 315"/>
                <a:gd name="T101" fmla="*/ 2147483647 h 332"/>
                <a:gd name="T102" fmla="*/ 2147483647 w 315"/>
                <a:gd name="T103" fmla="*/ 2147483647 h 332"/>
                <a:gd name="T104" fmla="*/ 2147483647 w 315"/>
                <a:gd name="T105" fmla="*/ 2147483647 h 332"/>
                <a:gd name="T106" fmla="*/ 2147483647 w 315"/>
                <a:gd name="T107" fmla="*/ 2147483647 h 332"/>
                <a:gd name="T108" fmla="*/ 2147483647 w 315"/>
                <a:gd name="T109" fmla="*/ 2147483647 h 332"/>
                <a:gd name="T110" fmla="*/ 2147483647 w 315"/>
                <a:gd name="T111" fmla="*/ 2147483647 h 332"/>
                <a:gd name="T112" fmla="*/ 2147483647 w 315"/>
                <a:gd name="T113" fmla="*/ 2147483647 h 33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315"/>
                <a:gd name="T172" fmla="*/ 0 h 332"/>
                <a:gd name="T173" fmla="*/ 315 w 315"/>
                <a:gd name="T174" fmla="*/ 332 h 33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315" h="332">
                  <a:moveTo>
                    <a:pt x="225" y="150"/>
                  </a:moveTo>
                  <a:cubicBezTo>
                    <a:pt x="223" y="145"/>
                    <a:pt x="221" y="136"/>
                    <a:pt x="222" y="133"/>
                  </a:cubicBezTo>
                  <a:cubicBezTo>
                    <a:pt x="223" y="130"/>
                    <a:pt x="227" y="132"/>
                    <a:pt x="228" y="128"/>
                  </a:cubicBezTo>
                  <a:cubicBezTo>
                    <a:pt x="229" y="124"/>
                    <a:pt x="217" y="124"/>
                    <a:pt x="221" y="119"/>
                  </a:cubicBezTo>
                  <a:cubicBezTo>
                    <a:pt x="225" y="113"/>
                    <a:pt x="225" y="119"/>
                    <a:pt x="230" y="119"/>
                  </a:cubicBezTo>
                  <a:cubicBezTo>
                    <a:pt x="235" y="119"/>
                    <a:pt x="238" y="121"/>
                    <a:pt x="238" y="125"/>
                  </a:cubicBezTo>
                  <a:cubicBezTo>
                    <a:pt x="238" y="128"/>
                    <a:pt x="243" y="130"/>
                    <a:pt x="243" y="130"/>
                  </a:cubicBezTo>
                  <a:cubicBezTo>
                    <a:pt x="243" y="130"/>
                    <a:pt x="252" y="130"/>
                    <a:pt x="256" y="130"/>
                  </a:cubicBezTo>
                  <a:cubicBezTo>
                    <a:pt x="260" y="130"/>
                    <a:pt x="264" y="130"/>
                    <a:pt x="264" y="132"/>
                  </a:cubicBezTo>
                  <a:cubicBezTo>
                    <a:pt x="264" y="135"/>
                    <a:pt x="259" y="144"/>
                    <a:pt x="255" y="144"/>
                  </a:cubicBezTo>
                  <a:cubicBezTo>
                    <a:pt x="251" y="144"/>
                    <a:pt x="251" y="155"/>
                    <a:pt x="254" y="156"/>
                  </a:cubicBezTo>
                  <a:cubicBezTo>
                    <a:pt x="258" y="157"/>
                    <a:pt x="260" y="147"/>
                    <a:pt x="263" y="147"/>
                  </a:cubicBezTo>
                  <a:cubicBezTo>
                    <a:pt x="264" y="147"/>
                    <a:pt x="265" y="158"/>
                    <a:pt x="267" y="169"/>
                  </a:cubicBezTo>
                  <a:cubicBezTo>
                    <a:pt x="268" y="168"/>
                    <a:pt x="268" y="168"/>
                    <a:pt x="269" y="168"/>
                  </a:cubicBezTo>
                  <a:cubicBezTo>
                    <a:pt x="271" y="168"/>
                    <a:pt x="270" y="158"/>
                    <a:pt x="272" y="156"/>
                  </a:cubicBezTo>
                  <a:cubicBezTo>
                    <a:pt x="274" y="153"/>
                    <a:pt x="273" y="145"/>
                    <a:pt x="274" y="145"/>
                  </a:cubicBezTo>
                  <a:cubicBezTo>
                    <a:pt x="275" y="145"/>
                    <a:pt x="283" y="147"/>
                    <a:pt x="283" y="145"/>
                  </a:cubicBezTo>
                  <a:cubicBezTo>
                    <a:pt x="283" y="143"/>
                    <a:pt x="288" y="135"/>
                    <a:pt x="287" y="131"/>
                  </a:cubicBezTo>
                  <a:cubicBezTo>
                    <a:pt x="286" y="127"/>
                    <a:pt x="290" y="122"/>
                    <a:pt x="290" y="117"/>
                  </a:cubicBezTo>
                  <a:cubicBezTo>
                    <a:pt x="290" y="113"/>
                    <a:pt x="295" y="111"/>
                    <a:pt x="298" y="109"/>
                  </a:cubicBezTo>
                  <a:cubicBezTo>
                    <a:pt x="301" y="106"/>
                    <a:pt x="306" y="102"/>
                    <a:pt x="307" y="105"/>
                  </a:cubicBezTo>
                  <a:cubicBezTo>
                    <a:pt x="308" y="107"/>
                    <a:pt x="315" y="109"/>
                    <a:pt x="312" y="105"/>
                  </a:cubicBezTo>
                  <a:cubicBezTo>
                    <a:pt x="309" y="101"/>
                    <a:pt x="309" y="98"/>
                    <a:pt x="311" y="97"/>
                  </a:cubicBezTo>
                  <a:cubicBezTo>
                    <a:pt x="313" y="96"/>
                    <a:pt x="314" y="92"/>
                    <a:pt x="314" y="92"/>
                  </a:cubicBezTo>
                  <a:cubicBezTo>
                    <a:pt x="314" y="92"/>
                    <a:pt x="308" y="91"/>
                    <a:pt x="307" y="88"/>
                  </a:cubicBezTo>
                  <a:cubicBezTo>
                    <a:pt x="306" y="85"/>
                    <a:pt x="303" y="83"/>
                    <a:pt x="303" y="81"/>
                  </a:cubicBezTo>
                  <a:cubicBezTo>
                    <a:pt x="303" y="78"/>
                    <a:pt x="299" y="79"/>
                    <a:pt x="297" y="81"/>
                  </a:cubicBezTo>
                  <a:cubicBezTo>
                    <a:pt x="294" y="84"/>
                    <a:pt x="289" y="79"/>
                    <a:pt x="283" y="82"/>
                  </a:cubicBezTo>
                  <a:cubicBezTo>
                    <a:pt x="278" y="85"/>
                    <a:pt x="276" y="89"/>
                    <a:pt x="274" y="88"/>
                  </a:cubicBezTo>
                  <a:cubicBezTo>
                    <a:pt x="271" y="88"/>
                    <a:pt x="271" y="90"/>
                    <a:pt x="269" y="93"/>
                  </a:cubicBezTo>
                  <a:cubicBezTo>
                    <a:pt x="267" y="95"/>
                    <a:pt x="265" y="97"/>
                    <a:pt x="264" y="97"/>
                  </a:cubicBezTo>
                  <a:cubicBezTo>
                    <a:pt x="262" y="97"/>
                    <a:pt x="258" y="100"/>
                    <a:pt x="258" y="100"/>
                  </a:cubicBezTo>
                  <a:cubicBezTo>
                    <a:pt x="258" y="100"/>
                    <a:pt x="261" y="106"/>
                    <a:pt x="259" y="109"/>
                  </a:cubicBezTo>
                  <a:cubicBezTo>
                    <a:pt x="258" y="113"/>
                    <a:pt x="253" y="109"/>
                    <a:pt x="248" y="111"/>
                  </a:cubicBezTo>
                  <a:cubicBezTo>
                    <a:pt x="243" y="112"/>
                    <a:pt x="241" y="109"/>
                    <a:pt x="238" y="110"/>
                  </a:cubicBezTo>
                  <a:cubicBezTo>
                    <a:pt x="234" y="111"/>
                    <a:pt x="232" y="108"/>
                    <a:pt x="230" y="108"/>
                  </a:cubicBezTo>
                  <a:cubicBezTo>
                    <a:pt x="228" y="109"/>
                    <a:pt x="226" y="104"/>
                    <a:pt x="226" y="101"/>
                  </a:cubicBezTo>
                  <a:cubicBezTo>
                    <a:pt x="227" y="97"/>
                    <a:pt x="225" y="92"/>
                    <a:pt x="223" y="95"/>
                  </a:cubicBezTo>
                  <a:cubicBezTo>
                    <a:pt x="221" y="97"/>
                    <a:pt x="218" y="96"/>
                    <a:pt x="218" y="100"/>
                  </a:cubicBezTo>
                  <a:cubicBezTo>
                    <a:pt x="218" y="104"/>
                    <a:pt x="221" y="109"/>
                    <a:pt x="218" y="112"/>
                  </a:cubicBezTo>
                  <a:cubicBezTo>
                    <a:pt x="215" y="114"/>
                    <a:pt x="201" y="116"/>
                    <a:pt x="198" y="113"/>
                  </a:cubicBezTo>
                  <a:cubicBezTo>
                    <a:pt x="196" y="111"/>
                    <a:pt x="184" y="110"/>
                    <a:pt x="184" y="108"/>
                  </a:cubicBezTo>
                  <a:cubicBezTo>
                    <a:pt x="183" y="105"/>
                    <a:pt x="180" y="101"/>
                    <a:pt x="177" y="101"/>
                  </a:cubicBezTo>
                  <a:cubicBezTo>
                    <a:pt x="175" y="101"/>
                    <a:pt x="169" y="105"/>
                    <a:pt x="167" y="103"/>
                  </a:cubicBezTo>
                  <a:cubicBezTo>
                    <a:pt x="165" y="102"/>
                    <a:pt x="161" y="98"/>
                    <a:pt x="157" y="98"/>
                  </a:cubicBezTo>
                  <a:cubicBezTo>
                    <a:pt x="154" y="97"/>
                    <a:pt x="149" y="95"/>
                    <a:pt x="149" y="93"/>
                  </a:cubicBezTo>
                  <a:cubicBezTo>
                    <a:pt x="149" y="92"/>
                    <a:pt x="141" y="91"/>
                    <a:pt x="140" y="89"/>
                  </a:cubicBezTo>
                  <a:cubicBezTo>
                    <a:pt x="139" y="87"/>
                    <a:pt x="134" y="87"/>
                    <a:pt x="134" y="85"/>
                  </a:cubicBezTo>
                  <a:cubicBezTo>
                    <a:pt x="134" y="82"/>
                    <a:pt x="136" y="79"/>
                    <a:pt x="136" y="76"/>
                  </a:cubicBezTo>
                  <a:cubicBezTo>
                    <a:pt x="136" y="73"/>
                    <a:pt x="141" y="71"/>
                    <a:pt x="141" y="69"/>
                  </a:cubicBezTo>
                  <a:cubicBezTo>
                    <a:pt x="141" y="67"/>
                    <a:pt x="137" y="64"/>
                    <a:pt x="137" y="64"/>
                  </a:cubicBezTo>
                  <a:cubicBezTo>
                    <a:pt x="137" y="64"/>
                    <a:pt x="133" y="58"/>
                    <a:pt x="130" y="58"/>
                  </a:cubicBezTo>
                  <a:cubicBezTo>
                    <a:pt x="126" y="58"/>
                    <a:pt x="124" y="52"/>
                    <a:pt x="120" y="52"/>
                  </a:cubicBezTo>
                  <a:cubicBezTo>
                    <a:pt x="117" y="51"/>
                    <a:pt x="118" y="45"/>
                    <a:pt x="116" y="43"/>
                  </a:cubicBezTo>
                  <a:cubicBezTo>
                    <a:pt x="115" y="40"/>
                    <a:pt x="116" y="35"/>
                    <a:pt x="119" y="38"/>
                  </a:cubicBezTo>
                  <a:cubicBezTo>
                    <a:pt x="122" y="40"/>
                    <a:pt x="128" y="38"/>
                    <a:pt x="126" y="34"/>
                  </a:cubicBezTo>
                  <a:cubicBezTo>
                    <a:pt x="124" y="30"/>
                    <a:pt x="120" y="26"/>
                    <a:pt x="120" y="24"/>
                  </a:cubicBezTo>
                  <a:cubicBezTo>
                    <a:pt x="120" y="22"/>
                    <a:pt x="122" y="15"/>
                    <a:pt x="119" y="13"/>
                  </a:cubicBezTo>
                  <a:cubicBezTo>
                    <a:pt x="116" y="12"/>
                    <a:pt x="113" y="9"/>
                    <a:pt x="112" y="6"/>
                  </a:cubicBezTo>
                  <a:cubicBezTo>
                    <a:pt x="112" y="3"/>
                    <a:pt x="108" y="0"/>
                    <a:pt x="108" y="0"/>
                  </a:cubicBezTo>
                  <a:cubicBezTo>
                    <a:pt x="104" y="1"/>
                    <a:pt x="104" y="1"/>
                    <a:pt x="104" y="1"/>
                  </a:cubicBezTo>
                  <a:cubicBezTo>
                    <a:pt x="104" y="1"/>
                    <a:pt x="101" y="8"/>
                    <a:pt x="99" y="9"/>
                  </a:cubicBezTo>
                  <a:cubicBezTo>
                    <a:pt x="97" y="10"/>
                    <a:pt x="91" y="11"/>
                    <a:pt x="88" y="13"/>
                  </a:cubicBezTo>
                  <a:cubicBezTo>
                    <a:pt x="85" y="16"/>
                    <a:pt x="76" y="10"/>
                    <a:pt x="71" y="10"/>
                  </a:cubicBezTo>
                  <a:cubicBezTo>
                    <a:pt x="66" y="10"/>
                    <a:pt x="63" y="15"/>
                    <a:pt x="65" y="16"/>
                  </a:cubicBezTo>
                  <a:cubicBezTo>
                    <a:pt x="68" y="18"/>
                    <a:pt x="67" y="27"/>
                    <a:pt x="67" y="27"/>
                  </a:cubicBezTo>
                  <a:cubicBezTo>
                    <a:pt x="67" y="27"/>
                    <a:pt x="70" y="39"/>
                    <a:pt x="74" y="38"/>
                  </a:cubicBezTo>
                  <a:cubicBezTo>
                    <a:pt x="78" y="37"/>
                    <a:pt x="83" y="42"/>
                    <a:pt x="79" y="43"/>
                  </a:cubicBezTo>
                  <a:cubicBezTo>
                    <a:pt x="76" y="44"/>
                    <a:pt x="74" y="48"/>
                    <a:pt x="73" y="51"/>
                  </a:cubicBezTo>
                  <a:cubicBezTo>
                    <a:pt x="73" y="55"/>
                    <a:pt x="74" y="59"/>
                    <a:pt x="71" y="60"/>
                  </a:cubicBezTo>
                  <a:cubicBezTo>
                    <a:pt x="68" y="60"/>
                    <a:pt x="66" y="61"/>
                    <a:pt x="66" y="66"/>
                  </a:cubicBezTo>
                  <a:cubicBezTo>
                    <a:pt x="66" y="71"/>
                    <a:pt x="60" y="69"/>
                    <a:pt x="59" y="71"/>
                  </a:cubicBezTo>
                  <a:cubicBezTo>
                    <a:pt x="58" y="73"/>
                    <a:pt x="56" y="82"/>
                    <a:pt x="55" y="83"/>
                  </a:cubicBezTo>
                  <a:cubicBezTo>
                    <a:pt x="53" y="85"/>
                    <a:pt x="46" y="85"/>
                    <a:pt x="45" y="89"/>
                  </a:cubicBezTo>
                  <a:cubicBezTo>
                    <a:pt x="45" y="93"/>
                    <a:pt x="41" y="98"/>
                    <a:pt x="39" y="97"/>
                  </a:cubicBezTo>
                  <a:cubicBezTo>
                    <a:pt x="37" y="97"/>
                    <a:pt x="33" y="95"/>
                    <a:pt x="31" y="98"/>
                  </a:cubicBezTo>
                  <a:cubicBezTo>
                    <a:pt x="30" y="101"/>
                    <a:pt x="24" y="96"/>
                    <a:pt x="23" y="97"/>
                  </a:cubicBezTo>
                  <a:cubicBezTo>
                    <a:pt x="22" y="98"/>
                    <a:pt x="15" y="104"/>
                    <a:pt x="15" y="108"/>
                  </a:cubicBezTo>
                  <a:cubicBezTo>
                    <a:pt x="15" y="111"/>
                    <a:pt x="22" y="111"/>
                    <a:pt x="22" y="116"/>
                  </a:cubicBezTo>
                  <a:cubicBezTo>
                    <a:pt x="21" y="120"/>
                    <a:pt x="24" y="125"/>
                    <a:pt x="27" y="127"/>
                  </a:cubicBezTo>
                  <a:cubicBezTo>
                    <a:pt x="29" y="130"/>
                    <a:pt x="32" y="135"/>
                    <a:pt x="31" y="138"/>
                  </a:cubicBezTo>
                  <a:cubicBezTo>
                    <a:pt x="29" y="140"/>
                    <a:pt x="26" y="141"/>
                    <a:pt x="22" y="140"/>
                  </a:cubicBezTo>
                  <a:cubicBezTo>
                    <a:pt x="18" y="139"/>
                    <a:pt x="19" y="142"/>
                    <a:pt x="11" y="140"/>
                  </a:cubicBezTo>
                  <a:cubicBezTo>
                    <a:pt x="4" y="139"/>
                    <a:pt x="4" y="144"/>
                    <a:pt x="1" y="147"/>
                  </a:cubicBezTo>
                  <a:cubicBezTo>
                    <a:pt x="1" y="148"/>
                    <a:pt x="1" y="148"/>
                    <a:pt x="0" y="148"/>
                  </a:cubicBezTo>
                  <a:cubicBezTo>
                    <a:pt x="4" y="151"/>
                    <a:pt x="5" y="156"/>
                    <a:pt x="11" y="158"/>
                  </a:cubicBezTo>
                  <a:cubicBezTo>
                    <a:pt x="17" y="160"/>
                    <a:pt x="23" y="154"/>
                    <a:pt x="23" y="158"/>
                  </a:cubicBezTo>
                  <a:cubicBezTo>
                    <a:pt x="23" y="163"/>
                    <a:pt x="8" y="162"/>
                    <a:pt x="8" y="164"/>
                  </a:cubicBezTo>
                  <a:cubicBezTo>
                    <a:pt x="7" y="165"/>
                    <a:pt x="23" y="185"/>
                    <a:pt x="32" y="183"/>
                  </a:cubicBezTo>
                  <a:cubicBezTo>
                    <a:pt x="40" y="182"/>
                    <a:pt x="46" y="173"/>
                    <a:pt x="43" y="172"/>
                  </a:cubicBezTo>
                  <a:cubicBezTo>
                    <a:pt x="41" y="170"/>
                    <a:pt x="45" y="165"/>
                    <a:pt x="47" y="166"/>
                  </a:cubicBezTo>
                  <a:cubicBezTo>
                    <a:pt x="49" y="167"/>
                    <a:pt x="47" y="175"/>
                    <a:pt x="50" y="177"/>
                  </a:cubicBezTo>
                  <a:cubicBezTo>
                    <a:pt x="52" y="179"/>
                    <a:pt x="51" y="183"/>
                    <a:pt x="50" y="188"/>
                  </a:cubicBezTo>
                  <a:cubicBezTo>
                    <a:pt x="48" y="192"/>
                    <a:pt x="51" y="202"/>
                    <a:pt x="52" y="207"/>
                  </a:cubicBezTo>
                  <a:cubicBezTo>
                    <a:pt x="52" y="212"/>
                    <a:pt x="56" y="219"/>
                    <a:pt x="57" y="227"/>
                  </a:cubicBezTo>
                  <a:cubicBezTo>
                    <a:pt x="58" y="235"/>
                    <a:pt x="63" y="249"/>
                    <a:pt x="68" y="257"/>
                  </a:cubicBezTo>
                  <a:cubicBezTo>
                    <a:pt x="72" y="266"/>
                    <a:pt x="76" y="282"/>
                    <a:pt x="79" y="286"/>
                  </a:cubicBezTo>
                  <a:cubicBezTo>
                    <a:pt x="82" y="290"/>
                    <a:pt x="89" y="303"/>
                    <a:pt x="89" y="310"/>
                  </a:cubicBezTo>
                  <a:cubicBezTo>
                    <a:pt x="89" y="318"/>
                    <a:pt x="97" y="328"/>
                    <a:pt x="100" y="330"/>
                  </a:cubicBezTo>
                  <a:cubicBezTo>
                    <a:pt x="103" y="332"/>
                    <a:pt x="109" y="328"/>
                    <a:pt x="111" y="323"/>
                  </a:cubicBezTo>
                  <a:cubicBezTo>
                    <a:pt x="112" y="318"/>
                    <a:pt x="121" y="317"/>
                    <a:pt x="121" y="313"/>
                  </a:cubicBezTo>
                  <a:cubicBezTo>
                    <a:pt x="122" y="309"/>
                    <a:pt x="123" y="305"/>
                    <a:pt x="126" y="305"/>
                  </a:cubicBezTo>
                  <a:cubicBezTo>
                    <a:pt x="129" y="304"/>
                    <a:pt x="129" y="301"/>
                    <a:pt x="129" y="297"/>
                  </a:cubicBezTo>
                  <a:cubicBezTo>
                    <a:pt x="129" y="293"/>
                    <a:pt x="129" y="286"/>
                    <a:pt x="132" y="283"/>
                  </a:cubicBezTo>
                  <a:cubicBezTo>
                    <a:pt x="135" y="279"/>
                    <a:pt x="135" y="268"/>
                    <a:pt x="134" y="264"/>
                  </a:cubicBezTo>
                  <a:cubicBezTo>
                    <a:pt x="132" y="260"/>
                    <a:pt x="133" y="254"/>
                    <a:pt x="134" y="250"/>
                  </a:cubicBezTo>
                  <a:cubicBezTo>
                    <a:pt x="136" y="246"/>
                    <a:pt x="135" y="241"/>
                    <a:pt x="139" y="241"/>
                  </a:cubicBezTo>
                  <a:cubicBezTo>
                    <a:pt x="142" y="240"/>
                    <a:pt x="146" y="238"/>
                    <a:pt x="150" y="233"/>
                  </a:cubicBezTo>
                  <a:cubicBezTo>
                    <a:pt x="153" y="229"/>
                    <a:pt x="163" y="222"/>
                    <a:pt x="167" y="219"/>
                  </a:cubicBezTo>
                  <a:cubicBezTo>
                    <a:pt x="171" y="216"/>
                    <a:pt x="182" y="207"/>
                    <a:pt x="185" y="201"/>
                  </a:cubicBezTo>
                  <a:cubicBezTo>
                    <a:pt x="188" y="196"/>
                    <a:pt x="198" y="194"/>
                    <a:pt x="202" y="189"/>
                  </a:cubicBezTo>
                  <a:cubicBezTo>
                    <a:pt x="207" y="185"/>
                    <a:pt x="205" y="182"/>
                    <a:pt x="206" y="178"/>
                  </a:cubicBezTo>
                  <a:cubicBezTo>
                    <a:pt x="207" y="173"/>
                    <a:pt x="221" y="171"/>
                    <a:pt x="226" y="171"/>
                  </a:cubicBezTo>
                  <a:cubicBezTo>
                    <a:pt x="227" y="171"/>
                    <a:pt x="228" y="171"/>
                    <a:pt x="229" y="170"/>
                  </a:cubicBezTo>
                  <a:cubicBezTo>
                    <a:pt x="229" y="163"/>
                    <a:pt x="226" y="153"/>
                    <a:pt x="225" y="15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68" name="Freeform 50"/>
            <p:cNvSpPr>
              <a:spLocks noChangeArrowheads="1"/>
            </p:cNvSpPr>
            <p:nvPr/>
          </p:nvSpPr>
          <p:spPr bwMode="auto">
            <a:xfrm>
              <a:off x="5532438" y="1225550"/>
              <a:ext cx="677863" cy="293688"/>
            </a:xfrm>
            <a:custGeom>
              <a:avLst/>
              <a:gdLst>
                <a:gd name="T0" fmla="*/ 2147483647 w 355"/>
                <a:gd name="T1" fmla="*/ 2147483647 h 153"/>
                <a:gd name="T2" fmla="*/ 2147483647 w 355"/>
                <a:gd name="T3" fmla="*/ 2147483647 h 153"/>
                <a:gd name="T4" fmla="*/ 2147483647 w 355"/>
                <a:gd name="T5" fmla="*/ 2147483647 h 153"/>
                <a:gd name="T6" fmla="*/ 2147483647 w 355"/>
                <a:gd name="T7" fmla="*/ 2147483647 h 153"/>
                <a:gd name="T8" fmla="*/ 2147483647 w 355"/>
                <a:gd name="T9" fmla="*/ 2147483647 h 153"/>
                <a:gd name="T10" fmla="*/ 2147483647 w 355"/>
                <a:gd name="T11" fmla="*/ 2147483647 h 153"/>
                <a:gd name="T12" fmla="*/ 2147483647 w 355"/>
                <a:gd name="T13" fmla="*/ 2147483647 h 153"/>
                <a:gd name="T14" fmla="*/ 2147483647 w 355"/>
                <a:gd name="T15" fmla="*/ 2147483647 h 153"/>
                <a:gd name="T16" fmla="*/ 2147483647 w 355"/>
                <a:gd name="T17" fmla="*/ 2147483647 h 153"/>
                <a:gd name="T18" fmla="*/ 2147483647 w 355"/>
                <a:gd name="T19" fmla="*/ 2147483647 h 153"/>
                <a:gd name="T20" fmla="*/ 2147483647 w 355"/>
                <a:gd name="T21" fmla="*/ 2147483647 h 153"/>
                <a:gd name="T22" fmla="*/ 2147483647 w 355"/>
                <a:gd name="T23" fmla="*/ 2147483647 h 153"/>
                <a:gd name="T24" fmla="*/ 2147483647 w 355"/>
                <a:gd name="T25" fmla="*/ 2147483647 h 153"/>
                <a:gd name="T26" fmla="*/ 2147483647 w 355"/>
                <a:gd name="T27" fmla="*/ 2147483647 h 153"/>
                <a:gd name="T28" fmla="*/ 2147483647 w 355"/>
                <a:gd name="T29" fmla="*/ 2147483647 h 153"/>
                <a:gd name="T30" fmla="*/ 2147483647 w 355"/>
                <a:gd name="T31" fmla="*/ 2147483647 h 153"/>
                <a:gd name="T32" fmla="*/ 2147483647 w 355"/>
                <a:gd name="T33" fmla="*/ 2147483647 h 153"/>
                <a:gd name="T34" fmla="*/ 2147483647 w 355"/>
                <a:gd name="T35" fmla="*/ 2147483647 h 153"/>
                <a:gd name="T36" fmla="*/ 2147483647 w 355"/>
                <a:gd name="T37" fmla="*/ 2147483647 h 153"/>
                <a:gd name="T38" fmla="*/ 2147483647 w 355"/>
                <a:gd name="T39" fmla="*/ 2147483647 h 153"/>
                <a:gd name="T40" fmla="*/ 2147483647 w 355"/>
                <a:gd name="T41" fmla="*/ 2147483647 h 153"/>
                <a:gd name="T42" fmla="*/ 2147483647 w 355"/>
                <a:gd name="T43" fmla="*/ 2147483647 h 153"/>
                <a:gd name="T44" fmla="*/ 0 w 355"/>
                <a:gd name="T45" fmla="*/ 2147483647 h 153"/>
                <a:gd name="T46" fmla="*/ 2147483647 w 355"/>
                <a:gd name="T47" fmla="*/ 2147483647 h 153"/>
                <a:gd name="T48" fmla="*/ 2147483647 w 355"/>
                <a:gd name="T49" fmla="*/ 2147483647 h 153"/>
                <a:gd name="T50" fmla="*/ 2147483647 w 355"/>
                <a:gd name="T51" fmla="*/ 2147483647 h 153"/>
                <a:gd name="T52" fmla="*/ 2147483647 w 355"/>
                <a:gd name="T53" fmla="*/ 2147483647 h 153"/>
                <a:gd name="T54" fmla="*/ 2147483647 w 355"/>
                <a:gd name="T55" fmla="*/ 2147483647 h 153"/>
                <a:gd name="T56" fmla="*/ 2147483647 w 355"/>
                <a:gd name="T57" fmla="*/ 2147483647 h 153"/>
                <a:gd name="T58" fmla="*/ 2147483647 w 355"/>
                <a:gd name="T59" fmla="*/ 2147483647 h 153"/>
                <a:gd name="T60" fmla="*/ 2147483647 w 355"/>
                <a:gd name="T61" fmla="*/ 2147483647 h 153"/>
                <a:gd name="T62" fmla="*/ 2147483647 w 355"/>
                <a:gd name="T63" fmla="*/ 2147483647 h 153"/>
                <a:gd name="T64" fmla="*/ 2147483647 w 355"/>
                <a:gd name="T65" fmla="*/ 2147483647 h 153"/>
                <a:gd name="T66" fmla="*/ 2147483647 w 355"/>
                <a:gd name="T67" fmla="*/ 2147483647 h 153"/>
                <a:gd name="T68" fmla="*/ 2147483647 w 355"/>
                <a:gd name="T69" fmla="*/ 2147483647 h 153"/>
                <a:gd name="T70" fmla="*/ 2147483647 w 355"/>
                <a:gd name="T71" fmla="*/ 2147483647 h 153"/>
                <a:gd name="T72" fmla="*/ 2147483647 w 355"/>
                <a:gd name="T73" fmla="*/ 2147483647 h 153"/>
                <a:gd name="T74" fmla="*/ 2147483647 w 355"/>
                <a:gd name="T75" fmla="*/ 2147483647 h 15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355"/>
                <a:gd name="T115" fmla="*/ 0 h 153"/>
                <a:gd name="T116" fmla="*/ 355 w 355"/>
                <a:gd name="T117" fmla="*/ 153 h 15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355" h="153">
                  <a:moveTo>
                    <a:pt x="340" y="64"/>
                  </a:moveTo>
                  <a:cubicBezTo>
                    <a:pt x="336" y="60"/>
                    <a:pt x="330" y="62"/>
                    <a:pt x="329" y="65"/>
                  </a:cubicBezTo>
                  <a:cubicBezTo>
                    <a:pt x="327" y="69"/>
                    <a:pt x="324" y="64"/>
                    <a:pt x="318" y="64"/>
                  </a:cubicBezTo>
                  <a:cubicBezTo>
                    <a:pt x="311" y="64"/>
                    <a:pt x="311" y="68"/>
                    <a:pt x="306" y="63"/>
                  </a:cubicBezTo>
                  <a:cubicBezTo>
                    <a:pt x="302" y="59"/>
                    <a:pt x="308" y="57"/>
                    <a:pt x="308" y="57"/>
                  </a:cubicBezTo>
                  <a:cubicBezTo>
                    <a:pt x="308" y="52"/>
                    <a:pt x="308" y="52"/>
                    <a:pt x="308" y="52"/>
                  </a:cubicBezTo>
                  <a:cubicBezTo>
                    <a:pt x="318" y="34"/>
                    <a:pt x="318" y="34"/>
                    <a:pt x="318" y="34"/>
                  </a:cubicBezTo>
                  <a:cubicBezTo>
                    <a:pt x="315" y="33"/>
                    <a:pt x="311" y="32"/>
                    <a:pt x="309" y="33"/>
                  </a:cubicBezTo>
                  <a:cubicBezTo>
                    <a:pt x="307" y="34"/>
                    <a:pt x="300" y="33"/>
                    <a:pt x="300" y="31"/>
                  </a:cubicBezTo>
                  <a:cubicBezTo>
                    <a:pt x="299" y="29"/>
                    <a:pt x="288" y="28"/>
                    <a:pt x="286" y="30"/>
                  </a:cubicBezTo>
                  <a:cubicBezTo>
                    <a:pt x="283" y="32"/>
                    <a:pt x="277" y="34"/>
                    <a:pt x="277" y="36"/>
                  </a:cubicBezTo>
                  <a:cubicBezTo>
                    <a:pt x="276" y="39"/>
                    <a:pt x="270" y="38"/>
                    <a:pt x="268" y="40"/>
                  </a:cubicBezTo>
                  <a:cubicBezTo>
                    <a:pt x="265" y="41"/>
                    <a:pt x="253" y="42"/>
                    <a:pt x="253" y="43"/>
                  </a:cubicBezTo>
                  <a:cubicBezTo>
                    <a:pt x="253" y="45"/>
                    <a:pt x="240" y="45"/>
                    <a:pt x="238" y="43"/>
                  </a:cubicBezTo>
                  <a:cubicBezTo>
                    <a:pt x="236" y="42"/>
                    <a:pt x="225" y="43"/>
                    <a:pt x="224" y="41"/>
                  </a:cubicBezTo>
                  <a:cubicBezTo>
                    <a:pt x="222" y="38"/>
                    <a:pt x="218" y="37"/>
                    <a:pt x="218" y="34"/>
                  </a:cubicBezTo>
                  <a:cubicBezTo>
                    <a:pt x="218" y="32"/>
                    <a:pt x="209" y="32"/>
                    <a:pt x="208" y="30"/>
                  </a:cubicBezTo>
                  <a:cubicBezTo>
                    <a:pt x="207" y="28"/>
                    <a:pt x="201" y="27"/>
                    <a:pt x="200" y="28"/>
                  </a:cubicBezTo>
                  <a:cubicBezTo>
                    <a:pt x="199" y="28"/>
                    <a:pt x="191" y="26"/>
                    <a:pt x="189" y="25"/>
                  </a:cubicBezTo>
                  <a:cubicBezTo>
                    <a:pt x="187" y="25"/>
                    <a:pt x="181" y="27"/>
                    <a:pt x="179" y="27"/>
                  </a:cubicBezTo>
                  <a:cubicBezTo>
                    <a:pt x="177" y="27"/>
                    <a:pt x="173" y="30"/>
                    <a:pt x="171" y="31"/>
                  </a:cubicBezTo>
                  <a:cubicBezTo>
                    <a:pt x="169" y="31"/>
                    <a:pt x="162" y="27"/>
                    <a:pt x="161" y="28"/>
                  </a:cubicBezTo>
                  <a:cubicBezTo>
                    <a:pt x="160" y="29"/>
                    <a:pt x="156" y="24"/>
                    <a:pt x="154" y="22"/>
                  </a:cubicBezTo>
                  <a:cubicBezTo>
                    <a:pt x="152" y="20"/>
                    <a:pt x="154" y="15"/>
                    <a:pt x="153" y="13"/>
                  </a:cubicBezTo>
                  <a:cubicBezTo>
                    <a:pt x="151" y="11"/>
                    <a:pt x="144" y="11"/>
                    <a:pt x="142" y="9"/>
                  </a:cubicBezTo>
                  <a:cubicBezTo>
                    <a:pt x="139" y="8"/>
                    <a:pt x="136" y="6"/>
                    <a:pt x="133" y="6"/>
                  </a:cubicBezTo>
                  <a:cubicBezTo>
                    <a:pt x="131" y="6"/>
                    <a:pt x="127" y="5"/>
                    <a:pt x="126" y="4"/>
                  </a:cubicBezTo>
                  <a:cubicBezTo>
                    <a:pt x="125" y="3"/>
                    <a:pt x="120" y="2"/>
                    <a:pt x="118" y="1"/>
                  </a:cubicBezTo>
                  <a:cubicBezTo>
                    <a:pt x="116" y="0"/>
                    <a:pt x="115" y="3"/>
                    <a:pt x="114" y="5"/>
                  </a:cubicBezTo>
                  <a:cubicBezTo>
                    <a:pt x="113" y="6"/>
                    <a:pt x="109" y="6"/>
                    <a:pt x="108" y="9"/>
                  </a:cubicBezTo>
                  <a:cubicBezTo>
                    <a:pt x="107" y="11"/>
                    <a:pt x="103" y="12"/>
                    <a:pt x="103" y="14"/>
                  </a:cubicBezTo>
                  <a:cubicBezTo>
                    <a:pt x="104" y="17"/>
                    <a:pt x="106" y="22"/>
                    <a:pt x="107" y="24"/>
                  </a:cubicBezTo>
                  <a:cubicBezTo>
                    <a:pt x="109" y="25"/>
                    <a:pt x="108" y="29"/>
                    <a:pt x="107" y="30"/>
                  </a:cubicBezTo>
                  <a:cubicBezTo>
                    <a:pt x="106" y="32"/>
                    <a:pt x="99" y="33"/>
                    <a:pt x="98" y="35"/>
                  </a:cubicBezTo>
                  <a:cubicBezTo>
                    <a:pt x="96" y="37"/>
                    <a:pt x="93" y="35"/>
                    <a:pt x="90" y="33"/>
                  </a:cubicBezTo>
                  <a:cubicBezTo>
                    <a:pt x="86" y="31"/>
                    <a:pt x="82" y="32"/>
                    <a:pt x="81" y="33"/>
                  </a:cubicBezTo>
                  <a:cubicBezTo>
                    <a:pt x="79" y="35"/>
                    <a:pt x="73" y="30"/>
                    <a:pt x="71" y="30"/>
                  </a:cubicBezTo>
                  <a:cubicBezTo>
                    <a:pt x="70" y="29"/>
                    <a:pt x="69" y="23"/>
                    <a:pt x="68" y="23"/>
                  </a:cubicBezTo>
                  <a:cubicBezTo>
                    <a:pt x="66" y="24"/>
                    <a:pt x="54" y="21"/>
                    <a:pt x="52" y="21"/>
                  </a:cubicBezTo>
                  <a:cubicBezTo>
                    <a:pt x="50" y="20"/>
                    <a:pt x="45" y="20"/>
                    <a:pt x="44" y="22"/>
                  </a:cubicBezTo>
                  <a:cubicBezTo>
                    <a:pt x="43" y="24"/>
                    <a:pt x="37" y="23"/>
                    <a:pt x="36" y="25"/>
                  </a:cubicBezTo>
                  <a:cubicBezTo>
                    <a:pt x="35" y="27"/>
                    <a:pt x="31" y="28"/>
                    <a:pt x="29" y="30"/>
                  </a:cubicBezTo>
                  <a:cubicBezTo>
                    <a:pt x="27" y="32"/>
                    <a:pt x="22" y="32"/>
                    <a:pt x="20" y="35"/>
                  </a:cubicBezTo>
                  <a:cubicBezTo>
                    <a:pt x="19" y="38"/>
                    <a:pt x="12" y="40"/>
                    <a:pt x="10" y="40"/>
                  </a:cubicBezTo>
                  <a:cubicBezTo>
                    <a:pt x="8" y="40"/>
                    <a:pt x="3" y="41"/>
                    <a:pt x="2" y="43"/>
                  </a:cubicBezTo>
                  <a:cubicBezTo>
                    <a:pt x="2" y="44"/>
                    <a:pt x="1" y="44"/>
                    <a:pt x="0" y="44"/>
                  </a:cubicBezTo>
                  <a:cubicBezTo>
                    <a:pt x="0" y="44"/>
                    <a:pt x="1" y="44"/>
                    <a:pt x="1" y="45"/>
                  </a:cubicBezTo>
                  <a:cubicBezTo>
                    <a:pt x="2" y="52"/>
                    <a:pt x="5" y="52"/>
                    <a:pt x="9" y="55"/>
                  </a:cubicBezTo>
                  <a:cubicBezTo>
                    <a:pt x="12" y="58"/>
                    <a:pt x="15" y="61"/>
                    <a:pt x="19" y="61"/>
                  </a:cubicBezTo>
                  <a:cubicBezTo>
                    <a:pt x="23" y="61"/>
                    <a:pt x="28" y="65"/>
                    <a:pt x="29" y="69"/>
                  </a:cubicBezTo>
                  <a:cubicBezTo>
                    <a:pt x="29" y="72"/>
                    <a:pt x="33" y="76"/>
                    <a:pt x="35" y="77"/>
                  </a:cubicBezTo>
                  <a:cubicBezTo>
                    <a:pt x="37" y="79"/>
                    <a:pt x="34" y="84"/>
                    <a:pt x="34" y="88"/>
                  </a:cubicBezTo>
                  <a:cubicBezTo>
                    <a:pt x="34" y="93"/>
                    <a:pt x="29" y="94"/>
                    <a:pt x="31" y="98"/>
                  </a:cubicBezTo>
                  <a:cubicBezTo>
                    <a:pt x="34" y="102"/>
                    <a:pt x="52" y="104"/>
                    <a:pt x="57" y="104"/>
                  </a:cubicBezTo>
                  <a:cubicBezTo>
                    <a:pt x="62" y="104"/>
                    <a:pt x="64" y="109"/>
                    <a:pt x="65" y="109"/>
                  </a:cubicBezTo>
                  <a:cubicBezTo>
                    <a:pt x="68" y="110"/>
                    <a:pt x="69" y="113"/>
                    <a:pt x="72" y="114"/>
                  </a:cubicBezTo>
                  <a:cubicBezTo>
                    <a:pt x="76" y="115"/>
                    <a:pt x="80" y="117"/>
                    <a:pt x="81" y="124"/>
                  </a:cubicBezTo>
                  <a:cubicBezTo>
                    <a:pt x="83" y="130"/>
                    <a:pt x="87" y="132"/>
                    <a:pt x="88" y="135"/>
                  </a:cubicBezTo>
                  <a:cubicBezTo>
                    <a:pt x="88" y="138"/>
                    <a:pt x="96" y="136"/>
                    <a:pt x="102" y="137"/>
                  </a:cubicBezTo>
                  <a:cubicBezTo>
                    <a:pt x="108" y="137"/>
                    <a:pt x="125" y="137"/>
                    <a:pt x="129" y="137"/>
                  </a:cubicBezTo>
                  <a:cubicBezTo>
                    <a:pt x="133" y="138"/>
                    <a:pt x="144" y="137"/>
                    <a:pt x="149" y="142"/>
                  </a:cubicBezTo>
                  <a:cubicBezTo>
                    <a:pt x="155" y="146"/>
                    <a:pt x="158" y="142"/>
                    <a:pt x="162" y="145"/>
                  </a:cubicBezTo>
                  <a:cubicBezTo>
                    <a:pt x="165" y="147"/>
                    <a:pt x="168" y="148"/>
                    <a:pt x="173" y="148"/>
                  </a:cubicBezTo>
                  <a:cubicBezTo>
                    <a:pt x="179" y="147"/>
                    <a:pt x="179" y="151"/>
                    <a:pt x="182" y="152"/>
                  </a:cubicBezTo>
                  <a:cubicBezTo>
                    <a:pt x="186" y="153"/>
                    <a:pt x="192" y="146"/>
                    <a:pt x="202" y="142"/>
                  </a:cubicBezTo>
                  <a:cubicBezTo>
                    <a:pt x="211" y="137"/>
                    <a:pt x="222" y="140"/>
                    <a:pt x="227" y="141"/>
                  </a:cubicBezTo>
                  <a:cubicBezTo>
                    <a:pt x="232" y="142"/>
                    <a:pt x="242" y="139"/>
                    <a:pt x="247" y="132"/>
                  </a:cubicBezTo>
                  <a:cubicBezTo>
                    <a:pt x="253" y="126"/>
                    <a:pt x="261" y="127"/>
                    <a:pt x="261" y="121"/>
                  </a:cubicBezTo>
                  <a:cubicBezTo>
                    <a:pt x="262" y="116"/>
                    <a:pt x="255" y="113"/>
                    <a:pt x="258" y="108"/>
                  </a:cubicBezTo>
                  <a:cubicBezTo>
                    <a:pt x="261" y="103"/>
                    <a:pt x="266" y="104"/>
                    <a:pt x="269" y="105"/>
                  </a:cubicBezTo>
                  <a:cubicBezTo>
                    <a:pt x="272" y="107"/>
                    <a:pt x="280" y="109"/>
                    <a:pt x="287" y="104"/>
                  </a:cubicBezTo>
                  <a:cubicBezTo>
                    <a:pt x="295" y="99"/>
                    <a:pt x="298" y="100"/>
                    <a:pt x="304" y="99"/>
                  </a:cubicBezTo>
                  <a:cubicBezTo>
                    <a:pt x="311" y="98"/>
                    <a:pt x="310" y="94"/>
                    <a:pt x="314" y="89"/>
                  </a:cubicBezTo>
                  <a:cubicBezTo>
                    <a:pt x="319" y="85"/>
                    <a:pt x="324" y="84"/>
                    <a:pt x="328" y="84"/>
                  </a:cubicBezTo>
                  <a:cubicBezTo>
                    <a:pt x="332" y="84"/>
                    <a:pt x="338" y="79"/>
                    <a:pt x="343" y="81"/>
                  </a:cubicBezTo>
                  <a:cubicBezTo>
                    <a:pt x="347" y="82"/>
                    <a:pt x="354" y="83"/>
                    <a:pt x="354" y="79"/>
                  </a:cubicBezTo>
                  <a:cubicBezTo>
                    <a:pt x="355" y="76"/>
                    <a:pt x="343" y="68"/>
                    <a:pt x="340" y="64"/>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69" name="Freeform 51"/>
            <p:cNvSpPr>
              <a:spLocks noChangeArrowheads="1"/>
            </p:cNvSpPr>
            <p:nvPr/>
          </p:nvSpPr>
          <p:spPr bwMode="auto">
            <a:xfrm>
              <a:off x="4391025" y="1736725"/>
              <a:ext cx="11113" cy="30163"/>
            </a:xfrm>
            <a:custGeom>
              <a:avLst/>
              <a:gdLst>
                <a:gd name="T0" fmla="*/ 2147483647 w 6"/>
                <a:gd name="T1" fmla="*/ 0 h 16"/>
                <a:gd name="T2" fmla="*/ 0 w 6"/>
                <a:gd name="T3" fmla="*/ 2147483647 h 16"/>
                <a:gd name="T4" fmla="*/ 2147483647 w 6"/>
                <a:gd name="T5" fmla="*/ 2147483647 h 16"/>
                <a:gd name="T6" fmla="*/ 2147483647 w 6"/>
                <a:gd name="T7" fmla="*/ 2147483647 h 16"/>
                <a:gd name="T8" fmla="*/ 2147483647 w 6"/>
                <a:gd name="T9" fmla="*/ 0 h 16"/>
                <a:gd name="T10" fmla="*/ 2147483647 w 6"/>
                <a:gd name="T11" fmla="*/ 0 h 16"/>
                <a:gd name="T12" fmla="*/ 0 60000 65536"/>
                <a:gd name="T13" fmla="*/ 0 60000 65536"/>
                <a:gd name="T14" fmla="*/ 0 60000 65536"/>
                <a:gd name="T15" fmla="*/ 0 60000 65536"/>
                <a:gd name="T16" fmla="*/ 0 60000 65536"/>
                <a:gd name="T17" fmla="*/ 0 60000 65536"/>
                <a:gd name="T18" fmla="*/ 0 w 6"/>
                <a:gd name="T19" fmla="*/ 0 h 16"/>
                <a:gd name="T20" fmla="*/ 6 w 6"/>
                <a:gd name="T21" fmla="*/ 16 h 16"/>
              </a:gdLst>
              <a:ahLst/>
              <a:cxnLst>
                <a:cxn ang="T12">
                  <a:pos x="T0" y="T1"/>
                </a:cxn>
                <a:cxn ang="T13">
                  <a:pos x="T2" y="T3"/>
                </a:cxn>
                <a:cxn ang="T14">
                  <a:pos x="T4" y="T5"/>
                </a:cxn>
                <a:cxn ang="T15">
                  <a:pos x="T6" y="T7"/>
                </a:cxn>
                <a:cxn ang="T16">
                  <a:pos x="T8" y="T9"/>
                </a:cxn>
                <a:cxn ang="T17">
                  <a:pos x="T10" y="T11"/>
                </a:cxn>
              </a:cxnLst>
              <a:rect l="T18" t="T19" r="T20" b="T21"/>
              <a:pathLst>
                <a:path w="6" h="16">
                  <a:moveTo>
                    <a:pt x="2" y="0"/>
                  </a:moveTo>
                  <a:cubicBezTo>
                    <a:pt x="1" y="1"/>
                    <a:pt x="0" y="8"/>
                    <a:pt x="0" y="9"/>
                  </a:cubicBezTo>
                  <a:cubicBezTo>
                    <a:pt x="0" y="9"/>
                    <a:pt x="1" y="13"/>
                    <a:pt x="4" y="16"/>
                  </a:cubicBezTo>
                  <a:cubicBezTo>
                    <a:pt x="5" y="11"/>
                    <a:pt x="5" y="4"/>
                    <a:pt x="5" y="3"/>
                  </a:cubicBezTo>
                  <a:cubicBezTo>
                    <a:pt x="5" y="2"/>
                    <a:pt x="6" y="1"/>
                    <a:pt x="6" y="0"/>
                  </a:cubicBezTo>
                  <a:cubicBezTo>
                    <a:pt x="4" y="0"/>
                    <a:pt x="3" y="0"/>
                    <a:pt x="2" y="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70" name="Freeform 52"/>
            <p:cNvSpPr>
              <a:spLocks noChangeArrowheads="1"/>
            </p:cNvSpPr>
            <p:nvPr/>
          </p:nvSpPr>
          <p:spPr bwMode="auto">
            <a:xfrm>
              <a:off x="4371975" y="1717675"/>
              <a:ext cx="31750" cy="90488"/>
            </a:xfrm>
            <a:custGeom>
              <a:avLst/>
              <a:gdLst>
                <a:gd name="T0" fmla="*/ 2147483647 w 17"/>
                <a:gd name="T1" fmla="*/ 2147483647 h 48"/>
                <a:gd name="T2" fmla="*/ 2147483647 w 17"/>
                <a:gd name="T3" fmla="*/ 2147483647 h 48"/>
                <a:gd name="T4" fmla="*/ 2147483647 w 17"/>
                <a:gd name="T5" fmla="*/ 2147483647 h 48"/>
                <a:gd name="T6" fmla="*/ 2147483647 w 17"/>
                <a:gd name="T7" fmla="*/ 2147483647 h 48"/>
                <a:gd name="T8" fmla="*/ 2147483647 w 17"/>
                <a:gd name="T9" fmla="*/ 2147483647 h 48"/>
                <a:gd name="T10" fmla="*/ 2147483647 w 17"/>
                <a:gd name="T11" fmla="*/ 2147483647 h 48"/>
                <a:gd name="T12" fmla="*/ 2147483647 w 17"/>
                <a:gd name="T13" fmla="*/ 2147483647 h 48"/>
                <a:gd name="T14" fmla="*/ 2147483647 w 17"/>
                <a:gd name="T15" fmla="*/ 2147483647 h 48"/>
                <a:gd name="T16" fmla="*/ 2147483647 w 17"/>
                <a:gd name="T17" fmla="*/ 0 h 48"/>
                <a:gd name="T18" fmla="*/ 2147483647 w 17"/>
                <a:gd name="T19" fmla="*/ 2147483647 h 48"/>
                <a:gd name="T20" fmla="*/ 0 w 17"/>
                <a:gd name="T21" fmla="*/ 2147483647 h 48"/>
                <a:gd name="T22" fmla="*/ 2147483647 w 17"/>
                <a:gd name="T23" fmla="*/ 2147483647 h 48"/>
                <a:gd name="T24" fmla="*/ 2147483647 w 17"/>
                <a:gd name="T25" fmla="*/ 2147483647 h 4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7"/>
                <a:gd name="T40" fmla="*/ 0 h 48"/>
                <a:gd name="T41" fmla="*/ 17 w 17"/>
                <a:gd name="T42" fmla="*/ 48 h 4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7" h="48">
                  <a:moveTo>
                    <a:pt x="8" y="47"/>
                  </a:moveTo>
                  <a:cubicBezTo>
                    <a:pt x="8" y="47"/>
                    <a:pt x="9" y="47"/>
                    <a:pt x="9" y="48"/>
                  </a:cubicBezTo>
                  <a:cubicBezTo>
                    <a:pt x="10" y="41"/>
                    <a:pt x="11" y="33"/>
                    <a:pt x="13" y="31"/>
                  </a:cubicBezTo>
                  <a:cubicBezTo>
                    <a:pt x="13" y="30"/>
                    <a:pt x="14" y="28"/>
                    <a:pt x="14" y="26"/>
                  </a:cubicBezTo>
                  <a:cubicBezTo>
                    <a:pt x="11" y="23"/>
                    <a:pt x="10" y="19"/>
                    <a:pt x="10" y="19"/>
                  </a:cubicBezTo>
                  <a:cubicBezTo>
                    <a:pt x="10" y="18"/>
                    <a:pt x="11" y="11"/>
                    <a:pt x="12" y="10"/>
                  </a:cubicBezTo>
                  <a:cubicBezTo>
                    <a:pt x="13" y="10"/>
                    <a:pt x="14" y="10"/>
                    <a:pt x="16" y="10"/>
                  </a:cubicBezTo>
                  <a:cubicBezTo>
                    <a:pt x="16" y="8"/>
                    <a:pt x="16" y="5"/>
                    <a:pt x="17" y="3"/>
                  </a:cubicBezTo>
                  <a:cubicBezTo>
                    <a:pt x="11" y="0"/>
                    <a:pt x="11" y="0"/>
                    <a:pt x="11" y="0"/>
                  </a:cubicBezTo>
                  <a:cubicBezTo>
                    <a:pt x="10" y="2"/>
                    <a:pt x="9" y="4"/>
                    <a:pt x="9" y="6"/>
                  </a:cubicBezTo>
                  <a:cubicBezTo>
                    <a:pt x="8" y="12"/>
                    <a:pt x="3" y="22"/>
                    <a:pt x="0" y="26"/>
                  </a:cubicBezTo>
                  <a:cubicBezTo>
                    <a:pt x="8" y="46"/>
                    <a:pt x="8" y="46"/>
                    <a:pt x="8" y="46"/>
                  </a:cubicBezTo>
                  <a:lnTo>
                    <a:pt x="8" y="47"/>
                  </a:lnTo>
                  <a:close/>
                </a:path>
              </a:pathLst>
            </a:custGeom>
            <a:solidFill>
              <a:schemeClr val="accent1"/>
            </a:solidFill>
            <a:ln w="1">
              <a:solidFill>
                <a:srgbClr val="FFFFFF"/>
              </a:solidFill>
              <a:miter lim="800000"/>
              <a:headEnd/>
              <a:tailEnd/>
            </a:ln>
          </p:spPr>
          <p:txBody>
            <a:bodyPr/>
            <a:lstStyle/>
            <a:p>
              <a:endParaRPr lang="zh-CN" altLang="en-US"/>
            </a:p>
          </p:txBody>
        </p:sp>
        <p:sp>
          <p:nvSpPr>
            <p:cNvPr id="60471" name="Freeform 53"/>
            <p:cNvSpPr>
              <a:spLocks noChangeArrowheads="1"/>
            </p:cNvSpPr>
            <p:nvPr/>
          </p:nvSpPr>
          <p:spPr bwMode="auto">
            <a:xfrm>
              <a:off x="4389438" y="1717675"/>
              <a:ext cx="92075" cy="98425"/>
            </a:xfrm>
            <a:custGeom>
              <a:avLst/>
              <a:gdLst>
                <a:gd name="T0" fmla="*/ 2147483647 w 48"/>
                <a:gd name="T1" fmla="*/ 0 h 52"/>
                <a:gd name="T2" fmla="*/ 2147483647 w 48"/>
                <a:gd name="T3" fmla="*/ 2147483647 h 52"/>
                <a:gd name="T4" fmla="*/ 2147483647 w 48"/>
                <a:gd name="T5" fmla="*/ 2147483647 h 52"/>
                <a:gd name="T6" fmla="*/ 2147483647 w 48"/>
                <a:gd name="T7" fmla="*/ 2147483647 h 52"/>
                <a:gd name="T8" fmla="*/ 2147483647 w 48"/>
                <a:gd name="T9" fmla="*/ 2147483647 h 52"/>
                <a:gd name="T10" fmla="*/ 2147483647 w 48"/>
                <a:gd name="T11" fmla="*/ 2147483647 h 52"/>
                <a:gd name="T12" fmla="*/ 2147483647 w 48"/>
                <a:gd name="T13" fmla="*/ 2147483647 h 52"/>
                <a:gd name="T14" fmla="*/ 2147483647 w 48"/>
                <a:gd name="T15" fmla="*/ 2147483647 h 52"/>
                <a:gd name="T16" fmla="*/ 0 w 48"/>
                <a:gd name="T17" fmla="*/ 2147483647 h 52"/>
                <a:gd name="T18" fmla="*/ 2147483647 w 48"/>
                <a:gd name="T19" fmla="*/ 2147483647 h 52"/>
                <a:gd name="T20" fmla="*/ 2147483647 w 48"/>
                <a:gd name="T21" fmla="*/ 2147483647 h 52"/>
                <a:gd name="T22" fmla="*/ 2147483647 w 48"/>
                <a:gd name="T23" fmla="*/ 2147483647 h 52"/>
                <a:gd name="T24" fmla="*/ 2147483647 w 48"/>
                <a:gd name="T25" fmla="*/ 2147483647 h 52"/>
                <a:gd name="T26" fmla="*/ 2147483647 w 48"/>
                <a:gd name="T27" fmla="*/ 2147483647 h 52"/>
                <a:gd name="T28" fmla="*/ 2147483647 w 48"/>
                <a:gd name="T29" fmla="*/ 2147483647 h 52"/>
                <a:gd name="T30" fmla="*/ 2147483647 w 48"/>
                <a:gd name="T31" fmla="*/ 2147483647 h 52"/>
                <a:gd name="T32" fmla="*/ 2147483647 w 48"/>
                <a:gd name="T33" fmla="*/ 2147483647 h 52"/>
                <a:gd name="T34" fmla="*/ 2147483647 w 48"/>
                <a:gd name="T35" fmla="*/ 2147483647 h 52"/>
                <a:gd name="T36" fmla="*/ 2147483647 w 48"/>
                <a:gd name="T37" fmla="*/ 0 h 52"/>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48"/>
                <a:gd name="T58" fmla="*/ 0 h 52"/>
                <a:gd name="T59" fmla="*/ 48 w 48"/>
                <a:gd name="T60" fmla="*/ 52 h 52"/>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48" h="52">
                  <a:moveTo>
                    <a:pt x="44" y="0"/>
                  </a:moveTo>
                  <a:cubicBezTo>
                    <a:pt x="37" y="3"/>
                    <a:pt x="31" y="6"/>
                    <a:pt x="30" y="6"/>
                  </a:cubicBezTo>
                  <a:cubicBezTo>
                    <a:pt x="27" y="7"/>
                    <a:pt x="19" y="12"/>
                    <a:pt x="19" y="12"/>
                  </a:cubicBezTo>
                  <a:cubicBezTo>
                    <a:pt x="9" y="7"/>
                    <a:pt x="9" y="7"/>
                    <a:pt x="9" y="7"/>
                  </a:cubicBezTo>
                  <a:cubicBezTo>
                    <a:pt x="8" y="3"/>
                    <a:pt x="8" y="3"/>
                    <a:pt x="8" y="3"/>
                  </a:cubicBezTo>
                  <a:cubicBezTo>
                    <a:pt x="8" y="3"/>
                    <a:pt x="8" y="3"/>
                    <a:pt x="8" y="3"/>
                  </a:cubicBezTo>
                  <a:cubicBezTo>
                    <a:pt x="7" y="7"/>
                    <a:pt x="7" y="11"/>
                    <a:pt x="6" y="13"/>
                  </a:cubicBezTo>
                  <a:cubicBezTo>
                    <a:pt x="6" y="15"/>
                    <a:pt x="6" y="29"/>
                    <a:pt x="4" y="31"/>
                  </a:cubicBezTo>
                  <a:cubicBezTo>
                    <a:pt x="2" y="33"/>
                    <a:pt x="1" y="41"/>
                    <a:pt x="0" y="48"/>
                  </a:cubicBezTo>
                  <a:cubicBezTo>
                    <a:pt x="4" y="50"/>
                    <a:pt x="8" y="52"/>
                    <a:pt x="10" y="52"/>
                  </a:cubicBezTo>
                  <a:cubicBezTo>
                    <a:pt x="14" y="52"/>
                    <a:pt x="19" y="48"/>
                    <a:pt x="19" y="45"/>
                  </a:cubicBezTo>
                  <a:cubicBezTo>
                    <a:pt x="19" y="43"/>
                    <a:pt x="23" y="42"/>
                    <a:pt x="26" y="42"/>
                  </a:cubicBezTo>
                  <a:cubicBezTo>
                    <a:pt x="30" y="42"/>
                    <a:pt x="30" y="38"/>
                    <a:pt x="33" y="37"/>
                  </a:cubicBezTo>
                  <a:cubicBezTo>
                    <a:pt x="35" y="35"/>
                    <a:pt x="27" y="28"/>
                    <a:pt x="24" y="27"/>
                  </a:cubicBezTo>
                  <a:cubicBezTo>
                    <a:pt x="22" y="26"/>
                    <a:pt x="27" y="20"/>
                    <a:pt x="35" y="20"/>
                  </a:cubicBezTo>
                  <a:cubicBezTo>
                    <a:pt x="44" y="19"/>
                    <a:pt x="42" y="16"/>
                    <a:pt x="47" y="16"/>
                  </a:cubicBezTo>
                  <a:cubicBezTo>
                    <a:pt x="47" y="16"/>
                    <a:pt x="47" y="16"/>
                    <a:pt x="48" y="16"/>
                  </a:cubicBezTo>
                  <a:cubicBezTo>
                    <a:pt x="47" y="12"/>
                    <a:pt x="46" y="8"/>
                    <a:pt x="45" y="5"/>
                  </a:cubicBezTo>
                  <a:cubicBezTo>
                    <a:pt x="45" y="4"/>
                    <a:pt x="44" y="2"/>
                    <a:pt x="44" y="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72" name="Freeform 54"/>
            <p:cNvSpPr>
              <a:spLocks noChangeArrowheads="1"/>
            </p:cNvSpPr>
            <p:nvPr/>
          </p:nvSpPr>
          <p:spPr bwMode="auto">
            <a:xfrm>
              <a:off x="5141913" y="1470025"/>
              <a:ext cx="234950" cy="103188"/>
            </a:xfrm>
            <a:custGeom>
              <a:avLst/>
              <a:gdLst>
                <a:gd name="T0" fmla="*/ 2147483647 w 123"/>
                <a:gd name="T1" fmla="*/ 2147483647 h 54"/>
                <a:gd name="T2" fmla="*/ 2147483647 w 123"/>
                <a:gd name="T3" fmla="*/ 2147483647 h 54"/>
                <a:gd name="T4" fmla="*/ 2147483647 w 123"/>
                <a:gd name="T5" fmla="*/ 2147483647 h 54"/>
                <a:gd name="T6" fmla="*/ 2147483647 w 123"/>
                <a:gd name="T7" fmla="*/ 2147483647 h 54"/>
                <a:gd name="T8" fmla="*/ 2147483647 w 123"/>
                <a:gd name="T9" fmla="*/ 2147483647 h 54"/>
                <a:gd name="T10" fmla="*/ 2147483647 w 123"/>
                <a:gd name="T11" fmla="*/ 2147483647 h 54"/>
                <a:gd name="T12" fmla="*/ 2147483647 w 123"/>
                <a:gd name="T13" fmla="*/ 2147483647 h 54"/>
                <a:gd name="T14" fmla="*/ 2147483647 w 123"/>
                <a:gd name="T15" fmla="*/ 2147483647 h 54"/>
                <a:gd name="T16" fmla="*/ 2147483647 w 123"/>
                <a:gd name="T17" fmla="*/ 2147483647 h 54"/>
                <a:gd name="T18" fmla="*/ 2147483647 w 123"/>
                <a:gd name="T19" fmla="*/ 2147483647 h 54"/>
                <a:gd name="T20" fmla="*/ 2147483647 w 123"/>
                <a:gd name="T21" fmla="*/ 2147483647 h 54"/>
                <a:gd name="T22" fmla="*/ 2147483647 w 123"/>
                <a:gd name="T23" fmla="*/ 2147483647 h 54"/>
                <a:gd name="T24" fmla="*/ 2147483647 w 123"/>
                <a:gd name="T25" fmla="*/ 2147483647 h 54"/>
                <a:gd name="T26" fmla="*/ 2147483647 w 123"/>
                <a:gd name="T27" fmla="*/ 2147483647 h 54"/>
                <a:gd name="T28" fmla="*/ 2147483647 w 123"/>
                <a:gd name="T29" fmla="*/ 2147483647 h 54"/>
                <a:gd name="T30" fmla="*/ 0 w 123"/>
                <a:gd name="T31" fmla="*/ 2147483647 h 54"/>
                <a:gd name="T32" fmla="*/ 2147483647 w 123"/>
                <a:gd name="T33" fmla="*/ 2147483647 h 54"/>
                <a:gd name="T34" fmla="*/ 2147483647 w 123"/>
                <a:gd name="T35" fmla="*/ 2147483647 h 54"/>
                <a:gd name="T36" fmla="*/ 2147483647 w 123"/>
                <a:gd name="T37" fmla="*/ 2147483647 h 54"/>
                <a:gd name="T38" fmla="*/ 2147483647 w 123"/>
                <a:gd name="T39" fmla="*/ 2147483647 h 54"/>
                <a:gd name="T40" fmla="*/ 2147483647 w 123"/>
                <a:gd name="T41" fmla="*/ 2147483647 h 54"/>
                <a:gd name="T42" fmla="*/ 2147483647 w 123"/>
                <a:gd name="T43" fmla="*/ 2147483647 h 54"/>
                <a:gd name="T44" fmla="*/ 2147483647 w 123"/>
                <a:gd name="T45" fmla="*/ 2147483647 h 54"/>
                <a:gd name="T46" fmla="*/ 2147483647 w 123"/>
                <a:gd name="T47" fmla="*/ 2147483647 h 54"/>
                <a:gd name="T48" fmla="*/ 2147483647 w 123"/>
                <a:gd name="T49" fmla="*/ 2147483647 h 54"/>
                <a:gd name="T50" fmla="*/ 2147483647 w 123"/>
                <a:gd name="T51" fmla="*/ 2147483647 h 54"/>
                <a:gd name="T52" fmla="*/ 2147483647 w 123"/>
                <a:gd name="T53" fmla="*/ 2147483647 h 54"/>
                <a:gd name="T54" fmla="*/ 2147483647 w 123"/>
                <a:gd name="T55" fmla="*/ 2147483647 h 54"/>
                <a:gd name="T56" fmla="*/ 2147483647 w 123"/>
                <a:gd name="T57" fmla="*/ 2147483647 h 54"/>
                <a:gd name="T58" fmla="*/ 2147483647 w 123"/>
                <a:gd name="T59" fmla="*/ 2147483647 h 54"/>
                <a:gd name="T60" fmla="*/ 2147483647 w 123"/>
                <a:gd name="T61" fmla="*/ 2147483647 h 54"/>
                <a:gd name="T62" fmla="*/ 2147483647 w 123"/>
                <a:gd name="T63" fmla="*/ 2147483647 h 5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23"/>
                <a:gd name="T97" fmla="*/ 0 h 54"/>
                <a:gd name="T98" fmla="*/ 123 w 123"/>
                <a:gd name="T99" fmla="*/ 54 h 54"/>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23" h="54">
                  <a:moveTo>
                    <a:pt x="114" y="10"/>
                  </a:moveTo>
                  <a:cubicBezTo>
                    <a:pt x="109" y="5"/>
                    <a:pt x="108" y="9"/>
                    <a:pt x="103" y="7"/>
                  </a:cubicBezTo>
                  <a:cubicBezTo>
                    <a:pt x="98" y="6"/>
                    <a:pt x="78" y="4"/>
                    <a:pt x="74" y="6"/>
                  </a:cubicBezTo>
                  <a:cubicBezTo>
                    <a:pt x="70" y="7"/>
                    <a:pt x="62" y="3"/>
                    <a:pt x="59" y="1"/>
                  </a:cubicBezTo>
                  <a:cubicBezTo>
                    <a:pt x="56" y="0"/>
                    <a:pt x="48" y="1"/>
                    <a:pt x="47" y="6"/>
                  </a:cubicBezTo>
                  <a:cubicBezTo>
                    <a:pt x="47" y="11"/>
                    <a:pt x="43" y="11"/>
                    <a:pt x="37" y="8"/>
                  </a:cubicBezTo>
                  <a:cubicBezTo>
                    <a:pt x="31" y="5"/>
                    <a:pt x="22" y="5"/>
                    <a:pt x="22" y="8"/>
                  </a:cubicBezTo>
                  <a:cubicBezTo>
                    <a:pt x="22" y="11"/>
                    <a:pt x="17" y="15"/>
                    <a:pt x="15" y="16"/>
                  </a:cubicBezTo>
                  <a:cubicBezTo>
                    <a:pt x="14" y="16"/>
                    <a:pt x="13" y="19"/>
                    <a:pt x="12" y="22"/>
                  </a:cubicBezTo>
                  <a:cubicBezTo>
                    <a:pt x="13" y="22"/>
                    <a:pt x="15" y="24"/>
                    <a:pt x="16" y="26"/>
                  </a:cubicBezTo>
                  <a:cubicBezTo>
                    <a:pt x="18" y="28"/>
                    <a:pt x="24" y="28"/>
                    <a:pt x="25" y="25"/>
                  </a:cubicBezTo>
                  <a:cubicBezTo>
                    <a:pt x="26" y="22"/>
                    <a:pt x="35" y="28"/>
                    <a:pt x="40" y="32"/>
                  </a:cubicBezTo>
                  <a:cubicBezTo>
                    <a:pt x="46" y="37"/>
                    <a:pt x="38" y="34"/>
                    <a:pt x="35" y="38"/>
                  </a:cubicBezTo>
                  <a:cubicBezTo>
                    <a:pt x="33" y="42"/>
                    <a:pt x="26" y="38"/>
                    <a:pt x="25" y="40"/>
                  </a:cubicBezTo>
                  <a:cubicBezTo>
                    <a:pt x="23" y="42"/>
                    <a:pt x="11" y="42"/>
                    <a:pt x="8" y="42"/>
                  </a:cubicBezTo>
                  <a:cubicBezTo>
                    <a:pt x="5" y="42"/>
                    <a:pt x="0" y="46"/>
                    <a:pt x="0" y="49"/>
                  </a:cubicBezTo>
                  <a:cubicBezTo>
                    <a:pt x="1" y="51"/>
                    <a:pt x="12" y="47"/>
                    <a:pt x="16" y="50"/>
                  </a:cubicBezTo>
                  <a:cubicBezTo>
                    <a:pt x="20" y="53"/>
                    <a:pt x="24" y="47"/>
                    <a:pt x="26" y="50"/>
                  </a:cubicBezTo>
                  <a:cubicBezTo>
                    <a:pt x="29" y="54"/>
                    <a:pt x="34" y="51"/>
                    <a:pt x="36" y="52"/>
                  </a:cubicBezTo>
                  <a:cubicBezTo>
                    <a:pt x="38" y="53"/>
                    <a:pt x="50" y="51"/>
                    <a:pt x="51" y="51"/>
                  </a:cubicBezTo>
                  <a:cubicBezTo>
                    <a:pt x="52" y="50"/>
                    <a:pt x="52" y="48"/>
                    <a:pt x="52" y="46"/>
                  </a:cubicBezTo>
                  <a:cubicBezTo>
                    <a:pt x="52" y="43"/>
                    <a:pt x="55" y="44"/>
                    <a:pt x="57" y="43"/>
                  </a:cubicBezTo>
                  <a:cubicBezTo>
                    <a:pt x="60" y="42"/>
                    <a:pt x="62" y="39"/>
                    <a:pt x="64" y="39"/>
                  </a:cubicBezTo>
                  <a:cubicBezTo>
                    <a:pt x="66" y="39"/>
                    <a:pt x="68" y="36"/>
                    <a:pt x="70" y="37"/>
                  </a:cubicBezTo>
                  <a:cubicBezTo>
                    <a:pt x="72" y="37"/>
                    <a:pt x="75" y="41"/>
                    <a:pt x="77" y="39"/>
                  </a:cubicBezTo>
                  <a:cubicBezTo>
                    <a:pt x="80" y="37"/>
                    <a:pt x="81" y="39"/>
                    <a:pt x="84" y="34"/>
                  </a:cubicBezTo>
                  <a:cubicBezTo>
                    <a:pt x="88" y="30"/>
                    <a:pt x="90" y="31"/>
                    <a:pt x="94" y="31"/>
                  </a:cubicBezTo>
                  <a:cubicBezTo>
                    <a:pt x="100" y="32"/>
                    <a:pt x="102" y="29"/>
                    <a:pt x="103" y="26"/>
                  </a:cubicBezTo>
                  <a:cubicBezTo>
                    <a:pt x="105" y="23"/>
                    <a:pt x="109" y="23"/>
                    <a:pt x="112" y="21"/>
                  </a:cubicBezTo>
                  <a:cubicBezTo>
                    <a:pt x="115" y="19"/>
                    <a:pt x="120" y="17"/>
                    <a:pt x="122" y="16"/>
                  </a:cubicBezTo>
                  <a:cubicBezTo>
                    <a:pt x="123" y="16"/>
                    <a:pt x="123" y="15"/>
                    <a:pt x="123" y="14"/>
                  </a:cubicBezTo>
                  <a:cubicBezTo>
                    <a:pt x="119" y="11"/>
                    <a:pt x="117" y="14"/>
                    <a:pt x="114" y="1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73" name="Freeform 55"/>
            <p:cNvSpPr>
              <a:spLocks noChangeArrowheads="1"/>
            </p:cNvSpPr>
            <p:nvPr/>
          </p:nvSpPr>
          <p:spPr bwMode="auto">
            <a:xfrm>
              <a:off x="4495800" y="1458912"/>
              <a:ext cx="149225" cy="66675"/>
            </a:xfrm>
            <a:custGeom>
              <a:avLst/>
              <a:gdLst>
                <a:gd name="T0" fmla="*/ 2147483647 w 78"/>
                <a:gd name="T1" fmla="*/ 2147483647 h 35"/>
                <a:gd name="T2" fmla="*/ 2147483647 w 78"/>
                <a:gd name="T3" fmla="*/ 2147483647 h 35"/>
                <a:gd name="T4" fmla="*/ 2147483647 w 78"/>
                <a:gd name="T5" fmla="*/ 2147483647 h 35"/>
                <a:gd name="T6" fmla="*/ 2147483647 w 78"/>
                <a:gd name="T7" fmla="*/ 2147483647 h 35"/>
                <a:gd name="T8" fmla="*/ 2147483647 w 78"/>
                <a:gd name="T9" fmla="*/ 2147483647 h 35"/>
                <a:gd name="T10" fmla="*/ 2147483647 w 78"/>
                <a:gd name="T11" fmla="*/ 2147483647 h 35"/>
                <a:gd name="T12" fmla="*/ 2147483647 w 78"/>
                <a:gd name="T13" fmla="*/ 2147483647 h 35"/>
                <a:gd name="T14" fmla="*/ 2147483647 w 78"/>
                <a:gd name="T15" fmla="*/ 2147483647 h 35"/>
                <a:gd name="T16" fmla="*/ 2147483647 w 78"/>
                <a:gd name="T17" fmla="*/ 2147483647 h 35"/>
                <a:gd name="T18" fmla="*/ 2147483647 w 78"/>
                <a:gd name="T19" fmla="*/ 2147483647 h 35"/>
                <a:gd name="T20" fmla="*/ 2147483647 w 78"/>
                <a:gd name="T21" fmla="*/ 2147483647 h 35"/>
                <a:gd name="T22" fmla="*/ 2147483647 w 78"/>
                <a:gd name="T23" fmla="*/ 2147483647 h 35"/>
                <a:gd name="T24" fmla="*/ 2147483647 w 78"/>
                <a:gd name="T25" fmla="*/ 2147483647 h 35"/>
                <a:gd name="T26" fmla="*/ 2147483647 w 78"/>
                <a:gd name="T27" fmla="*/ 2147483647 h 35"/>
                <a:gd name="T28" fmla="*/ 2147483647 w 78"/>
                <a:gd name="T29" fmla="*/ 2147483647 h 35"/>
                <a:gd name="T30" fmla="*/ 2147483647 w 78"/>
                <a:gd name="T31" fmla="*/ 2147483647 h 35"/>
                <a:gd name="T32" fmla="*/ 2147483647 w 78"/>
                <a:gd name="T33" fmla="*/ 2147483647 h 35"/>
                <a:gd name="T34" fmla="*/ 2147483647 w 78"/>
                <a:gd name="T35" fmla="*/ 0 h 35"/>
                <a:gd name="T36" fmla="*/ 0 w 78"/>
                <a:gd name="T37" fmla="*/ 2147483647 h 35"/>
                <a:gd name="T38" fmla="*/ 2147483647 w 78"/>
                <a:gd name="T39" fmla="*/ 2147483647 h 35"/>
                <a:gd name="T40" fmla="*/ 2147483647 w 78"/>
                <a:gd name="T41" fmla="*/ 2147483647 h 35"/>
                <a:gd name="T42" fmla="*/ 2147483647 w 78"/>
                <a:gd name="T43" fmla="*/ 2147483647 h 35"/>
                <a:gd name="T44" fmla="*/ 2147483647 w 78"/>
                <a:gd name="T45" fmla="*/ 2147483647 h 35"/>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78"/>
                <a:gd name="T70" fmla="*/ 0 h 35"/>
                <a:gd name="T71" fmla="*/ 78 w 78"/>
                <a:gd name="T72" fmla="*/ 35 h 35"/>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78" h="35">
                  <a:moveTo>
                    <a:pt x="31" y="27"/>
                  </a:moveTo>
                  <a:cubicBezTo>
                    <a:pt x="35" y="25"/>
                    <a:pt x="36" y="29"/>
                    <a:pt x="39" y="33"/>
                  </a:cubicBezTo>
                  <a:cubicBezTo>
                    <a:pt x="39" y="33"/>
                    <a:pt x="39" y="34"/>
                    <a:pt x="40" y="34"/>
                  </a:cubicBezTo>
                  <a:cubicBezTo>
                    <a:pt x="44" y="33"/>
                    <a:pt x="47" y="32"/>
                    <a:pt x="51" y="32"/>
                  </a:cubicBezTo>
                  <a:cubicBezTo>
                    <a:pt x="54" y="31"/>
                    <a:pt x="58" y="32"/>
                    <a:pt x="61" y="33"/>
                  </a:cubicBezTo>
                  <a:cubicBezTo>
                    <a:pt x="60" y="32"/>
                    <a:pt x="60" y="31"/>
                    <a:pt x="60" y="30"/>
                  </a:cubicBezTo>
                  <a:cubicBezTo>
                    <a:pt x="61" y="28"/>
                    <a:pt x="66" y="31"/>
                    <a:pt x="68" y="33"/>
                  </a:cubicBezTo>
                  <a:cubicBezTo>
                    <a:pt x="70" y="34"/>
                    <a:pt x="75" y="35"/>
                    <a:pt x="77" y="33"/>
                  </a:cubicBezTo>
                  <a:cubicBezTo>
                    <a:pt x="78" y="32"/>
                    <a:pt x="74" y="30"/>
                    <a:pt x="73" y="28"/>
                  </a:cubicBezTo>
                  <a:cubicBezTo>
                    <a:pt x="73" y="27"/>
                    <a:pt x="74" y="26"/>
                    <a:pt x="75" y="24"/>
                  </a:cubicBezTo>
                  <a:cubicBezTo>
                    <a:pt x="72" y="22"/>
                    <a:pt x="69" y="20"/>
                    <a:pt x="68" y="21"/>
                  </a:cubicBezTo>
                  <a:cubicBezTo>
                    <a:pt x="67" y="21"/>
                    <a:pt x="67" y="14"/>
                    <a:pt x="65" y="14"/>
                  </a:cubicBezTo>
                  <a:cubicBezTo>
                    <a:pt x="63" y="14"/>
                    <a:pt x="63" y="12"/>
                    <a:pt x="61" y="12"/>
                  </a:cubicBezTo>
                  <a:cubicBezTo>
                    <a:pt x="59" y="12"/>
                    <a:pt x="51" y="12"/>
                    <a:pt x="49" y="14"/>
                  </a:cubicBezTo>
                  <a:cubicBezTo>
                    <a:pt x="47" y="15"/>
                    <a:pt x="45" y="10"/>
                    <a:pt x="42" y="10"/>
                  </a:cubicBezTo>
                  <a:cubicBezTo>
                    <a:pt x="40" y="10"/>
                    <a:pt x="37" y="8"/>
                    <a:pt x="35" y="6"/>
                  </a:cubicBezTo>
                  <a:cubicBezTo>
                    <a:pt x="34" y="4"/>
                    <a:pt x="21" y="7"/>
                    <a:pt x="18" y="4"/>
                  </a:cubicBezTo>
                  <a:cubicBezTo>
                    <a:pt x="14" y="2"/>
                    <a:pt x="8" y="0"/>
                    <a:pt x="4" y="0"/>
                  </a:cubicBezTo>
                  <a:cubicBezTo>
                    <a:pt x="3" y="0"/>
                    <a:pt x="2" y="1"/>
                    <a:pt x="0" y="2"/>
                  </a:cubicBezTo>
                  <a:cubicBezTo>
                    <a:pt x="7" y="6"/>
                    <a:pt x="16" y="5"/>
                    <a:pt x="18" y="12"/>
                  </a:cubicBezTo>
                  <a:cubicBezTo>
                    <a:pt x="19" y="20"/>
                    <a:pt x="24" y="17"/>
                    <a:pt x="22" y="23"/>
                  </a:cubicBezTo>
                  <a:cubicBezTo>
                    <a:pt x="22" y="25"/>
                    <a:pt x="21" y="26"/>
                    <a:pt x="19" y="27"/>
                  </a:cubicBezTo>
                  <a:cubicBezTo>
                    <a:pt x="24" y="28"/>
                    <a:pt x="29" y="28"/>
                    <a:pt x="31" y="27"/>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74" name="Freeform 56"/>
            <p:cNvSpPr>
              <a:spLocks noEditPoints="1" noChangeArrowheads="1"/>
            </p:cNvSpPr>
            <p:nvPr/>
          </p:nvSpPr>
          <p:spPr bwMode="auto">
            <a:xfrm>
              <a:off x="4197350" y="1495425"/>
              <a:ext cx="406400" cy="160338"/>
            </a:xfrm>
            <a:custGeom>
              <a:avLst/>
              <a:gdLst>
                <a:gd name="T0" fmla="*/ 2147483647 w 212"/>
                <a:gd name="T1" fmla="*/ 2147483647 h 84"/>
                <a:gd name="T2" fmla="*/ 2147483647 w 212"/>
                <a:gd name="T3" fmla="*/ 2147483647 h 84"/>
                <a:gd name="T4" fmla="*/ 2147483647 w 212"/>
                <a:gd name="T5" fmla="*/ 2147483647 h 84"/>
                <a:gd name="T6" fmla="*/ 2147483647 w 212"/>
                <a:gd name="T7" fmla="*/ 2147483647 h 84"/>
                <a:gd name="T8" fmla="*/ 2147483647 w 212"/>
                <a:gd name="T9" fmla="*/ 2147483647 h 84"/>
                <a:gd name="T10" fmla="*/ 2147483647 w 212"/>
                <a:gd name="T11" fmla="*/ 2147483647 h 84"/>
                <a:gd name="T12" fmla="*/ 2147483647 w 212"/>
                <a:gd name="T13" fmla="*/ 2147483647 h 84"/>
                <a:gd name="T14" fmla="*/ 2147483647 w 212"/>
                <a:gd name="T15" fmla="*/ 2147483647 h 84"/>
                <a:gd name="T16" fmla="*/ 2147483647 w 212"/>
                <a:gd name="T17" fmla="*/ 2147483647 h 84"/>
                <a:gd name="T18" fmla="*/ 2147483647 w 212"/>
                <a:gd name="T19" fmla="*/ 2147483647 h 84"/>
                <a:gd name="T20" fmla="*/ 2147483647 w 212"/>
                <a:gd name="T21" fmla="*/ 2147483647 h 84"/>
                <a:gd name="T22" fmla="*/ 2147483647 w 212"/>
                <a:gd name="T23" fmla="*/ 2147483647 h 84"/>
                <a:gd name="T24" fmla="*/ 2147483647 w 212"/>
                <a:gd name="T25" fmla="*/ 2147483647 h 84"/>
                <a:gd name="T26" fmla="*/ 2147483647 w 212"/>
                <a:gd name="T27" fmla="*/ 2147483647 h 84"/>
                <a:gd name="T28" fmla="*/ 2147483647 w 212"/>
                <a:gd name="T29" fmla="*/ 2147483647 h 84"/>
                <a:gd name="T30" fmla="*/ 2147483647 w 212"/>
                <a:gd name="T31" fmla="*/ 2147483647 h 84"/>
                <a:gd name="T32" fmla="*/ 2147483647 w 212"/>
                <a:gd name="T33" fmla="*/ 2147483647 h 84"/>
                <a:gd name="T34" fmla="*/ 2147483647 w 212"/>
                <a:gd name="T35" fmla="*/ 2147483647 h 84"/>
                <a:gd name="T36" fmla="*/ 2147483647 w 212"/>
                <a:gd name="T37" fmla="*/ 2147483647 h 84"/>
                <a:gd name="T38" fmla="*/ 2147483647 w 212"/>
                <a:gd name="T39" fmla="*/ 2147483647 h 84"/>
                <a:gd name="T40" fmla="*/ 2147483647 w 212"/>
                <a:gd name="T41" fmla="*/ 2147483647 h 84"/>
                <a:gd name="T42" fmla="*/ 2147483647 w 212"/>
                <a:gd name="T43" fmla="*/ 2147483647 h 84"/>
                <a:gd name="T44" fmla="*/ 2147483647 w 212"/>
                <a:gd name="T45" fmla="*/ 2147483647 h 84"/>
                <a:gd name="T46" fmla="*/ 2147483647 w 212"/>
                <a:gd name="T47" fmla="*/ 2147483647 h 84"/>
                <a:gd name="T48" fmla="*/ 2147483647 w 212"/>
                <a:gd name="T49" fmla="*/ 2147483647 h 84"/>
                <a:gd name="T50" fmla="*/ 2147483647 w 212"/>
                <a:gd name="T51" fmla="*/ 2147483647 h 84"/>
                <a:gd name="T52" fmla="*/ 2147483647 w 212"/>
                <a:gd name="T53" fmla="*/ 2147483647 h 84"/>
                <a:gd name="T54" fmla="*/ 2147483647 w 212"/>
                <a:gd name="T55" fmla="*/ 2147483647 h 84"/>
                <a:gd name="T56" fmla="*/ 2147483647 w 212"/>
                <a:gd name="T57" fmla="*/ 2147483647 h 84"/>
                <a:gd name="T58" fmla="*/ 2147483647 w 212"/>
                <a:gd name="T59" fmla="*/ 2147483647 h 84"/>
                <a:gd name="T60" fmla="*/ 2147483647 w 212"/>
                <a:gd name="T61" fmla="*/ 2147483647 h 84"/>
                <a:gd name="T62" fmla="*/ 2147483647 w 212"/>
                <a:gd name="T63" fmla="*/ 2147483647 h 84"/>
                <a:gd name="T64" fmla="*/ 2147483647 w 212"/>
                <a:gd name="T65" fmla="*/ 2147483647 h 84"/>
                <a:gd name="T66" fmla="*/ 2147483647 w 212"/>
                <a:gd name="T67" fmla="*/ 2147483647 h 84"/>
                <a:gd name="T68" fmla="*/ 2147483647 w 212"/>
                <a:gd name="T69" fmla="*/ 2147483647 h 84"/>
                <a:gd name="T70" fmla="*/ 2147483647 w 212"/>
                <a:gd name="T71" fmla="*/ 2147483647 h 84"/>
                <a:gd name="T72" fmla="*/ 2147483647 w 212"/>
                <a:gd name="T73" fmla="*/ 2147483647 h 84"/>
                <a:gd name="T74" fmla="*/ 2147483647 w 212"/>
                <a:gd name="T75" fmla="*/ 2147483647 h 84"/>
                <a:gd name="T76" fmla="*/ 2147483647 w 212"/>
                <a:gd name="T77" fmla="*/ 2147483647 h 84"/>
                <a:gd name="T78" fmla="*/ 2147483647 w 212"/>
                <a:gd name="T79" fmla="*/ 2147483647 h 84"/>
                <a:gd name="T80" fmla="*/ 2147483647 w 212"/>
                <a:gd name="T81" fmla="*/ 2147483647 h 84"/>
                <a:gd name="T82" fmla="*/ 2147483647 w 212"/>
                <a:gd name="T83" fmla="*/ 2147483647 h 84"/>
                <a:gd name="T84" fmla="*/ 2147483647 w 212"/>
                <a:gd name="T85" fmla="*/ 2147483647 h 84"/>
                <a:gd name="T86" fmla="*/ 2147483647 w 212"/>
                <a:gd name="T87" fmla="*/ 2147483647 h 84"/>
                <a:gd name="T88" fmla="*/ 2147483647 w 212"/>
                <a:gd name="T89" fmla="*/ 2147483647 h 84"/>
                <a:gd name="T90" fmla="*/ 2147483647 w 212"/>
                <a:gd name="T91" fmla="*/ 2147483647 h 84"/>
                <a:gd name="T92" fmla="*/ 2147483647 w 212"/>
                <a:gd name="T93" fmla="*/ 2147483647 h 84"/>
                <a:gd name="T94" fmla="*/ 2147483647 w 212"/>
                <a:gd name="T95" fmla="*/ 2147483647 h 84"/>
                <a:gd name="T96" fmla="*/ 2147483647 w 212"/>
                <a:gd name="T97" fmla="*/ 2147483647 h 84"/>
                <a:gd name="T98" fmla="*/ 2147483647 w 212"/>
                <a:gd name="T99" fmla="*/ 2147483647 h 84"/>
                <a:gd name="T100" fmla="*/ 2147483647 w 212"/>
                <a:gd name="T101" fmla="*/ 2147483647 h 84"/>
                <a:gd name="T102" fmla="*/ 2147483647 w 212"/>
                <a:gd name="T103" fmla="*/ 2147483647 h 84"/>
                <a:gd name="T104" fmla="*/ 2147483647 w 212"/>
                <a:gd name="T105" fmla="*/ 2147483647 h 84"/>
                <a:gd name="T106" fmla="*/ 2147483647 w 212"/>
                <a:gd name="T107" fmla="*/ 2147483647 h 84"/>
                <a:gd name="T108" fmla="*/ 2147483647 w 212"/>
                <a:gd name="T109" fmla="*/ 2147483647 h 84"/>
                <a:gd name="T110" fmla="*/ 2147483647 w 212"/>
                <a:gd name="T111" fmla="*/ 2147483647 h 84"/>
                <a:gd name="T112" fmla="*/ 2147483647 w 212"/>
                <a:gd name="T113" fmla="*/ 2147483647 h 84"/>
                <a:gd name="T114" fmla="*/ 2147483647 w 212"/>
                <a:gd name="T115" fmla="*/ 2147483647 h 84"/>
                <a:gd name="T116" fmla="*/ 2147483647 w 212"/>
                <a:gd name="T117" fmla="*/ 2147483647 h 8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212"/>
                <a:gd name="T178" fmla="*/ 0 h 84"/>
                <a:gd name="T179" fmla="*/ 212 w 212"/>
                <a:gd name="T180" fmla="*/ 84 h 84"/>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212" h="84">
                  <a:moveTo>
                    <a:pt x="206" y="59"/>
                  </a:moveTo>
                  <a:cubicBezTo>
                    <a:pt x="204" y="58"/>
                    <a:pt x="207" y="49"/>
                    <a:pt x="206" y="47"/>
                  </a:cubicBezTo>
                  <a:cubicBezTo>
                    <a:pt x="205" y="45"/>
                    <a:pt x="203" y="37"/>
                    <a:pt x="206" y="37"/>
                  </a:cubicBezTo>
                  <a:cubicBezTo>
                    <a:pt x="208" y="37"/>
                    <a:pt x="206" y="32"/>
                    <a:pt x="209" y="32"/>
                  </a:cubicBezTo>
                  <a:cubicBezTo>
                    <a:pt x="208" y="30"/>
                    <a:pt x="207" y="28"/>
                    <a:pt x="207" y="28"/>
                  </a:cubicBezTo>
                  <a:cubicBezTo>
                    <a:pt x="205" y="26"/>
                    <a:pt x="200" y="29"/>
                    <a:pt x="198" y="24"/>
                  </a:cubicBezTo>
                  <a:cubicBezTo>
                    <a:pt x="196" y="19"/>
                    <a:pt x="198" y="18"/>
                    <a:pt x="195" y="14"/>
                  </a:cubicBezTo>
                  <a:cubicBezTo>
                    <a:pt x="192" y="10"/>
                    <a:pt x="191" y="6"/>
                    <a:pt x="187" y="8"/>
                  </a:cubicBezTo>
                  <a:cubicBezTo>
                    <a:pt x="185" y="9"/>
                    <a:pt x="180" y="9"/>
                    <a:pt x="175" y="8"/>
                  </a:cubicBezTo>
                  <a:cubicBezTo>
                    <a:pt x="170" y="13"/>
                    <a:pt x="158" y="17"/>
                    <a:pt x="154" y="15"/>
                  </a:cubicBezTo>
                  <a:cubicBezTo>
                    <a:pt x="150" y="14"/>
                    <a:pt x="141" y="16"/>
                    <a:pt x="135" y="16"/>
                  </a:cubicBezTo>
                  <a:cubicBezTo>
                    <a:pt x="128" y="16"/>
                    <a:pt x="126" y="11"/>
                    <a:pt x="121" y="11"/>
                  </a:cubicBezTo>
                  <a:cubicBezTo>
                    <a:pt x="116" y="12"/>
                    <a:pt x="116" y="7"/>
                    <a:pt x="111" y="7"/>
                  </a:cubicBezTo>
                  <a:cubicBezTo>
                    <a:pt x="106" y="7"/>
                    <a:pt x="110" y="4"/>
                    <a:pt x="95" y="2"/>
                  </a:cubicBezTo>
                  <a:cubicBezTo>
                    <a:pt x="79" y="0"/>
                    <a:pt x="65" y="9"/>
                    <a:pt x="60" y="13"/>
                  </a:cubicBezTo>
                  <a:cubicBezTo>
                    <a:pt x="55" y="17"/>
                    <a:pt x="37" y="13"/>
                    <a:pt x="36" y="14"/>
                  </a:cubicBezTo>
                  <a:cubicBezTo>
                    <a:pt x="34" y="15"/>
                    <a:pt x="36" y="21"/>
                    <a:pt x="30" y="23"/>
                  </a:cubicBezTo>
                  <a:cubicBezTo>
                    <a:pt x="24" y="25"/>
                    <a:pt x="11" y="23"/>
                    <a:pt x="6" y="25"/>
                  </a:cubicBezTo>
                  <a:cubicBezTo>
                    <a:pt x="2" y="27"/>
                    <a:pt x="0" y="34"/>
                    <a:pt x="4" y="33"/>
                  </a:cubicBezTo>
                  <a:cubicBezTo>
                    <a:pt x="8" y="33"/>
                    <a:pt x="10" y="35"/>
                    <a:pt x="9" y="36"/>
                  </a:cubicBezTo>
                  <a:cubicBezTo>
                    <a:pt x="8" y="38"/>
                    <a:pt x="12" y="43"/>
                    <a:pt x="10" y="45"/>
                  </a:cubicBezTo>
                  <a:cubicBezTo>
                    <a:pt x="8" y="47"/>
                    <a:pt x="7" y="51"/>
                    <a:pt x="10" y="53"/>
                  </a:cubicBezTo>
                  <a:cubicBezTo>
                    <a:pt x="13" y="55"/>
                    <a:pt x="13" y="58"/>
                    <a:pt x="10" y="59"/>
                  </a:cubicBezTo>
                  <a:cubicBezTo>
                    <a:pt x="7" y="59"/>
                    <a:pt x="16" y="63"/>
                    <a:pt x="16" y="65"/>
                  </a:cubicBezTo>
                  <a:cubicBezTo>
                    <a:pt x="16" y="66"/>
                    <a:pt x="23" y="67"/>
                    <a:pt x="23" y="69"/>
                  </a:cubicBezTo>
                  <a:cubicBezTo>
                    <a:pt x="23" y="71"/>
                    <a:pt x="25" y="72"/>
                    <a:pt x="29" y="71"/>
                  </a:cubicBezTo>
                  <a:cubicBezTo>
                    <a:pt x="32" y="70"/>
                    <a:pt x="34" y="75"/>
                    <a:pt x="36" y="78"/>
                  </a:cubicBezTo>
                  <a:cubicBezTo>
                    <a:pt x="38" y="81"/>
                    <a:pt x="50" y="79"/>
                    <a:pt x="50" y="75"/>
                  </a:cubicBezTo>
                  <a:cubicBezTo>
                    <a:pt x="50" y="72"/>
                    <a:pt x="54" y="71"/>
                    <a:pt x="59" y="71"/>
                  </a:cubicBezTo>
                  <a:cubicBezTo>
                    <a:pt x="65" y="72"/>
                    <a:pt x="72" y="79"/>
                    <a:pt x="75" y="80"/>
                  </a:cubicBezTo>
                  <a:cubicBezTo>
                    <a:pt x="77" y="81"/>
                    <a:pt x="83" y="78"/>
                    <a:pt x="86" y="78"/>
                  </a:cubicBezTo>
                  <a:cubicBezTo>
                    <a:pt x="90" y="78"/>
                    <a:pt x="95" y="73"/>
                    <a:pt x="97" y="71"/>
                  </a:cubicBezTo>
                  <a:cubicBezTo>
                    <a:pt x="99" y="70"/>
                    <a:pt x="102" y="75"/>
                    <a:pt x="106" y="74"/>
                  </a:cubicBezTo>
                  <a:cubicBezTo>
                    <a:pt x="109" y="72"/>
                    <a:pt x="112" y="70"/>
                    <a:pt x="114" y="71"/>
                  </a:cubicBezTo>
                  <a:cubicBezTo>
                    <a:pt x="116" y="72"/>
                    <a:pt x="109" y="78"/>
                    <a:pt x="111" y="80"/>
                  </a:cubicBezTo>
                  <a:cubicBezTo>
                    <a:pt x="112" y="81"/>
                    <a:pt x="112" y="83"/>
                    <a:pt x="111" y="84"/>
                  </a:cubicBezTo>
                  <a:cubicBezTo>
                    <a:pt x="118" y="83"/>
                    <a:pt x="118" y="78"/>
                    <a:pt x="118" y="76"/>
                  </a:cubicBezTo>
                  <a:cubicBezTo>
                    <a:pt x="119" y="74"/>
                    <a:pt x="120" y="72"/>
                    <a:pt x="123" y="74"/>
                  </a:cubicBezTo>
                  <a:cubicBezTo>
                    <a:pt x="125" y="75"/>
                    <a:pt x="128" y="76"/>
                    <a:pt x="133" y="74"/>
                  </a:cubicBezTo>
                  <a:cubicBezTo>
                    <a:pt x="138" y="71"/>
                    <a:pt x="138" y="70"/>
                    <a:pt x="140" y="72"/>
                  </a:cubicBezTo>
                  <a:cubicBezTo>
                    <a:pt x="142" y="74"/>
                    <a:pt x="146" y="73"/>
                    <a:pt x="153" y="73"/>
                  </a:cubicBezTo>
                  <a:cubicBezTo>
                    <a:pt x="160" y="73"/>
                    <a:pt x="161" y="68"/>
                    <a:pt x="168" y="68"/>
                  </a:cubicBezTo>
                  <a:cubicBezTo>
                    <a:pt x="175" y="69"/>
                    <a:pt x="180" y="66"/>
                    <a:pt x="180" y="66"/>
                  </a:cubicBezTo>
                  <a:cubicBezTo>
                    <a:pt x="185" y="68"/>
                    <a:pt x="185" y="68"/>
                    <a:pt x="185" y="68"/>
                  </a:cubicBezTo>
                  <a:cubicBezTo>
                    <a:pt x="186" y="66"/>
                    <a:pt x="186" y="64"/>
                    <a:pt x="190" y="64"/>
                  </a:cubicBezTo>
                  <a:cubicBezTo>
                    <a:pt x="195" y="63"/>
                    <a:pt x="197" y="67"/>
                    <a:pt x="200" y="66"/>
                  </a:cubicBezTo>
                  <a:cubicBezTo>
                    <a:pt x="202" y="65"/>
                    <a:pt x="211" y="74"/>
                    <a:pt x="212" y="68"/>
                  </a:cubicBezTo>
                  <a:cubicBezTo>
                    <a:pt x="212" y="66"/>
                    <a:pt x="208" y="59"/>
                    <a:pt x="206" y="59"/>
                  </a:cubicBezTo>
                  <a:close/>
                  <a:moveTo>
                    <a:pt x="19" y="16"/>
                  </a:moveTo>
                  <a:cubicBezTo>
                    <a:pt x="23" y="14"/>
                    <a:pt x="32" y="16"/>
                    <a:pt x="34" y="14"/>
                  </a:cubicBezTo>
                  <a:cubicBezTo>
                    <a:pt x="36" y="12"/>
                    <a:pt x="28" y="10"/>
                    <a:pt x="25" y="8"/>
                  </a:cubicBezTo>
                  <a:cubicBezTo>
                    <a:pt x="24" y="6"/>
                    <a:pt x="23" y="4"/>
                    <a:pt x="22" y="2"/>
                  </a:cubicBezTo>
                  <a:cubicBezTo>
                    <a:pt x="21" y="3"/>
                    <a:pt x="19" y="3"/>
                    <a:pt x="18" y="3"/>
                  </a:cubicBezTo>
                  <a:cubicBezTo>
                    <a:pt x="15" y="1"/>
                    <a:pt x="8" y="2"/>
                    <a:pt x="6" y="3"/>
                  </a:cubicBezTo>
                  <a:cubicBezTo>
                    <a:pt x="5" y="3"/>
                    <a:pt x="7" y="7"/>
                    <a:pt x="7" y="10"/>
                  </a:cubicBezTo>
                  <a:cubicBezTo>
                    <a:pt x="7" y="13"/>
                    <a:pt x="4" y="14"/>
                    <a:pt x="4" y="15"/>
                  </a:cubicBezTo>
                  <a:cubicBezTo>
                    <a:pt x="4" y="17"/>
                    <a:pt x="3" y="18"/>
                    <a:pt x="1" y="19"/>
                  </a:cubicBezTo>
                  <a:cubicBezTo>
                    <a:pt x="4" y="21"/>
                    <a:pt x="6" y="22"/>
                    <a:pt x="8" y="22"/>
                  </a:cubicBezTo>
                  <a:cubicBezTo>
                    <a:pt x="13" y="22"/>
                    <a:pt x="15" y="17"/>
                    <a:pt x="19" y="16"/>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75" name="Freeform 57"/>
            <p:cNvSpPr>
              <a:spLocks noChangeArrowheads="1"/>
            </p:cNvSpPr>
            <p:nvPr/>
          </p:nvSpPr>
          <p:spPr bwMode="auto">
            <a:xfrm>
              <a:off x="5329238" y="1657350"/>
              <a:ext cx="50800" cy="47625"/>
            </a:xfrm>
            <a:custGeom>
              <a:avLst/>
              <a:gdLst>
                <a:gd name="T0" fmla="*/ 2147483647 w 26"/>
                <a:gd name="T1" fmla="*/ 0 h 25"/>
                <a:gd name="T2" fmla="*/ 0 w 26"/>
                <a:gd name="T3" fmla="*/ 2147483647 h 25"/>
                <a:gd name="T4" fmla="*/ 2147483647 w 26"/>
                <a:gd name="T5" fmla="*/ 2147483647 h 25"/>
                <a:gd name="T6" fmla="*/ 2147483647 w 26"/>
                <a:gd name="T7" fmla="*/ 2147483647 h 25"/>
                <a:gd name="T8" fmla="*/ 2147483647 w 26"/>
                <a:gd name="T9" fmla="*/ 2147483647 h 25"/>
                <a:gd name="T10" fmla="*/ 2147483647 w 26"/>
                <a:gd name="T11" fmla="*/ 2147483647 h 25"/>
                <a:gd name="T12" fmla="*/ 2147483647 w 26"/>
                <a:gd name="T13" fmla="*/ 2147483647 h 25"/>
                <a:gd name="T14" fmla="*/ 2147483647 w 26"/>
                <a:gd name="T15" fmla="*/ 0 h 25"/>
                <a:gd name="T16" fmla="*/ 0 60000 65536"/>
                <a:gd name="T17" fmla="*/ 0 60000 65536"/>
                <a:gd name="T18" fmla="*/ 0 60000 65536"/>
                <a:gd name="T19" fmla="*/ 0 60000 65536"/>
                <a:gd name="T20" fmla="*/ 0 60000 65536"/>
                <a:gd name="T21" fmla="*/ 0 60000 65536"/>
                <a:gd name="T22" fmla="*/ 0 60000 65536"/>
                <a:gd name="T23" fmla="*/ 0 60000 65536"/>
                <a:gd name="T24" fmla="*/ 0 w 26"/>
                <a:gd name="T25" fmla="*/ 0 h 25"/>
                <a:gd name="T26" fmla="*/ 26 w 26"/>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 h="25">
                  <a:moveTo>
                    <a:pt x="12" y="0"/>
                  </a:moveTo>
                  <a:cubicBezTo>
                    <a:pt x="8" y="0"/>
                    <a:pt x="1" y="4"/>
                    <a:pt x="0" y="8"/>
                  </a:cubicBezTo>
                  <a:cubicBezTo>
                    <a:pt x="0" y="8"/>
                    <a:pt x="1" y="10"/>
                    <a:pt x="1" y="11"/>
                  </a:cubicBezTo>
                  <a:cubicBezTo>
                    <a:pt x="2" y="14"/>
                    <a:pt x="5" y="17"/>
                    <a:pt x="8" y="18"/>
                  </a:cubicBezTo>
                  <a:cubicBezTo>
                    <a:pt x="10" y="19"/>
                    <a:pt x="10" y="22"/>
                    <a:pt x="9" y="25"/>
                  </a:cubicBezTo>
                  <a:cubicBezTo>
                    <a:pt x="11" y="25"/>
                    <a:pt x="13" y="25"/>
                    <a:pt x="14" y="25"/>
                  </a:cubicBezTo>
                  <a:cubicBezTo>
                    <a:pt x="17" y="24"/>
                    <a:pt x="24" y="14"/>
                    <a:pt x="25" y="11"/>
                  </a:cubicBezTo>
                  <a:cubicBezTo>
                    <a:pt x="26" y="8"/>
                    <a:pt x="17" y="1"/>
                    <a:pt x="12" y="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76" name="Freeform 58"/>
            <p:cNvSpPr>
              <a:spLocks noChangeArrowheads="1"/>
            </p:cNvSpPr>
            <p:nvPr/>
          </p:nvSpPr>
          <p:spPr bwMode="auto">
            <a:xfrm>
              <a:off x="6302375" y="1477962"/>
              <a:ext cx="147638" cy="141288"/>
            </a:xfrm>
            <a:custGeom>
              <a:avLst/>
              <a:gdLst>
                <a:gd name="T0" fmla="*/ 2147483647 w 77"/>
                <a:gd name="T1" fmla="*/ 2147483647 h 74"/>
                <a:gd name="T2" fmla="*/ 2147483647 w 77"/>
                <a:gd name="T3" fmla="*/ 0 h 74"/>
                <a:gd name="T4" fmla="*/ 2147483647 w 77"/>
                <a:gd name="T5" fmla="*/ 2147483647 h 74"/>
                <a:gd name="T6" fmla="*/ 2147483647 w 77"/>
                <a:gd name="T7" fmla="*/ 2147483647 h 74"/>
                <a:gd name="T8" fmla="*/ 2147483647 w 77"/>
                <a:gd name="T9" fmla="*/ 2147483647 h 74"/>
                <a:gd name="T10" fmla="*/ 2147483647 w 77"/>
                <a:gd name="T11" fmla="*/ 2147483647 h 74"/>
                <a:gd name="T12" fmla="*/ 2147483647 w 77"/>
                <a:gd name="T13" fmla="*/ 2147483647 h 74"/>
                <a:gd name="T14" fmla="*/ 2147483647 w 77"/>
                <a:gd name="T15" fmla="*/ 2147483647 h 74"/>
                <a:gd name="T16" fmla="*/ 2147483647 w 77"/>
                <a:gd name="T17" fmla="*/ 2147483647 h 74"/>
                <a:gd name="T18" fmla="*/ 0 w 77"/>
                <a:gd name="T19" fmla="*/ 2147483647 h 74"/>
                <a:gd name="T20" fmla="*/ 2147483647 w 77"/>
                <a:gd name="T21" fmla="*/ 2147483647 h 74"/>
                <a:gd name="T22" fmla="*/ 2147483647 w 77"/>
                <a:gd name="T23" fmla="*/ 2147483647 h 74"/>
                <a:gd name="T24" fmla="*/ 2147483647 w 77"/>
                <a:gd name="T25" fmla="*/ 2147483647 h 74"/>
                <a:gd name="T26" fmla="*/ 2147483647 w 77"/>
                <a:gd name="T27" fmla="*/ 2147483647 h 74"/>
                <a:gd name="T28" fmla="*/ 2147483647 w 77"/>
                <a:gd name="T29" fmla="*/ 2147483647 h 74"/>
                <a:gd name="T30" fmla="*/ 2147483647 w 77"/>
                <a:gd name="T31" fmla="*/ 2147483647 h 74"/>
                <a:gd name="T32" fmla="*/ 2147483647 w 77"/>
                <a:gd name="T33" fmla="*/ 2147483647 h 74"/>
                <a:gd name="T34" fmla="*/ 2147483647 w 77"/>
                <a:gd name="T35" fmla="*/ 2147483647 h 74"/>
                <a:gd name="T36" fmla="*/ 2147483647 w 77"/>
                <a:gd name="T37" fmla="*/ 2147483647 h 74"/>
                <a:gd name="T38" fmla="*/ 2147483647 w 77"/>
                <a:gd name="T39" fmla="*/ 2147483647 h 74"/>
                <a:gd name="T40" fmla="*/ 2147483647 w 77"/>
                <a:gd name="T41" fmla="*/ 2147483647 h 74"/>
                <a:gd name="T42" fmla="*/ 2147483647 w 77"/>
                <a:gd name="T43" fmla="*/ 2147483647 h 74"/>
                <a:gd name="T44" fmla="*/ 2147483647 w 77"/>
                <a:gd name="T45" fmla="*/ 2147483647 h 74"/>
                <a:gd name="T46" fmla="*/ 2147483647 w 77"/>
                <a:gd name="T47" fmla="*/ 2147483647 h 74"/>
                <a:gd name="T48" fmla="*/ 2147483647 w 77"/>
                <a:gd name="T49" fmla="*/ 2147483647 h 7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77"/>
                <a:gd name="T76" fmla="*/ 0 h 74"/>
                <a:gd name="T77" fmla="*/ 77 w 77"/>
                <a:gd name="T78" fmla="*/ 74 h 7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77" h="74">
                  <a:moveTo>
                    <a:pt x="74" y="4"/>
                  </a:moveTo>
                  <a:cubicBezTo>
                    <a:pt x="70" y="5"/>
                    <a:pt x="68" y="0"/>
                    <a:pt x="65" y="0"/>
                  </a:cubicBezTo>
                  <a:cubicBezTo>
                    <a:pt x="61" y="0"/>
                    <a:pt x="62" y="9"/>
                    <a:pt x="58" y="9"/>
                  </a:cubicBezTo>
                  <a:cubicBezTo>
                    <a:pt x="54" y="9"/>
                    <a:pt x="55" y="14"/>
                    <a:pt x="50" y="15"/>
                  </a:cubicBezTo>
                  <a:cubicBezTo>
                    <a:pt x="45" y="16"/>
                    <a:pt x="43" y="16"/>
                    <a:pt x="46" y="19"/>
                  </a:cubicBezTo>
                  <a:cubicBezTo>
                    <a:pt x="48" y="23"/>
                    <a:pt x="43" y="21"/>
                    <a:pt x="38" y="21"/>
                  </a:cubicBezTo>
                  <a:cubicBezTo>
                    <a:pt x="34" y="21"/>
                    <a:pt x="34" y="18"/>
                    <a:pt x="31" y="18"/>
                  </a:cubicBezTo>
                  <a:cubicBezTo>
                    <a:pt x="28" y="18"/>
                    <a:pt x="26" y="24"/>
                    <a:pt x="24" y="26"/>
                  </a:cubicBezTo>
                  <a:cubicBezTo>
                    <a:pt x="22" y="29"/>
                    <a:pt x="7" y="36"/>
                    <a:pt x="3" y="38"/>
                  </a:cubicBezTo>
                  <a:cubicBezTo>
                    <a:pt x="2" y="39"/>
                    <a:pt x="1" y="41"/>
                    <a:pt x="0" y="43"/>
                  </a:cubicBezTo>
                  <a:cubicBezTo>
                    <a:pt x="5" y="43"/>
                    <a:pt x="10" y="46"/>
                    <a:pt x="13" y="49"/>
                  </a:cubicBezTo>
                  <a:cubicBezTo>
                    <a:pt x="16" y="53"/>
                    <a:pt x="9" y="58"/>
                    <a:pt x="6" y="62"/>
                  </a:cubicBezTo>
                  <a:cubicBezTo>
                    <a:pt x="3" y="65"/>
                    <a:pt x="8" y="65"/>
                    <a:pt x="8" y="68"/>
                  </a:cubicBezTo>
                  <a:cubicBezTo>
                    <a:pt x="8" y="71"/>
                    <a:pt x="12" y="74"/>
                    <a:pt x="14" y="71"/>
                  </a:cubicBezTo>
                  <a:cubicBezTo>
                    <a:pt x="15" y="69"/>
                    <a:pt x="18" y="70"/>
                    <a:pt x="22" y="70"/>
                  </a:cubicBezTo>
                  <a:cubicBezTo>
                    <a:pt x="24" y="70"/>
                    <a:pt x="24" y="70"/>
                    <a:pt x="25" y="71"/>
                  </a:cubicBezTo>
                  <a:cubicBezTo>
                    <a:pt x="27" y="69"/>
                    <a:pt x="30" y="67"/>
                    <a:pt x="31" y="66"/>
                  </a:cubicBezTo>
                  <a:cubicBezTo>
                    <a:pt x="33" y="64"/>
                    <a:pt x="38" y="64"/>
                    <a:pt x="42" y="64"/>
                  </a:cubicBezTo>
                  <a:cubicBezTo>
                    <a:pt x="44" y="64"/>
                    <a:pt x="46" y="63"/>
                    <a:pt x="48" y="62"/>
                  </a:cubicBezTo>
                  <a:cubicBezTo>
                    <a:pt x="43" y="57"/>
                    <a:pt x="39" y="53"/>
                    <a:pt x="38" y="52"/>
                  </a:cubicBezTo>
                  <a:cubicBezTo>
                    <a:pt x="34" y="50"/>
                    <a:pt x="36" y="43"/>
                    <a:pt x="41" y="42"/>
                  </a:cubicBezTo>
                  <a:cubicBezTo>
                    <a:pt x="46" y="41"/>
                    <a:pt x="57" y="32"/>
                    <a:pt x="61" y="30"/>
                  </a:cubicBezTo>
                  <a:cubicBezTo>
                    <a:pt x="64" y="28"/>
                    <a:pt x="62" y="22"/>
                    <a:pt x="65" y="17"/>
                  </a:cubicBezTo>
                  <a:cubicBezTo>
                    <a:pt x="66" y="14"/>
                    <a:pt x="72" y="9"/>
                    <a:pt x="77" y="4"/>
                  </a:cubicBezTo>
                  <a:cubicBezTo>
                    <a:pt x="76" y="4"/>
                    <a:pt x="75" y="4"/>
                    <a:pt x="74" y="4"/>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77" name="Freeform 59"/>
            <p:cNvSpPr>
              <a:spLocks noChangeArrowheads="1"/>
            </p:cNvSpPr>
            <p:nvPr/>
          </p:nvSpPr>
          <p:spPr bwMode="auto">
            <a:xfrm>
              <a:off x="5373688" y="1793875"/>
              <a:ext cx="166688" cy="95250"/>
            </a:xfrm>
            <a:custGeom>
              <a:avLst/>
              <a:gdLst>
                <a:gd name="T0" fmla="*/ 2147483647 w 87"/>
                <a:gd name="T1" fmla="*/ 2147483647 h 50"/>
                <a:gd name="T2" fmla="*/ 2147483647 w 87"/>
                <a:gd name="T3" fmla="*/ 2147483647 h 50"/>
                <a:gd name="T4" fmla="*/ 2147483647 w 87"/>
                <a:gd name="T5" fmla="*/ 2147483647 h 50"/>
                <a:gd name="T6" fmla="*/ 2147483647 w 87"/>
                <a:gd name="T7" fmla="*/ 2147483647 h 50"/>
                <a:gd name="T8" fmla="*/ 2147483647 w 87"/>
                <a:gd name="T9" fmla="*/ 2147483647 h 50"/>
                <a:gd name="T10" fmla="*/ 2147483647 w 87"/>
                <a:gd name="T11" fmla="*/ 2147483647 h 50"/>
                <a:gd name="T12" fmla="*/ 2147483647 w 87"/>
                <a:gd name="T13" fmla="*/ 2147483647 h 50"/>
                <a:gd name="T14" fmla="*/ 2147483647 w 87"/>
                <a:gd name="T15" fmla="*/ 2147483647 h 50"/>
                <a:gd name="T16" fmla="*/ 0 w 87"/>
                <a:gd name="T17" fmla="*/ 2147483647 h 50"/>
                <a:gd name="T18" fmla="*/ 2147483647 w 87"/>
                <a:gd name="T19" fmla="*/ 2147483647 h 50"/>
                <a:gd name="T20" fmla="*/ 2147483647 w 87"/>
                <a:gd name="T21" fmla="*/ 2147483647 h 50"/>
                <a:gd name="T22" fmla="*/ 2147483647 w 87"/>
                <a:gd name="T23" fmla="*/ 2147483647 h 50"/>
                <a:gd name="T24" fmla="*/ 2147483647 w 87"/>
                <a:gd name="T25" fmla="*/ 2147483647 h 50"/>
                <a:gd name="T26" fmla="*/ 2147483647 w 87"/>
                <a:gd name="T27" fmla="*/ 2147483647 h 50"/>
                <a:gd name="T28" fmla="*/ 2147483647 w 87"/>
                <a:gd name="T29" fmla="*/ 2147483647 h 50"/>
                <a:gd name="T30" fmla="*/ 2147483647 w 87"/>
                <a:gd name="T31" fmla="*/ 2147483647 h 50"/>
                <a:gd name="T32" fmla="*/ 2147483647 w 87"/>
                <a:gd name="T33" fmla="*/ 2147483647 h 50"/>
                <a:gd name="T34" fmla="*/ 2147483647 w 87"/>
                <a:gd name="T35" fmla="*/ 2147483647 h 50"/>
                <a:gd name="T36" fmla="*/ 2147483647 w 87"/>
                <a:gd name="T37" fmla="*/ 2147483647 h 5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87"/>
                <a:gd name="T58" fmla="*/ 0 h 50"/>
                <a:gd name="T59" fmla="*/ 87 w 87"/>
                <a:gd name="T60" fmla="*/ 50 h 5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87" h="50">
                  <a:moveTo>
                    <a:pt x="85" y="32"/>
                  </a:moveTo>
                  <a:cubicBezTo>
                    <a:pt x="84" y="32"/>
                    <a:pt x="84" y="31"/>
                    <a:pt x="83" y="32"/>
                  </a:cubicBezTo>
                  <a:cubicBezTo>
                    <a:pt x="76" y="32"/>
                    <a:pt x="72" y="29"/>
                    <a:pt x="68" y="29"/>
                  </a:cubicBezTo>
                  <a:cubicBezTo>
                    <a:pt x="64" y="29"/>
                    <a:pt x="51" y="24"/>
                    <a:pt x="46" y="20"/>
                  </a:cubicBezTo>
                  <a:cubicBezTo>
                    <a:pt x="41" y="16"/>
                    <a:pt x="27" y="7"/>
                    <a:pt x="23" y="3"/>
                  </a:cubicBezTo>
                  <a:cubicBezTo>
                    <a:pt x="20" y="0"/>
                    <a:pt x="15" y="0"/>
                    <a:pt x="14" y="2"/>
                  </a:cubicBezTo>
                  <a:cubicBezTo>
                    <a:pt x="14" y="3"/>
                    <a:pt x="11" y="3"/>
                    <a:pt x="7" y="4"/>
                  </a:cubicBezTo>
                  <a:cubicBezTo>
                    <a:pt x="6" y="5"/>
                    <a:pt x="2" y="8"/>
                    <a:pt x="2" y="10"/>
                  </a:cubicBezTo>
                  <a:cubicBezTo>
                    <a:pt x="2" y="13"/>
                    <a:pt x="0" y="16"/>
                    <a:pt x="0" y="19"/>
                  </a:cubicBezTo>
                  <a:cubicBezTo>
                    <a:pt x="0" y="21"/>
                    <a:pt x="5" y="21"/>
                    <a:pt x="6" y="23"/>
                  </a:cubicBezTo>
                  <a:cubicBezTo>
                    <a:pt x="7" y="25"/>
                    <a:pt x="15" y="26"/>
                    <a:pt x="15" y="27"/>
                  </a:cubicBezTo>
                  <a:cubicBezTo>
                    <a:pt x="15" y="29"/>
                    <a:pt x="20" y="31"/>
                    <a:pt x="23" y="32"/>
                  </a:cubicBezTo>
                  <a:cubicBezTo>
                    <a:pt x="27" y="32"/>
                    <a:pt x="31" y="36"/>
                    <a:pt x="33" y="37"/>
                  </a:cubicBezTo>
                  <a:cubicBezTo>
                    <a:pt x="35" y="39"/>
                    <a:pt x="41" y="35"/>
                    <a:pt x="43" y="35"/>
                  </a:cubicBezTo>
                  <a:cubicBezTo>
                    <a:pt x="46" y="35"/>
                    <a:pt x="49" y="39"/>
                    <a:pt x="50" y="42"/>
                  </a:cubicBezTo>
                  <a:cubicBezTo>
                    <a:pt x="50" y="44"/>
                    <a:pt x="62" y="45"/>
                    <a:pt x="64" y="47"/>
                  </a:cubicBezTo>
                  <a:cubicBezTo>
                    <a:pt x="67" y="50"/>
                    <a:pt x="81" y="48"/>
                    <a:pt x="84" y="46"/>
                  </a:cubicBezTo>
                  <a:cubicBezTo>
                    <a:pt x="87" y="43"/>
                    <a:pt x="84" y="38"/>
                    <a:pt x="84" y="34"/>
                  </a:cubicBezTo>
                  <a:cubicBezTo>
                    <a:pt x="84" y="33"/>
                    <a:pt x="85" y="32"/>
                    <a:pt x="85" y="32"/>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78" name="Freeform 60"/>
            <p:cNvSpPr>
              <a:spLocks noChangeArrowheads="1"/>
            </p:cNvSpPr>
            <p:nvPr/>
          </p:nvSpPr>
          <p:spPr bwMode="auto">
            <a:xfrm>
              <a:off x="5614988" y="1836737"/>
              <a:ext cx="182563" cy="407988"/>
            </a:xfrm>
            <a:custGeom>
              <a:avLst/>
              <a:gdLst>
                <a:gd name="T0" fmla="*/ 2147483647 w 96"/>
                <a:gd name="T1" fmla="*/ 2147483647 h 213"/>
                <a:gd name="T2" fmla="*/ 2147483647 w 96"/>
                <a:gd name="T3" fmla="*/ 2147483647 h 213"/>
                <a:gd name="T4" fmla="*/ 2147483647 w 96"/>
                <a:gd name="T5" fmla="*/ 2147483647 h 213"/>
                <a:gd name="T6" fmla="*/ 2147483647 w 96"/>
                <a:gd name="T7" fmla="*/ 2147483647 h 213"/>
                <a:gd name="T8" fmla="*/ 2147483647 w 96"/>
                <a:gd name="T9" fmla="*/ 2147483647 h 213"/>
                <a:gd name="T10" fmla="*/ 2147483647 w 96"/>
                <a:gd name="T11" fmla="*/ 2147483647 h 213"/>
                <a:gd name="T12" fmla="*/ 2147483647 w 96"/>
                <a:gd name="T13" fmla="*/ 2147483647 h 213"/>
                <a:gd name="T14" fmla="*/ 2147483647 w 96"/>
                <a:gd name="T15" fmla="*/ 2147483647 h 213"/>
                <a:gd name="T16" fmla="*/ 2147483647 w 96"/>
                <a:gd name="T17" fmla="*/ 2147483647 h 213"/>
                <a:gd name="T18" fmla="*/ 2147483647 w 96"/>
                <a:gd name="T19" fmla="*/ 2147483647 h 213"/>
                <a:gd name="T20" fmla="*/ 2147483647 w 96"/>
                <a:gd name="T21" fmla="*/ 2147483647 h 213"/>
                <a:gd name="T22" fmla="*/ 2147483647 w 96"/>
                <a:gd name="T23" fmla="*/ 2147483647 h 213"/>
                <a:gd name="T24" fmla="*/ 2147483647 w 96"/>
                <a:gd name="T25" fmla="*/ 2147483647 h 213"/>
                <a:gd name="T26" fmla="*/ 2147483647 w 96"/>
                <a:gd name="T27" fmla="*/ 2147483647 h 213"/>
                <a:gd name="T28" fmla="*/ 2147483647 w 96"/>
                <a:gd name="T29" fmla="*/ 2147483647 h 213"/>
                <a:gd name="T30" fmla="*/ 2147483647 w 96"/>
                <a:gd name="T31" fmla="*/ 2147483647 h 213"/>
                <a:gd name="T32" fmla="*/ 2147483647 w 96"/>
                <a:gd name="T33" fmla="*/ 2147483647 h 213"/>
                <a:gd name="T34" fmla="*/ 2147483647 w 96"/>
                <a:gd name="T35" fmla="*/ 2147483647 h 213"/>
                <a:gd name="T36" fmla="*/ 2147483647 w 96"/>
                <a:gd name="T37" fmla="*/ 2147483647 h 213"/>
                <a:gd name="T38" fmla="*/ 2147483647 w 96"/>
                <a:gd name="T39" fmla="*/ 2147483647 h 213"/>
                <a:gd name="T40" fmla="*/ 2147483647 w 96"/>
                <a:gd name="T41" fmla="*/ 2147483647 h 213"/>
                <a:gd name="T42" fmla="*/ 2147483647 w 96"/>
                <a:gd name="T43" fmla="*/ 2147483647 h 213"/>
                <a:gd name="T44" fmla="*/ 2147483647 w 96"/>
                <a:gd name="T45" fmla="*/ 2147483647 h 213"/>
                <a:gd name="T46" fmla="*/ 2147483647 w 96"/>
                <a:gd name="T47" fmla="*/ 2147483647 h 213"/>
                <a:gd name="T48" fmla="*/ 2147483647 w 96"/>
                <a:gd name="T49" fmla="*/ 2147483647 h 213"/>
                <a:gd name="T50" fmla="*/ 2147483647 w 96"/>
                <a:gd name="T51" fmla="*/ 2147483647 h 213"/>
                <a:gd name="T52" fmla="*/ 2147483647 w 96"/>
                <a:gd name="T53" fmla="*/ 2147483647 h 213"/>
                <a:gd name="T54" fmla="*/ 2147483647 w 96"/>
                <a:gd name="T55" fmla="*/ 2147483647 h 213"/>
                <a:gd name="T56" fmla="*/ 2147483647 w 96"/>
                <a:gd name="T57" fmla="*/ 2147483647 h 213"/>
                <a:gd name="T58" fmla="*/ 2147483647 w 96"/>
                <a:gd name="T59" fmla="*/ 2147483647 h 213"/>
                <a:gd name="T60" fmla="*/ 2147483647 w 96"/>
                <a:gd name="T61" fmla="*/ 2147483647 h 213"/>
                <a:gd name="T62" fmla="*/ 2147483647 w 96"/>
                <a:gd name="T63" fmla="*/ 2147483647 h 213"/>
                <a:gd name="T64" fmla="*/ 2147483647 w 96"/>
                <a:gd name="T65" fmla="*/ 2147483647 h 213"/>
                <a:gd name="T66" fmla="*/ 2147483647 w 96"/>
                <a:gd name="T67" fmla="*/ 2147483647 h 213"/>
                <a:gd name="T68" fmla="*/ 2147483647 w 96"/>
                <a:gd name="T69" fmla="*/ 2147483647 h 213"/>
                <a:gd name="T70" fmla="*/ 2147483647 w 96"/>
                <a:gd name="T71" fmla="*/ 2147483647 h 213"/>
                <a:gd name="T72" fmla="*/ 2147483647 w 96"/>
                <a:gd name="T73" fmla="*/ 2147483647 h 213"/>
                <a:gd name="T74" fmla="*/ 2147483647 w 96"/>
                <a:gd name="T75" fmla="*/ 2147483647 h 213"/>
                <a:gd name="T76" fmla="*/ 2147483647 w 96"/>
                <a:gd name="T77" fmla="*/ 2147483647 h 213"/>
                <a:gd name="T78" fmla="*/ 2147483647 w 96"/>
                <a:gd name="T79" fmla="*/ 2147483647 h 213"/>
                <a:gd name="T80" fmla="*/ 2147483647 w 96"/>
                <a:gd name="T81" fmla="*/ 2147483647 h 213"/>
                <a:gd name="T82" fmla="*/ 0 w 96"/>
                <a:gd name="T83" fmla="*/ 2147483647 h 213"/>
                <a:gd name="T84" fmla="*/ 2147483647 w 96"/>
                <a:gd name="T85" fmla="*/ 2147483647 h 213"/>
                <a:gd name="T86" fmla="*/ 2147483647 w 96"/>
                <a:gd name="T87" fmla="*/ 2147483647 h 213"/>
                <a:gd name="T88" fmla="*/ 2147483647 w 96"/>
                <a:gd name="T89" fmla="*/ 2147483647 h 213"/>
                <a:gd name="T90" fmla="*/ 2147483647 w 96"/>
                <a:gd name="T91" fmla="*/ 2147483647 h 213"/>
                <a:gd name="T92" fmla="*/ 2147483647 w 96"/>
                <a:gd name="T93" fmla="*/ 2147483647 h 213"/>
                <a:gd name="T94" fmla="*/ 2147483647 w 96"/>
                <a:gd name="T95" fmla="*/ 2147483647 h 213"/>
                <a:gd name="T96" fmla="*/ 2147483647 w 96"/>
                <a:gd name="T97" fmla="*/ 2147483647 h 213"/>
                <a:gd name="T98" fmla="*/ 2147483647 w 96"/>
                <a:gd name="T99" fmla="*/ 2147483647 h 213"/>
                <a:gd name="T100" fmla="*/ 2147483647 w 96"/>
                <a:gd name="T101" fmla="*/ 2147483647 h 213"/>
                <a:gd name="T102" fmla="*/ 2147483647 w 96"/>
                <a:gd name="T103" fmla="*/ 2147483647 h 213"/>
                <a:gd name="T104" fmla="*/ 2147483647 w 96"/>
                <a:gd name="T105" fmla="*/ 2147483647 h 213"/>
                <a:gd name="T106" fmla="*/ 2147483647 w 96"/>
                <a:gd name="T107" fmla="*/ 2147483647 h 213"/>
                <a:gd name="T108" fmla="*/ 2147483647 w 96"/>
                <a:gd name="T109" fmla="*/ 2147483647 h 21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96"/>
                <a:gd name="T166" fmla="*/ 0 h 213"/>
                <a:gd name="T167" fmla="*/ 96 w 96"/>
                <a:gd name="T168" fmla="*/ 213 h 21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96" h="213">
                  <a:moveTo>
                    <a:pt x="78" y="193"/>
                  </a:moveTo>
                  <a:cubicBezTo>
                    <a:pt x="78" y="189"/>
                    <a:pt x="74" y="188"/>
                    <a:pt x="74" y="185"/>
                  </a:cubicBezTo>
                  <a:cubicBezTo>
                    <a:pt x="74" y="181"/>
                    <a:pt x="74" y="175"/>
                    <a:pt x="70" y="171"/>
                  </a:cubicBezTo>
                  <a:cubicBezTo>
                    <a:pt x="65" y="167"/>
                    <a:pt x="63" y="161"/>
                    <a:pt x="66" y="159"/>
                  </a:cubicBezTo>
                  <a:cubicBezTo>
                    <a:pt x="68" y="157"/>
                    <a:pt x="66" y="150"/>
                    <a:pt x="67" y="151"/>
                  </a:cubicBezTo>
                  <a:cubicBezTo>
                    <a:pt x="69" y="151"/>
                    <a:pt x="71" y="147"/>
                    <a:pt x="68" y="146"/>
                  </a:cubicBezTo>
                  <a:cubicBezTo>
                    <a:pt x="65" y="144"/>
                    <a:pt x="68" y="139"/>
                    <a:pt x="66" y="138"/>
                  </a:cubicBezTo>
                  <a:cubicBezTo>
                    <a:pt x="63" y="137"/>
                    <a:pt x="57" y="130"/>
                    <a:pt x="57" y="128"/>
                  </a:cubicBezTo>
                  <a:cubicBezTo>
                    <a:pt x="57" y="126"/>
                    <a:pt x="59" y="113"/>
                    <a:pt x="59" y="110"/>
                  </a:cubicBezTo>
                  <a:cubicBezTo>
                    <a:pt x="60" y="107"/>
                    <a:pt x="64" y="106"/>
                    <a:pt x="66" y="106"/>
                  </a:cubicBezTo>
                  <a:cubicBezTo>
                    <a:pt x="67" y="106"/>
                    <a:pt x="72" y="107"/>
                    <a:pt x="74" y="104"/>
                  </a:cubicBezTo>
                  <a:cubicBezTo>
                    <a:pt x="76" y="101"/>
                    <a:pt x="83" y="100"/>
                    <a:pt x="84" y="98"/>
                  </a:cubicBezTo>
                  <a:cubicBezTo>
                    <a:pt x="85" y="96"/>
                    <a:pt x="90" y="96"/>
                    <a:pt x="90" y="93"/>
                  </a:cubicBezTo>
                  <a:cubicBezTo>
                    <a:pt x="90" y="90"/>
                    <a:pt x="96" y="84"/>
                    <a:pt x="96" y="84"/>
                  </a:cubicBezTo>
                  <a:cubicBezTo>
                    <a:pt x="96" y="84"/>
                    <a:pt x="96" y="84"/>
                    <a:pt x="96" y="84"/>
                  </a:cubicBezTo>
                  <a:cubicBezTo>
                    <a:pt x="96" y="83"/>
                    <a:pt x="94" y="84"/>
                    <a:pt x="91" y="85"/>
                  </a:cubicBezTo>
                  <a:cubicBezTo>
                    <a:pt x="86" y="87"/>
                    <a:pt x="84" y="84"/>
                    <a:pt x="84" y="81"/>
                  </a:cubicBezTo>
                  <a:cubicBezTo>
                    <a:pt x="85" y="78"/>
                    <a:pt x="81" y="78"/>
                    <a:pt x="78" y="78"/>
                  </a:cubicBezTo>
                  <a:cubicBezTo>
                    <a:pt x="75" y="78"/>
                    <a:pt x="77" y="74"/>
                    <a:pt x="78" y="71"/>
                  </a:cubicBezTo>
                  <a:cubicBezTo>
                    <a:pt x="79" y="68"/>
                    <a:pt x="77" y="66"/>
                    <a:pt x="74" y="66"/>
                  </a:cubicBezTo>
                  <a:cubicBezTo>
                    <a:pt x="70" y="65"/>
                    <a:pt x="69" y="58"/>
                    <a:pt x="70" y="56"/>
                  </a:cubicBezTo>
                  <a:cubicBezTo>
                    <a:pt x="71" y="54"/>
                    <a:pt x="63" y="53"/>
                    <a:pt x="60" y="54"/>
                  </a:cubicBezTo>
                  <a:cubicBezTo>
                    <a:pt x="56" y="56"/>
                    <a:pt x="59" y="51"/>
                    <a:pt x="58" y="49"/>
                  </a:cubicBezTo>
                  <a:cubicBezTo>
                    <a:pt x="57" y="46"/>
                    <a:pt x="62" y="38"/>
                    <a:pt x="67" y="33"/>
                  </a:cubicBezTo>
                  <a:cubicBezTo>
                    <a:pt x="72" y="28"/>
                    <a:pt x="70" y="22"/>
                    <a:pt x="70" y="17"/>
                  </a:cubicBezTo>
                  <a:cubicBezTo>
                    <a:pt x="70" y="11"/>
                    <a:pt x="68" y="11"/>
                    <a:pt x="65" y="11"/>
                  </a:cubicBezTo>
                  <a:cubicBezTo>
                    <a:pt x="63" y="11"/>
                    <a:pt x="63" y="8"/>
                    <a:pt x="63" y="5"/>
                  </a:cubicBezTo>
                  <a:cubicBezTo>
                    <a:pt x="63" y="2"/>
                    <a:pt x="58" y="0"/>
                    <a:pt x="55" y="2"/>
                  </a:cubicBezTo>
                  <a:cubicBezTo>
                    <a:pt x="55" y="2"/>
                    <a:pt x="54" y="2"/>
                    <a:pt x="53" y="3"/>
                  </a:cubicBezTo>
                  <a:cubicBezTo>
                    <a:pt x="54" y="3"/>
                    <a:pt x="54" y="3"/>
                    <a:pt x="54" y="3"/>
                  </a:cubicBezTo>
                  <a:cubicBezTo>
                    <a:pt x="54" y="3"/>
                    <a:pt x="53" y="7"/>
                    <a:pt x="51" y="8"/>
                  </a:cubicBezTo>
                  <a:cubicBezTo>
                    <a:pt x="49" y="9"/>
                    <a:pt x="49" y="12"/>
                    <a:pt x="52" y="16"/>
                  </a:cubicBezTo>
                  <a:cubicBezTo>
                    <a:pt x="55" y="20"/>
                    <a:pt x="48" y="18"/>
                    <a:pt x="47" y="16"/>
                  </a:cubicBezTo>
                  <a:cubicBezTo>
                    <a:pt x="46" y="13"/>
                    <a:pt x="41" y="17"/>
                    <a:pt x="38" y="20"/>
                  </a:cubicBezTo>
                  <a:cubicBezTo>
                    <a:pt x="35" y="22"/>
                    <a:pt x="30" y="24"/>
                    <a:pt x="30" y="28"/>
                  </a:cubicBezTo>
                  <a:cubicBezTo>
                    <a:pt x="30" y="33"/>
                    <a:pt x="26" y="38"/>
                    <a:pt x="27" y="42"/>
                  </a:cubicBezTo>
                  <a:cubicBezTo>
                    <a:pt x="28" y="46"/>
                    <a:pt x="23" y="54"/>
                    <a:pt x="23" y="56"/>
                  </a:cubicBezTo>
                  <a:cubicBezTo>
                    <a:pt x="23" y="58"/>
                    <a:pt x="15" y="56"/>
                    <a:pt x="14" y="56"/>
                  </a:cubicBezTo>
                  <a:cubicBezTo>
                    <a:pt x="13" y="56"/>
                    <a:pt x="14" y="64"/>
                    <a:pt x="12" y="67"/>
                  </a:cubicBezTo>
                  <a:cubicBezTo>
                    <a:pt x="10" y="69"/>
                    <a:pt x="11" y="79"/>
                    <a:pt x="9" y="79"/>
                  </a:cubicBezTo>
                  <a:cubicBezTo>
                    <a:pt x="6" y="79"/>
                    <a:pt x="4" y="87"/>
                    <a:pt x="4" y="87"/>
                  </a:cubicBezTo>
                  <a:cubicBezTo>
                    <a:pt x="4" y="87"/>
                    <a:pt x="2" y="89"/>
                    <a:pt x="0" y="91"/>
                  </a:cubicBezTo>
                  <a:cubicBezTo>
                    <a:pt x="2" y="95"/>
                    <a:pt x="6" y="100"/>
                    <a:pt x="10" y="102"/>
                  </a:cubicBezTo>
                  <a:cubicBezTo>
                    <a:pt x="17" y="104"/>
                    <a:pt x="21" y="118"/>
                    <a:pt x="23" y="125"/>
                  </a:cubicBezTo>
                  <a:cubicBezTo>
                    <a:pt x="25" y="132"/>
                    <a:pt x="24" y="139"/>
                    <a:pt x="22" y="143"/>
                  </a:cubicBezTo>
                  <a:cubicBezTo>
                    <a:pt x="19" y="147"/>
                    <a:pt x="22" y="147"/>
                    <a:pt x="26" y="149"/>
                  </a:cubicBezTo>
                  <a:cubicBezTo>
                    <a:pt x="30" y="151"/>
                    <a:pt x="34" y="152"/>
                    <a:pt x="37" y="148"/>
                  </a:cubicBezTo>
                  <a:cubicBezTo>
                    <a:pt x="40" y="144"/>
                    <a:pt x="46" y="141"/>
                    <a:pt x="47" y="136"/>
                  </a:cubicBezTo>
                  <a:cubicBezTo>
                    <a:pt x="48" y="132"/>
                    <a:pt x="50" y="138"/>
                    <a:pt x="53" y="141"/>
                  </a:cubicBezTo>
                  <a:cubicBezTo>
                    <a:pt x="55" y="143"/>
                    <a:pt x="57" y="148"/>
                    <a:pt x="57" y="153"/>
                  </a:cubicBezTo>
                  <a:cubicBezTo>
                    <a:pt x="58" y="159"/>
                    <a:pt x="58" y="173"/>
                    <a:pt x="63" y="178"/>
                  </a:cubicBezTo>
                  <a:cubicBezTo>
                    <a:pt x="68" y="182"/>
                    <a:pt x="69" y="192"/>
                    <a:pt x="67" y="195"/>
                  </a:cubicBezTo>
                  <a:cubicBezTo>
                    <a:pt x="66" y="199"/>
                    <a:pt x="70" y="205"/>
                    <a:pt x="69" y="209"/>
                  </a:cubicBezTo>
                  <a:cubicBezTo>
                    <a:pt x="68" y="209"/>
                    <a:pt x="68" y="211"/>
                    <a:pt x="68" y="212"/>
                  </a:cubicBezTo>
                  <a:cubicBezTo>
                    <a:pt x="72" y="213"/>
                    <a:pt x="78" y="193"/>
                    <a:pt x="78" y="193"/>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79" name="Freeform 61"/>
            <p:cNvSpPr>
              <a:spLocks noChangeArrowheads="1"/>
            </p:cNvSpPr>
            <p:nvPr/>
          </p:nvSpPr>
          <p:spPr bwMode="auto">
            <a:xfrm>
              <a:off x="5551488" y="1843087"/>
              <a:ext cx="65088" cy="39688"/>
            </a:xfrm>
            <a:custGeom>
              <a:avLst/>
              <a:gdLst>
                <a:gd name="T0" fmla="*/ 2147483647 w 34"/>
                <a:gd name="T1" fmla="*/ 2147483647 h 21"/>
                <a:gd name="T2" fmla="*/ 2147483647 w 34"/>
                <a:gd name="T3" fmla="*/ 2147483647 h 21"/>
                <a:gd name="T4" fmla="*/ 2147483647 w 34"/>
                <a:gd name="T5" fmla="*/ 2147483647 h 21"/>
                <a:gd name="T6" fmla="*/ 2147483647 w 34"/>
                <a:gd name="T7" fmla="*/ 2147483647 h 21"/>
                <a:gd name="T8" fmla="*/ 0 w 34"/>
                <a:gd name="T9" fmla="*/ 2147483647 h 21"/>
                <a:gd name="T10" fmla="*/ 2147483647 w 34"/>
                <a:gd name="T11" fmla="*/ 2147483647 h 21"/>
                <a:gd name="T12" fmla="*/ 2147483647 w 34"/>
                <a:gd name="T13" fmla="*/ 2147483647 h 21"/>
                <a:gd name="T14" fmla="*/ 2147483647 w 34"/>
                <a:gd name="T15" fmla="*/ 2147483647 h 21"/>
                <a:gd name="T16" fmla="*/ 2147483647 w 34"/>
                <a:gd name="T17" fmla="*/ 2147483647 h 21"/>
                <a:gd name="T18" fmla="*/ 2147483647 w 34"/>
                <a:gd name="T19" fmla="*/ 2147483647 h 21"/>
                <a:gd name="T20" fmla="*/ 2147483647 w 34"/>
                <a:gd name="T21" fmla="*/ 2147483647 h 2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4"/>
                <a:gd name="T34" fmla="*/ 0 h 21"/>
                <a:gd name="T35" fmla="*/ 34 w 34"/>
                <a:gd name="T36" fmla="*/ 21 h 2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4" h="21">
                  <a:moveTo>
                    <a:pt x="33" y="7"/>
                  </a:moveTo>
                  <a:cubicBezTo>
                    <a:pt x="26" y="1"/>
                    <a:pt x="24" y="6"/>
                    <a:pt x="20" y="3"/>
                  </a:cubicBezTo>
                  <a:cubicBezTo>
                    <a:pt x="15" y="1"/>
                    <a:pt x="13" y="0"/>
                    <a:pt x="11" y="2"/>
                  </a:cubicBezTo>
                  <a:cubicBezTo>
                    <a:pt x="8" y="4"/>
                    <a:pt x="5" y="3"/>
                    <a:pt x="3" y="9"/>
                  </a:cubicBezTo>
                  <a:cubicBezTo>
                    <a:pt x="2" y="11"/>
                    <a:pt x="1" y="12"/>
                    <a:pt x="0" y="14"/>
                  </a:cubicBezTo>
                  <a:cubicBezTo>
                    <a:pt x="1" y="15"/>
                    <a:pt x="2" y="16"/>
                    <a:pt x="3" y="16"/>
                  </a:cubicBezTo>
                  <a:cubicBezTo>
                    <a:pt x="5" y="16"/>
                    <a:pt x="7" y="19"/>
                    <a:pt x="11" y="18"/>
                  </a:cubicBezTo>
                  <a:cubicBezTo>
                    <a:pt x="14" y="17"/>
                    <a:pt x="16" y="20"/>
                    <a:pt x="21" y="19"/>
                  </a:cubicBezTo>
                  <a:cubicBezTo>
                    <a:pt x="26" y="17"/>
                    <a:pt x="31" y="21"/>
                    <a:pt x="32" y="17"/>
                  </a:cubicBezTo>
                  <a:cubicBezTo>
                    <a:pt x="34" y="14"/>
                    <a:pt x="31" y="8"/>
                    <a:pt x="31" y="8"/>
                  </a:cubicBezTo>
                  <a:cubicBezTo>
                    <a:pt x="31" y="8"/>
                    <a:pt x="32" y="7"/>
                    <a:pt x="33" y="7"/>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80" name="Freeform 62"/>
            <p:cNvSpPr>
              <a:spLocks noChangeArrowheads="1"/>
            </p:cNvSpPr>
            <p:nvPr/>
          </p:nvSpPr>
          <p:spPr bwMode="auto">
            <a:xfrm>
              <a:off x="5821363" y="1955800"/>
              <a:ext cx="160338" cy="331788"/>
            </a:xfrm>
            <a:custGeom>
              <a:avLst/>
              <a:gdLst>
                <a:gd name="T0" fmla="*/ 2147483647 w 84"/>
                <a:gd name="T1" fmla="*/ 2147483647 h 174"/>
                <a:gd name="T2" fmla="*/ 2147483647 w 84"/>
                <a:gd name="T3" fmla="*/ 2147483647 h 174"/>
                <a:gd name="T4" fmla="*/ 2147483647 w 84"/>
                <a:gd name="T5" fmla="*/ 2147483647 h 174"/>
                <a:gd name="T6" fmla="*/ 2147483647 w 84"/>
                <a:gd name="T7" fmla="*/ 2147483647 h 174"/>
                <a:gd name="T8" fmla="*/ 2147483647 w 84"/>
                <a:gd name="T9" fmla="*/ 2147483647 h 174"/>
                <a:gd name="T10" fmla="*/ 2147483647 w 84"/>
                <a:gd name="T11" fmla="*/ 2147483647 h 174"/>
                <a:gd name="T12" fmla="*/ 2147483647 w 84"/>
                <a:gd name="T13" fmla="*/ 2147483647 h 174"/>
                <a:gd name="T14" fmla="*/ 2147483647 w 84"/>
                <a:gd name="T15" fmla="*/ 2147483647 h 174"/>
                <a:gd name="T16" fmla="*/ 0 w 84"/>
                <a:gd name="T17" fmla="*/ 2147483647 h 174"/>
                <a:gd name="T18" fmla="*/ 2147483647 w 84"/>
                <a:gd name="T19" fmla="*/ 2147483647 h 174"/>
                <a:gd name="T20" fmla="*/ 2147483647 w 84"/>
                <a:gd name="T21" fmla="*/ 2147483647 h 174"/>
                <a:gd name="T22" fmla="*/ 2147483647 w 84"/>
                <a:gd name="T23" fmla="*/ 2147483647 h 174"/>
                <a:gd name="T24" fmla="*/ 2147483647 w 84"/>
                <a:gd name="T25" fmla="*/ 2147483647 h 174"/>
                <a:gd name="T26" fmla="*/ 2147483647 w 84"/>
                <a:gd name="T27" fmla="*/ 2147483647 h 174"/>
                <a:gd name="T28" fmla="*/ 2147483647 w 84"/>
                <a:gd name="T29" fmla="*/ 2147483647 h 174"/>
                <a:gd name="T30" fmla="*/ 2147483647 w 84"/>
                <a:gd name="T31" fmla="*/ 2147483647 h 174"/>
                <a:gd name="T32" fmla="*/ 2147483647 w 84"/>
                <a:gd name="T33" fmla="*/ 2147483647 h 174"/>
                <a:gd name="T34" fmla="*/ 2147483647 w 84"/>
                <a:gd name="T35" fmla="*/ 2147483647 h 174"/>
                <a:gd name="T36" fmla="*/ 2147483647 w 84"/>
                <a:gd name="T37" fmla="*/ 2147483647 h 174"/>
                <a:gd name="T38" fmla="*/ 2147483647 w 84"/>
                <a:gd name="T39" fmla="*/ 2147483647 h 174"/>
                <a:gd name="T40" fmla="*/ 2147483647 w 84"/>
                <a:gd name="T41" fmla="*/ 2147483647 h 174"/>
                <a:gd name="T42" fmla="*/ 2147483647 w 84"/>
                <a:gd name="T43" fmla="*/ 2147483647 h 174"/>
                <a:gd name="T44" fmla="*/ 2147483647 w 84"/>
                <a:gd name="T45" fmla="*/ 2147483647 h 174"/>
                <a:gd name="T46" fmla="*/ 2147483647 w 84"/>
                <a:gd name="T47" fmla="*/ 2147483647 h 174"/>
                <a:gd name="T48" fmla="*/ 2147483647 w 84"/>
                <a:gd name="T49" fmla="*/ 2147483647 h 174"/>
                <a:gd name="T50" fmla="*/ 2147483647 w 84"/>
                <a:gd name="T51" fmla="*/ 2147483647 h 174"/>
                <a:gd name="T52" fmla="*/ 2147483647 w 84"/>
                <a:gd name="T53" fmla="*/ 2147483647 h 174"/>
                <a:gd name="T54" fmla="*/ 2147483647 w 84"/>
                <a:gd name="T55" fmla="*/ 2147483647 h 174"/>
                <a:gd name="T56" fmla="*/ 2147483647 w 84"/>
                <a:gd name="T57" fmla="*/ 2147483647 h 174"/>
                <a:gd name="T58" fmla="*/ 2147483647 w 84"/>
                <a:gd name="T59" fmla="*/ 2147483647 h 174"/>
                <a:gd name="T60" fmla="*/ 2147483647 w 84"/>
                <a:gd name="T61" fmla="*/ 2147483647 h 174"/>
                <a:gd name="T62" fmla="*/ 2147483647 w 84"/>
                <a:gd name="T63" fmla="*/ 2147483647 h 174"/>
                <a:gd name="T64" fmla="*/ 2147483647 w 84"/>
                <a:gd name="T65" fmla="*/ 2147483647 h 174"/>
                <a:gd name="T66" fmla="*/ 2147483647 w 84"/>
                <a:gd name="T67" fmla="*/ 2147483647 h 174"/>
                <a:gd name="T68" fmla="*/ 2147483647 w 84"/>
                <a:gd name="T69" fmla="*/ 2147483647 h 174"/>
                <a:gd name="T70" fmla="*/ 2147483647 w 84"/>
                <a:gd name="T71" fmla="*/ 2147483647 h 174"/>
                <a:gd name="T72" fmla="*/ 2147483647 w 84"/>
                <a:gd name="T73" fmla="*/ 2147483647 h 174"/>
                <a:gd name="T74" fmla="*/ 2147483647 w 84"/>
                <a:gd name="T75" fmla="*/ 2147483647 h 174"/>
                <a:gd name="T76" fmla="*/ 2147483647 w 84"/>
                <a:gd name="T77" fmla="*/ 2147483647 h 174"/>
                <a:gd name="T78" fmla="*/ 2147483647 w 84"/>
                <a:gd name="T79" fmla="*/ 2147483647 h 174"/>
                <a:gd name="T80" fmla="*/ 2147483647 w 84"/>
                <a:gd name="T81" fmla="*/ 2147483647 h 174"/>
                <a:gd name="T82" fmla="*/ 2147483647 w 84"/>
                <a:gd name="T83" fmla="*/ 2147483647 h 174"/>
                <a:gd name="T84" fmla="*/ 2147483647 w 84"/>
                <a:gd name="T85" fmla="*/ 2147483647 h 174"/>
                <a:gd name="T86" fmla="*/ 2147483647 w 84"/>
                <a:gd name="T87" fmla="*/ 2147483647 h 174"/>
                <a:gd name="T88" fmla="*/ 2147483647 w 84"/>
                <a:gd name="T89" fmla="*/ 2147483647 h 17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84"/>
                <a:gd name="T136" fmla="*/ 0 h 174"/>
                <a:gd name="T137" fmla="*/ 84 w 84"/>
                <a:gd name="T138" fmla="*/ 174 h 174"/>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84" h="174">
                  <a:moveTo>
                    <a:pt x="62" y="22"/>
                  </a:moveTo>
                  <a:cubicBezTo>
                    <a:pt x="59" y="21"/>
                    <a:pt x="51" y="15"/>
                    <a:pt x="51" y="13"/>
                  </a:cubicBezTo>
                  <a:cubicBezTo>
                    <a:pt x="51" y="11"/>
                    <a:pt x="55" y="7"/>
                    <a:pt x="48" y="7"/>
                  </a:cubicBezTo>
                  <a:cubicBezTo>
                    <a:pt x="40" y="6"/>
                    <a:pt x="40" y="3"/>
                    <a:pt x="38" y="2"/>
                  </a:cubicBezTo>
                  <a:cubicBezTo>
                    <a:pt x="37" y="0"/>
                    <a:pt x="31" y="4"/>
                    <a:pt x="29" y="7"/>
                  </a:cubicBezTo>
                  <a:cubicBezTo>
                    <a:pt x="28" y="11"/>
                    <a:pt x="26" y="7"/>
                    <a:pt x="22" y="9"/>
                  </a:cubicBezTo>
                  <a:cubicBezTo>
                    <a:pt x="18" y="11"/>
                    <a:pt x="14" y="6"/>
                    <a:pt x="12" y="9"/>
                  </a:cubicBezTo>
                  <a:cubicBezTo>
                    <a:pt x="10" y="12"/>
                    <a:pt x="6" y="7"/>
                    <a:pt x="4" y="10"/>
                  </a:cubicBezTo>
                  <a:cubicBezTo>
                    <a:pt x="3" y="11"/>
                    <a:pt x="2" y="11"/>
                    <a:pt x="0" y="12"/>
                  </a:cubicBezTo>
                  <a:cubicBezTo>
                    <a:pt x="2" y="14"/>
                    <a:pt x="5" y="16"/>
                    <a:pt x="5" y="18"/>
                  </a:cubicBezTo>
                  <a:cubicBezTo>
                    <a:pt x="5" y="21"/>
                    <a:pt x="10" y="23"/>
                    <a:pt x="10" y="27"/>
                  </a:cubicBezTo>
                  <a:cubicBezTo>
                    <a:pt x="10" y="30"/>
                    <a:pt x="17" y="33"/>
                    <a:pt x="20" y="32"/>
                  </a:cubicBezTo>
                  <a:cubicBezTo>
                    <a:pt x="22" y="30"/>
                    <a:pt x="27" y="29"/>
                    <a:pt x="27" y="34"/>
                  </a:cubicBezTo>
                  <a:cubicBezTo>
                    <a:pt x="28" y="39"/>
                    <a:pt x="31" y="39"/>
                    <a:pt x="31" y="42"/>
                  </a:cubicBezTo>
                  <a:cubicBezTo>
                    <a:pt x="31" y="46"/>
                    <a:pt x="24" y="44"/>
                    <a:pt x="22" y="47"/>
                  </a:cubicBezTo>
                  <a:cubicBezTo>
                    <a:pt x="21" y="51"/>
                    <a:pt x="35" y="55"/>
                    <a:pt x="35" y="58"/>
                  </a:cubicBezTo>
                  <a:cubicBezTo>
                    <a:pt x="35" y="61"/>
                    <a:pt x="39" y="64"/>
                    <a:pt x="40" y="68"/>
                  </a:cubicBezTo>
                  <a:cubicBezTo>
                    <a:pt x="42" y="72"/>
                    <a:pt x="48" y="76"/>
                    <a:pt x="50" y="80"/>
                  </a:cubicBezTo>
                  <a:cubicBezTo>
                    <a:pt x="51" y="84"/>
                    <a:pt x="57" y="87"/>
                    <a:pt x="59" y="89"/>
                  </a:cubicBezTo>
                  <a:cubicBezTo>
                    <a:pt x="61" y="91"/>
                    <a:pt x="62" y="96"/>
                    <a:pt x="61" y="100"/>
                  </a:cubicBezTo>
                  <a:cubicBezTo>
                    <a:pt x="60" y="104"/>
                    <a:pt x="60" y="112"/>
                    <a:pt x="65" y="119"/>
                  </a:cubicBezTo>
                  <a:cubicBezTo>
                    <a:pt x="69" y="125"/>
                    <a:pt x="60" y="128"/>
                    <a:pt x="57" y="132"/>
                  </a:cubicBezTo>
                  <a:cubicBezTo>
                    <a:pt x="54" y="135"/>
                    <a:pt x="55" y="140"/>
                    <a:pt x="47" y="138"/>
                  </a:cubicBezTo>
                  <a:cubicBezTo>
                    <a:pt x="38" y="136"/>
                    <a:pt x="48" y="145"/>
                    <a:pt x="47" y="148"/>
                  </a:cubicBezTo>
                  <a:cubicBezTo>
                    <a:pt x="45" y="151"/>
                    <a:pt x="34" y="145"/>
                    <a:pt x="34" y="148"/>
                  </a:cubicBezTo>
                  <a:cubicBezTo>
                    <a:pt x="34" y="150"/>
                    <a:pt x="30" y="152"/>
                    <a:pt x="27" y="153"/>
                  </a:cubicBezTo>
                  <a:cubicBezTo>
                    <a:pt x="28" y="155"/>
                    <a:pt x="30" y="156"/>
                    <a:pt x="32" y="157"/>
                  </a:cubicBezTo>
                  <a:cubicBezTo>
                    <a:pt x="35" y="159"/>
                    <a:pt x="29" y="162"/>
                    <a:pt x="29" y="167"/>
                  </a:cubicBezTo>
                  <a:cubicBezTo>
                    <a:pt x="29" y="172"/>
                    <a:pt x="33" y="174"/>
                    <a:pt x="34" y="172"/>
                  </a:cubicBezTo>
                  <a:cubicBezTo>
                    <a:pt x="36" y="169"/>
                    <a:pt x="42" y="165"/>
                    <a:pt x="45" y="164"/>
                  </a:cubicBezTo>
                  <a:cubicBezTo>
                    <a:pt x="47" y="163"/>
                    <a:pt x="45" y="159"/>
                    <a:pt x="47" y="159"/>
                  </a:cubicBezTo>
                  <a:cubicBezTo>
                    <a:pt x="50" y="160"/>
                    <a:pt x="49" y="156"/>
                    <a:pt x="50" y="153"/>
                  </a:cubicBezTo>
                  <a:cubicBezTo>
                    <a:pt x="51" y="151"/>
                    <a:pt x="53" y="152"/>
                    <a:pt x="57" y="152"/>
                  </a:cubicBezTo>
                  <a:cubicBezTo>
                    <a:pt x="61" y="152"/>
                    <a:pt x="67" y="149"/>
                    <a:pt x="73" y="145"/>
                  </a:cubicBezTo>
                  <a:cubicBezTo>
                    <a:pt x="78" y="141"/>
                    <a:pt x="79" y="140"/>
                    <a:pt x="81" y="130"/>
                  </a:cubicBezTo>
                  <a:cubicBezTo>
                    <a:pt x="84" y="119"/>
                    <a:pt x="79" y="107"/>
                    <a:pt x="79" y="104"/>
                  </a:cubicBezTo>
                  <a:cubicBezTo>
                    <a:pt x="79" y="101"/>
                    <a:pt x="71" y="86"/>
                    <a:pt x="68" y="86"/>
                  </a:cubicBezTo>
                  <a:cubicBezTo>
                    <a:pt x="65" y="86"/>
                    <a:pt x="52" y="73"/>
                    <a:pt x="50" y="71"/>
                  </a:cubicBezTo>
                  <a:cubicBezTo>
                    <a:pt x="48" y="69"/>
                    <a:pt x="48" y="65"/>
                    <a:pt x="45" y="62"/>
                  </a:cubicBezTo>
                  <a:cubicBezTo>
                    <a:pt x="42" y="59"/>
                    <a:pt x="41" y="52"/>
                    <a:pt x="42" y="47"/>
                  </a:cubicBezTo>
                  <a:cubicBezTo>
                    <a:pt x="43" y="42"/>
                    <a:pt x="50" y="40"/>
                    <a:pt x="50" y="37"/>
                  </a:cubicBezTo>
                  <a:cubicBezTo>
                    <a:pt x="50" y="33"/>
                    <a:pt x="51" y="30"/>
                    <a:pt x="54" y="30"/>
                  </a:cubicBezTo>
                  <a:cubicBezTo>
                    <a:pt x="58" y="30"/>
                    <a:pt x="62" y="27"/>
                    <a:pt x="63" y="24"/>
                  </a:cubicBezTo>
                  <a:cubicBezTo>
                    <a:pt x="63" y="24"/>
                    <a:pt x="64" y="24"/>
                    <a:pt x="64" y="24"/>
                  </a:cubicBezTo>
                  <a:cubicBezTo>
                    <a:pt x="63" y="22"/>
                    <a:pt x="62" y="22"/>
                    <a:pt x="62" y="22"/>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81" name="Freeform 63"/>
            <p:cNvSpPr>
              <a:spLocks noChangeArrowheads="1"/>
            </p:cNvSpPr>
            <p:nvPr/>
          </p:nvSpPr>
          <p:spPr bwMode="auto">
            <a:xfrm>
              <a:off x="5821363" y="2154237"/>
              <a:ext cx="131763" cy="93663"/>
            </a:xfrm>
            <a:custGeom>
              <a:avLst/>
              <a:gdLst>
                <a:gd name="T0" fmla="*/ 2147483647 w 69"/>
                <a:gd name="T1" fmla="*/ 2147483647 h 49"/>
                <a:gd name="T2" fmla="*/ 2147483647 w 69"/>
                <a:gd name="T3" fmla="*/ 2147483647 h 49"/>
                <a:gd name="T4" fmla="*/ 2147483647 w 69"/>
                <a:gd name="T5" fmla="*/ 2147483647 h 49"/>
                <a:gd name="T6" fmla="*/ 2147483647 w 69"/>
                <a:gd name="T7" fmla="*/ 2147483647 h 49"/>
                <a:gd name="T8" fmla="*/ 2147483647 w 69"/>
                <a:gd name="T9" fmla="*/ 2147483647 h 49"/>
                <a:gd name="T10" fmla="*/ 2147483647 w 69"/>
                <a:gd name="T11" fmla="*/ 2147483647 h 49"/>
                <a:gd name="T12" fmla="*/ 2147483647 w 69"/>
                <a:gd name="T13" fmla="*/ 2147483647 h 49"/>
                <a:gd name="T14" fmla="*/ 2147483647 w 69"/>
                <a:gd name="T15" fmla="*/ 2147483647 h 49"/>
                <a:gd name="T16" fmla="*/ 2147483647 w 69"/>
                <a:gd name="T17" fmla="*/ 2147483647 h 49"/>
                <a:gd name="T18" fmla="*/ 2147483647 w 69"/>
                <a:gd name="T19" fmla="*/ 2147483647 h 49"/>
                <a:gd name="T20" fmla="*/ 2147483647 w 69"/>
                <a:gd name="T21" fmla="*/ 2147483647 h 49"/>
                <a:gd name="T22" fmla="*/ 2147483647 w 69"/>
                <a:gd name="T23" fmla="*/ 2147483647 h 49"/>
                <a:gd name="T24" fmla="*/ 2147483647 w 69"/>
                <a:gd name="T25" fmla="*/ 2147483647 h 49"/>
                <a:gd name="T26" fmla="*/ 2147483647 w 69"/>
                <a:gd name="T27" fmla="*/ 2147483647 h 49"/>
                <a:gd name="T28" fmla="*/ 2147483647 w 69"/>
                <a:gd name="T29" fmla="*/ 2147483647 h 49"/>
                <a:gd name="T30" fmla="*/ 2147483647 w 69"/>
                <a:gd name="T31" fmla="*/ 2147483647 h 49"/>
                <a:gd name="T32" fmla="*/ 2147483647 w 69"/>
                <a:gd name="T33" fmla="*/ 2147483647 h 49"/>
                <a:gd name="T34" fmla="*/ 2147483647 w 69"/>
                <a:gd name="T35" fmla="*/ 2147483647 h 49"/>
                <a:gd name="T36" fmla="*/ 2147483647 w 69"/>
                <a:gd name="T37" fmla="*/ 2147483647 h 49"/>
                <a:gd name="T38" fmla="*/ 2147483647 w 69"/>
                <a:gd name="T39" fmla="*/ 2147483647 h 49"/>
                <a:gd name="T40" fmla="*/ 2147483647 w 69"/>
                <a:gd name="T41" fmla="*/ 2147483647 h 4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9"/>
                <a:gd name="T64" fmla="*/ 0 h 49"/>
                <a:gd name="T65" fmla="*/ 69 w 69"/>
                <a:gd name="T66" fmla="*/ 49 h 4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9" h="49">
                  <a:moveTo>
                    <a:pt x="34" y="44"/>
                  </a:moveTo>
                  <a:cubicBezTo>
                    <a:pt x="34" y="41"/>
                    <a:pt x="45" y="47"/>
                    <a:pt x="47" y="44"/>
                  </a:cubicBezTo>
                  <a:cubicBezTo>
                    <a:pt x="48" y="41"/>
                    <a:pt x="38" y="32"/>
                    <a:pt x="47" y="34"/>
                  </a:cubicBezTo>
                  <a:cubicBezTo>
                    <a:pt x="55" y="36"/>
                    <a:pt x="54" y="31"/>
                    <a:pt x="57" y="28"/>
                  </a:cubicBezTo>
                  <a:cubicBezTo>
                    <a:pt x="60" y="24"/>
                    <a:pt x="69" y="21"/>
                    <a:pt x="65" y="15"/>
                  </a:cubicBezTo>
                  <a:cubicBezTo>
                    <a:pt x="61" y="10"/>
                    <a:pt x="61" y="5"/>
                    <a:pt x="61" y="1"/>
                  </a:cubicBezTo>
                  <a:cubicBezTo>
                    <a:pt x="58" y="3"/>
                    <a:pt x="54" y="3"/>
                    <a:pt x="53" y="2"/>
                  </a:cubicBezTo>
                  <a:cubicBezTo>
                    <a:pt x="50" y="1"/>
                    <a:pt x="45" y="1"/>
                    <a:pt x="45" y="5"/>
                  </a:cubicBezTo>
                  <a:cubicBezTo>
                    <a:pt x="45" y="9"/>
                    <a:pt x="41" y="9"/>
                    <a:pt x="42" y="8"/>
                  </a:cubicBezTo>
                  <a:cubicBezTo>
                    <a:pt x="42" y="6"/>
                    <a:pt x="38" y="6"/>
                    <a:pt x="35" y="3"/>
                  </a:cubicBezTo>
                  <a:cubicBezTo>
                    <a:pt x="33" y="0"/>
                    <a:pt x="24" y="4"/>
                    <a:pt x="20" y="3"/>
                  </a:cubicBezTo>
                  <a:cubicBezTo>
                    <a:pt x="16" y="1"/>
                    <a:pt x="9" y="5"/>
                    <a:pt x="4" y="10"/>
                  </a:cubicBezTo>
                  <a:cubicBezTo>
                    <a:pt x="0" y="16"/>
                    <a:pt x="5" y="16"/>
                    <a:pt x="5" y="21"/>
                  </a:cubicBezTo>
                  <a:cubicBezTo>
                    <a:pt x="5" y="25"/>
                    <a:pt x="8" y="25"/>
                    <a:pt x="6" y="29"/>
                  </a:cubicBezTo>
                  <a:cubicBezTo>
                    <a:pt x="6" y="29"/>
                    <a:pt x="6" y="29"/>
                    <a:pt x="6" y="30"/>
                  </a:cubicBezTo>
                  <a:cubicBezTo>
                    <a:pt x="11" y="31"/>
                    <a:pt x="9" y="37"/>
                    <a:pt x="9" y="40"/>
                  </a:cubicBezTo>
                  <a:cubicBezTo>
                    <a:pt x="10" y="43"/>
                    <a:pt x="14" y="41"/>
                    <a:pt x="16" y="41"/>
                  </a:cubicBezTo>
                  <a:cubicBezTo>
                    <a:pt x="19" y="41"/>
                    <a:pt x="15" y="45"/>
                    <a:pt x="17" y="47"/>
                  </a:cubicBezTo>
                  <a:cubicBezTo>
                    <a:pt x="19" y="49"/>
                    <a:pt x="25" y="45"/>
                    <a:pt x="26" y="48"/>
                  </a:cubicBezTo>
                  <a:cubicBezTo>
                    <a:pt x="26" y="48"/>
                    <a:pt x="26" y="49"/>
                    <a:pt x="27" y="49"/>
                  </a:cubicBezTo>
                  <a:cubicBezTo>
                    <a:pt x="30" y="48"/>
                    <a:pt x="34" y="46"/>
                    <a:pt x="34" y="44"/>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82" name="Freeform 64"/>
            <p:cNvSpPr>
              <a:spLocks noChangeArrowheads="1"/>
            </p:cNvSpPr>
            <p:nvPr/>
          </p:nvSpPr>
          <p:spPr bwMode="auto">
            <a:xfrm>
              <a:off x="5778500" y="1976437"/>
              <a:ext cx="160338" cy="195263"/>
            </a:xfrm>
            <a:custGeom>
              <a:avLst/>
              <a:gdLst>
                <a:gd name="T0" fmla="*/ 2147483647 w 84"/>
                <a:gd name="T1" fmla="*/ 2147483647 h 102"/>
                <a:gd name="T2" fmla="*/ 2147483647 w 84"/>
                <a:gd name="T3" fmla="*/ 2147483647 h 102"/>
                <a:gd name="T4" fmla="*/ 2147483647 w 84"/>
                <a:gd name="T5" fmla="*/ 2147483647 h 102"/>
                <a:gd name="T6" fmla="*/ 2147483647 w 84"/>
                <a:gd name="T7" fmla="*/ 2147483647 h 102"/>
                <a:gd name="T8" fmla="*/ 2147483647 w 84"/>
                <a:gd name="T9" fmla="*/ 2147483647 h 102"/>
                <a:gd name="T10" fmla="*/ 2147483647 w 84"/>
                <a:gd name="T11" fmla="*/ 2147483647 h 102"/>
                <a:gd name="T12" fmla="*/ 2147483647 w 84"/>
                <a:gd name="T13" fmla="*/ 2147483647 h 102"/>
                <a:gd name="T14" fmla="*/ 2147483647 w 84"/>
                <a:gd name="T15" fmla="*/ 2147483647 h 102"/>
                <a:gd name="T16" fmla="*/ 2147483647 w 84"/>
                <a:gd name="T17" fmla="*/ 2147483647 h 102"/>
                <a:gd name="T18" fmla="*/ 2147483647 w 84"/>
                <a:gd name="T19" fmla="*/ 2147483647 h 102"/>
                <a:gd name="T20" fmla="*/ 2147483647 w 84"/>
                <a:gd name="T21" fmla="*/ 2147483647 h 102"/>
                <a:gd name="T22" fmla="*/ 2147483647 w 84"/>
                <a:gd name="T23" fmla="*/ 2147483647 h 102"/>
                <a:gd name="T24" fmla="*/ 2147483647 w 84"/>
                <a:gd name="T25" fmla="*/ 2147483647 h 102"/>
                <a:gd name="T26" fmla="*/ 0 w 84"/>
                <a:gd name="T27" fmla="*/ 2147483647 h 102"/>
                <a:gd name="T28" fmla="*/ 2147483647 w 84"/>
                <a:gd name="T29" fmla="*/ 2147483647 h 102"/>
                <a:gd name="T30" fmla="*/ 2147483647 w 84"/>
                <a:gd name="T31" fmla="*/ 2147483647 h 102"/>
                <a:gd name="T32" fmla="*/ 2147483647 w 84"/>
                <a:gd name="T33" fmla="*/ 2147483647 h 102"/>
                <a:gd name="T34" fmla="*/ 2147483647 w 84"/>
                <a:gd name="T35" fmla="*/ 2147483647 h 102"/>
                <a:gd name="T36" fmla="*/ 2147483647 w 84"/>
                <a:gd name="T37" fmla="*/ 2147483647 h 102"/>
                <a:gd name="T38" fmla="*/ 2147483647 w 84"/>
                <a:gd name="T39" fmla="*/ 2147483647 h 102"/>
                <a:gd name="T40" fmla="*/ 2147483647 w 84"/>
                <a:gd name="T41" fmla="*/ 2147483647 h 102"/>
                <a:gd name="T42" fmla="*/ 2147483647 w 84"/>
                <a:gd name="T43" fmla="*/ 2147483647 h 102"/>
                <a:gd name="T44" fmla="*/ 2147483647 w 84"/>
                <a:gd name="T45" fmla="*/ 2147483647 h 102"/>
                <a:gd name="T46" fmla="*/ 2147483647 w 84"/>
                <a:gd name="T47" fmla="*/ 2147483647 h 102"/>
                <a:gd name="T48" fmla="*/ 2147483647 w 84"/>
                <a:gd name="T49" fmla="*/ 2147483647 h 102"/>
                <a:gd name="T50" fmla="*/ 2147483647 w 84"/>
                <a:gd name="T51" fmla="*/ 2147483647 h 102"/>
                <a:gd name="T52" fmla="*/ 2147483647 w 84"/>
                <a:gd name="T53" fmla="*/ 2147483647 h 102"/>
                <a:gd name="T54" fmla="*/ 2147483647 w 84"/>
                <a:gd name="T55" fmla="*/ 2147483647 h 102"/>
                <a:gd name="T56" fmla="*/ 2147483647 w 84"/>
                <a:gd name="T57" fmla="*/ 2147483647 h 102"/>
                <a:gd name="T58" fmla="*/ 2147483647 w 84"/>
                <a:gd name="T59" fmla="*/ 2147483647 h 102"/>
                <a:gd name="T60" fmla="*/ 2147483647 w 84"/>
                <a:gd name="T61" fmla="*/ 2147483647 h 102"/>
                <a:gd name="T62" fmla="*/ 2147483647 w 84"/>
                <a:gd name="T63" fmla="*/ 2147483647 h 102"/>
                <a:gd name="T64" fmla="*/ 2147483647 w 84"/>
                <a:gd name="T65" fmla="*/ 2147483647 h 102"/>
                <a:gd name="T66" fmla="*/ 2147483647 w 84"/>
                <a:gd name="T67" fmla="*/ 2147483647 h 102"/>
                <a:gd name="T68" fmla="*/ 2147483647 w 84"/>
                <a:gd name="T69" fmla="*/ 2147483647 h 102"/>
                <a:gd name="T70" fmla="*/ 2147483647 w 84"/>
                <a:gd name="T71" fmla="*/ 2147483647 h 10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84"/>
                <a:gd name="T109" fmla="*/ 0 h 102"/>
                <a:gd name="T110" fmla="*/ 84 w 84"/>
                <a:gd name="T111" fmla="*/ 102 h 102"/>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84" h="102">
                  <a:moveTo>
                    <a:pt x="57" y="47"/>
                  </a:moveTo>
                  <a:cubicBezTo>
                    <a:pt x="57" y="44"/>
                    <a:pt x="43" y="40"/>
                    <a:pt x="44" y="36"/>
                  </a:cubicBezTo>
                  <a:cubicBezTo>
                    <a:pt x="46" y="33"/>
                    <a:pt x="53" y="35"/>
                    <a:pt x="53" y="31"/>
                  </a:cubicBezTo>
                  <a:cubicBezTo>
                    <a:pt x="53" y="28"/>
                    <a:pt x="50" y="28"/>
                    <a:pt x="49" y="23"/>
                  </a:cubicBezTo>
                  <a:cubicBezTo>
                    <a:pt x="49" y="18"/>
                    <a:pt x="44" y="19"/>
                    <a:pt x="42" y="21"/>
                  </a:cubicBezTo>
                  <a:cubicBezTo>
                    <a:pt x="39" y="22"/>
                    <a:pt x="32" y="19"/>
                    <a:pt x="32" y="16"/>
                  </a:cubicBezTo>
                  <a:cubicBezTo>
                    <a:pt x="32" y="12"/>
                    <a:pt x="27" y="10"/>
                    <a:pt x="27" y="7"/>
                  </a:cubicBezTo>
                  <a:cubicBezTo>
                    <a:pt x="27" y="5"/>
                    <a:pt x="24" y="3"/>
                    <a:pt x="22" y="1"/>
                  </a:cubicBezTo>
                  <a:cubicBezTo>
                    <a:pt x="21" y="2"/>
                    <a:pt x="19" y="2"/>
                    <a:pt x="18" y="1"/>
                  </a:cubicBezTo>
                  <a:cubicBezTo>
                    <a:pt x="17" y="0"/>
                    <a:pt x="15" y="6"/>
                    <a:pt x="16" y="7"/>
                  </a:cubicBezTo>
                  <a:cubicBezTo>
                    <a:pt x="18" y="8"/>
                    <a:pt x="19" y="17"/>
                    <a:pt x="16" y="16"/>
                  </a:cubicBezTo>
                  <a:cubicBezTo>
                    <a:pt x="12" y="15"/>
                    <a:pt x="12" y="10"/>
                    <a:pt x="10" y="11"/>
                  </a:cubicBezTo>
                  <a:cubicBezTo>
                    <a:pt x="10" y="11"/>
                    <a:pt x="4" y="17"/>
                    <a:pt x="4" y="20"/>
                  </a:cubicBezTo>
                  <a:cubicBezTo>
                    <a:pt x="4" y="22"/>
                    <a:pt x="2" y="22"/>
                    <a:pt x="0" y="23"/>
                  </a:cubicBezTo>
                  <a:cubicBezTo>
                    <a:pt x="1" y="24"/>
                    <a:pt x="2" y="25"/>
                    <a:pt x="2" y="25"/>
                  </a:cubicBezTo>
                  <a:cubicBezTo>
                    <a:pt x="3" y="27"/>
                    <a:pt x="2" y="31"/>
                    <a:pt x="3" y="34"/>
                  </a:cubicBezTo>
                  <a:cubicBezTo>
                    <a:pt x="5" y="38"/>
                    <a:pt x="10" y="32"/>
                    <a:pt x="11" y="37"/>
                  </a:cubicBezTo>
                  <a:cubicBezTo>
                    <a:pt x="13" y="42"/>
                    <a:pt x="10" y="44"/>
                    <a:pt x="10" y="49"/>
                  </a:cubicBezTo>
                  <a:cubicBezTo>
                    <a:pt x="10" y="54"/>
                    <a:pt x="6" y="53"/>
                    <a:pt x="7" y="58"/>
                  </a:cubicBezTo>
                  <a:cubicBezTo>
                    <a:pt x="8" y="62"/>
                    <a:pt x="14" y="57"/>
                    <a:pt x="17" y="54"/>
                  </a:cubicBezTo>
                  <a:cubicBezTo>
                    <a:pt x="21" y="51"/>
                    <a:pt x="24" y="51"/>
                    <a:pt x="26" y="53"/>
                  </a:cubicBezTo>
                  <a:cubicBezTo>
                    <a:pt x="27" y="55"/>
                    <a:pt x="32" y="54"/>
                    <a:pt x="33" y="51"/>
                  </a:cubicBezTo>
                  <a:cubicBezTo>
                    <a:pt x="34" y="49"/>
                    <a:pt x="41" y="48"/>
                    <a:pt x="43" y="51"/>
                  </a:cubicBezTo>
                  <a:cubicBezTo>
                    <a:pt x="46" y="54"/>
                    <a:pt x="48" y="57"/>
                    <a:pt x="52" y="59"/>
                  </a:cubicBezTo>
                  <a:cubicBezTo>
                    <a:pt x="55" y="61"/>
                    <a:pt x="49" y="72"/>
                    <a:pt x="52" y="73"/>
                  </a:cubicBezTo>
                  <a:cubicBezTo>
                    <a:pt x="56" y="74"/>
                    <a:pt x="61" y="79"/>
                    <a:pt x="60" y="85"/>
                  </a:cubicBezTo>
                  <a:cubicBezTo>
                    <a:pt x="60" y="90"/>
                    <a:pt x="63" y="93"/>
                    <a:pt x="59" y="97"/>
                  </a:cubicBezTo>
                  <a:cubicBezTo>
                    <a:pt x="61" y="99"/>
                    <a:pt x="64" y="99"/>
                    <a:pt x="64" y="101"/>
                  </a:cubicBezTo>
                  <a:cubicBezTo>
                    <a:pt x="63" y="102"/>
                    <a:pt x="67" y="102"/>
                    <a:pt x="67" y="98"/>
                  </a:cubicBezTo>
                  <a:cubicBezTo>
                    <a:pt x="67" y="94"/>
                    <a:pt x="72" y="94"/>
                    <a:pt x="75" y="95"/>
                  </a:cubicBezTo>
                  <a:cubicBezTo>
                    <a:pt x="76" y="96"/>
                    <a:pt x="80" y="96"/>
                    <a:pt x="83" y="94"/>
                  </a:cubicBezTo>
                  <a:cubicBezTo>
                    <a:pt x="83" y="92"/>
                    <a:pt x="83" y="90"/>
                    <a:pt x="83" y="89"/>
                  </a:cubicBezTo>
                  <a:cubicBezTo>
                    <a:pt x="84" y="85"/>
                    <a:pt x="83" y="80"/>
                    <a:pt x="81" y="78"/>
                  </a:cubicBezTo>
                  <a:cubicBezTo>
                    <a:pt x="79" y="76"/>
                    <a:pt x="73" y="73"/>
                    <a:pt x="72" y="69"/>
                  </a:cubicBezTo>
                  <a:cubicBezTo>
                    <a:pt x="70" y="65"/>
                    <a:pt x="64" y="61"/>
                    <a:pt x="62" y="57"/>
                  </a:cubicBezTo>
                  <a:cubicBezTo>
                    <a:pt x="61" y="53"/>
                    <a:pt x="57" y="50"/>
                    <a:pt x="57" y="47"/>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83" name="Freeform 65"/>
            <p:cNvSpPr>
              <a:spLocks noChangeArrowheads="1"/>
            </p:cNvSpPr>
            <p:nvPr/>
          </p:nvSpPr>
          <p:spPr bwMode="auto">
            <a:xfrm>
              <a:off x="5722938" y="2020887"/>
              <a:ext cx="176213" cy="328613"/>
            </a:xfrm>
            <a:custGeom>
              <a:avLst/>
              <a:gdLst>
                <a:gd name="T0" fmla="*/ 2147483647 w 92"/>
                <a:gd name="T1" fmla="*/ 2147483647 h 172"/>
                <a:gd name="T2" fmla="*/ 2147483647 w 92"/>
                <a:gd name="T3" fmla="*/ 2147483647 h 172"/>
                <a:gd name="T4" fmla="*/ 2147483647 w 92"/>
                <a:gd name="T5" fmla="*/ 2147483647 h 172"/>
                <a:gd name="T6" fmla="*/ 2147483647 w 92"/>
                <a:gd name="T7" fmla="*/ 2147483647 h 172"/>
                <a:gd name="T8" fmla="*/ 2147483647 w 92"/>
                <a:gd name="T9" fmla="*/ 2147483647 h 172"/>
                <a:gd name="T10" fmla="*/ 2147483647 w 92"/>
                <a:gd name="T11" fmla="*/ 2147483647 h 172"/>
                <a:gd name="T12" fmla="*/ 2147483647 w 92"/>
                <a:gd name="T13" fmla="*/ 2147483647 h 172"/>
                <a:gd name="T14" fmla="*/ 2147483647 w 92"/>
                <a:gd name="T15" fmla="*/ 2147483647 h 172"/>
                <a:gd name="T16" fmla="*/ 2147483647 w 92"/>
                <a:gd name="T17" fmla="*/ 2147483647 h 172"/>
                <a:gd name="T18" fmla="*/ 2147483647 w 92"/>
                <a:gd name="T19" fmla="*/ 2147483647 h 172"/>
                <a:gd name="T20" fmla="*/ 2147483647 w 92"/>
                <a:gd name="T21" fmla="*/ 2147483647 h 172"/>
                <a:gd name="T22" fmla="*/ 2147483647 w 92"/>
                <a:gd name="T23" fmla="*/ 2147483647 h 172"/>
                <a:gd name="T24" fmla="*/ 2147483647 w 92"/>
                <a:gd name="T25" fmla="*/ 2147483647 h 172"/>
                <a:gd name="T26" fmla="*/ 2147483647 w 92"/>
                <a:gd name="T27" fmla="*/ 2147483647 h 172"/>
                <a:gd name="T28" fmla="*/ 2147483647 w 92"/>
                <a:gd name="T29" fmla="*/ 2147483647 h 172"/>
                <a:gd name="T30" fmla="*/ 2147483647 w 92"/>
                <a:gd name="T31" fmla="*/ 2147483647 h 172"/>
                <a:gd name="T32" fmla="*/ 2147483647 w 92"/>
                <a:gd name="T33" fmla="*/ 2147483647 h 172"/>
                <a:gd name="T34" fmla="*/ 2147483647 w 92"/>
                <a:gd name="T35" fmla="*/ 0 h 172"/>
                <a:gd name="T36" fmla="*/ 2147483647 w 92"/>
                <a:gd name="T37" fmla="*/ 2147483647 h 172"/>
                <a:gd name="T38" fmla="*/ 2147483647 w 92"/>
                <a:gd name="T39" fmla="*/ 2147483647 h 172"/>
                <a:gd name="T40" fmla="*/ 2147483647 w 92"/>
                <a:gd name="T41" fmla="*/ 2147483647 h 172"/>
                <a:gd name="T42" fmla="*/ 2147483647 w 92"/>
                <a:gd name="T43" fmla="*/ 2147483647 h 172"/>
                <a:gd name="T44" fmla="*/ 0 w 92"/>
                <a:gd name="T45" fmla="*/ 2147483647 h 172"/>
                <a:gd name="T46" fmla="*/ 2147483647 w 92"/>
                <a:gd name="T47" fmla="*/ 2147483647 h 172"/>
                <a:gd name="T48" fmla="*/ 2147483647 w 92"/>
                <a:gd name="T49" fmla="*/ 2147483647 h 172"/>
                <a:gd name="T50" fmla="*/ 2147483647 w 92"/>
                <a:gd name="T51" fmla="*/ 2147483647 h 172"/>
                <a:gd name="T52" fmla="*/ 2147483647 w 92"/>
                <a:gd name="T53" fmla="*/ 2147483647 h 172"/>
                <a:gd name="T54" fmla="*/ 2147483647 w 92"/>
                <a:gd name="T55" fmla="*/ 2147483647 h 172"/>
                <a:gd name="T56" fmla="*/ 2147483647 w 92"/>
                <a:gd name="T57" fmla="*/ 2147483647 h 172"/>
                <a:gd name="T58" fmla="*/ 2147483647 w 92"/>
                <a:gd name="T59" fmla="*/ 2147483647 h 172"/>
                <a:gd name="T60" fmla="*/ 2147483647 w 92"/>
                <a:gd name="T61" fmla="*/ 2147483647 h 172"/>
                <a:gd name="T62" fmla="*/ 2147483647 w 92"/>
                <a:gd name="T63" fmla="*/ 2147483647 h 172"/>
                <a:gd name="T64" fmla="*/ 2147483647 w 92"/>
                <a:gd name="T65" fmla="*/ 2147483647 h 172"/>
                <a:gd name="T66" fmla="*/ 2147483647 w 92"/>
                <a:gd name="T67" fmla="*/ 2147483647 h 172"/>
                <a:gd name="T68" fmla="*/ 2147483647 w 92"/>
                <a:gd name="T69" fmla="*/ 2147483647 h 172"/>
                <a:gd name="T70" fmla="*/ 2147483647 w 92"/>
                <a:gd name="T71" fmla="*/ 2147483647 h 172"/>
                <a:gd name="T72" fmla="*/ 2147483647 w 92"/>
                <a:gd name="T73" fmla="*/ 2147483647 h 172"/>
                <a:gd name="T74" fmla="*/ 2147483647 w 92"/>
                <a:gd name="T75" fmla="*/ 2147483647 h 172"/>
                <a:gd name="T76" fmla="*/ 2147483647 w 92"/>
                <a:gd name="T77" fmla="*/ 2147483647 h 172"/>
                <a:gd name="T78" fmla="*/ 2147483647 w 92"/>
                <a:gd name="T79" fmla="*/ 2147483647 h 172"/>
                <a:gd name="T80" fmla="*/ 2147483647 w 92"/>
                <a:gd name="T81" fmla="*/ 2147483647 h 172"/>
                <a:gd name="T82" fmla="*/ 2147483647 w 92"/>
                <a:gd name="T83" fmla="*/ 2147483647 h 172"/>
                <a:gd name="T84" fmla="*/ 2147483647 w 92"/>
                <a:gd name="T85" fmla="*/ 2147483647 h 172"/>
                <a:gd name="T86" fmla="*/ 2147483647 w 92"/>
                <a:gd name="T87" fmla="*/ 2147483647 h 172"/>
                <a:gd name="T88" fmla="*/ 2147483647 w 92"/>
                <a:gd name="T89" fmla="*/ 2147483647 h 172"/>
                <a:gd name="T90" fmla="*/ 2147483647 w 92"/>
                <a:gd name="T91" fmla="*/ 2147483647 h 172"/>
                <a:gd name="T92" fmla="*/ 2147483647 w 92"/>
                <a:gd name="T93" fmla="*/ 2147483647 h 172"/>
                <a:gd name="T94" fmla="*/ 2147483647 w 92"/>
                <a:gd name="T95" fmla="*/ 2147483647 h 172"/>
                <a:gd name="T96" fmla="*/ 2147483647 w 92"/>
                <a:gd name="T97" fmla="*/ 2147483647 h 172"/>
                <a:gd name="T98" fmla="*/ 2147483647 w 92"/>
                <a:gd name="T99" fmla="*/ 2147483647 h 172"/>
                <a:gd name="T100" fmla="*/ 2147483647 w 92"/>
                <a:gd name="T101" fmla="*/ 2147483647 h 17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92"/>
                <a:gd name="T154" fmla="*/ 0 h 172"/>
                <a:gd name="T155" fmla="*/ 92 w 92"/>
                <a:gd name="T156" fmla="*/ 172 h 172"/>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92" h="172">
                  <a:moveTo>
                    <a:pt x="56" y="91"/>
                  </a:moveTo>
                  <a:cubicBezTo>
                    <a:pt x="56" y="86"/>
                    <a:pt x="51" y="86"/>
                    <a:pt x="55" y="80"/>
                  </a:cubicBezTo>
                  <a:cubicBezTo>
                    <a:pt x="60" y="75"/>
                    <a:pt x="67" y="71"/>
                    <a:pt x="71" y="73"/>
                  </a:cubicBezTo>
                  <a:cubicBezTo>
                    <a:pt x="75" y="74"/>
                    <a:pt x="84" y="70"/>
                    <a:pt x="86" y="73"/>
                  </a:cubicBezTo>
                  <a:cubicBezTo>
                    <a:pt x="87" y="74"/>
                    <a:pt x="87" y="74"/>
                    <a:pt x="88" y="74"/>
                  </a:cubicBezTo>
                  <a:cubicBezTo>
                    <a:pt x="92" y="70"/>
                    <a:pt x="89" y="67"/>
                    <a:pt x="89" y="62"/>
                  </a:cubicBezTo>
                  <a:cubicBezTo>
                    <a:pt x="90" y="56"/>
                    <a:pt x="85" y="51"/>
                    <a:pt x="81" y="50"/>
                  </a:cubicBezTo>
                  <a:cubicBezTo>
                    <a:pt x="78" y="49"/>
                    <a:pt x="84" y="38"/>
                    <a:pt x="81" y="36"/>
                  </a:cubicBezTo>
                  <a:cubicBezTo>
                    <a:pt x="77" y="34"/>
                    <a:pt x="75" y="31"/>
                    <a:pt x="72" y="28"/>
                  </a:cubicBezTo>
                  <a:cubicBezTo>
                    <a:pt x="70" y="25"/>
                    <a:pt x="63" y="26"/>
                    <a:pt x="62" y="28"/>
                  </a:cubicBezTo>
                  <a:cubicBezTo>
                    <a:pt x="61" y="31"/>
                    <a:pt x="56" y="32"/>
                    <a:pt x="55" y="30"/>
                  </a:cubicBezTo>
                  <a:cubicBezTo>
                    <a:pt x="53" y="28"/>
                    <a:pt x="50" y="28"/>
                    <a:pt x="46" y="31"/>
                  </a:cubicBezTo>
                  <a:cubicBezTo>
                    <a:pt x="43" y="34"/>
                    <a:pt x="37" y="39"/>
                    <a:pt x="36" y="35"/>
                  </a:cubicBezTo>
                  <a:cubicBezTo>
                    <a:pt x="35" y="30"/>
                    <a:pt x="39" y="31"/>
                    <a:pt x="39" y="26"/>
                  </a:cubicBezTo>
                  <a:cubicBezTo>
                    <a:pt x="39" y="21"/>
                    <a:pt x="42" y="19"/>
                    <a:pt x="40" y="14"/>
                  </a:cubicBezTo>
                  <a:cubicBezTo>
                    <a:pt x="39" y="9"/>
                    <a:pt x="34" y="15"/>
                    <a:pt x="32" y="11"/>
                  </a:cubicBezTo>
                  <a:cubicBezTo>
                    <a:pt x="31" y="8"/>
                    <a:pt x="32" y="4"/>
                    <a:pt x="31" y="2"/>
                  </a:cubicBezTo>
                  <a:cubicBezTo>
                    <a:pt x="31" y="2"/>
                    <a:pt x="30" y="1"/>
                    <a:pt x="29" y="0"/>
                  </a:cubicBezTo>
                  <a:cubicBezTo>
                    <a:pt x="28" y="1"/>
                    <a:pt x="28" y="1"/>
                    <a:pt x="27" y="2"/>
                  </a:cubicBezTo>
                  <a:cubicBezTo>
                    <a:pt x="26" y="4"/>
                    <a:pt x="19" y="5"/>
                    <a:pt x="17" y="8"/>
                  </a:cubicBezTo>
                  <a:cubicBezTo>
                    <a:pt x="15" y="11"/>
                    <a:pt x="10" y="10"/>
                    <a:pt x="9" y="10"/>
                  </a:cubicBezTo>
                  <a:cubicBezTo>
                    <a:pt x="7" y="10"/>
                    <a:pt x="3" y="11"/>
                    <a:pt x="2" y="14"/>
                  </a:cubicBezTo>
                  <a:cubicBezTo>
                    <a:pt x="2" y="17"/>
                    <a:pt x="0" y="30"/>
                    <a:pt x="0" y="32"/>
                  </a:cubicBezTo>
                  <a:cubicBezTo>
                    <a:pt x="0" y="34"/>
                    <a:pt x="6" y="41"/>
                    <a:pt x="9" y="42"/>
                  </a:cubicBezTo>
                  <a:cubicBezTo>
                    <a:pt x="11" y="43"/>
                    <a:pt x="8" y="48"/>
                    <a:pt x="11" y="50"/>
                  </a:cubicBezTo>
                  <a:cubicBezTo>
                    <a:pt x="14" y="51"/>
                    <a:pt x="12" y="55"/>
                    <a:pt x="10" y="55"/>
                  </a:cubicBezTo>
                  <a:cubicBezTo>
                    <a:pt x="9" y="54"/>
                    <a:pt x="11" y="61"/>
                    <a:pt x="9" y="63"/>
                  </a:cubicBezTo>
                  <a:cubicBezTo>
                    <a:pt x="6" y="65"/>
                    <a:pt x="8" y="71"/>
                    <a:pt x="13" y="75"/>
                  </a:cubicBezTo>
                  <a:cubicBezTo>
                    <a:pt x="17" y="79"/>
                    <a:pt x="17" y="85"/>
                    <a:pt x="17" y="89"/>
                  </a:cubicBezTo>
                  <a:cubicBezTo>
                    <a:pt x="17" y="92"/>
                    <a:pt x="21" y="93"/>
                    <a:pt x="21" y="97"/>
                  </a:cubicBezTo>
                  <a:cubicBezTo>
                    <a:pt x="21" y="97"/>
                    <a:pt x="15" y="117"/>
                    <a:pt x="11" y="116"/>
                  </a:cubicBezTo>
                  <a:cubicBezTo>
                    <a:pt x="10" y="121"/>
                    <a:pt x="9" y="128"/>
                    <a:pt x="8" y="132"/>
                  </a:cubicBezTo>
                  <a:cubicBezTo>
                    <a:pt x="7" y="138"/>
                    <a:pt x="6" y="142"/>
                    <a:pt x="9" y="142"/>
                  </a:cubicBezTo>
                  <a:cubicBezTo>
                    <a:pt x="12" y="143"/>
                    <a:pt x="18" y="150"/>
                    <a:pt x="23" y="157"/>
                  </a:cubicBezTo>
                  <a:cubicBezTo>
                    <a:pt x="25" y="159"/>
                    <a:pt x="26" y="161"/>
                    <a:pt x="27" y="162"/>
                  </a:cubicBezTo>
                  <a:cubicBezTo>
                    <a:pt x="29" y="162"/>
                    <a:pt x="31" y="162"/>
                    <a:pt x="33" y="163"/>
                  </a:cubicBezTo>
                  <a:cubicBezTo>
                    <a:pt x="38" y="164"/>
                    <a:pt x="39" y="167"/>
                    <a:pt x="39" y="170"/>
                  </a:cubicBezTo>
                  <a:cubicBezTo>
                    <a:pt x="39" y="172"/>
                    <a:pt x="46" y="171"/>
                    <a:pt x="48" y="171"/>
                  </a:cubicBezTo>
                  <a:cubicBezTo>
                    <a:pt x="49" y="170"/>
                    <a:pt x="47" y="167"/>
                    <a:pt x="51" y="166"/>
                  </a:cubicBezTo>
                  <a:cubicBezTo>
                    <a:pt x="49" y="163"/>
                    <a:pt x="43" y="159"/>
                    <a:pt x="38" y="159"/>
                  </a:cubicBezTo>
                  <a:cubicBezTo>
                    <a:pt x="33" y="158"/>
                    <a:pt x="30" y="150"/>
                    <a:pt x="30" y="146"/>
                  </a:cubicBezTo>
                  <a:cubicBezTo>
                    <a:pt x="31" y="142"/>
                    <a:pt x="26" y="139"/>
                    <a:pt x="26" y="135"/>
                  </a:cubicBezTo>
                  <a:cubicBezTo>
                    <a:pt x="26" y="132"/>
                    <a:pt x="23" y="132"/>
                    <a:pt x="19" y="130"/>
                  </a:cubicBezTo>
                  <a:cubicBezTo>
                    <a:pt x="15" y="128"/>
                    <a:pt x="20" y="117"/>
                    <a:pt x="20" y="112"/>
                  </a:cubicBezTo>
                  <a:cubicBezTo>
                    <a:pt x="21" y="107"/>
                    <a:pt x="29" y="93"/>
                    <a:pt x="27" y="89"/>
                  </a:cubicBezTo>
                  <a:cubicBezTo>
                    <a:pt x="24" y="85"/>
                    <a:pt x="35" y="81"/>
                    <a:pt x="36" y="86"/>
                  </a:cubicBezTo>
                  <a:cubicBezTo>
                    <a:pt x="37" y="91"/>
                    <a:pt x="38" y="93"/>
                    <a:pt x="45" y="93"/>
                  </a:cubicBezTo>
                  <a:cubicBezTo>
                    <a:pt x="51" y="93"/>
                    <a:pt x="51" y="98"/>
                    <a:pt x="57" y="99"/>
                  </a:cubicBezTo>
                  <a:cubicBezTo>
                    <a:pt x="57" y="99"/>
                    <a:pt x="57" y="99"/>
                    <a:pt x="57" y="100"/>
                  </a:cubicBezTo>
                  <a:cubicBezTo>
                    <a:pt x="57" y="99"/>
                    <a:pt x="57" y="99"/>
                    <a:pt x="57" y="99"/>
                  </a:cubicBezTo>
                  <a:cubicBezTo>
                    <a:pt x="59" y="95"/>
                    <a:pt x="56" y="95"/>
                    <a:pt x="56" y="91"/>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84" name="Freeform 66"/>
            <p:cNvSpPr>
              <a:spLocks noChangeArrowheads="1"/>
            </p:cNvSpPr>
            <p:nvPr/>
          </p:nvSpPr>
          <p:spPr bwMode="auto">
            <a:xfrm>
              <a:off x="3951288" y="1136650"/>
              <a:ext cx="207963" cy="169863"/>
            </a:xfrm>
            <a:custGeom>
              <a:avLst/>
              <a:gdLst>
                <a:gd name="T0" fmla="*/ 2147483647 w 109"/>
                <a:gd name="T1" fmla="*/ 2147483647 h 89"/>
                <a:gd name="T2" fmla="*/ 2147483647 w 109"/>
                <a:gd name="T3" fmla="*/ 2147483647 h 89"/>
                <a:gd name="T4" fmla="*/ 2147483647 w 109"/>
                <a:gd name="T5" fmla="*/ 2147483647 h 89"/>
                <a:gd name="T6" fmla="*/ 2147483647 w 109"/>
                <a:gd name="T7" fmla="*/ 2147483647 h 89"/>
                <a:gd name="T8" fmla="*/ 2147483647 w 109"/>
                <a:gd name="T9" fmla="*/ 2147483647 h 89"/>
                <a:gd name="T10" fmla="*/ 2147483647 w 109"/>
                <a:gd name="T11" fmla="*/ 2147483647 h 89"/>
                <a:gd name="T12" fmla="*/ 2147483647 w 109"/>
                <a:gd name="T13" fmla="*/ 2147483647 h 89"/>
                <a:gd name="T14" fmla="*/ 2147483647 w 109"/>
                <a:gd name="T15" fmla="*/ 2147483647 h 89"/>
                <a:gd name="T16" fmla="*/ 2147483647 w 109"/>
                <a:gd name="T17" fmla="*/ 2147483647 h 89"/>
                <a:gd name="T18" fmla="*/ 2147483647 w 109"/>
                <a:gd name="T19" fmla="*/ 2147483647 h 89"/>
                <a:gd name="T20" fmla="*/ 2147483647 w 109"/>
                <a:gd name="T21" fmla="*/ 2147483647 h 89"/>
                <a:gd name="T22" fmla="*/ 2147483647 w 109"/>
                <a:gd name="T23" fmla="*/ 2147483647 h 89"/>
                <a:gd name="T24" fmla="*/ 2147483647 w 109"/>
                <a:gd name="T25" fmla="*/ 2147483647 h 89"/>
                <a:gd name="T26" fmla="*/ 2147483647 w 109"/>
                <a:gd name="T27" fmla="*/ 2147483647 h 89"/>
                <a:gd name="T28" fmla="*/ 2147483647 w 109"/>
                <a:gd name="T29" fmla="*/ 2147483647 h 89"/>
                <a:gd name="T30" fmla="*/ 2147483647 w 109"/>
                <a:gd name="T31" fmla="*/ 2147483647 h 89"/>
                <a:gd name="T32" fmla="*/ 2147483647 w 109"/>
                <a:gd name="T33" fmla="*/ 2147483647 h 89"/>
                <a:gd name="T34" fmla="*/ 2147483647 w 109"/>
                <a:gd name="T35" fmla="*/ 2147483647 h 89"/>
                <a:gd name="T36" fmla="*/ 2147483647 w 109"/>
                <a:gd name="T37" fmla="*/ 2147483647 h 89"/>
                <a:gd name="T38" fmla="*/ 2147483647 w 109"/>
                <a:gd name="T39" fmla="*/ 2147483647 h 89"/>
                <a:gd name="T40" fmla="*/ 2147483647 w 109"/>
                <a:gd name="T41" fmla="*/ 2147483647 h 89"/>
                <a:gd name="T42" fmla="*/ 2147483647 w 109"/>
                <a:gd name="T43" fmla="*/ 2147483647 h 89"/>
                <a:gd name="T44" fmla="*/ 2147483647 w 109"/>
                <a:gd name="T45" fmla="*/ 2147483647 h 89"/>
                <a:gd name="T46" fmla="*/ 2147483647 w 109"/>
                <a:gd name="T47" fmla="*/ 2147483647 h 89"/>
                <a:gd name="T48" fmla="*/ 2147483647 w 109"/>
                <a:gd name="T49" fmla="*/ 2147483647 h 89"/>
                <a:gd name="T50" fmla="*/ 2147483647 w 109"/>
                <a:gd name="T51" fmla="*/ 2147483647 h 89"/>
                <a:gd name="T52" fmla="*/ 2147483647 w 109"/>
                <a:gd name="T53" fmla="*/ 2147483647 h 89"/>
                <a:gd name="T54" fmla="*/ 2147483647 w 109"/>
                <a:gd name="T55" fmla="*/ 2147483647 h 89"/>
                <a:gd name="T56" fmla="*/ 2147483647 w 109"/>
                <a:gd name="T57" fmla="*/ 2147483647 h 89"/>
                <a:gd name="T58" fmla="*/ 2147483647 w 109"/>
                <a:gd name="T59" fmla="*/ 2147483647 h 89"/>
                <a:gd name="T60" fmla="*/ 2147483647 w 109"/>
                <a:gd name="T61" fmla="*/ 2147483647 h 89"/>
                <a:gd name="T62" fmla="*/ 2147483647 w 109"/>
                <a:gd name="T63" fmla="*/ 2147483647 h 89"/>
                <a:gd name="T64" fmla="*/ 2147483647 w 109"/>
                <a:gd name="T65" fmla="*/ 2147483647 h 89"/>
                <a:gd name="T66" fmla="*/ 2147483647 w 109"/>
                <a:gd name="T67" fmla="*/ 2147483647 h 89"/>
                <a:gd name="T68" fmla="*/ 2147483647 w 109"/>
                <a:gd name="T69" fmla="*/ 2147483647 h 89"/>
                <a:gd name="T70" fmla="*/ 2147483647 w 109"/>
                <a:gd name="T71" fmla="*/ 2147483647 h 89"/>
                <a:gd name="T72" fmla="*/ 2147483647 w 109"/>
                <a:gd name="T73" fmla="*/ 2147483647 h 89"/>
                <a:gd name="T74" fmla="*/ 2147483647 w 109"/>
                <a:gd name="T75" fmla="*/ 2147483647 h 89"/>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9"/>
                <a:gd name="T115" fmla="*/ 0 h 89"/>
                <a:gd name="T116" fmla="*/ 109 w 109"/>
                <a:gd name="T117" fmla="*/ 89 h 89"/>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9" h="89">
                  <a:moveTo>
                    <a:pt x="2" y="19"/>
                  </a:moveTo>
                  <a:cubicBezTo>
                    <a:pt x="3" y="21"/>
                    <a:pt x="4" y="28"/>
                    <a:pt x="2" y="31"/>
                  </a:cubicBezTo>
                  <a:cubicBezTo>
                    <a:pt x="0" y="34"/>
                    <a:pt x="1" y="35"/>
                    <a:pt x="3" y="36"/>
                  </a:cubicBezTo>
                  <a:cubicBezTo>
                    <a:pt x="5" y="37"/>
                    <a:pt x="5" y="39"/>
                    <a:pt x="5" y="41"/>
                  </a:cubicBezTo>
                  <a:cubicBezTo>
                    <a:pt x="5" y="43"/>
                    <a:pt x="7" y="43"/>
                    <a:pt x="7" y="47"/>
                  </a:cubicBezTo>
                  <a:cubicBezTo>
                    <a:pt x="7" y="51"/>
                    <a:pt x="8" y="54"/>
                    <a:pt x="10" y="56"/>
                  </a:cubicBezTo>
                  <a:cubicBezTo>
                    <a:pt x="11" y="57"/>
                    <a:pt x="11" y="59"/>
                    <a:pt x="10" y="61"/>
                  </a:cubicBezTo>
                  <a:cubicBezTo>
                    <a:pt x="12" y="63"/>
                    <a:pt x="14" y="64"/>
                    <a:pt x="16" y="65"/>
                  </a:cubicBezTo>
                  <a:cubicBezTo>
                    <a:pt x="22" y="67"/>
                    <a:pt x="24" y="68"/>
                    <a:pt x="24" y="70"/>
                  </a:cubicBezTo>
                  <a:cubicBezTo>
                    <a:pt x="24" y="72"/>
                    <a:pt x="29" y="75"/>
                    <a:pt x="30" y="73"/>
                  </a:cubicBezTo>
                  <a:cubicBezTo>
                    <a:pt x="31" y="70"/>
                    <a:pt x="34" y="72"/>
                    <a:pt x="36" y="72"/>
                  </a:cubicBezTo>
                  <a:cubicBezTo>
                    <a:pt x="38" y="72"/>
                    <a:pt x="39" y="74"/>
                    <a:pt x="39" y="76"/>
                  </a:cubicBezTo>
                  <a:cubicBezTo>
                    <a:pt x="40" y="77"/>
                    <a:pt x="45" y="76"/>
                    <a:pt x="47" y="78"/>
                  </a:cubicBezTo>
                  <a:cubicBezTo>
                    <a:pt x="48" y="79"/>
                    <a:pt x="49" y="83"/>
                    <a:pt x="52" y="84"/>
                  </a:cubicBezTo>
                  <a:cubicBezTo>
                    <a:pt x="54" y="86"/>
                    <a:pt x="57" y="82"/>
                    <a:pt x="59" y="83"/>
                  </a:cubicBezTo>
                  <a:cubicBezTo>
                    <a:pt x="60" y="85"/>
                    <a:pt x="65" y="86"/>
                    <a:pt x="68" y="85"/>
                  </a:cubicBezTo>
                  <a:cubicBezTo>
                    <a:pt x="71" y="83"/>
                    <a:pt x="73" y="86"/>
                    <a:pt x="77" y="85"/>
                  </a:cubicBezTo>
                  <a:cubicBezTo>
                    <a:pt x="81" y="85"/>
                    <a:pt x="85" y="86"/>
                    <a:pt x="86" y="88"/>
                  </a:cubicBezTo>
                  <a:cubicBezTo>
                    <a:pt x="87" y="88"/>
                    <a:pt x="90" y="89"/>
                    <a:pt x="93" y="89"/>
                  </a:cubicBezTo>
                  <a:cubicBezTo>
                    <a:pt x="94" y="88"/>
                    <a:pt x="92" y="83"/>
                    <a:pt x="93" y="82"/>
                  </a:cubicBezTo>
                  <a:cubicBezTo>
                    <a:pt x="93" y="81"/>
                    <a:pt x="102" y="73"/>
                    <a:pt x="103" y="71"/>
                  </a:cubicBezTo>
                  <a:cubicBezTo>
                    <a:pt x="105" y="69"/>
                    <a:pt x="107" y="69"/>
                    <a:pt x="108" y="67"/>
                  </a:cubicBezTo>
                  <a:cubicBezTo>
                    <a:pt x="109" y="65"/>
                    <a:pt x="105" y="58"/>
                    <a:pt x="104" y="56"/>
                  </a:cubicBezTo>
                  <a:cubicBezTo>
                    <a:pt x="103" y="55"/>
                    <a:pt x="102" y="49"/>
                    <a:pt x="103" y="46"/>
                  </a:cubicBezTo>
                  <a:cubicBezTo>
                    <a:pt x="104" y="44"/>
                    <a:pt x="99" y="42"/>
                    <a:pt x="99" y="40"/>
                  </a:cubicBezTo>
                  <a:cubicBezTo>
                    <a:pt x="99" y="39"/>
                    <a:pt x="103" y="36"/>
                    <a:pt x="106" y="35"/>
                  </a:cubicBezTo>
                  <a:cubicBezTo>
                    <a:pt x="108" y="34"/>
                    <a:pt x="107" y="27"/>
                    <a:pt x="105" y="25"/>
                  </a:cubicBezTo>
                  <a:cubicBezTo>
                    <a:pt x="103" y="23"/>
                    <a:pt x="102" y="20"/>
                    <a:pt x="103" y="16"/>
                  </a:cubicBezTo>
                  <a:cubicBezTo>
                    <a:pt x="105" y="13"/>
                    <a:pt x="96" y="10"/>
                    <a:pt x="95" y="10"/>
                  </a:cubicBezTo>
                  <a:cubicBezTo>
                    <a:pt x="94" y="10"/>
                    <a:pt x="94" y="10"/>
                    <a:pt x="94" y="9"/>
                  </a:cubicBezTo>
                  <a:cubicBezTo>
                    <a:pt x="86" y="11"/>
                    <a:pt x="66" y="9"/>
                    <a:pt x="65" y="8"/>
                  </a:cubicBezTo>
                  <a:cubicBezTo>
                    <a:pt x="64" y="8"/>
                    <a:pt x="61" y="7"/>
                    <a:pt x="59" y="6"/>
                  </a:cubicBezTo>
                  <a:cubicBezTo>
                    <a:pt x="58" y="8"/>
                    <a:pt x="56" y="9"/>
                    <a:pt x="53" y="9"/>
                  </a:cubicBezTo>
                  <a:cubicBezTo>
                    <a:pt x="48" y="9"/>
                    <a:pt x="48" y="5"/>
                    <a:pt x="48" y="2"/>
                  </a:cubicBezTo>
                  <a:cubicBezTo>
                    <a:pt x="48" y="0"/>
                    <a:pt x="28" y="4"/>
                    <a:pt x="23" y="9"/>
                  </a:cubicBezTo>
                  <a:cubicBezTo>
                    <a:pt x="18" y="15"/>
                    <a:pt x="6" y="13"/>
                    <a:pt x="6" y="15"/>
                  </a:cubicBezTo>
                  <a:cubicBezTo>
                    <a:pt x="5" y="17"/>
                    <a:pt x="3" y="18"/>
                    <a:pt x="2" y="18"/>
                  </a:cubicBezTo>
                  <a:cubicBezTo>
                    <a:pt x="2" y="18"/>
                    <a:pt x="2" y="19"/>
                    <a:pt x="2" y="19"/>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85" name="Freeform 67"/>
            <p:cNvSpPr>
              <a:spLocks noChangeArrowheads="1"/>
            </p:cNvSpPr>
            <p:nvPr/>
          </p:nvSpPr>
          <p:spPr bwMode="auto">
            <a:xfrm>
              <a:off x="3981450" y="1412875"/>
              <a:ext cx="79375" cy="74613"/>
            </a:xfrm>
            <a:custGeom>
              <a:avLst/>
              <a:gdLst>
                <a:gd name="T0" fmla="*/ 2147483647 w 41"/>
                <a:gd name="T1" fmla="*/ 2147483647 h 39"/>
                <a:gd name="T2" fmla="*/ 2147483647 w 41"/>
                <a:gd name="T3" fmla="*/ 2147483647 h 39"/>
                <a:gd name="T4" fmla="*/ 2147483647 w 41"/>
                <a:gd name="T5" fmla="*/ 2147483647 h 39"/>
                <a:gd name="T6" fmla="*/ 2147483647 w 41"/>
                <a:gd name="T7" fmla="*/ 2147483647 h 39"/>
                <a:gd name="T8" fmla="*/ 2147483647 w 41"/>
                <a:gd name="T9" fmla="*/ 2147483647 h 39"/>
                <a:gd name="T10" fmla="*/ 2147483647 w 41"/>
                <a:gd name="T11" fmla="*/ 2147483647 h 39"/>
                <a:gd name="T12" fmla="*/ 2147483647 w 41"/>
                <a:gd name="T13" fmla="*/ 2147483647 h 39"/>
                <a:gd name="T14" fmla="*/ 2147483647 w 41"/>
                <a:gd name="T15" fmla="*/ 2147483647 h 39"/>
                <a:gd name="T16" fmla="*/ 2147483647 w 41"/>
                <a:gd name="T17" fmla="*/ 2147483647 h 39"/>
                <a:gd name="T18" fmla="*/ 2147483647 w 41"/>
                <a:gd name="T19" fmla="*/ 2147483647 h 39"/>
                <a:gd name="T20" fmla="*/ 2147483647 w 41"/>
                <a:gd name="T21" fmla="*/ 2147483647 h 39"/>
                <a:gd name="T22" fmla="*/ 2147483647 w 41"/>
                <a:gd name="T23" fmla="*/ 2147483647 h 3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41"/>
                <a:gd name="T37" fmla="*/ 0 h 39"/>
                <a:gd name="T38" fmla="*/ 41 w 41"/>
                <a:gd name="T39" fmla="*/ 39 h 3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41" h="39">
                  <a:moveTo>
                    <a:pt x="31" y="35"/>
                  </a:moveTo>
                  <a:cubicBezTo>
                    <a:pt x="30" y="33"/>
                    <a:pt x="37" y="23"/>
                    <a:pt x="39" y="23"/>
                  </a:cubicBezTo>
                  <a:cubicBezTo>
                    <a:pt x="41" y="23"/>
                    <a:pt x="41" y="13"/>
                    <a:pt x="40" y="8"/>
                  </a:cubicBezTo>
                  <a:cubicBezTo>
                    <a:pt x="35" y="4"/>
                    <a:pt x="30" y="2"/>
                    <a:pt x="30" y="2"/>
                  </a:cubicBezTo>
                  <a:cubicBezTo>
                    <a:pt x="30" y="2"/>
                    <a:pt x="15" y="2"/>
                    <a:pt x="13" y="1"/>
                  </a:cubicBezTo>
                  <a:cubicBezTo>
                    <a:pt x="10" y="0"/>
                    <a:pt x="8" y="4"/>
                    <a:pt x="6" y="2"/>
                  </a:cubicBezTo>
                  <a:cubicBezTo>
                    <a:pt x="3" y="0"/>
                    <a:pt x="0" y="3"/>
                    <a:pt x="1" y="5"/>
                  </a:cubicBezTo>
                  <a:cubicBezTo>
                    <a:pt x="1" y="8"/>
                    <a:pt x="6" y="9"/>
                    <a:pt x="6" y="13"/>
                  </a:cubicBezTo>
                  <a:cubicBezTo>
                    <a:pt x="6" y="17"/>
                    <a:pt x="15" y="22"/>
                    <a:pt x="15" y="24"/>
                  </a:cubicBezTo>
                  <a:cubicBezTo>
                    <a:pt x="15" y="25"/>
                    <a:pt x="21" y="29"/>
                    <a:pt x="24" y="34"/>
                  </a:cubicBezTo>
                  <a:cubicBezTo>
                    <a:pt x="26" y="35"/>
                    <a:pt x="28" y="37"/>
                    <a:pt x="30" y="39"/>
                  </a:cubicBezTo>
                  <a:cubicBezTo>
                    <a:pt x="30" y="37"/>
                    <a:pt x="31" y="36"/>
                    <a:pt x="31" y="35"/>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86" name="Freeform 68"/>
            <p:cNvSpPr>
              <a:spLocks noChangeArrowheads="1"/>
            </p:cNvSpPr>
            <p:nvPr/>
          </p:nvSpPr>
          <p:spPr bwMode="auto">
            <a:xfrm>
              <a:off x="3943350" y="1379537"/>
              <a:ext cx="114300" cy="98425"/>
            </a:xfrm>
            <a:custGeom>
              <a:avLst/>
              <a:gdLst>
                <a:gd name="T0" fmla="*/ 2147483647 w 60"/>
                <a:gd name="T1" fmla="*/ 2147483647 h 52"/>
                <a:gd name="T2" fmla="*/ 2147483647 w 60"/>
                <a:gd name="T3" fmla="*/ 2147483647 h 52"/>
                <a:gd name="T4" fmla="*/ 2147483647 w 60"/>
                <a:gd name="T5" fmla="*/ 2147483647 h 52"/>
                <a:gd name="T6" fmla="*/ 2147483647 w 60"/>
                <a:gd name="T7" fmla="*/ 2147483647 h 52"/>
                <a:gd name="T8" fmla="*/ 2147483647 w 60"/>
                <a:gd name="T9" fmla="*/ 2147483647 h 52"/>
                <a:gd name="T10" fmla="*/ 2147483647 w 60"/>
                <a:gd name="T11" fmla="*/ 2147483647 h 52"/>
                <a:gd name="T12" fmla="*/ 2147483647 w 60"/>
                <a:gd name="T13" fmla="*/ 2147483647 h 52"/>
                <a:gd name="T14" fmla="*/ 2147483647 w 60"/>
                <a:gd name="T15" fmla="*/ 2147483647 h 52"/>
                <a:gd name="T16" fmla="*/ 2147483647 w 60"/>
                <a:gd name="T17" fmla="*/ 2147483647 h 52"/>
                <a:gd name="T18" fmla="*/ 2147483647 w 60"/>
                <a:gd name="T19" fmla="*/ 2147483647 h 52"/>
                <a:gd name="T20" fmla="*/ 2147483647 w 60"/>
                <a:gd name="T21" fmla="*/ 2147483647 h 52"/>
                <a:gd name="T22" fmla="*/ 2147483647 w 60"/>
                <a:gd name="T23" fmla="*/ 2147483647 h 52"/>
                <a:gd name="T24" fmla="*/ 2147483647 w 60"/>
                <a:gd name="T25" fmla="*/ 0 h 52"/>
                <a:gd name="T26" fmla="*/ 2147483647 w 60"/>
                <a:gd name="T27" fmla="*/ 2147483647 h 52"/>
                <a:gd name="T28" fmla="*/ 2147483647 w 60"/>
                <a:gd name="T29" fmla="*/ 2147483647 h 52"/>
                <a:gd name="T30" fmla="*/ 2147483647 w 60"/>
                <a:gd name="T31" fmla="*/ 2147483647 h 52"/>
                <a:gd name="T32" fmla="*/ 2147483647 w 60"/>
                <a:gd name="T33" fmla="*/ 2147483647 h 52"/>
                <a:gd name="T34" fmla="*/ 0 w 60"/>
                <a:gd name="T35" fmla="*/ 2147483647 h 52"/>
                <a:gd name="T36" fmla="*/ 2147483647 w 60"/>
                <a:gd name="T37" fmla="*/ 2147483647 h 52"/>
                <a:gd name="T38" fmla="*/ 2147483647 w 60"/>
                <a:gd name="T39" fmla="*/ 2147483647 h 52"/>
                <a:gd name="T40" fmla="*/ 2147483647 w 60"/>
                <a:gd name="T41" fmla="*/ 2147483647 h 52"/>
                <a:gd name="T42" fmla="*/ 2147483647 w 60"/>
                <a:gd name="T43" fmla="*/ 2147483647 h 52"/>
                <a:gd name="T44" fmla="*/ 2147483647 w 60"/>
                <a:gd name="T45" fmla="*/ 2147483647 h 52"/>
                <a:gd name="T46" fmla="*/ 2147483647 w 60"/>
                <a:gd name="T47" fmla="*/ 2147483647 h 52"/>
                <a:gd name="T48" fmla="*/ 2147483647 w 60"/>
                <a:gd name="T49" fmla="*/ 2147483647 h 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60"/>
                <a:gd name="T76" fmla="*/ 0 h 52"/>
                <a:gd name="T77" fmla="*/ 60 w 60"/>
                <a:gd name="T78" fmla="*/ 52 h 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60" h="52">
                  <a:moveTo>
                    <a:pt x="35" y="42"/>
                  </a:moveTo>
                  <a:cubicBezTo>
                    <a:pt x="35" y="40"/>
                    <a:pt x="26" y="35"/>
                    <a:pt x="26" y="31"/>
                  </a:cubicBezTo>
                  <a:cubicBezTo>
                    <a:pt x="26" y="27"/>
                    <a:pt x="21" y="26"/>
                    <a:pt x="21" y="23"/>
                  </a:cubicBezTo>
                  <a:cubicBezTo>
                    <a:pt x="20" y="21"/>
                    <a:pt x="23" y="18"/>
                    <a:pt x="26" y="20"/>
                  </a:cubicBezTo>
                  <a:cubicBezTo>
                    <a:pt x="28" y="22"/>
                    <a:pt x="30" y="18"/>
                    <a:pt x="33" y="19"/>
                  </a:cubicBezTo>
                  <a:cubicBezTo>
                    <a:pt x="35" y="20"/>
                    <a:pt x="50" y="20"/>
                    <a:pt x="50" y="20"/>
                  </a:cubicBezTo>
                  <a:cubicBezTo>
                    <a:pt x="50" y="20"/>
                    <a:pt x="55" y="22"/>
                    <a:pt x="60" y="26"/>
                  </a:cubicBezTo>
                  <a:cubicBezTo>
                    <a:pt x="60" y="24"/>
                    <a:pt x="60" y="24"/>
                    <a:pt x="60" y="23"/>
                  </a:cubicBezTo>
                  <a:cubicBezTo>
                    <a:pt x="59" y="20"/>
                    <a:pt x="60" y="16"/>
                    <a:pt x="56" y="15"/>
                  </a:cubicBezTo>
                  <a:cubicBezTo>
                    <a:pt x="55" y="14"/>
                    <a:pt x="54" y="11"/>
                    <a:pt x="53" y="8"/>
                  </a:cubicBezTo>
                  <a:cubicBezTo>
                    <a:pt x="52" y="9"/>
                    <a:pt x="50" y="9"/>
                    <a:pt x="50" y="9"/>
                  </a:cubicBezTo>
                  <a:cubicBezTo>
                    <a:pt x="47" y="10"/>
                    <a:pt x="40" y="10"/>
                    <a:pt x="38" y="7"/>
                  </a:cubicBezTo>
                  <a:cubicBezTo>
                    <a:pt x="36" y="5"/>
                    <a:pt x="31" y="1"/>
                    <a:pt x="29" y="0"/>
                  </a:cubicBezTo>
                  <a:cubicBezTo>
                    <a:pt x="28" y="1"/>
                    <a:pt x="24" y="4"/>
                    <a:pt x="22" y="4"/>
                  </a:cubicBezTo>
                  <a:cubicBezTo>
                    <a:pt x="20" y="5"/>
                    <a:pt x="21" y="10"/>
                    <a:pt x="19" y="10"/>
                  </a:cubicBezTo>
                  <a:cubicBezTo>
                    <a:pt x="17" y="10"/>
                    <a:pt x="16" y="13"/>
                    <a:pt x="15" y="15"/>
                  </a:cubicBezTo>
                  <a:cubicBezTo>
                    <a:pt x="15" y="16"/>
                    <a:pt x="10" y="14"/>
                    <a:pt x="8" y="15"/>
                  </a:cubicBezTo>
                  <a:cubicBezTo>
                    <a:pt x="7" y="15"/>
                    <a:pt x="2" y="16"/>
                    <a:pt x="0" y="16"/>
                  </a:cubicBezTo>
                  <a:cubicBezTo>
                    <a:pt x="1" y="18"/>
                    <a:pt x="0" y="21"/>
                    <a:pt x="2" y="21"/>
                  </a:cubicBezTo>
                  <a:cubicBezTo>
                    <a:pt x="5" y="21"/>
                    <a:pt x="11" y="21"/>
                    <a:pt x="11" y="25"/>
                  </a:cubicBezTo>
                  <a:cubicBezTo>
                    <a:pt x="11" y="29"/>
                    <a:pt x="18" y="37"/>
                    <a:pt x="21" y="40"/>
                  </a:cubicBezTo>
                  <a:cubicBezTo>
                    <a:pt x="24" y="43"/>
                    <a:pt x="30" y="43"/>
                    <a:pt x="30" y="45"/>
                  </a:cubicBezTo>
                  <a:cubicBezTo>
                    <a:pt x="30" y="48"/>
                    <a:pt x="35" y="50"/>
                    <a:pt x="40" y="50"/>
                  </a:cubicBezTo>
                  <a:cubicBezTo>
                    <a:pt x="41" y="50"/>
                    <a:pt x="43" y="51"/>
                    <a:pt x="44" y="52"/>
                  </a:cubicBezTo>
                  <a:cubicBezTo>
                    <a:pt x="41" y="47"/>
                    <a:pt x="35" y="43"/>
                    <a:pt x="35" y="42"/>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87" name="Freeform 69"/>
            <p:cNvSpPr>
              <a:spLocks noChangeArrowheads="1"/>
            </p:cNvSpPr>
            <p:nvPr/>
          </p:nvSpPr>
          <p:spPr bwMode="auto">
            <a:xfrm>
              <a:off x="4054475" y="1484312"/>
              <a:ext cx="39688" cy="77788"/>
            </a:xfrm>
            <a:custGeom>
              <a:avLst/>
              <a:gdLst>
                <a:gd name="T0" fmla="*/ 2147483647 w 21"/>
                <a:gd name="T1" fmla="*/ 2147483647 h 41"/>
                <a:gd name="T2" fmla="*/ 2147483647 w 21"/>
                <a:gd name="T3" fmla="*/ 2147483647 h 41"/>
                <a:gd name="T4" fmla="*/ 2147483647 w 21"/>
                <a:gd name="T5" fmla="*/ 2147483647 h 41"/>
                <a:gd name="T6" fmla="*/ 2147483647 w 21"/>
                <a:gd name="T7" fmla="*/ 2147483647 h 41"/>
                <a:gd name="T8" fmla="*/ 2147483647 w 21"/>
                <a:gd name="T9" fmla="*/ 2147483647 h 41"/>
                <a:gd name="T10" fmla="*/ 2147483647 w 21"/>
                <a:gd name="T11" fmla="*/ 2147483647 h 41"/>
                <a:gd name="T12" fmla="*/ 2147483647 w 21"/>
                <a:gd name="T13" fmla="*/ 0 h 41"/>
                <a:gd name="T14" fmla="*/ 2147483647 w 21"/>
                <a:gd name="T15" fmla="*/ 2147483647 h 41"/>
                <a:gd name="T16" fmla="*/ 2147483647 w 21"/>
                <a:gd name="T17" fmla="*/ 2147483647 h 41"/>
                <a:gd name="T18" fmla="*/ 2147483647 w 21"/>
                <a:gd name="T19" fmla="*/ 2147483647 h 41"/>
                <a:gd name="T20" fmla="*/ 2147483647 w 21"/>
                <a:gd name="T21" fmla="*/ 2147483647 h 41"/>
                <a:gd name="T22" fmla="*/ 2147483647 w 21"/>
                <a:gd name="T23" fmla="*/ 2147483647 h 4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1"/>
                <a:gd name="T37" fmla="*/ 0 h 41"/>
                <a:gd name="T38" fmla="*/ 21 w 21"/>
                <a:gd name="T39" fmla="*/ 41 h 4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1" h="41">
                  <a:moveTo>
                    <a:pt x="14" y="35"/>
                  </a:moveTo>
                  <a:cubicBezTo>
                    <a:pt x="17" y="35"/>
                    <a:pt x="15" y="33"/>
                    <a:pt x="17" y="31"/>
                  </a:cubicBezTo>
                  <a:cubicBezTo>
                    <a:pt x="19" y="29"/>
                    <a:pt x="21" y="26"/>
                    <a:pt x="21" y="24"/>
                  </a:cubicBezTo>
                  <a:cubicBezTo>
                    <a:pt x="21" y="24"/>
                    <a:pt x="21" y="24"/>
                    <a:pt x="21" y="24"/>
                  </a:cubicBezTo>
                  <a:cubicBezTo>
                    <a:pt x="18" y="21"/>
                    <a:pt x="15" y="20"/>
                    <a:pt x="15" y="17"/>
                  </a:cubicBezTo>
                  <a:cubicBezTo>
                    <a:pt x="14" y="14"/>
                    <a:pt x="15" y="9"/>
                    <a:pt x="16" y="5"/>
                  </a:cubicBezTo>
                  <a:cubicBezTo>
                    <a:pt x="14" y="4"/>
                    <a:pt x="8" y="0"/>
                    <a:pt x="6" y="0"/>
                  </a:cubicBezTo>
                  <a:cubicBezTo>
                    <a:pt x="4" y="0"/>
                    <a:pt x="1" y="4"/>
                    <a:pt x="1" y="8"/>
                  </a:cubicBezTo>
                  <a:cubicBezTo>
                    <a:pt x="5" y="10"/>
                    <a:pt x="7" y="12"/>
                    <a:pt x="4" y="15"/>
                  </a:cubicBezTo>
                  <a:cubicBezTo>
                    <a:pt x="1" y="18"/>
                    <a:pt x="0" y="29"/>
                    <a:pt x="3" y="32"/>
                  </a:cubicBezTo>
                  <a:cubicBezTo>
                    <a:pt x="7" y="34"/>
                    <a:pt x="8" y="40"/>
                    <a:pt x="11" y="41"/>
                  </a:cubicBezTo>
                  <a:cubicBezTo>
                    <a:pt x="12" y="38"/>
                    <a:pt x="12" y="35"/>
                    <a:pt x="14" y="35"/>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88" name="Freeform 70"/>
            <p:cNvSpPr>
              <a:spLocks noChangeArrowheads="1"/>
            </p:cNvSpPr>
            <p:nvPr/>
          </p:nvSpPr>
          <p:spPr bwMode="auto">
            <a:xfrm>
              <a:off x="3856038" y="1309687"/>
              <a:ext cx="160338" cy="71438"/>
            </a:xfrm>
            <a:custGeom>
              <a:avLst/>
              <a:gdLst>
                <a:gd name="T0" fmla="*/ 2147483647 w 84"/>
                <a:gd name="T1" fmla="*/ 2147483647 h 37"/>
                <a:gd name="T2" fmla="*/ 2147483647 w 84"/>
                <a:gd name="T3" fmla="*/ 0 h 37"/>
                <a:gd name="T4" fmla="*/ 2147483647 w 84"/>
                <a:gd name="T5" fmla="*/ 2147483647 h 37"/>
                <a:gd name="T6" fmla="*/ 2147483647 w 84"/>
                <a:gd name="T7" fmla="*/ 2147483647 h 37"/>
                <a:gd name="T8" fmla="*/ 2147483647 w 84"/>
                <a:gd name="T9" fmla="*/ 2147483647 h 37"/>
                <a:gd name="T10" fmla="*/ 2147483647 w 84"/>
                <a:gd name="T11" fmla="*/ 2147483647 h 37"/>
                <a:gd name="T12" fmla="*/ 2147483647 w 84"/>
                <a:gd name="T13" fmla="*/ 2147483647 h 37"/>
                <a:gd name="T14" fmla="*/ 2147483647 w 84"/>
                <a:gd name="T15" fmla="*/ 2147483647 h 37"/>
                <a:gd name="T16" fmla="*/ 2147483647 w 84"/>
                <a:gd name="T17" fmla="*/ 2147483647 h 37"/>
                <a:gd name="T18" fmla="*/ 2147483647 w 84"/>
                <a:gd name="T19" fmla="*/ 2147483647 h 37"/>
                <a:gd name="T20" fmla="*/ 2147483647 w 84"/>
                <a:gd name="T21" fmla="*/ 2147483647 h 37"/>
                <a:gd name="T22" fmla="*/ 2147483647 w 84"/>
                <a:gd name="T23" fmla="*/ 2147483647 h 37"/>
                <a:gd name="T24" fmla="*/ 2147483647 w 84"/>
                <a:gd name="T25" fmla="*/ 2147483647 h 37"/>
                <a:gd name="T26" fmla="*/ 2147483647 w 84"/>
                <a:gd name="T27" fmla="*/ 2147483647 h 37"/>
                <a:gd name="T28" fmla="*/ 2147483647 w 84"/>
                <a:gd name="T29" fmla="*/ 2147483647 h 37"/>
                <a:gd name="T30" fmla="*/ 2147483647 w 84"/>
                <a:gd name="T31" fmla="*/ 2147483647 h 37"/>
                <a:gd name="T32" fmla="*/ 2147483647 w 84"/>
                <a:gd name="T33" fmla="*/ 2147483647 h 37"/>
                <a:gd name="T34" fmla="*/ 2147483647 w 84"/>
                <a:gd name="T35" fmla="*/ 2147483647 h 37"/>
                <a:gd name="T36" fmla="*/ 2147483647 w 84"/>
                <a:gd name="T37" fmla="*/ 2147483647 h 37"/>
                <a:gd name="T38" fmla="*/ 2147483647 w 84"/>
                <a:gd name="T39" fmla="*/ 2147483647 h 37"/>
                <a:gd name="T40" fmla="*/ 2147483647 w 84"/>
                <a:gd name="T41" fmla="*/ 2147483647 h 37"/>
                <a:gd name="T42" fmla="*/ 2147483647 w 84"/>
                <a:gd name="T43" fmla="*/ 2147483647 h 37"/>
                <a:gd name="T44" fmla="*/ 2147483647 w 84"/>
                <a:gd name="T45" fmla="*/ 2147483647 h 37"/>
                <a:gd name="T46" fmla="*/ 2147483647 w 84"/>
                <a:gd name="T47" fmla="*/ 2147483647 h 37"/>
                <a:gd name="T48" fmla="*/ 2147483647 w 84"/>
                <a:gd name="T49" fmla="*/ 2147483647 h 37"/>
                <a:gd name="T50" fmla="*/ 2147483647 w 84"/>
                <a:gd name="T51" fmla="*/ 2147483647 h 37"/>
                <a:gd name="T52" fmla="*/ 2147483647 w 84"/>
                <a:gd name="T53" fmla="*/ 2147483647 h 37"/>
                <a:gd name="T54" fmla="*/ 2147483647 w 84"/>
                <a:gd name="T55" fmla="*/ 2147483647 h 37"/>
                <a:gd name="T56" fmla="*/ 2147483647 w 84"/>
                <a:gd name="T57" fmla="*/ 2147483647 h 37"/>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84"/>
                <a:gd name="T88" fmla="*/ 0 h 37"/>
                <a:gd name="T89" fmla="*/ 84 w 84"/>
                <a:gd name="T90" fmla="*/ 37 h 37"/>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84" h="37">
                  <a:moveTo>
                    <a:pt x="71" y="3"/>
                  </a:moveTo>
                  <a:cubicBezTo>
                    <a:pt x="68" y="0"/>
                    <a:pt x="60" y="0"/>
                    <a:pt x="60" y="0"/>
                  </a:cubicBezTo>
                  <a:cubicBezTo>
                    <a:pt x="60" y="0"/>
                    <a:pt x="59" y="3"/>
                    <a:pt x="58" y="5"/>
                  </a:cubicBezTo>
                  <a:cubicBezTo>
                    <a:pt x="57" y="6"/>
                    <a:pt x="52" y="6"/>
                    <a:pt x="48" y="5"/>
                  </a:cubicBezTo>
                  <a:cubicBezTo>
                    <a:pt x="47" y="7"/>
                    <a:pt x="43" y="8"/>
                    <a:pt x="42" y="10"/>
                  </a:cubicBezTo>
                  <a:cubicBezTo>
                    <a:pt x="42" y="12"/>
                    <a:pt x="36" y="11"/>
                    <a:pt x="38" y="17"/>
                  </a:cubicBezTo>
                  <a:cubicBezTo>
                    <a:pt x="40" y="23"/>
                    <a:pt x="35" y="21"/>
                    <a:pt x="33" y="20"/>
                  </a:cubicBezTo>
                  <a:cubicBezTo>
                    <a:pt x="32" y="19"/>
                    <a:pt x="24" y="20"/>
                    <a:pt x="22" y="22"/>
                  </a:cubicBezTo>
                  <a:cubicBezTo>
                    <a:pt x="20" y="24"/>
                    <a:pt x="17" y="24"/>
                    <a:pt x="15" y="23"/>
                  </a:cubicBezTo>
                  <a:cubicBezTo>
                    <a:pt x="14" y="22"/>
                    <a:pt x="10" y="21"/>
                    <a:pt x="9" y="24"/>
                  </a:cubicBezTo>
                  <a:cubicBezTo>
                    <a:pt x="7" y="26"/>
                    <a:pt x="4" y="22"/>
                    <a:pt x="2" y="22"/>
                  </a:cubicBezTo>
                  <a:cubicBezTo>
                    <a:pt x="0" y="22"/>
                    <a:pt x="1" y="27"/>
                    <a:pt x="1" y="28"/>
                  </a:cubicBezTo>
                  <a:cubicBezTo>
                    <a:pt x="1" y="29"/>
                    <a:pt x="4" y="32"/>
                    <a:pt x="7" y="31"/>
                  </a:cubicBezTo>
                  <a:cubicBezTo>
                    <a:pt x="9" y="30"/>
                    <a:pt x="12" y="31"/>
                    <a:pt x="14" y="32"/>
                  </a:cubicBezTo>
                  <a:cubicBezTo>
                    <a:pt x="16" y="34"/>
                    <a:pt x="19" y="31"/>
                    <a:pt x="21" y="30"/>
                  </a:cubicBezTo>
                  <a:cubicBezTo>
                    <a:pt x="22" y="29"/>
                    <a:pt x="29" y="29"/>
                    <a:pt x="30" y="29"/>
                  </a:cubicBezTo>
                  <a:cubicBezTo>
                    <a:pt x="30" y="29"/>
                    <a:pt x="31" y="33"/>
                    <a:pt x="32" y="34"/>
                  </a:cubicBezTo>
                  <a:cubicBezTo>
                    <a:pt x="33" y="34"/>
                    <a:pt x="38" y="35"/>
                    <a:pt x="42" y="35"/>
                  </a:cubicBezTo>
                  <a:cubicBezTo>
                    <a:pt x="46" y="35"/>
                    <a:pt x="53" y="37"/>
                    <a:pt x="55" y="37"/>
                  </a:cubicBezTo>
                  <a:cubicBezTo>
                    <a:pt x="57" y="37"/>
                    <a:pt x="60" y="34"/>
                    <a:pt x="64" y="34"/>
                  </a:cubicBezTo>
                  <a:cubicBezTo>
                    <a:pt x="69" y="34"/>
                    <a:pt x="71" y="31"/>
                    <a:pt x="72" y="31"/>
                  </a:cubicBezTo>
                  <a:cubicBezTo>
                    <a:pt x="72" y="31"/>
                    <a:pt x="72" y="31"/>
                    <a:pt x="72" y="31"/>
                  </a:cubicBezTo>
                  <a:cubicBezTo>
                    <a:pt x="72" y="30"/>
                    <a:pt x="73" y="29"/>
                    <a:pt x="74" y="29"/>
                  </a:cubicBezTo>
                  <a:cubicBezTo>
                    <a:pt x="76" y="28"/>
                    <a:pt x="74" y="25"/>
                    <a:pt x="76" y="24"/>
                  </a:cubicBezTo>
                  <a:cubicBezTo>
                    <a:pt x="77" y="22"/>
                    <a:pt x="75" y="19"/>
                    <a:pt x="77" y="19"/>
                  </a:cubicBezTo>
                  <a:cubicBezTo>
                    <a:pt x="79" y="20"/>
                    <a:pt x="82" y="20"/>
                    <a:pt x="82" y="16"/>
                  </a:cubicBezTo>
                  <a:cubicBezTo>
                    <a:pt x="82" y="15"/>
                    <a:pt x="83" y="14"/>
                    <a:pt x="84" y="13"/>
                  </a:cubicBezTo>
                  <a:cubicBezTo>
                    <a:pt x="81" y="10"/>
                    <a:pt x="79" y="4"/>
                    <a:pt x="79" y="4"/>
                  </a:cubicBezTo>
                  <a:cubicBezTo>
                    <a:pt x="79" y="4"/>
                    <a:pt x="74" y="6"/>
                    <a:pt x="71" y="3"/>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89" name="Freeform 71"/>
            <p:cNvSpPr>
              <a:spLocks noChangeArrowheads="1"/>
            </p:cNvSpPr>
            <p:nvPr/>
          </p:nvSpPr>
          <p:spPr bwMode="auto">
            <a:xfrm>
              <a:off x="3992563" y="1317625"/>
              <a:ext cx="142875" cy="80963"/>
            </a:xfrm>
            <a:custGeom>
              <a:avLst/>
              <a:gdLst>
                <a:gd name="T0" fmla="*/ 2147483647 w 74"/>
                <a:gd name="T1" fmla="*/ 2147483647 h 42"/>
                <a:gd name="T2" fmla="*/ 2147483647 w 74"/>
                <a:gd name="T3" fmla="*/ 2147483647 h 42"/>
                <a:gd name="T4" fmla="*/ 2147483647 w 74"/>
                <a:gd name="T5" fmla="*/ 2147483647 h 42"/>
                <a:gd name="T6" fmla="*/ 2147483647 w 74"/>
                <a:gd name="T7" fmla="*/ 2147483647 h 42"/>
                <a:gd name="T8" fmla="*/ 2147483647 w 74"/>
                <a:gd name="T9" fmla="*/ 2147483647 h 42"/>
                <a:gd name="T10" fmla="*/ 2147483647 w 74"/>
                <a:gd name="T11" fmla="*/ 2147483647 h 42"/>
                <a:gd name="T12" fmla="*/ 2147483647 w 74"/>
                <a:gd name="T13" fmla="*/ 2147483647 h 42"/>
                <a:gd name="T14" fmla="*/ 2147483647 w 74"/>
                <a:gd name="T15" fmla="*/ 2147483647 h 42"/>
                <a:gd name="T16" fmla="*/ 2147483647 w 74"/>
                <a:gd name="T17" fmla="*/ 2147483647 h 42"/>
                <a:gd name="T18" fmla="*/ 2147483647 w 74"/>
                <a:gd name="T19" fmla="*/ 2147483647 h 42"/>
                <a:gd name="T20" fmla="*/ 2147483647 w 74"/>
                <a:gd name="T21" fmla="*/ 2147483647 h 42"/>
                <a:gd name="T22" fmla="*/ 2147483647 w 74"/>
                <a:gd name="T23" fmla="*/ 2147483647 h 42"/>
                <a:gd name="T24" fmla="*/ 0 w 74"/>
                <a:gd name="T25" fmla="*/ 2147483647 h 42"/>
                <a:gd name="T26" fmla="*/ 2147483647 w 74"/>
                <a:gd name="T27" fmla="*/ 2147483647 h 42"/>
                <a:gd name="T28" fmla="*/ 2147483647 w 74"/>
                <a:gd name="T29" fmla="*/ 2147483647 h 42"/>
                <a:gd name="T30" fmla="*/ 2147483647 w 74"/>
                <a:gd name="T31" fmla="*/ 2147483647 h 42"/>
                <a:gd name="T32" fmla="*/ 2147483647 w 74"/>
                <a:gd name="T33" fmla="*/ 2147483647 h 42"/>
                <a:gd name="T34" fmla="*/ 2147483647 w 74"/>
                <a:gd name="T35" fmla="*/ 2147483647 h 42"/>
                <a:gd name="T36" fmla="*/ 2147483647 w 74"/>
                <a:gd name="T37" fmla="*/ 2147483647 h 42"/>
                <a:gd name="T38" fmla="*/ 2147483647 w 74"/>
                <a:gd name="T39" fmla="*/ 2147483647 h 42"/>
                <a:gd name="T40" fmla="*/ 2147483647 w 74"/>
                <a:gd name="T41" fmla="*/ 2147483647 h 42"/>
                <a:gd name="T42" fmla="*/ 2147483647 w 74"/>
                <a:gd name="T43" fmla="*/ 2147483647 h 42"/>
                <a:gd name="T44" fmla="*/ 2147483647 w 74"/>
                <a:gd name="T45" fmla="*/ 2147483647 h 42"/>
                <a:gd name="T46" fmla="*/ 2147483647 w 74"/>
                <a:gd name="T47" fmla="*/ 2147483647 h 4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4"/>
                <a:gd name="T73" fmla="*/ 0 h 42"/>
                <a:gd name="T74" fmla="*/ 74 w 74"/>
                <a:gd name="T75" fmla="*/ 42 h 42"/>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4" h="42">
                  <a:moveTo>
                    <a:pt x="71" y="8"/>
                  </a:moveTo>
                  <a:cubicBezTo>
                    <a:pt x="70" y="8"/>
                    <a:pt x="69" y="7"/>
                    <a:pt x="68" y="7"/>
                  </a:cubicBezTo>
                  <a:cubicBezTo>
                    <a:pt x="65" y="6"/>
                    <a:pt x="62" y="5"/>
                    <a:pt x="61" y="4"/>
                  </a:cubicBezTo>
                  <a:cubicBezTo>
                    <a:pt x="59" y="2"/>
                    <a:pt x="52" y="1"/>
                    <a:pt x="51" y="1"/>
                  </a:cubicBezTo>
                  <a:cubicBezTo>
                    <a:pt x="50" y="0"/>
                    <a:pt x="43" y="7"/>
                    <a:pt x="40" y="7"/>
                  </a:cubicBezTo>
                  <a:cubicBezTo>
                    <a:pt x="38" y="7"/>
                    <a:pt x="28" y="9"/>
                    <a:pt x="28" y="11"/>
                  </a:cubicBezTo>
                  <a:cubicBezTo>
                    <a:pt x="28" y="14"/>
                    <a:pt x="16" y="14"/>
                    <a:pt x="13" y="11"/>
                  </a:cubicBezTo>
                  <a:cubicBezTo>
                    <a:pt x="13" y="11"/>
                    <a:pt x="12" y="10"/>
                    <a:pt x="12" y="9"/>
                  </a:cubicBezTo>
                  <a:cubicBezTo>
                    <a:pt x="11" y="10"/>
                    <a:pt x="10" y="11"/>
                    <a:pt x="10" y="12"/>
                  </a:cubicBezTo>
                  <a:cubicBezTo>
                    <a:pt x="10" y="16"/>
                    <a:pt x="7" y="16"/>
                    <a:pt x="5" y="15"/>
                  </a:cubicBezTo>
                  <a:cubicBezTo>
                    <a:pt x="3" y="15"/>
                    <a:pt x="5" y="18"/>
                    <a:pt x="4" y="20"/>
                  </a:cubicBezTo>
                  <a:cubicBezTo>
                    <a:pt x="2" y="21"/>
                    <a:pt x="4" y="24"/>
                    <a:pt x="2" y="25"/>
                  </a:cubicBezTo>
                  <a:cubicBezTo>
                    <a:pt x="1" y="25"/>
                    <a:pt x="0" y="26"/>
                    <a:pt x="0" y="27"/>
                  </a:cubicBezTo>
                  <a:cubicBezTo>
                    <a:pt x="1" y="28"/>
                    <a:pt x="3" y="32"/>
                    <a:pt x="3" y="32"/>
                  </a:cubicBezTo>
                  <a:cubicBezTo>
                    <a:pt x="3" y="32"/>
                    <a:pt x="3" y="32"/>
                    <a:pt x="3" y="32"/>
                  </a:cubicBezTo>
                  <a:cubicBezTo>
                    <a:pt x="5" y="33"/>
                    <a:pt x="10" y="37"/>
                    <a:pt x="12" y="39"/>
                  </a:cubicBezTo>
                  <a:cubicBezTo>
                    <a:pt x="14" y="42"/>
                    <a:pt x="21" y="42"/>
                    <a:pt x="24" y="41"/>
                  </a:cubicBezTo>
                  <a:cubicBezTo>
                    <a:pt x="26" y="41"/>
                    <a:pt x="39" y="37"/>
                    <a:pt x="39" y="37"/>
                  </a:cubicBezTo>
                  <a:cubicBezTo>
                    <a:pt x="39" y="37"/>
                    <a:pt x="42" y="38"/>
                    <a:pt x="44" y="38"/>
                  </a:cubicBezTo>
                  <a:cubicBezTo>
                    <a:pt x="44" y="38"/>
                    <a:pt x="46" y="38"/>
                    <a:pt x="47" y="39"/>
                  </a:cubicBezTo>
                  <a:cubicBezTo>
                    <a:pt x="48" y="38"/>
                    <a:pt x="51" y="37"/>
                    <a:pt x="54" y="34"/>
                  </a:cubicBezTo>
                  <a:cubicBezTo>
                    <a:pt x="57" y="30"/>
                    <a:pt x="63" y="18"/>
                    <a:pt x="64" y="17"/>
                  </a:cubicBezTo>
                  <a:cubicBezTo>
                    <a:pt x="66" y="16"/>
                    <a:pt x="70" y="14"/>
                    <a:pt x="72" y="12"/>
                  </a:cubicBezTo>
                  <a:cubicBezTo>
                    <a:pt x="74" y="11"/>
                    <a:pt x="73" y="9"/>
                    <a:pt x="71" y="8"/>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90" name="Freeform 72"/>
            <p:cNvSpPr>
              <a:spLocks noChangeArrowheads="1"/>
            </p:cNvSpPr>
            <p:nvPr/>
          </p:nvSpPr>
          <p:spPr bwMode="auto">
            <a:xfrm>
              <a:off x="3911600" y="1252537"/>
              <a:ext cx="134938" cy="69850"/>
            </a:xfrm>
            <a:custGeom>
              <a:avLst/>
              <a:gdLst>
                <a:gd name="T0" fmla="*/ 2147483647 w 71"/>
                <a:gd name="T1" fmla="*/ 2147483647 h 36"/>
                <a:gd name="T2" fmla="*/ 2147483647 w 71"/>
                <a:gd name="T3" fmla="*/ 2147483647 h 36"/>
                <a:gd name="T4" fmla="*/ 2147483647 w 71"/>
                <a:gd name="T5" fmla="*/ 2147483647 h 36"/>
                <a:gd name="T6" fmla="*/ 2147483647 w 71"/>
                <a:gd name="T7" fmla="*/ 2147483647 h 36"/>
                <a:gd name="T8" fmla="*/ 2147483647 w 71"/>
                <a:gd name="T9" fmla="*/ 2147483647 h 36"/>
                <a:gd name="T10" fmla="*/ 2147483647 w 71"/>
                <a:gd name="T11" fmla="*/ 2147483647 h 36"/>
                <a:gd name="T12" fmla="*/ 2147483647 w 71"/>
                <a:gd name="T13" fmla="*/ 0 h 36"/>
                <a:gd name="T14" fmla="*/ 2147483647 w 71"/>
                <a:gd name="T15" fmla="*/ 2147483647 h 36"/>
                <a:gd name="T16" fmla="*/ 2147483647 w 71"/>
                <a:gd name="T17" fmla="*/ 2147483647 h 36"/>
                <a:gd name="T18" fmla="*/ 2147483647 w 71"/>
                <a:gd name="T19" fmla="*/ 2147483647 h 36"/>
                <a:gd name="T20" fmla="*/ 2147483647 w 71"/>
                <a:gd name="T21" fmla="*/ 2147483647 h 36"/>
                <a:gd name="T22" fmla="*/ 2147483647 w 71"/>
                <a:gd name="T23" fmla="*/ 2147483647 h 36"/>
                <a:gd name="T24" fmla="*/ 2147483647 w 71"/>
                <a:gd name="T25" fmla="*/ 2147483647 h 36"/>
                <a:gd name="T26" fmla="*/ 2147483647 w 71"/>
                <a:gd name="T27" fmla="*/ 2147483647 h 36"/>
                <a:gd name="T28" fmla="*/ 2147483647 w 71"/>
                <a:gd name="T29" fmla="*/ 2147483647 h 36"/>
                <a:gd name="T30" fmla="*/ 2147483647 w 71"/>
                <a:gd name="T31" fmla="*/ 2147483647 h 36"/>
                <a:gd name="T32" fmla="*/ 2147483647 w 71"/>
                <a:gd name="T33" fmla="*/ 2147483647 h 36"/>
                <a:gd name="T34" fmla="*/ 2147483647 w 71"/>
                <a:gd name="T35" fmla="*/ 2147483647 h 36"/>
                <a:gd name="T36" fmla="*/ 2147483647 w 71"/>
                <a:gd name="T37" fmla="*/ 2147483647 h 36"/>
                <a:gd name="T38" fmla="*/ 2147483647 w 71"/>
                <a:gd name="T39" fmla="*/ 2147483647 h 36"/>
                <a:gd name="T40" fmla="*/ 2147483647 w 71"/>
                <a:gd name="T41" fmla="*/ 2147483647 h 36"/>
                <a:gd name="T42" fmla="*/ 2147483647 w 71"/>
                <a:gd name="T43" fmla="*/ 2147483647 h 36"/>
                <a:gd name="T44" fmla="*/ 2147483647 w 71"/>
                <a:gd name="T45" fmla="*/ 2147483647 h 36"/>
                <a:gd name="T46" fmla="*/ 2147483647 w 71"/>
                <a:gd name="T47" fmla="*/ 2147483647 h 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71"/>
                <a:gd name="T73" fmla="*/ 0 h 36"/>
                <a:gd name="T74" fmla="*/ 71 w 71"/>
                <a:gd name="T75" fmla="*/ 36 h 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71" h="36">
                  <a:moveTo>
                    <a:pt x="68" y="17"/>
                  </a:moveTo>
                  <a:cubicBezTo>
                    <a:pt x="66" y="15"/>
                    <a:pt x="61" y="16"/>
                    <a:pt x="60" y="15"/>
                  </a:cubicBezTo>
                  <a:cubicBezTo>
                    <a:pt x="60" y="13"/>
                    <a:pt x="59" y="11"/>
                    <a:pt x="57" y="11"/>
                  </a:cubicBezTo>
                  <a:cubicBezTo>
                    <a:pt x="55" y="11"/>
                    <a:pt x="52" y="9"/>
                    <a:pt x="51" y="12"/>
                  </a:cubicBezTo>
                  <a:cubicBezTo>
                    <a:pt x="50" y="14"/>
                    <a:pt x="45" y="11"/>
                    <a:pt x="45" y="9"/>
                  </a:cubicBezTo>
                  <a:cubicBezTo>
                    <a:pt x="45" y="7"/>
                    <a:pt x="43" y="6"/>
                    <a:pt x="37" y="4"/>
                  </a:cubicBezTo>
                  <a:cubicBezTo>
                    <a:pt x="35" y="3"/>
                    <a:pt x="33" y="2"/>
                    <a:pt x="31" y="0"/>
                  </a:cubicBezTo>
                  <a:cubicBezTo>
                    <a:pt x="31" y="1"/>
                    <a:pt x="31" y="1"/>
                    <a:pt x="30" y="1"/>
                  </a:cubicBezTo>
                  <a:cubicBezTo>
                    <a:pt x="29" y="3"/>
                    <a:pt x="26" y="0"/>
                    <a:pt x="24" y="2"/>
                  </a:cubicBezTo>
                  <a:cubicBezTo>
                    <a:pt x="23" y="3"/>
                    <a:pt x="18" y="3"/>
                    <a:pt x="15" y="6"/>
                  </a:cubicBezTo>
                  <a:cubicBezTo>
                    <a:pt x="12" y="8"/>
                    <a:pt x="7" y="10"/>
                    <a:pt x="3" y="10"/>
                  </a:cubicBezTo>
                  <a:cubicBezTo>
                    <a:pt x="0" y="11"/>
                    <a:pt x="3" y="14"/>
                    <a:pt x="4" y="16"/>
                  </a:cubicBezTo>
                  <a:cubicBezTo>
                    <a:pt x="5" y="19"/>
                    <a:pt x="5" y="24"/>
                    <a:pt x="8" y="26"/>
                  </a:cubicBezTo>
                  <a:cubicBezTo>
                    <a:pt x="10" y="28"/>
                    <a:pt x="19" y="33"/>
                    <a:pt x="20" y="35"/>
                  </a:cubicBezTo>
                  <a:cubicBezTo>
                    <a:pt x="20" y="35"/>
                    <a:pt x="20" y="35"/>
                    <a:pt x="19" y="35"/>
                  </a:cubicBezTo>
                  <a:cubicBezTo>
                    <a:pt x="23" y="36"/>
                    <a:pt x="28" y="36"/>
                    <a:pt x="29" y="35"/>
                  </a:cubicBezTo>
                  <a:cubicBezTo>
                    <a:pt x="30" y="33"/>
                    <a:pt x="31" y="30"/>
                    <a:pt x="31" y="30"/>
                  </a:cubicBezTo>
                  <a:cubicBezTo>
                    <a:pt x="31" y="30"/>
                    <a:pt x="39" y="30"/>
                    <a:pt x="42" y="33"/>
                  </a:cubicBezTo>
                  <a:cubicBezTo>
                    <a:pt x="45" y="36"/>
                    <a:pt x="50" y="34"/>
                    <a:pt x="50" y="34"/>
                  </a:cubicBezTo>
                  <a:cubicBezTo>
                    <a:pt x="50" y="34"/>
                    <a:pt x="50" y="35"/>
                    <a:pt x="51" y="36"/>
                  </a:cubicBezTo>
                  <a:cubicBezTo>
                    <a:pt x="52" y="34"/>
                    <a:pt x="53" y="33"/>
                    <a:pt x="54" y="33"/>
                  </a:cubicBezTo>
                  <a:cubicBezTo>
                    <a:pt x="57" y="32"/>
                    <a:pt x="62" y="32"/>
                    <a:pt x="65" y="27"/>
                  </a:cubicBezTo>
                  <a:cubicBezTo>
                    <a:pt x="66" y="25"/>
                    <a:pt x="69" y="23"/>
                    <a:pt x="71" y="22"/>
                  </a:cubicBezTo>
                  <a:cubicBezTo>
                    <a:pt x="70" y="20"/>
                    <a:pt x="69" y="17"/>
                    <a:pt x="68" y="17"/>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91" name="Freeform 73"/>
            <p:cNvSpPr>
              <a:spLocks noChangeArrowheads="1"/>
            </p:cNvSpPr>
            <p:nvPr/>
          </p:nvSpPr>
          <p:spPr bwMode="auto">
            <a:xfrm>
              <a:off x="4008438" y="1293812"/>
              <a:ext cx="120650" cy="50800"/>
            </a:xfrm>
            <a:custGeom>
              <a:avLst/>
              <a:gdLst>
                <a:gd name="T0" fmla="*/ 2147483647 w 63"/>
                <a:gd name="T1" fmla="*/ 2147483647 h 27"/>
                <a:gd name="T2" fmla="*/ 2147483647 w 63"/>
                <a:gd name="T3" fmla="*/ 2147483647 h 27"/>
                <a:gd name="T4" fmla="*/ 2147483647 w 63"/>
                <a:gd name="T5" fmla="*/ 2147483647 h 27"/>
                <a:gd name="T6" fmla="*/ 2147483647 w 63"/>
                <a:gd name="T7" fmla="*/ 2147483647 h 27"/>
                <a:gd name="T8" fmla="*/ 2147483647 w 63"/>
                <a:gd name="T9" fmla="*/ 2147483647 h 27"/>
                <a:gd name="T10" fmla="*/ 2147483647 w 63"/>
                <a:gd name="T11" fmla="*/ 2147483647 h 27"/>
                <a:gd name="T12" fmla="*/ 2147483647 w 63"/>
                <a:gd name="T13" fmla="*/ 2147483647 h 27"/>
                <a:gd name="T14" fmla="*/ 0 w 63"/>
                <a:gd name="T15" fmla="*/ 2147483647 h 27"/>
                <a:gd name="T16" fmla="*/ 2147483647 w 63"/>
                <a:gd name="T17" fmla="*/ 2147483647 h 27"/>
                <a:gd name="T18" fmla="*/ 2147483647 w 63"/>
                <a:gd name="T19" fmla="*/ 2147483647 h 27"/>
                <a:gd name="T20" fmla="*/ 2147483647 w 63"/>
                <a:gd name="T21" fmla="*/ 2147483647 h 27"/>
                <a:gd name="T22" fmla="*/ 2147483647 w 63"/>
                <a:gd name="T23" fmla="*/ 2147483647 h 27"/>
                <a:gd name="T24" fmla="*/ 2147483647 w 63"/>
                <a:gd name="T25" fmla="*/ 2147483647 h 27"/>
                <a:gd name="T26" fmla="*/ 2147483647 w 63"/>
                <a:gd name="T27" fmla="*/ 2147483647 h 27"/>
                <a:gd name="T28" fmla="*/ 2147483647 w 63"/>
                <a:gd name="T29" fmla="*/ 2147483647 h 27"/>
                <a:gd name="T30" fmla="*/ 2147483647 w 63"/>
                <a:gd name="T31" fmla="*/ 2147483647 h 27"/>
                <a:gd name="T32" fmla="*/ 2147483647 w 63"/>
                <a:gd name="T33" fmla="*/ 2147483647 h 27"/>
                <a:gd name="T34" fmla="*/ 2147483647 w 63"/>
                <a:gd name="T35" fmla="*/ 2147483647 h 27"/>
                <a:gd name="T36" fmla="*/ 2147483647 w 63"/>
                <a:gd name="T37" fmla="*/ 2147483647 h 2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63"/>
                <a:gd name="T58" fmla="*/ 0 h 27"/>
                <a:gd name="T59" fmla="*/ 63 w 63"/>
                <a:gd name="T60" fmla="*/ 27 h 2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63" h="27">
                  <a:moveTo>
                    <a:pt x="47" y="3"/>
                  </a:moveTo>
                  <a:cubicBezTo>
                    <a:pt x="43" y="4"/>
                    <a:pt x="41" y="1"/>
                    <a:pt x="38" y="3"/>
                  </a:cubicBezTo>
                  <a:cubicBezTo>
                    <a:pt x="35" y="4"/>
                    <a:pt x="30" y="3"/>
                    <a:pt x="29" y="1"/>
                  </a:cubicBezTo>
                  <a:cubicBezTo>
                    <a:pt x="27" y="0"/>
                    <a:pt x="24" y="4"/>
                    <a:pt x="22" y="2"/>
                  </a:cubicBezTo>
                  <a:cubicBezTo>
                    <a:pt x="21" y="2"/>
                    <a:pt x="21" y="1"/>
                    <a:pt x="20" y="1"/>
                  </a:cubicBezTo>
                  <a:cubicBezTo>
                    <a:pt x="18" y="2"/>
                    <a:pt x="15" y="4"/>
                    <a:pt x="14" y="6"/>
                  </a:cubicBezTo>
                  <a:cubicBezTo>
                    <a:pt x="11" y="11"/>
                    <a:pt x="6" y="11"/>
                    <a:pt x="3" y="12"/>
                  </a:cubicBezTo>
                  <a:cubicBezTo>
                    <a:pt x="2" y="12"/>
                    <a:pt x="1" y="13"/>
                    <a:pt x="0" y="15"/>
                  </a:cubicBezTo>
                  <a:cubicBezTo>
                    <a:pt x="1" y="18"/>
                    <a:pt x="3" y="22"/>
                    <a:pt x="5" y="24"/>
                  </a:cubicBezTo>
                  <a:cubicBezTo>
                    <a:pt x="8" y="27"/>
                    <a:pt x="20" y="27"/>
                    <a:pt x="20" y="24"/>
                  </a:cubicBezTo>
                  <a:cubicBezTo>
                    <a:pt x="20" y="22"/>
                    <a:pt x="30" y="20"/>
                    <a:pt x="32" y="20"/>
                  </a:cubicBezTo>
                  <a:cubicBezTo>
                    <a:pt x="35" y="20"/>
                    <a:pt x="42" y="13"/>
                    <a:pt x="43" y="14"/>
                  </a:cubicBezTo>
                  <a:cubicBezTo>
                    <a:pt x="44" y="14"/>
                    <a:pt x="51" y="15"/>
                    <a:pt x="53" y="17"/>
                  </a:cubicBezTo>
                  <a:cubicBezTo>
                    <a:pt x="54" y="18"/>
                    <a:pt x="57" y="19"/>
                    <a:pt x="60" y="20"/>
                  </a:cubicBezTo>
                  <a:cubicBezTo>
                    <a:pt x="59" y="18"/>
                    <a:pt x="58" y="17"/>
                    <a:pt x="58" y="16"/>
                  </a:cubicBezTo>
                  <a:cubicBezTo>
                    <a:pt x="58" y="14"/>
                    <a:pt x="62" y="9"/>
                    <a:pt x="63" y="8"/>
                  </a:cubicBezTo>
                  <a:cubicBezTo>
                    <a:pt x="63" y="7"/>
                    <a:pt x="63" y="7"/>
                    <a:pt x="63" y="7"/>
                  </a:cubicBezTo>
                  <a:cubicBezTo>
                    <a:pt x="60" y="7"/>
                    <a:pt x="57" y="6"/>
                    <a:pt x="56" y="6"/>
                  </a:cubicBezTo>
                  <a:cubicBezTo>
                    <a:pt x="55" y="4"/>
                    <a:pt x="51" y="3"/>
                    <a:pt x="47" y="3"/>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92" name="Freeform 74"/>
            <p:cNvSpPr>
              <a:spLocks noChangeArrowheads="1"/>
            </p:cNvSpPr>
            <p:nvPr/>
          </p:nvSpPr>
          <p:spPr bwMode="auto">
            <a:xfrm>
              <a:off x="3436938" y="1495425"/>
              <a:ext cx="80963" cy="133350"/>
            </a:xfrm>
            <a:custGeom>
              <a:avLst/>
              <a:gdLst>
                <a:gd name="T0" fmla="*/ 2147483647 w 42"/>
                <a:gd name="T1" fmla="*/ 2147483647 h 70"/>
                <a:gd name="T2" fmla="*/ 2147483647 w 42"/>
                <a:gd name="T3" fmla="*/ 2147483647 h 70"/>
                <a:gd name="T4" fmla="*/ 2147483647 w 42"/>
                <a:gd name="T5" fmla="*/ 2147483647 h 70"/>
                <a:gd name="T6" fmla="*/ 2147483647 w 42"/>
                <a:gd name="T7" fmla="*/ 2147483647 h 70"/>
                <a:gd name="T8" fmla="*/ 2147483647 w 42"/>
                <a:gd name="T9" fmla="*/ 2147483647 h 70"/>
                <a:gd name="T10" fmla="*/ 2147483647 w 42"/>
                <a:gd name="T11" fmla="*/ 2147483647 h 70"/>
                <a:gd name="T12" fmla="*/ 2147483647 w 42"/>
                <a:gd name="T13" fmla="*/ 2147483647 h 70"/>
                <a:gd name="T14" fmla="*/ 2147483647 w 42"/>
                <a:gd name="T15" fmla="*/ 2147483647 h 70"/>
                <a:gd name="T16" fmla="*/ 2147483647 w 42"/>
                <a:gd name="T17" fmla="*/ 2147483647 h 70"/>
                <a:gd name="T18" fmla="*/ 2147483647 w 42"/>
                <a:gd name="T19" fmla="*/ 2147483647 h 70"/>
                <a:gd name="T20" fmla="*/ 2147483647 w 42"/>
                <a:gd name="T21" fmla="*/ 2147483647 h 70"/>
                <a:gd name="T22" fmla="*/ 2147483647 w 42"/>
                <a:gd name="T23" fmla="*/ 2147483647 h 70"/>
                <a:gd name="T24" fmla="*/ 2147483647 w 42"/>
                <a:gd name="T25" fmla="*/ 2147483647 h 70"/>
                <a:gd name="T26" fmla="*/ 2147483647 w 42"/>
                <a:gd name="T27" fmla="*/ 2147483647 h 70"/>
                <a:gd name="T28" fmla="*/ 2147483647 w 42"/>
                <a:gd name="T29" fmla="*/ 2147483647 h 70"/>
                <a:gd name="T30" fmla="*/ 2147483647 w 42"/>
                <a:gd name="T31" fmla="*/ 2147483647 h 70"/>
                <a:gd name="T32" fmla="*/ 2147483647 w 42"/>
                <a:gd name="T33" fmla="*/ 2147483647 h 70"/>
                <a:gd name="T34" fmla="*/ 2147483647 w 42"/>
                <a:gd name="T35" fmla="*/ 2147483647 h 70"/>
                <a:gd name="T36" fmla="*/ 2147483647 w 42"/>
                <a:gd name="T37" fmla="*/ 2147483647 h 70"/>
                <a:gd name="T38" fmla="*/ 2147483647 w 42"/>
                <a:gd name="T39" fmla="*/ 2147483647 h 70"/>
                <a:gd name="T40" fmla="*/ 2147483647 w 42"/>
                <a:gd name="T41" fmla="*/ 2147483647 h 70"/>
                <a:gd name="T42" fmla="*/ 2147483647 w 42"/>
                <a:gd name="T43" fmla="*/ 2147483647 h 7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2"/>
                <a:gd name="T67" fmla="*/ 0 h 70"/>
                <a:gd name="T68" fmla="*/ 42 w 42"/>
                <a:gd name="T69" fmla="*/ 70 h 70"/>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2" h="70">
                  <a:moveTo>
                    <a:pt x="30" y="57"/>
                  </a:moveTo>
                  <a:cubicBezTo>
                    <a:pt x="35" y="56"/>
                    <a:pt x="29" y="53"/>
                    <a:pt x="28" y="52"/>
                  </a:cubicBezTo>
                  <a:cubicBezTo>
                    <a:pt x="27" y="50"/>
                    <a:pt x="28" y="45"/>
                    <a:pt x="31" y="45"/>
                  </a:cubicBezTo>
                  <a:cubicBezTo>
                    <a:pt x="33" y="45"/>
                    <a:pt x="31" y="43"/>
                    <a:pt x="27" y="39"/>
                  </a:cubicBezTo>
                  <a:cubicBezTo>
                    <a:pt x="24" y="36"/>
                    <a:pt x="27" y="35"/>
                    <a:pt x="30" y="35"/>
                  </a:cubicBezTo>
                  <a:cubicBezTo>
                    <a:pt x="33" y="35"/>
                    <a:pt x="29" y="30"/>
                    <a:pt x="32" y="27"/>
                  </a:cubicBezTo>
                  <a:cubicBezTo>
                    <a:pt x="35" y="24"/>
                    <a:pt x="31" y="19"/>
                    <a:pt x="31" y="17"/>
                  </a:cubicBezTo>
                  <a:cubicBezTo>
                    <a:pt x="31" y="14"/>
                    <a:pt x="35" y="13"/>
                    <a:pt x="39" y="10"/>
                  </a:cubicBezTo>
                  <a:cubicBezTo>
                    <a:pt x="42" y="7"/>
                    <a:pt x="36" y="8"/>
                    <a:pt x="36" y="6"/>
                  </a:cubicBezTo>
                  <a:cubicBezTo>
                    <a:pt x="36" y="3"/>
                    <a:pt x="32" y="2"/>
                    <a:pt x="29" y="4"/>
                  </a:cubicBezTo>
                  <a:cubicBezTo>
                    <a:pt x="26" y="6"/>
                    <a:pt x="27" y="4"/>
                    <a:pt x="25" y="4"/>
                  </a:cubicBezTo>
                  <a:cubicBezTo>
                    <a:pt x="22" y="4"/>
                    <a:pt x="18" y="5"/>
                    <a:pt x="18" y="3"/>
                  </a:cubicBezTo>
                  <a:cubicBezTo>
                    <a:pt x="18" y="0"/>
                    <a:pt x="16" y="0"/>
                    <a:pt x="14" y="2"/>
                  </a:cubicBezTo>
                  <a:cubicBezTo>
                    <a:pt x="13" y="3"/>
                    <a:pt x="12" y="4"/>
                    <a:pt x="11" y="4"/>
                  </a:cubicBezTo>
                  <a:cubicBezTo>
                    <a:pt x="10" y="7"/>
                    <a:pt x="10" y="10"/>
                    <a:pt x="11" y="11"/>
                  </a:cubicBezTo>
                  <a:cubicBezTo>
                    <a:pt x="13" y="15"/>
                    <a:pt x="8" y="33"/>
                    <a:pt x="4" y="38"/>
                  </a:cubicBezTo>
                  <a:cubicBezTo>
                    <a:pt x="0" y="43"/>
                    <a:pt x="4" y="45"/>
                    <a:pt x="8" y="48"/>
                  </a:cubicBezTo>
                  <a:cubicBezTo>
                    <a:pt x="13" y="52"/>
                    <a:pt x="10" y="64"/>
                    <a:pt x="10" y="67"/>
                  </a:cubicBezTo>
                  <a:cubicBezTo>
                    <a:pt x="10" y="70"/>
                    <a:pt x="14" y="70"/>
                    <a:pt x="18" y="70"/>
                  </a:cubicBezTo>
                  <a:cubicBezTo>
                    <a:pt x="21" y="70"/>
                    <a:pt x="24" y="68"/>
                    <a:pt x="27" y="68"/>
                  </a:cubicBezTo>
                  <a:cubicBezTo>
                    <a:pt x="26" y="66"/>
                    <a:pt x="26" y="65"/>
                    <a:pt x="26" y="64"/>
                  </a:cubicBezTo>
                  <a:cubicBezTo>
                    <a:pt x="26" y="62"/>
                    <a:pt x="26" y="58"/>
                    <a:pt x="30" y="57"/>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93" name="Freeform 75"/>
            <p:cNvSpPr>
              <a:spLocks noChangeArrowheads="1"/>
            </p:cNvSpPr>
            <p:nvPr/>
          </p:nvSpPr>
          <p:spPr bwMode="auto">
            <a:xfrm>
              <a:off x="3716338" y="1182687"/>
              <a:ext cx="88900" cy="76200"/>
            </a:xfrm>
            <a:custGeom>
              <a:avLst/>
              <a:gdLst>
                <a:gd name="T0" fmla="*/ 2147483647 w 47"/>
                <a:gd name="T1" fmla="*/ 2147483647 h 40"/>
                <a:gd name="T2" fmla="*/ 2147483647 w 47"/>
                <a:gd name="T3" fmla="*/ 2147483647 h 40"/>
                <a:gd name="T4" fmla="*/ 2147483647 w 47"/>
                <a:gd name="T5" fmla="*/ 2147483647 h 40"/>
                <a:gd name="T6" fmla="*/ 2147483647 w 47"/>
                <a:gd name="T7" fmla="*/ 2147483647 h 40"/>
                <a:gd name="T8" fmla="*/ 2147483647 w 47"/>
                <a:gd name="T9" fmla="*/ 2147483647 h 40"/>
                <a:gd name="T10" fmla="*/ 2147483647 w 47"/>
                <a:gd name="T11" fmla="*/ 2147483647 h 40"/>
                <a:gd name="T12" fmla="*/ 2147483647 w 47"/>
                <a:gd name="T13" fmla="*/ 2147483647 h 40"/>
                <a:gd name="T14" fmla="*/ 2147483647 w 47"/>
                <a:gd name="T15" fmla="*/ 2147483647 h 40"/>
                <a:gd name="T16" fmla="*/ 2147483647 w 47"/>
                <a:gd name="T17" fmla="*/ 2147483647 h 40"/>
                <a:gd name="T18" fmla="*/ 2147483647 w 47"/>
                <a:gd name="T19" fmla="*/ 2147483647 h 40"/>
                <a:gd name="T20" fmla="*/ 2147483647 w 47"/>
                <a:gd name="T21" fmla="*/ 2147483647 h 40"/>
                <a:gd name="T22" fmla="*/ 2147483647 w 47"/>
                <a:gd name="T23" fmla="*/ 2147483647 h 40"/>
                <a:gd name="T24" fmla="*/ 2147483647 w 47"/>
                <a:gd name="T25" fmla="*/ 2147483647 h 40"/>
                <a:gd name="T26" fmla="*/ 2147483647 w 47"/>
                <a:gd name="T27" fmla="*/ 2147483647 h 40"/>
                <a:gd name="T28" fmla="*/ 2147483647 w 47"/>
                <a:gd name="T29" fmla="*/ 2147483647 h 40"/>
                <a:gd name="T30" fmla="*/ 2147483647 w 47"/>
                <a:gd name="T31" fmla="*/ 2147483647 h 40"/>
                <a:gd name="T32" fmla="*/ 2147483647 w 47"/>
                <a:gd name="T33" fmla="*/ 2147483647 h 40"/>
                <a:gd name="T34" fmla="*/ 2147483647 w 47"/>
                <a:gd name="T35" fmla="*/ 2147483647 h 40"/>
                <a:gd name="T36" fmla="*/ 0 w 47"/>
                <a:gd name="T37" fmla="*/ 2147483647 h 40"/>
                <a:gd name="T38" fmla="*/ 2147483647 w 47"/>
                <a:gd name="T39" fmla="*/ 2147483647 h 40"/>
                <a:gd name="T40" fmla="*/ 2147483647 w 47"/>
                <a:gd name="T41" fmla="*/ 2147483647 h 4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7"/>
                <a:gd name="T64" fmla="*/ 0 h 40"/>
                <a:gd name="T65" fmla="*/ 47 w 47"/>
                <a:gd name="T66" fmla="*/ 40 h 4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7" h="40">
                  <a:moveTo>
                    <a:pt x="15" y="31"/>
                  </a:moveTo>
                  <a:cubicBezTo>
                    <a:pt x="17" y="29"/>
                    <a:pt x="21" y="30"/>
                    <a:pt x="23" y="32"/>
                  </a:cubicBezTo>
                  <a:cubicBezTo>
                    <a:pt x="25" y="34"/>
                    <a:pt x="28" y="35"/>
                    <a:pt x="31" y="38"/>
                  </a:cubicBezTo>
                  <a:cubicBezTo>
                    <a:pt x="32" y="39"/>
                    <a:pt x="33" y="40"/>
                    <a:pt x="33" y="40"/>
                  </a:cubicBezTo>
                  <a:cubicBezTo>
                    <a:pt x="34" y="38"/>
                    <a:pt x="34" y="34"/>
                    <a:pt x="35" y="32"/>
                  </a:cubicBezTo>
                  <a:cubicBezTo>
                    <a:pt x="36" y="29"/>
                    <a:pt x="34" y="26"/>
                    <a:pt x="35" y="26"/>
                  </a:cubicBezTo>
                  <a:cubicBezTo>
                    <a:pt x="37" y="26"/>
                    <a:pt x="42" y="26"/>
                    <a:pt x="42" y="23"/>
                  </a:cubicBezTo>
                  <a:cubicBezTo>
                    <a:pt x="42" y="20"/>
                    <a:pt x="43" y="21"/>
                    <a:pt x="44" y="20"/>
                  </a:cubicBezTo>
                  <a:cubicBezTo>
                    <a:pt x="45" y="18"/>
                    <a:pt x="41" y="15"/>
                    <a:pt x="40" y="14"/>
                  </a:cubicBezTo>
                  <a:cubicBezTo>
                    <a:pt x="40" y="13"/>
                    <a:pt x="43" y="12"/>
                    <a:pt x="46" y="8"/>
                  </a:cubicBezTo>
                  <a:cubicBezTo>
                    <a:pt x="47" y="7"/>
                    <a:pt x="47" y="4"/>
                    <a:pt x="46" y="1"/>
                  </a:cubicBezTo>
                  <a:cubicBezTo>
                    <a:pt x="45" y="2"/>
                    <a:pt x="44" y="3"/>
                    <a:pt x="43" y="2"/>
                  </a:cubicBezTo>
                  <a:cubicBezTo>
                    <a:pt x="40" y="0"/>
                    <a:pt x="37" y="1"/>
                    <a:pt x="32" y="2"/>
                  </a:cubicBezTo>
                  <a:cubicBezTo>
                    <a:pt x="27" y="3"/>
                    <a:pt x="25" y="8"/>
                    <a:pt x="27" y="10"/>
                  </a:cubicBezTo>
                  <a:cubicBezTo>
                    <a:pt x="29" y="12"/>
                    <a:pt x="22" y="13"/>
                    <a:pt x="22" y="10"/>
                  </a:cubicBezTo>
                  <a:cubicBezTo>
                    <a:pt x="21" y="8"/>
                    <a:pt x="16" y="9"/>
                    <a:pt x="16" y="13"/>
                  </a:cubicBezTo>
                  <a:cubicBezTo>
                    <a:pt x="17" y="16"/>
                    <a:pt x="11" y="18"/>
                    <a:pt x="11" y="22"/>
                  </a:cubicBezTo>
                  <a:cubicBezTo>
                    <a:pt x="12" y="26"/>
                    <a:pt x="6" y="30"/>
                    <a:pt x="2" y="33"/>
                  </a:cubicBezTo>
                  <a:cubicBezTo>
                    <a:pt x="2" y="33"/>
                    <a:pt x="1" y="33"/>
                    <a:pt x="0" y="34"/>
                  </a:cubicBezTo>
                  <a:cubicBezTo>
                    <a:pt x="2" y="34"/>
                    <a:pt x="4" y="35"/>
                    <a:pt x="4" y="35"/>
                  </a:cubicBezTo>
                  <a:cubicBezTo>
                    <a:pt x="8" y="35"/>
                    <a:pt x="13" y="33"/>
                    <a:pt x="15" y="31"/>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94" name="Freeform 76"/>
            <p:cNvSpPr>
              <a:spLocks noChangeArrowheads="1"/>
            </p:cNvSpPr>
            <p:nvPr/>
          </p:nvSpPr>
          <p:spPr bwMode="auto">
            <a:xfrm>
              <a:off x="3773488" y="1279525"/>
              <a:ext cx="15875" cy="19050"/>
            </a:xfrm>
            <a:custGeom>
              <a:avLst/>
              <a:gdLst>
                <a:gd name="T0" fmla="*/ 2147483647 w 8"/>
                <a:gd name="T1" fmla="*/ 0 h 10"/>
                <a:gd name="T2" fmla="*/ 0 w 8"/>
                <a:gd name="T3" fmla="*/ 2147483647 h 10"/>
                <a:gd name="T4" fmla="*/ 2147483647 w 8"/>
                <a:gd name="T5" fmla="*/ 2147483647 h 10"/>
                <a:gd name="T6" fmla="*/ 2147483647 w 8"/>
                <a:gd name="T7" fmla="*/ 2147483647 h 10"/>
                <a:gd name="T8" fmla="*/ 2147483647 w 8"/>
                <a:gd name="T9" fmla="*/ 0 h 10"/>
                <a:gd name="T10" fmla="*/ 0 60000 65536"/>
                <a:gd name="T11" fmla="*/ 0 60000 65536"/>
                <a:gd name="T12" fmla="*/ 0 60000 65536"/>
                <a:gd name="T13" fmla="*/ 0 60000 65536"/>
                <a:gd name="T14" fmla="*/ 0 60000 65536"/>
                <a:gd name="T15" fmla="*/ 0 w 8"/>
                <a:gd name="T16" fmla="*/ 0 h 10"/>
                <a:gd name="T17" fmla="*/ 8 w 8"/>
                <a:gd name="T18" fmla="*/ 10 h 10"/>
              </a:gdLst>
              <a:ahLst/>
              <a:cxnLst>
                <a:cxn ang="T10">
                  <a:pos x="T0" y="T1"/>
                </a:cxn>
                <a:cxn ang="T11">
                  <a:pos x="T2" y="T3"/>
                </a:cxn>
                <a:cxn ang="T12">
                  <a:pos x="T4" y="T5"/>
                </a:cxn>
                <a:cxn ang="T13">
                  <a:pos x="T6" y="T7"/>
                </a:cxn>
                <a:cxn ang="T14">
                  <a:pos x="T8" y="T9"/>
                </a:cxn>
              </a:cxnLst>
              <a:rect l="T15" t="T16" r="T17" b="T18"/>
              <a:pathLst>
                <a:path w="8" h="10">
                  <a:moveTo>
                    <a:pt x="4" y="0"/>
                  </a:moveTo>
                  <a:cubicBezTo>
                    <a:pt x="2" y="1"/>
                    <a:pt x="0" y="4"/>
                    <a:pt x="0" y="9"/>
                  </a:cubicBezTo>
                  <a:cubicBezTo>
                    <a:pt x="2" y="9"/>
                    <a:pt x="5" y="10"/>
                    <a:pt x="8" y="10"/>
                  </a:cubicBezTo>
                  <a:cubicBezTo>
                    <a:pt x="7" y="4"/>
                    <a:pt x="5" y="2"/>
                    <a:pt x="4" y="1"/>
                  </a:cubicBezTo>
                  <a:cubicBezTo>
                    <a:pt x="4" y="0"/>
                    <a:pt x="4" y="0"/>
                    <a:pt x="4" y="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95" name="Freeform 77"/>
            <p:cNvSpPr>
              <a:spLocks noChangeArrowheads="1"/>
            </p:cNvSpPr>
            <p:nvPr/>
          </p:nvSpPr>
          <p:spPr bwMode="auto">
            <a:xfrm>
              <a:off x="3702050" y="1238250"/>
              <a:ext cx="84138" cy="60325"/>
            </a:xfrm>
            <a:custGeom>
              <a:avLst/>
              <a:gdLst>
                <a:gd name="T0" fmla="*/ 2147483647 w 44"/>
                <a:gd name="T1" fmla="*/ 2147483647 h 32"/>
                <a:gd name="T2" fmla="*/ 2147483647 w 44"/>
                <a:gd name="T3" fmla="*/ 2147483647 h 32"/>
                <a:gd name="T4" fmla="*/ 2147483647 w 44"/>
                <a:gd name="T5" fmla="*/ 2147483647 h 32"/>
                <a:gd name="T6" fmla="*/ 2147483647 w 44"/>
                <a:gd name="T7" fmla="*/ 2147483647 h 32"/>
                <a:gd name="T8" fmla="*/ 2147483647 w 44"/>
                <a:gd name="T9" fmla="*/ 2147483647 h 32"/>
                <a:gd name="T10" fmla="*/ 2147483647 w 44"/>
                <a:gd name="T11" fmla="*/ 2147483647 h 32"/>
                <a:gd name="T12" fmla="*/ 2147483647 w 44"/>
                <a:gd name="T13" fmla="*/ 2147483647 h 32"/>
                <a:gd name="T14" fmla="*/ 2147483647 w 44"/>
                <a:gd name="T15" fmla="*/ 2147483647 h 32"/>
                <a:gd name="T16" fmla="*/ 2147483647 w 44"/>
                <a:gd name="T17" fmla="*/ 2147483647 h 32"/>
                <a:gd name="T18" fmla="*/ 2147483647 w 44"/>
                <a:gd name="T19" fmla="*/ 2147483647 h 32"/>
                <a:gd name="T20" fmla="*/ 2147483647 w 44"/>
                <a:gd name="T21" fmla="*/ 2147483647 h 32"/>
                <a:gd name="T22" fmla="*/ 2147483647 w 44"/>
                <a:gd name="T23" fmla="*/ 2147483647 h 32"/>
                <a:gd name="T24" fmla="*/ 2147483647 w 44"/>
                <a:gd name="T25" fmla="*/ 2147483647 h 32"/>
                <a:gd name="T26" fmla="*/ 2147483647 w 44"/>
                <a:gd name="T27" fmla="*/ 2147483647 h 32"/>
                <a:gd name="T28" fmla="*/ 2147483647 w 44"/>
                <a:gd name="T29" fmla="*/ 2147483647 h 32"/>
                <a:gd name="T30" fmla="*/ 2147483647 w 44"/>
                <a:gd name="T31" fmla="*/ 2147483647 h 32"/>
                <a:gd name="T32" fmla="*/ 2147483647 w 44"/>
                <a:gd name="T33" fmla="*/ 2147483647 h 32"/>
                <a:gd name="T34" fmla="*/ 2147483647 w 44"/>
                <a:gd name="T35" fmla="*/ 2147483647 h 32"/>
                <a:gd name="T36" fmla="*/ 0 w 44"/>
                <a:gd name="T37" fmla="*/ 2147483647 h 32"/>
                <a:gd name="T38" fmla="*/ 2147483647 w 44"/>
                <a:gd name="T39" fmla="*/ 2147483647 h 3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4"/>
                <a:gd name="T61" fmla="*/ 0 h 32"/>
                <a:gd name="T62" fmla="*/ 44 w 44"/>
                <a:gd name="T63" fmla="*/ 32 h 3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4" h="32">
                  <a:moveTo>
                    <a:pt x="1" y="9"/>
                  </a:moveTo>
                  <a:cubicBezTo>
                    <a:pt x="2" y="11"/>
                    <a:pt x="4" y="15"/>
                    <a:pt x="5" y="14"/>
                  </a:cubicBezTo>
                  <a:cubicBezTo>
                    <a:pt x="6" y="12"/>
                    <a:pt x="9" y="16"/>
                    <a:pt x="11" y="17"/>
                  </a:cubicBezTo>
                  <a:cubicBezTo>
                    <a:pt x="13" y="18"/>
                    <a:pt x="18" y="20"/>
                    <a:pt x="18" y="21"/>
                  </a:cubicBezTo>
                  <a:cubicBezTo>
                    <a:pt x="18" y="23"/>
                    <a:pt x="19" y="26"/>
                    <a:pt x="21" y="25"/>
                  </a:cubicBezTo>
                  <a:cubicBezTo>
                    <a:pt x="24" y="24"/>
                    <a:pt x="26" y="21"/>
                    <a:pt x="26" y="23"/>
                  </a:cubicBezTo>
                  <a:cubicBezTo>
                    <a:pt x="26" y="25"/>
                    <a:pt x="27" y="28"/>
                    <a:pt x="30" y="28"/>
                  </a:cubicBezTo>
                  <a:cubicBezTo>
                    <a:pt x="32" y="27"/>
                    <a:pt x="33" y="32"/>
                    <a:pt x="35" y="32"/>
                  </a:cubicBezTo>
                  <a:cubicBezTo>
                    <a:pt x="36" y="31"/>
                    <a:pt x="36" y="31"/>
                    <a:pt x="37" y="31"/>
                  </a:cubicBezTo>
                  <a:cubicBezTo>
                    <a:pt x="37" y="26"/>
                    <a:pt x="39" y="23"/>
                    <a:pt x="41" y="22"/>
                  </a:cubicBezTo>
                  <a:cubicBezTo>
                    <a:pt x="42" y="21"/>
                    <a:pt x="43" y="20"/>
                    <a:pt x="43" y="19"/>
                  </a:cubicBezTo>
                  <a:cubicBezTo>
                    <a:pt x="44" y="17"/>
                    <a:pt x="40" y="14"/>
                    <a:pt x="40" y="12"/>
                  </a:cubicBezTo>
                  <a:cubicBezTo>
                    <a:pt x="40" y="11"/>
                    <a:pt x="40" y="11"/>
                    <a:pt x="40" y="11"/>
                  </a:cubicBezTo>
                  <a:cubicBezTo>
                    <a:pt x="40" y="11"/>
                    <a:pt x="39" y="10"/>
                    <a:pt x="38" y="9"/>
                  </a:cubicBezTo>
                  <a:cubicBezTo>
                    <a:pt x="35" y="6"/>
                    <a:pt x="32" y="5"/>
                    <a:pt x="30" y="3"/>
                  </a:cubicBezTo>
                  <a:cubicBezTo>
                    <a:pt x="28" y="1"/>
                    <a:pt x="24" y="0"/>
                    <a:pt x="22" y="2"/>
                  </a:cubicBezTo>
                  <a:cubicBezTo>
                    <a:pt x="20" y="4"/>
                    <a:pt x="15" y="6"/>
                    <a:pt x="11" y="6"/>
                  </a:cubicBezTo>
                  <a:cubicBezTo>
                    <a:pt x="11" y="6"/>
                    <a:pt x="9" y="5"/>
                    <a:pt x="7" y="5"/>
                  </a:cubicBezTo>
                  <a:cubicBezTo>
                    <a:pt x="5" y="6"/>
                    <a:pt x="2" y="7"/>
                    <a:pt x="0" y="8"/>
                  </a:cubicBezTo>
                  <a:cubicBezTo>
                    <a:pt x="0" y="8"/>
                    <a:pt x="1" y="8"/>
                    <a:pt x="1" y="9"/>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96" name="Freeform 78"/>
            <p:cNvSpPr>
              <a:spLocks noChangeArrowheads="1"/>
            </p:cNvSpPr>
            <p:nvPr/>
          </p:nvSpPr>
          <p:spPr bwMode="auto">
            <a:xfrm>
              <a:off x="4083050" y="1327150"/>
              <a:ext cx="195263" cy="128588"/>
            </a:xfrm>
            <a:custGeom>
              <a:avLst/>
              <a:gdLst>
                <a:gd name="T0" fmla="*/ 2147483647 w 102"/>
                <a:gd name="T1" fmla="*/ 2147483647 h 67"/>
                <a:gd name="T2" fmla="*/ 2147483647 w 102"/>
                <a:gd name="T3" fmla="*/ 2147483647 h 67"/>
                <a:gd name="T4" fmla="*/ 2147483647 w 102"/>
                <a:gd name="T5" fmla="*/ 2147483647 h 67"/>
                <a:gd name="T6" fmla="*/ 2147483647 w 102"/>
                <a:gd name="T7" fmla="*/ 2147483647 h 67"/>
                <a:gd name="T8" fmla="*/ 2147483647 w 102"/>
                <a:gd name="T9" fmla="*/ 2147483647 h 67"/>
                <a:gd name="T10" fmla="*/ 2147483647 w 102"/>
                <a:gd name="T11" fmla="*/ 0 h 67"/>
                <a:gd name="T12" fmla="*/ 2147483647 w 102"/>
                <a:gd name="T13" fmla="*/ 2147483647 h 67"/>
                <a:gd name="T14" fmla="*/ 2147483647 w 102"/>
                <a:gd name="T15" fmla="*/ 2147483647 h 67"/>
                <a:gd name="T16" fmla="*/ 2147483647 w 102"/>
                <a:gd name="T17" fmla="*/ 2147483647 h 67"/>
                <a:gd name="T18" fmla="*/ 2147483647 w 102"/>
                <a:gd name="T19" fmla="*/ 2147483647 h 67"/>
                <a:gd name="T20" fmla="*/ 2147483647 w 102"/>
                <a:gd name="T21" fmla="*/ 2147483647 h 67"/>
                <a:gd name="T22" fmla="*/ 2147483647 w 102"/>
                <a:gd name="T23" fmla="*/ 2147483647 h 67"/>
                <a:gd name="T24" fmla="*/ 2147483647 w 102"/>
                <a:gd name="T25" fmla="*/ 2147483647 h 67"/>
                <a:gd name="T26" fmla="*/ 2147483647 w 102"/>
                <a:gd name="T27" fmla="*/ 2147483647 h 67"/>
                <a:gd name="T28" fmla="*/ 2147483647 w 102"/>
                <a:gd name="T29" fmla="*/ 2147483647 h 67"/>
                <a:gd name="T30" fmla="*/ 2147483647 w 102"/>
                <a:gd name="T31" fmla="*/ 2147483647 h 67"/>
                <a:gd name="T32" fmla="*/ 0 w 102"/>
                <a:gd name="T33" fmla="*/ 2147483647 h 67"/>
                <a:gd name="T34" fmla="*/ 2147483647 w 102"/>
                <a:gd name="T35" fmla="*/ 2147483647 h 67"/>
                <a:gd name="T36" fmla="*/ 2147483647 w 102"/>
                <a:gd name="T37" fmla="*/ 2147483647 h 67"/>
                <a:gd name="T38" fmla="*/ 2147483647 w 102"/>
                <a:gd name="T39" fmla="*/ 2147483647 h 67"/>
                <a:gd name="T40" fmla="*/ 2147483647 w 102"/>
                <a:gd name="T41" fmla="*/ 2147483647 h 67"/>
                <a:gd name="T42" fmla="*/ 2147483647 w 102"/>
                <a:gd name="T43" fmla="*/ 2147483647 h 67"/>
                <a:gd name="T44" fmla="*/ 2147483647 w 102"/>
                <a:gd name="T45" fmla="*/ 2147483647 h 67"/>
                <a:gd name="T46" fmla="*/ 2147483647 w 102"/>
                <a:gd name="T47" fmla="*/ 2147483647 h 67"/>
                <a:gd name="T48" fmla="*/ 2147483647 w 102"/>
                <a:gd name="T49" fmla="*/ 2147483647 h 67"/>
                <a:gd name="T50" fmla="*/ 2147483647 w 102"/>
                <a:gd name="T51" fmla="*/ 2147483647 h 67"/>
                <a:gd name="T52" fmla="*/ 2147483647 w 102"/>
                <a:gd name="T53" fmla="*/ 2147483647 h 67"/>
                <a:gd name="T54" fmla="*/ 2147483647 w 102"/>
                <a:gd name="T55" fmla="*/ 2147483647 h 67"/>
                <a:gd name="T56" fmla="*/ 2147483647 w 102"/>
                <a:gd name="T57" fmla="*/ 2147483647 h 67"/>
                <a:gd name="T58" fmla="*/ 2147483647 w 102"/>
                <a:gd name="T59" fmla="*/ 2147483647 h 67"/>
                <a:gd name="T60" fmla="*/ 2147483647 w 102"/>
                <a:gd name="T61" fmla="*/ 2147483647 h 67"/>
                <a:gd name="T62" fmla="*/ 2147483647 w 102"/>
                <a:gd name="T63" fmla="*/ 2147483647 h 67"/>
                <a:gd name="T64" fmla="*/ 2147483647 w 102"/>
                <a:gd name="T65" fmla="*/ 2147483647 h 67"/>
                <a:gd name="T66" fmla="*/ 2147483647 w 102"/>
                <a:gd name="T67" fmla="*/ 2147483647 h 67"/>
                <a:gd name="T68" fmla="*/ 2147483647 w 102"/>
                <a:gd name="T69" fmla="*/ 2147483647 h 67"/>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2"/>
                <a:gd name="T106" fmla="*/ 0 h 67"/>
                <a:gd name="T107" fmla="*/ 102 w 102"/>
                <a:gd name="T108" fmla="*/ 67 h 67"/>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2" h="67">
                  <a:moveTo>
                    <a:pt x="91" y="45"/>
                  </a:moveTo>
                  <a:cubicBezTo>
                    <a:pt x="89" y="44"/>
                    <a:pt x="86" y="43"/>
                    <a:pt x="87" y="42"/>
                  </a:cubicBezTo>
                  <a:cubicBezTo>
                    <a:pt x="87" y="42"/>
                    <a:pt x="87" y="42"/>
                    <a:pt x="87" y="41"/>
                  </a:cubicBezTo>
                  <a:cubicBezTo>
                    <a:pt x="84" y="39"/>
                    <a:pt x="83" y="31"/>
                    <a:pt x="85" y="29"/>
                  </a:cubicBezTo>
                  <a:cubicBezTo>
                    <a:pt x="88" y="26"/>
                    <a:pt x="81" y="17"/>
                    <a:pt x="78" y="13"/>
                  </a:cubicBezTo>
                  <a:cubicBezTo>
                    <a:pt x="76" y="11"/>
                    <a:pt x="73" y="6"/>
                    <a:pt x="70" y="0"/>
                  </a:cubicBezTo>
                  <a:cubicBezTo>
                    <a:pt x="68" y="1"/>
                    <a:pt x="65" y="2"/>
                    <a:pt x="65" y="3"/>
                  </a:cubicBezTo>
                  <a:cubicBezTo>
                    <a:pt x="64" y="5"/>
                    <a:pt x="61" y="6"/>
                    <a:pt x="59" y="6"/>
                  </a:cubicBezTo>
                  <a:cubicBezTo>
                    <a:pt x="57" y="6"/>
                    <a:pt x="55" y="5"/>
                    <a:pt x="53" y="7"/>
                  </a:cubicBezTo>
                  <a:cubicBezTo>
                    <a:pt x="51" y="9"/>
                    <a:pt x="49" y="9"/>
                    <a:pt x="48" y="8"/>
                  </a:cubicBezTo>
                  <a:cubicBezTo>
                    <a:pt x="47" y="7"/>
                    <a:pt x="44" y="6"/>
                    <a:pt x="41" y="6"/>
                  </a:cubicBezTo>
                  <a:cubicBezTo>
                    <a:pt x="39" y="6"/>
                    <a:pt x="32" y="4"/>
                    <a:pt x="30" y="4"/>
                  </a:cubicBezTo>
                  <a:cubicBezTo>
                    <a:pt x="29" y="4"/>
                    <a:pt x="27" y="4"/>
                    <a:pt x="26" y="5"/>
                  </a:cubicBezTo>
                  <a:cubicBezTo>
                    <a:pt x="26" y="5"/>
                    <a:pt x="26" y="6"/>
                    <a:pt x="25" y="7"/>
                  </a:cubicBezTo>
                  <a:cubicBezTo>
                    <a:pt x="23" y="9"/>
                    <a:pt x="19" y="11"/>
                    <a:pt x="17" y="12"/>
                  </a:cubicBezTo>
                  <a:cubicBezTo>
                    <a:pt x="16" y="13"/>
                    <a:pt x="10" y="25"/>
                    <a:pt x="7" y="29"/>
                  </a:cubicBezTo>
                  <a:cubicBezTo>
                    <a:pt x="3" y="32"/>
                    <a:pt x="0" y="33"/>
                    <a:pt x="0" y="34"/>
                  </a:cubicBezTo>
                  <a:cubicBezTo>
                    <a:pt x="0" y="35"/>
                    <a:pt x="4" y="39"/>
                    <a:pt x="4" y="41"/>
                  </a:cubicBezTo>
                  <a:cubicBezTo>
                    <a:pt x="4" y="43"/>
                    <a:pt x="5" y="45"/>
                    <a:pt x="8" y="45"/>
                  </a:cubicBezTo>
                  <a:cubicBezTo>
                    <a:pt x="10" y="45"/>
                    <a:pt x="7" y="51"/>
                    <a:pt x="9" y="52"/>
                  </a:cubicBezTo>
                  <a:cubicBezTo>
                    <a:pt x="11" y="52"/>
                    <a:pt x="22" y="53"/>
                    <a:pt x="22" y="55"/>
                  </a:cubicBezTo>
                  <a:cubicBezTo>
                    <a:pt x="22" y="57"/>
                    <a:pt x="23" y="59"/>
                    <a:pt x="22" y="60"/>
                  </a:cubicBezTo>
                  <a:cubicBezTo>
                    <a:pt x="25" y="61"/>
                    <a:pt x="28" y="65"/>
                    <a:pt x="29" y="65"/>
                  </a:cubicBezTo>
                  <a:cubicBezTo>
                    <a:pt x="30" y="64"/>
                    <a:pt x="39" y="66"/>
                    <a:pt x="41" y="66"/>
                  </a:cubicBezTo>
                  <a:cubicBezTo>
                    <a:pt x="42" y="66"/>
                    <a:pt x="50" y="66"/>
                    <a:pt x="53" y="66"/>
                  </a:cubicBezTo>
                  <a:cubicBezTo>
                    <a:pt x="55" y="67"/>
                    <a:pt x="58" y="65"/>
                    <a:pt x="61" y="63"/>
                  </a:cubicBezTo>
                  <a:cubicBezTo>
                    <a:pt x="63" y="61"/>
                    <a:pt x="71" y="60"/>
                    <a:pt x="74" y="61"/>
                  </a:cubicBezTo>
                  <a:cubicBezTo>
                    <a:pt x="77" y="61"/>
                    <a:pt x="82" y="62"/>
                    <a:pt x="83" y="63"/>
                  </a:cubicBezTo>
                  <a:cubicBezTo>
                    <a:pt x="84" y="64"/>
                    <a:pt x="87" y="65"/>
                    <a:pt x="90" y="66"/>
                  </a:cubicBezTo>
                  <a:cubicBezTo>
                    <a:pt x="90" y="65"/>
                    <a:pt x="90" y="63"/>
                    <a:pt x="90" y="61"/>
                  </a:cubicBezTo>
                  <a:cubicBezTo>
                    <a:pt x="90" y="57"/>
                    <a:pt x="92" y="52"/>
                    <a:pt x="96" y="51"/>
                  </a:cubicBezTo>
                  <a:cubicBezTo>
                    <a:pt x="99" y="51"/>
                    <a:pt x="102" y="51"/>
                    <a:pt x="101" y="45"/>
                  </a:cubicBezTo>
                  <a:cubicBezTo>
                    <a:pt x="101" y="45"/>
                    <a:pt x="101" y="45"/>
                    <a:pt x="101" y="45"/>
                  </a:cubicBezTo>
                  <a:cubicBezTo>
                    <a:pt x="100" y="43"/>
                    <a:pt x="98" y="42"/>
                    <a:pt x="97" y="42"/>
                  </a:cubicBezTo>
                  <a:cubicBezTo>
                    <a:pt x="96" y="42"/>
                    <a:pt x="92" y="45"/>
                    <a:pt x="91" y="45"/>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97" name="Freeform 79"/>
            <p:cNvSpPr>
              <a:spLocks noChangeArrowheads="1"/>
            </p:cNvSpPr>
            <p:nvPr/>
          </p:nvSpPr>
          <p:spPr bwMode="auto">
            <a:xfrm>
              <a:off x="4216400" y="1323975"/>
              <a:ext cx="66675" cy="82550"/>
            </a:xfrm>
            <a:custGeom>
              <a:avLst/>
              <a:gdLst>
                <a:gd name="T0" fmla="*/ 2147483647 w 35"/>
                <a:gd name="T1" fmla="*/ 2147483647 h 43"/>
                <a:gd name="T2" fmla="*/ 2147483647 w 35"/>
                <a:gd name="T3" fmla="*/ 2147483647 h 43"/>
                <a:gd name="T4" fmla="*/ 2147483647 w 35"/>
                <a:gd name="T5" fmla="*/ 0 h 43"/>
                <a:gd name="T6" fmla="*/ 0 w 35"/>
                <a:gd name="T7" fmla="*/ 2147483647 h 43"/>
                <a:gd name="T8" fmla="*/ 2147483647 w 35"/>
                <a:gd name="T9" fmla="*/ 2147483647 h 43"/>
                <a:gd name="T10" fmla="*/ 2147483647 w 35"/>
                <a:gd name="T11" fmla="*/ 2147483647 h 43"/>
                <a:gd name="T12" fmla="*/ 2147483647 w 35"/>
                <a:gd name="T13" fmla="*/ 2147483647 h 43"/>
                <a:gd name="T14" fmla="*/ 2147483647 w 35"/>
                <a:gd name="T15" fmla="*/ 2147483647 h 43"/>
                <a:gd name="T16" fmla="*/ 2147483647 w 35"/>
                <a:gd name="T17" fmla="*/ 2147483647 h 43"/>
                <a:gd name="T18" fmla="*/ 2147483647 w 35"/>
                <a:gd name="T19" fmla="*/ 2147483647 h 43"/>
                <a:gd name="T20" fmla="*/ 2147483647 w 35"/>
                <a:gd name="T21" fmla="*/ 2147483647 h 43"/>
                <a:gd name="T22" fmla="*/ 2147483647 w 35"/>
                <a:gd name="T23" fmla="*/ 2147483647 h 4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5"/>
                <a:gd name="T37" fmla="*/ 0 h 43"/>
                <a:gd name="T38" fmla="*/ 35 w 35"/>
                <a:gd name="T39" fmla="*/ 43 h 43"/>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5" h="43">
                  <a:moveTo>
                    <a:pt x="26" y="11"/>
                  </a:moveTo>
                  <a:cubicBezTo>
                    <a:pt x="24" y="7"/>
                    <a:pt x="20" y="5"/>
                    <a:pt x="18" y="5"/>
                  </a:cubicBezTo>
                  <a:cubicBezTo>
                    <a:pt x="15" y="5"/>
                    <a:pt x="11" y="0"/>
                    <a:pt x="9" y="0"/>
                  </a:cubicBezTo>
                  <a:cubicBezTo>
                    <a:pt x="7" y="0"/>
                    <a:pt x="4" y="1"/>
                    <a:pt x="0" y="2"/>
                  </a:cubicBezTo>
                  <a:cubicBezTo>
                    <a:pt x="3" y="8"/>
                    <a:pt x="6" y="13"/>
                    <a:pt x="8" y="15"/>
                  </a:cubicBezTo>
                  <a:cubicBezTo>
                    <a:pt x="11" y="19"/>
                    <a:pt x="18" y="28"/>
                    <a:pt x="15" y="31"/>
                  </a:cubicBezTo>
                  <a:cubicBezTo>
                    <a:pt x="13" y="33"/>
                    <a:pt x="14" y="41"/>
                    <a:pt x="17" y="43"/>
                  </a:cubicBezTo>
                  <a:cubicBezTo>
                    <a:pt x="18" y="42"/>
                    <a:pt x="23" y="35"/>
                    <a:pt x="23" y="34"/>
                  </a:cubicBezTo>
                  <a:cubicBezTo>
                    <a:pt x="23" y="32"/>
                    <a:pt x="24" y="28"/>
                    <a:pt x="28" y="29"/>
                  </a:cubicBezTo>
                  <a:cubicBezTo>
                    <a:pt x="32" y="30"/>
                    <a:pt x="35" y="31"/>
                    <a:pt x="35" y="30"/>
                  </a:cubicBezTo>
                  <a:cubicBezTo>
                    <a:pt x="35" y="29"/>
                    <a:pt x="34" y="24"/>
                    <a:pt x="33" y="23"/>
                  </a:cubicBezTo>
                  <a:cubicBezTo>
                    <a:pt x="31" y="21"/>
                    <a:pt x="27" y="16"/>
                    <a:pt x="26" y="11"/>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98" name="Freeform 80"/>
            <p:cNvSpPr>
              <a:spLocks noChangeArrowheads="1"/>
            </p:cNvSpPr>
            <p:nvPr/>
          </p:nvSpPr>
          <p:spPr bwMode="auto">
            <a:xfrm>
              <a:off x="4119563" y="1441450"/>
              <a:ext cx="134938" cy="74613"/>
            </a:xfrm>
            <a:custGeom>
              <a:avLst/>
              <a:gdLst>
                <a:gd name="T0" fmla="*/ 2147483647 w 71"/>
                <a:gd name="T1" fmla="*/ 2147483647 h 39"/>
                <a:gd name="T2" fmla="*/ 2147483647 w 71"/>
                <a:gd name="T3" fmla="*/ 2147483647 h 39"/>
                <a:gd name="T4" fmla="*/ 2147483647 w 71"/>
                <a:gd name="T5" fmla="*/ 2147483647 h 39"/>
                <a:gd name="T6" fmla="*/ 2147483647 w 71"/>
                <a:gd name="T7" fmla="*/ 2147483647 h 39"/>
                <a:gd name="T8" fmla="*/ 2147483647 w 71"/>
                <a:gd name="T9" fmla="*/ 2147483647 h 39"/>
                <a:gd name="T10" fmla="*/ 2147483647 w 71"/>
                <a:gd name="T11" fmla="*/ 0 h 39"/>
                <a:gd name="T12" fmla="*/ 2147483647 w 71"/>
                <a:gd name="T13" fmla="*/ 2147483647 h 39"/>
                <a:gd name="T14" fmla="*/ 2147483647 w 71"/>
                <a:gd name="T15" fmla="*/ 2147483647 h 39"/>
                <a:gd name="T16" fmla="*/ 2147483647 w 71"/>
                <a:gd name="T17" fmla="*/ 2147483647 h 39"/>
                <a:gd name="T18" fmla="*/ 2147483647 w 71"/>
                <a:gd name="T19" fmla="*/ 2147483647 h 39"/>
                <a:gd name="T20" fmla="*/ 2147483647 w 71"/>
                <a:gd name="T21" fmla="*/ 2147483647 h 39"/>
                <a:gd name="T22" fmla="*/ 2147483647 w 71"/>
                <a:gd name="T23" fmla="*/ 2147483647 h 39"/>
                <a:gd name="T24" fmla="*/ 2147483647 w 71"/>
                <a:gd name="T25" fmla="*/ 2147483647 h 39"/>
                <a:gd name="T26" fmla="*/ 2147483647 w 71"/>
                <a:gd name="T27" fmla="*/ 2147483647 h 39"/>
                <a:gd name="T28" fmla="*/ 2147483647 w 71"/>
                <a:gd name="T29" fmla="*/ 2147483647 h 39"/>
                <a:gd name="T30" fmla="*/ 2147483647 w 71"/>
                <a:gd name="T31" fmla="*/ 2147483647 h 39"/>
                <a:gd name="T32" fmla="*/ 2147483647 w 71"/>
                <a:gd name="T33" fmla="*/ 2147483647 h 39"/>
                <a:gd name="T34" fmla="*/ 2147483647 w 71"/>
                <a:gd name="T35" fmla="*/ 2147483647 h 39"/>
                <a:gd name="T36" fmla="*/ 2147483647 w 71"/>
                <a:gd name="T37" fmla="*/ 2147483647 h 39"/>
                <a:gd name="T38" fmla="*/ 2147483647 w 71"/>
                <a:gd name="T39" fmla="*/ 2147483647 h 39"/>
                <a:gd name="T40" fmla="*/ 2147483647 w 71"/>
                <a:gd name="T41" fmla="*/ 2147483647 h 39"/>
                <a:gd name="T42" fmla="*/ 2147483647 w 71"/>
                <a:gd name="T43" fmla="*/ 2147483647 h 39"/>
                <a:gd name="T44" fmla="*/ 2147483647 w 71"/>
                <a:gd name="T45" fmla="*/ 2147483647 h 39"/>
                <a:gd name="T46" fmla="*/ 2147483647 w 71"/>
                <a:gd name="T47" fmla="*/ 2147483647 h 39"/>
                <a:gd name="T48" fmla="*/ 2147483647 w 71"/>
                <a:gd name="T49" fmla="*/ 2147483647 h 39"/>
                <a:gd name="T50" fmla="*/ 2147483647 w 71"/>
                <a:gd name="T51" fmla="*/ 2147483647 h 39"/>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71"/>
                <a:gd name="T79" fmla="*/ 0 h 39"/>
                <a:gd name="T80" fmla="*/ 71 w 71"/>
                <a:gd name="T81" fmla="*/ 39 h 39"/>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71" h="39">
                  <a:moveTo>
                    <a:pt x="55" y="1"/>
                  </a:moveTo>
                  <a:cubicBezTo>
                    <a:pt x="52" y="0"/>
                    <a:pt x="44" y="1"/>
                    <a:pt x="42" y="3"/>
                  </a:cubicBezTo>
                  <a:cubicBezTo>
                    <a:pt x="39" y="5"/>
                    <a:pt x="36" y="7"/>
                    <a:pt x="34" y="6"/>
                  </a:cubicBezTo>
                  <a:cubicBezTo>
                    <a:pt x="31" y="6"/>
                    <a:pt x="23" y="6"/>
                    <a:pt x="22" y="6"/>
                  </a:cubicBezTo>
                  <a:cubicBezTo>
                    <a:pt x="20" y="6"/>
                    <a:pt x="11" y="4"/>
                    <a:pt x="10" y="5"/>
                  </a:cubicBezTo>
                  <a:cubicBezTo>
                    <a:pt x="9" y="5"/>
                    <a:pt x="6" y="1"/>
                    <a:pt x="3" y="0"/>
                  </a:cubicBezTo>
                  <a:cubicBezTo>
                    <a:pt x="3" y="1"/>
                    <a:pt x="3" y="1"/>
                    <a:pt x="2" y="1"/>
                  </a:cubicBezTo>
                  <a:cubicBezTo>
                    <a:pt x="0" y="3"/>
                    <a:pt x="0" y="7"/>
                    <a:pt x="2" y="9"/>
                  </a:cubicBezTo>
                  <a:cubicBezTo>
                    <a:pt x="5" y="11"/>
                    <a:pt x="8" y="16"/>
                    <a:pt x="6" y="16"/>
                  </a:cubicBezTo>
                  <a:cubicBezTo>
                    <a:pt x="4" y="16"/>
                    <a:pt x="2" y="19"/>
                    <a:pt x="2" y="21"/>
                  </a:cubicBezTo>
                  <a:cubicBezTo>
                    <a:pt x="2" y="22"/>
                    <a:pt x="1" y="26"/>
                    <a:pt x="2" y="26"/>
                  </a:cubicBezTo>
                  <a:cubicBezTo>
                    <a:pt x="3" y="27"/>
                    <a:pt x="8" y="32"/>
                    <a:pt x="8" y="34"/>
                  </a:cubicBezTo>
                  <a:cubicBezTo>
                    <a:pt x="9" y="35"/>
                    <a:pt x="11" y="36"/>
                    <a:pt x="11" y="37"/>
                  </a:cubicBezTo>
                  <a:cubicBezTo>
                    <a:pt x="15" y="36"/>
                    <a:pt x="24" y="36"/>
                    <a:pt x="26" y="37"/>
                  </a:cubicBezTo>
                  <a:cubicBezTo>
                    <a:pt x="28" y="38"/>
                    <a:pt x="38" y="39"/>
                    <a:pt x="38" y="39"/>
                  </a:cubicBezTo>
                  <a:cubicBezTo>
                    <a:pt x="40" y="39"/>
                    <a:pt x="43" y="38"/>
                    <a:pt x="42" y="36"/>
                  </a:cubicBezTo>
                  <a:cubicBezTo>
                    <a:pt x="41" y="35"/>
                    <a:pt x="45" y="34"/>
                    <a:pt x="47" y="34"/>
                  </a:cubicBezTo>
                  <a:cubicBezTo>
                    <a:pt x="47" y="32"/>
                    <a:pt x="47" y="31"/>
                    <a:pt x="47" y="31"/>
                  </a:cubicBezTo>
                  <a:cubicBezTo>
                    <a:pt x="49" y="30"/>
                    <a:pt x="56" y="29"/>
                    <a:pt x="59" y="31"/>
                  </a:cubicBezTo>
                  <a:cubicBezTo>
                    <a:pt x="60" y="31"/>
                    <a:pt x="62" y="31"/>
                    <a:pt x="63" y="30"/>
                  </a:cubicBezTo>
                  <a:cubicBezTo>
                    <a:pt x="63" y="28"/>
                    <a:pt x="63" y="27"/>
                    <a:pt x="62" y="27"/>
                  </a:cubicBezTo>
                  <a:cubicBezTo>
                    <a:pt x="60" y="27"/>
                    <a:pt x="57" y="19"/>
                    <a:pt x="60" y="19"/>
                  </a:cubicBezTo>
                  <a:cubicBezTo>
                    <a:pt x="62" y="18"/>
                    <a:pt x="65" y="10"/>
                    <a:pt x="69" y="9"/>
                  </a:cubicBezTo>
                  <a:cubicBezTo>
                    <a:pt x="70" y="8"/>
                    <a:pt x="71" y="8"/>
                    <a:pt x="71" y="6"/>
                  </a:cubicBezTo>
                  <a:cubicBezTo>
                    <a:pt x="68" y="5"/>
                    <a:pt x="65" y="4"/>
                    <a:pt x="64" y="3"/>
                  </a:cubicBezTo>
                  <a:cubicBezTo>
                    <a:pt x="63" y="2"/>
                    <a:pt x="58" y="1"/>
                    <a:pt x="55" y="1"/>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499" name="Freeform 81"/>
            <p:cNvSpPr>
              <a:spLocks noChangeArrowheads="1"/>
            </p:cNvSpPr>
            <p:nvPr/>
          </p:nvSpPr>
          <p:spPr bwMode="auto">
            <a:xfrm>
              <a:off x="4081463" y="1487487"/>
              <a:ext cx="58738" cy="42863"/>
            </a:xfrm>
            <a:custGeom>
              <a:avLst/>
              <a:gdLst>
                <a:gd name="T0" fmla="*/ 2147483647 w 31"/>
                <a:gd name="T1" fmla="*/ 2147483647 h 22"/>
                <a:gd name="T2" fmla="*/ 2147483647 w 31"/>
                <a:gd name="T3" fmla="*/ 2147483647 h 22"/>
                <a:gd name="T4" fmla="*/ 2147483647 w 31"/>
                <a:gd name="T5" fmla="*/ 2147483647 h 22"/>
                <a:gd name="T6" fmla="*/ 2147483647 w 31"/>
                <a:gd name="T7" fmla="*/ 2147483647 h 22"/>
                <a:gd name="T8" fmla="*/ 2147483647 w 31"/>
                <a:gd name="T9" fmla="*/ 2147483647 h 22"/>
                <a:gd name="T10" fmla="*/ 2147483647 w 31"/>
                <a:gd name="T11" fmla="*/ 2147483647 h 22"/>
                <a:gd name="T12" fmla="*/ 2147483647 w 31"/>
                <a:gd name="T13" fmla="*/ 2147483647 h 22"/>
                <a:gd name="T14" fmla="*/ 2147483647 w 31"/>
                <a:gd name="T15" fmla="*/ 2147483647 h 22"/>
                <a:gd name="T16" fmla="*/ 2147483647 w 31"/>
                <a:gd name="T17" fmla="*/ 2147483647 h 22"/>
                <a:gd name="T18" fmla="*/ 2147483647 w 31"/>
                <a:gd name="T19" fmla="*/ 2147483647 h 22"/>
                <a:gd name="T20" fmla="*/ 2147483647 w 31"/>
                <a:gd name="T21" fmla="*/ 2147483647 h 22"/>
                <a:gd name="T22" fmla="*/ 2147483647 w 31"/>
                <a:gd name="T23" fmla="*/ 2147483647 h 22"/>
                <a:gd name="T24" fmla="*/ 2147483647 w 31"/>
                <a:gd name="T25" fmla="*/ 2147483647 h 22"/>
                <a:gd name="T26" fmla="*/ 2147483647 w 31"/>
                <a:gd name="T27" fmla="*/ 2147483647 h 22"/>
                <a:gd name="T28" fmla="*/ 2147483647 w 31"/>
                <a:gd name="T29" fmla="*/ 2147483647 h 22"/>
                <a:gd name="T30" fmla="*/ 2147483647 w 31"/>
                <a:gd name="T31" fmla="*/ 2147483647 h 22"/>
                <a:gd name="T32" fmla="*/ 2147483647 w 31"/>
                <a:gd name="T33" fmla="*/ 2147483647 h 22"/>
                <a:gd name="T34" fmla="*/ 2147483647 w 31"/>
                <a:gd name="T35" fmla="*/ 2147483647 h 22"/>
                <a:gd name="T36" fmla="*/ 2147483647 w 31"/>
                <a:gd name="T37" fmla="*/ 0 h 22"/>
                <a:gd name="T38" fmla="*/ 2147483647 w 31"/>
                <a:gd name="T39" fmla="*/ 2147483647 h 22"/>
                <a:gd name="T40" fmla="*/ 2147483647 w 31"/>
                <a:gd name="T41" fmla="*/ 2147483647 h 22"/>
                <a:gd name="T42" fmla="*/ 2147483647 w 31"/>
                <a:gd name="T43" fmla="*/ 2147483647 h 22"/>
                <a:gd name="T44" fmla="*/ 2147483647 w 31"/>
                <a:gd name="T45" fmla="*/ 2147483647 h 22"/>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31"/>
                <a:gd name="T70" fmla="*/ 0 h 22"/>
                <a:gd name="T71" fmla="*/ 31 w 31"/>
                <a:gd name="T72" fmla="*/ 22 h 22"/>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31" h="22">
                  <a:moveTo>
                    <a:pt x="7" y="22"/>
                  </a:moveTo>
                  <a:cubicBezTo>
                    <a:pt x="7" y="22"/>
                    <a:pt x="7" y="22"/>
                    <a:pt x="7" y="22"/>
                  </a:cubicBezTo>
                  <a:cubicBezTo>
                    <a:pt x="7" y="22"/>
                    <a:pt x="7" y="22"/>
                    <a:pt x="8" y="22"/>
                  </a:cubicBezTo>
                  <a:cubicBezTo>
                    <a:pt x="8" y="22"/>
                    <a:pt x="8" y="22"/>
                    <a:pt x="8" y="22"/>
                  </a:cubicBezTo>
                  <a:cubicBezTo>
                    <a:pt x="8" y="22"/>
                    <a:pt x="8" y="22"/>
                    <a:pt x="8" y="22"/>
                  </a:cubicBezTo>
                  <a:cubicBezTo>
                    <a:pt x="8" y="22"/>
                    <a:pt x="8" y="22"/>
                    <a:pt x="8" y="22"/>
                  </a:cubicBezTo>
                  <a:cubicBezTo>
                    <a:pt x="9" y="22"/>
                    <a:pt x="11" y="22"/>
                    <a:pt x="12" y="22"/>
                  </a:cubicBezTo>
                  <a:cubicBezTo>
                    <a:pt x="12" y="22"/>
                    <a:pt x="12" y="22"/>
                    <a:pt x="12" y="22"/>
                  </a:cubicBezTo>
                  <a:cubicBezTo>
                    <a:pt x="13" y="22"/>
                    <a:pt x="13" y="22"/>
                    <a:pt x="13" y="21"/>
                  </a:cubicBezTo>
                  <a:cubicBezTo>
                    <a:pt x="13" y="21"/>
                    <a:pt x="13" y="21"/>
                    <a:pt x="13" y="21"/>
                  </a:cubicBezTo>
                  <a:cubicBezTo>
                    <a:pt x="14" y="21"/>
                    <a:pt x="14" y="21"/>
                    <a:pt x="15" y="21"/>
                  </a:cubicBezTo>
                  <a:cubicBezTo>
                    <a:pt x="18" y="21"/>
                    <a:pt x="18" y="17"/>
                    <a:pt x="20" y="18"/>
                  </a:cubicBezTo>
                  <a:cubicBezTo>
                    <a:pt x="21" y="19"/>
                    <a:pt x="29" y="15"/>
                    <a:pt x="30" y="13"/>
                  </a:cubicBezTo>
                  <a:cubicBezTo>
                    <a:pt x="30" y="13"/>
                    <a:pt x="31" y="13"/>
                    <a:pt x="31" y="13"/>
                  </a:cubicBezTo>
                  <a:cubicBezTo>
                    <a:pt x="31" y="12"/>
                    <a:pt x="29" y="11"/>
                    <a:pt x="28" y="10"/>
                  </a:cubicBezTo>
                  <a:cubicBezTo>
                    <a:pt x="28" y="8"/>
                    <a:pt x="23" y="3"/>
                    <a:pt x="22" y="2"/>
                  </a:cubicBezTo>
                  <a:cubicBezTo>
                    <a:pt x="22" y="2"/>
                    <a:pt x="22" y="2"/>
                    <a:pt x="22" y="1"/>
                  </a:cubicBezTo>
                  <a:cubicBezTo>
                    <a:pt x="22" y="1"/>
                    <a:pt x="22" y="1"/>
                    <a:pt x="22" y="1"/>
                  </a:cubicBezTo>
                  <a:cubicBezTo>
                    <a:pt x="22" y="1"/>
                    <a:pt x="22" y="1"/>
                    <a:pt x="22" y="0"/>
                  </a:cubicBezTo>
                  <a:cubicBezTo>
                    <a:pt x="14" y="1"/>
                    <a:pt x="2" y="4"/>
                    <a:pt x="2" y="4"/>
                  </a:cubicBezTo>
                  <a:cubicBezTo>
                    <a:pt x="2" y="4"/>
                    <a:pt x="2" y="4"/>
                    <a:pt x="2" y="3"/>
                  </a:cubicBezTo>
                  <a:cubicBezTo>
                    <a:pt x="1" y="7"/>
                    <a:pt x="0" y="12"/>
                    <a:pt x="1" y="15"/>
                  </a:cubicBezTo>
                  <a:cubicBezTo>
                    <a:pt x="1" y="18"/>
                    <a:pt x="4" y="19"/>
                    <a:pt x="7" y="22"/>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00" name="Freeform 82"/>
            <p:cNvSpPr>
              <a:spLocks noChangeArrowheads="1"/>
            </p:cNvSpPr>
            <p:nvPr/>
          </p:nvSpPr>
          <p:spPr bwMode="auto">
            <a:xfrm>
              <a:off x="4119563" y="1212850"/>
              <a:ext cx="384175" cy="223838"/>
            </a:xfrm>
            <a:custGeom>
              <a:avLst/>
              <a:gdLst>
                <a:gd name="T0" fmla="*/ 2147483647 w 201"/>
                <a:gd name="T1" fmla="*/ 2147483647 h 117"/>
                <a:gd name="T2" fmla="*/ 2147483647 w 201"/>
                <a:gd name="T3" fmla="*/ 2147483647 h 117"/>
                <a:gd name="T4" fmla="*/ 2147483647 w 201"/>
                <a:gd name="T5" fmla="*/ 2147483647 h 117"/>
                <a:gd name="T6" fmla="*/ 2147483647 w 201"/>
                <a:gd name="T7" fmla="*/ 2147483647 h 117"/>
                <a:gd name="T8" fmla="*/ 2147483647 w 201"/>
                <a:gd name="T9" fmla="*/ 2147483647 h 117"/>
                <a:gd name="T10" fmla="*/ 2147483647 w 201"/>
                <a:gd name="T11" fmla="*/ 2147483647 h 117"/>
                <a:gd name="T12" fmla="*/ 2147483647 w 201"/>
                <a:gd name="T13" fmla="*/ 2147483647 h 117"/>
                <a:gd name="T14" fmla="*/ 2147483647 w 201"/>
                <a:gd name="T15" fmla="*/ 2147483647 h 117"/>
                <a:gd name="T16" fmla="*/ 2147483647 w 201"/>
                <a:gd name="T17" fmla="*/ 2147483647 h 117"/>
                <a:gd name="T18" fmla="*/ 2147483647 w 201"/>
                <a:gd name="T19" fmla="*/ 2147483647 h 117"/>
                <a:gd name="T20" fmla="*/ 2147483647 w 201"/>
                <a:gd name="T21" fmla="*/ 2147483647 h 117"/>
                <a:gd name="T22" fmla="*/ 2147483647 w 201"/>
                <a:gd name="T23" fmla="*/ 2147483647 h 117"/>
                <a:gd name="T24" fmla="*/ 2147483647 w 201"/>
                <a:gd name="T25" fmla="*/ 2147483647 h 117"/>
                <a:gd name="T26" fmla="*/ 2147483647 w 201"/>
                <a:gd name="T27" fmla="*/ 2147483647 h 117"/>
                <a:gd name="T28" fmla="*/ 2147483647 w 201"/>
                <a:gd name="T29" fmla="*/ 2147483647 h 117"/>
                <a:gd name="T30" fmla="*/ 2147483647 w 201"/>
                <a:gd name="T31" fmla="*/ 2147483647 h 117"/>
                <a:gd name="T32" fmla="*/ 2147483647 w 201"/>
                <a:gd name="T33" fmla="*/ 2147483647 h 117"/>
                <a:gd name="T34" fmla="*/ 2147483647 w 201"/>
                <a:gd name="T35" fmla="*/ 2147483647 h 117"/>
                <a:gd name="T36" fmla="*/ 2147483647 w 201"/>
                <a:gd name="T37" fmla="*/ 2147483647 h 117"/>
                <a:gd name="T38" fmla="*/ 2147483647 w 201"/>
                <a:gd name="T39" fmla="*/ 2147483647 h 117"/>
                <a:gd name="T40" fmla="*/ 2147483647 w 201"/>
                <a:gd name="T41" fmla="*/ 2147483647 h 117"/>
                <a:gd name="T42" fmla="*/ 2147483647 w 201"/>
                <a:gd name="T43" fmla="*/ 2147483647 h 117"/>
                <a:gd name="T44" fmla="*/ 2147483647 w 201"/>
                <a:gd name="T45" fmla="*/ 2147483647 h 117"/>
                <a:gd name="T46" fmla="*/ 2147483647 w 201"/>
                <a:gd name="T47" fmla="*/ 2147483647 h 117"/>
                <a:gd name="T48" fmla="*/ 2147483647 w 201"/>
                <a:gd name="T49" fmla="*/ 2147483647 h 117"/>
                <a:gd name="T50" fmla="*/ 2147483647 w 201"/>
                <a:gd name="T51" fmla="*/ 2147483647 h 117"/>
                <a:gd name="T52" fmla="*/ 2147483647 w 201"/>
                <a:gd name="T53" fmla="*/ 2147483647 h 117"/>
                <a:gd name="T54" fmla="*/ 2147483647 w 201"/>
                <a:gd name="T55" fmla="*/ 2147483647 h 117"/>
                <a:gd name="T56" fmla="*/ 2147483647 w 201"/>
                <a:gd name="T57" fmla="*/ 2147483647 h 117"/>
                <a:gd name="T58" fmla="*/ 2147483647 w 201"/>
                <a:gd name="T59" fmla="*/ 2147483647 h 117"/>
                <a:gd name="T60" fmla="*/ 2147483647 w 201"/>
                <a:gd name="T61" fmla="*/ 2147483647 h 117"/>
                <a:gd name="T62" fmla="*/ 2147483647 w 201"/>
                <a:gd name="T63" fmla="*/ 2147483647 h 117"/>
                <a:gd name="T64" fmla="*/ 2147483647 w 201"/>
                <a:gd name="T65" fmla="*/ 2147483647 h 117"/>
                <a:gd name="T66" fmla="*/ 2147483647 w 201"/>
                <a:gd name="T67" fmla="*/ 2147483647 h 117"/>
                <a:gd name="T68" fmla="*/ 2147483647 w 201"/>
                <a:gd name="T69" fmla="*/ 2147483647 h 117"/>
                <a:gd name="T70" fmla="*/ 2147483647 w 201"/>
                <a:gd name="T71" fmla="*/ 2147483647 h 117"/>
                <a:gd name="T72" fmla="*/ 2147483647 w 201"/>
                <a:gd name="T73" fmla="*/ 2147483647 h 117"/>
                <a:gd name="T74" fmla="*/ 2147483647 w 201"/>
                <a:gd name="T75" fmla="*/ 2147483647 h 117"/>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01"/>
                <a:gd name="T115" fmla="*/ 0 h 117"/>
                <a:gd name="T116" fmla="*/ 201 w 201"/>
                <a:gd name="T117" fmla="*/ 117 h 117"/>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01" h="117">
                  <a:moveTo>
                    <a:pt x="179" y="73"/>
                  </a:moveTo>
                  <a:cubicBezTo>
                    <a:pt x="180" y="73"/>
                    <a:pt x="186" y="67"/>
                    <a:pt x="187" y="67"/>
                  </a:cubicBezTo>
                  <a:cubicBezTo>
                    <a:pt x="189" y="67"/>
                    <a:pt x="197" y="68"/>
                    <a:pt x="197" y="67"/>
                  </a:cubicBezTo>
                  <a:cubicBezTo>
                    <a:pt x="197" y="66"/>
                    <a:pt x="199" y="62"/>
                    <a:pt x="199" y="60"/>
                  </a:cubicBezTo>
                  <a:cubicBezTo>
                    <a:pt x="198" y="59"/>
                    <a:pt x="196" y="57"/>
                    <a:pt x="196" y="56"/>
                  </a:cubicBezTo>
                  <a:cubicBezTo>
                    <a:pt x="197" y="55"/>
                    <a:pt x="200" y="55"/>
                    <a:pt x="200" y="53"/>
                  </a:cubicBezTo>
                  <a:cubicBezTo>
                    <a:pt x="200" y="52"/>
                    <a:pt x="197" y="51"/>
                    <a:pt x="197" y="50"/>
                  </a:cubicBezTo>
                  <a:cubicBezTo>
                    <a:pt x="197" y="49"/>
                    <a:pt x="201" y="47"/>
                    <a:pt x="201" y="45"/>
                  </a:cubicBezTo>
                  <a:cubicBezTo>
                    <a:pt x="200" y="43"/>
                    <a:pt x="197" y="43"/>
                    <a:pt x="194" y="41"/>
                  </a:cubicBezTo>
                  <a:cubicBezTo>
                    <a:pt x="191" y="40"/>
                    <a:pt x="188" y="40"/>
                    <a:pt x="185" y="39"/>
                  </a:cubicBezTo>
                  <a:cubicBezTo>
                    <a:pt x="182" y="37"/>
                    <a:pt x="175" y="38"/>
                    <a:pt x="175" y="37"/>
                  </a:cubicBezTo>
                  <a:cubicBezTo>
                    <a:pt x="175" y="36"/>
                    <a:pt x="171" y="33"/>
                    <a:pt x="170" y="31"/>
                  </a:cubicBezTo>
                  <a:cubicBezTo>
                    <a:pt x="169" y="30"/>
                    <a:pt x="166" y="31"/>
                    <a:pt x="164" y="32"/>
                  </a:cubicBezTo>
                  <a:cubicBezTo>
                    <a:pt x="162" y="33"/>
                    <a:pt x="160" y="34"/>
                    <a:pt x="158" y="32"/>
                  </a:cubicBezTo>
                  <a:cubicBezTo>
                    <a:pt x="156" y="31"/>
                    <a:pt x="155" y="29"/>
                    <a:pt x="153" y="30"/>
                  </a:cubicBezTo>
                  <a:cubicBezTo>
                    <a:pt x="151" y="31"/>
                    <a:pt x="148" y="30"/>
                    <a:pt x="149" y="28"/>
                  </a:cubicBezTo>
                  <a:cubicBezTo>
                    <a:pt x="149" y="25"/>
                    <a:pt x="145" y="20"/>
                    <a:pt x="144" y="19"/>
                  </a:cubicBezTo>
                  <a:cubicBezTo>
                    <a:pt x="142" y="18"/>
                    <a:pt x="137" y="19"/>
                    <a:pt x="135" y="17"/>
                  </a:cubicBezTo>
                  <a:cubicBezTo>
                    <a:pt x="134" y="14"/>
                    <a:pt x="132" y="12"/>
                    <a:pt x="133" y="11"/>
                  </a:cubicBezTo>
                  <a:cubicBezTo>
                    <a:pt x="134" y="9"/>
                    <a:pt x="133" y="4"/>
                    <a:pt x="131" y="2"/>
                  </a:cubicBezTo>
                  <a:cubicBezTo>
                    <a:pt x="130" y="0"/>
                    <a:pt x="124" y="0"/>
                    <a:pt x="122" y="1"/>
                  </a:cubicBezTo>
                  <a:cubicBezTo>
                    <a:pt x="120" y="2"/>
                    <a:pt x="116" y="0"/>
                    <a:pt x="115" y="1"/>
                  </a:cubicBezTo>
                  <a:cubicBezTo>
                    <a:pt x="113" y="2"/>
                    <a:pt x="112" y="4"/>
                    <a:pt x="109" y="4"/>
                  </a:cubicBezTo>
                  <a:cubicBezTo>
                    <a:pt x="108" y="4"/>
                    <a:pt x="107" y="4"/>
                    <a:pt x="106" y="3"/>
                  </a:cubicBezTo>
                  <a:cubicBezTo>
                    <a:pt x="104" y="4"/>
                    <a:pt x="99" y="4"/>
                    <a:pt x="99" y="4"/>
                  </a:cubicBezTo>
                  <a:cubicBezTo>
                    <a:pt x="99" y="4"/>
                    <a:pt x="92" y="10"/>
                    <a:pt x="92" y="12"/>
                  </a:cubicBezTo>
                  <a:cubicBezTo>
                    <a:pt x="92" y="14"/>
                    <a:pt x="92" y="17"/>
                    <a:pt x="90" y="15"/>
                  </a:cubicBezTo>
                  <a:cubicBezTo>
                    <a:pt x="89" y="14"/>
                    <a:pt x="82" y="14"/>
                    <a:pt x="80" y="15"/>
                  </a:cubicBezTo>
                  <a:cubicBezTo>
                    <a:pt x="78" y="16"/>
                    <a:pt x="76" y="11"/>
                    <a:pt x="73" y="12"/>
                  </a:cubicBezTo>
                  <a:cubicBezTo>
                    <a:pt x="70" y="14"/>
                    <a:pt x="66" y="10"/>
                    <a:pt x="65" y="12"/>
                  </a:cubicBezTo>
                  <a:cubicBezTo>
                    <a:pt x="65" y="13"/>
                    <a:pt x="61" y="12"/>
                    <a:pt x="58" y="11"/>
                  </a:cubicBezTo>
                  <a:cubicBezTo>
                    <a:pt x="55" y="9"/>
                    <a:pt x="49" y="11"/>
                    <a:pt x="47" y="9"/>
                  </a:cubicBezTo>
                  <a:cubicBezTo>
                    <a:pt x="45" y="7"/>
                    <a:pt x="32" y="7"/>
                    <a:pt x="28" y="7"/>
                  </a:cubicBezTo>
                  <a:cubicBezTo>
                    <a:pt x="24" y="7"/>
                    <a:pt x="23" y="9"/>
                    <a:pt x="21" y="11"/>
                  </a:cubicBezTo>
                  <a:cubicBezTo>
                    <a:pt x="19" y="13"/>
                    <a:pt x="17" y="12"/>
                    <a:pt x="15" y="12"/>
                  </a:cubicBezTo>
                  <a:cubicBezTo>
                    <a:pt x="15" y="14"/>
                    <a:pt x="15" y="15"/>
                    <a:pt x="16" y="16"/>
                  </a:cubicBezTo>
                  <a:cubicBezTo>
                    <a:pt x="17" y="18"/>
                    <a:pt x="21" y="25"/>
                    <a:pt x="20" y="27"/>
                  </a:cubicBezTo>
                  <a:cubicBezTo>
                    <a:pt x="19" y="29"/>
                    <a:pt x="17" y="29"/>
                    <a:pt x="15" y="31"/>
                  </a:cubicBezTo>
                  <a:cubicBezTo>
                    <a:pt x="14" y="33"/>
                    <a:pt x="5" y="41"/>
                    <a:pt x="5" y="42"/>
                  </a:cubicBezTo>
                  <a:cubicBezTo>
                    <a:pt x="4" y="43"/>
                    <a:pt x="6" y="49"/>
                    <a:pt x="5" y="50"/>
                  </a:cubicBezTo>
                  <a:cubicBezTo>
                    <a:pt x="4" y="51"/>
                    <a:pt x="0" y="56"/>
                    <a:pt x="0" y="58"/>
                  </a:cubicBezTo>
                  <a:cubicBezTo>
                    <a:pt x="0" y="60"/>
                    <a:pt x="3" y="63"/>
                    <a:pt x="5" y="63"/>
                  </a:cubicBezTo>
                  <a:cubicBezTo>
                    <a:pt x="6" y="64"/>
                    <a:pt x="6" y="64"/>
                    <a:pt x="7" y="65"/>
                  </a:cubicBezTo>
                  <a:cubicBezTo>
                    <a:pt x="8" y="64"/>
                    <a:pt x="10" y="64"/>
                    <a:pt x="11" y="64"/>
                  </a:cubicBezTo>
                  <a:cubicBezTo>
                    <a:pt x="13" y="64"/>
                    <a:pt x="20" y="66"/>
                    <a:pt x="22" y="66"/>
                  </a:cubicBezTo>
                  <a:cubicBezTo>
                    <a:pt x="25" y="66"/>
                    <a:pt x="28" y="67"/>
                    <a:pt x="29" y="68"/>
                  </a:cubicBezTo>
                  <a:cubicBezTo>
                    <a:pt x="30" y="69"/>
                    <a:pt x="32" y="69"/>
                    <a:pt x="34" y="67"/>
                  </a:cubicBezTo>
                  <a:cubicBezTo>
                    <a:pt x="36" y="65"/>
                    <a:pt x="38" y="66"/>
                    <a:pt x="40" y="66"/>
                  </a:cubicBezTo>
                  <a:cubicBezTo>
                    <a:pt x="42" y="66"/>
                    <a:pt x="45" y="65"/>
                    <a:pt x="46" y="63"/>
                  </a:cubicBezTo>
                  <a:cubicBezTo>
                    <a:pt x="47" y="61"/>
                    <a:pt x="57" y="59"/>
                    <a:pt x="60" y="58"/>
                  </a:cubicBezTo>
                  <a:cubicBezTo>
                    <a:pt x="62" y="58"/>
                    <a:pt x="66" y="63"/>
                    <a:pt x="69" y="63"/>
                  </a:cubicBezTo>
                  <a:cubicBezTo>
                    <a:pt x="71" y="63"/>
                    <a:pt x="75" y="65"/>
                    <a:pt x="77" y="69"/>
                  </a:cubicBezTo>
                  <a:cubicBezTo>
                    <a:pt x="78" y="74"/>
                    <a:pt x="82" y="79"/>
                    <a:pt x="84" y="81"/>
                  </a:cubicBezTo>
                  <a:cubicBezTo>
                    <a:pt x="85" y="82"/>
                    <a:pt x="86" y="87"/>
                    <a:pt x="86" y="88"/>
                  </a:cubicBezTo>
                  <a:cubicBezTo>
                    <a:pt x="86" y="89"/>
                    <a:pt x="83" y="88"/>
                    <a:pt x="79" y="87"/>
                  </a:cubicBezTo>
                  <a:cubicBezTo>
                    <a:pt x="75" y="86"/>
                    <a:pt x="74" y="90"/>
                    <a:pt x="74" y="92"/>
                  </a:cubicBezTo>
                  <a:cubicBezTo>
                    <a:pt x="74" y="94"/>
                    <a:pt x="69" y="101"/>
                    <a:pt x="68" y="102"/>
                  </a:cubicBezTo>
                  <a:cubicBezTo>
                    <a:pt x="67" y="103"/>
                    <a:pt x="70" y="104"/>
                    <a:pt x="72" y="105"/>
                  </a:cubicBezTo>
                  <a:cubicBezTo>
                    <a:pt x="73" y="105"/>
                    <a:pt x="77" y="102"/>
                    <a:pt x="78" y="102"/>
                  </a:cubicBezTo>
                  <a:cubicBezTo>
                    <a:pt x="79" y="102"/>
                    <a:pt x="81" y="103"/>
                    <a:pt x="82" y="105"/>
                  </a:cubicBezTo>
                  <a:cubicBezTo>
                    <a:pt x="82" y="99"/>
                    <a:pt x="83" y="100"/>
                    <a:pt x="88" y="96"/>
                  </a:cubicBezTo>
                  <a:cubicBezTo>
                    <a:pt x="93" y="93"/>
                    <a:pt x="93" y="86"/>
                    <a:pt x="97" y="85"/>
                  </a:cubicBezTo>
                  <a:cubicBezTo>
                    <a:pt x="102" y="84"/>
                    <a:pt x="104" y="82"/>
                    <a:pt x="110" y="83"/>
                  </a:cubicBezTo>
                  <a:cubicBezTo>
                    <a:pt x="116" y="84"/>
                    <a:pt x="107" y="88"/>
                    <a:pt x="111" y="90"/>
                  </a:cubicBezTo>
                  <a:cubicBezTo>
                    <a:pt x="115" y="93"/>
                    <a:pt x="129" y="90"/>
                    <a:pt x="129" y="93"/>
                  </a:cubicBezTo>
                  <a:cubicBezTo>
                    <a:pt x="130" y="96"/>
                    <a:pt x="114" y="100"/>
                    <a:pt x="114" y="101"/>
                  </a:cubicBezTo>
                  <a:cubicBezTo>
                    <a:pt x="115" y="103"/>
                    <a:pt x="123" y="105"/>
                    <a:pt x="126" y="107"/>
                  </a:cubicBezTo>
                  <a:cubicBezTo>
                    <a:pt x="129" y="108"/>
                    <a:pt x="125" y="114"/>
                    <a:pt x="126" y="115"/>
                  </a:cubicBezTo>
                  <a:cubicBezTo>
                    <a:pt x="128" y="117"/>
                    <a:pt x="132" y="116"/>
                    <a:pt x="135" y="113"/>
                  </a:cubicBezTo>
                  <a:cubicBezTo>
                    <a:pt x="139" y="111"/>
                    <a:pt x="142" y="111"/>
                    <a:pt x="146" y="108"/>
                  </a:cubicBezTo>
                  <a:cubicBezTo>
                    <a:pt x="151" y="105"/>
                    <a:pt x="160" y="108"/>
                    <a:pt x="161" y="106"/>
                  </a:cubicBezTo>
                  <a:cubicBezTo>
                    <a:pt x="162" y="104"/>
                    <a:pt x="159" y="103"/>
                    <a:pt x="150" y="103"/>
                  </a:cubicBezTo>
                  <a:cubicBezTo>
                    <a:pt x="141" y="104"/>
                    <a:pt x="141" y="96"/>
                    <a:pt x="141" y="94"/>
                  </a:cubicBezTo>
                  <a:cubicBezTo>
                    <a:pt x="141" y="92"/>
                    <a:pt x="150" y="86"/>
                    <a:pt x="155" y="85"/>
                  </a:cubicBezTo>
                  <a:cubicBezTo>
                    <a:pt x="160" y="85"/>
                    <a:pt x="164" y="83"/>
                    <a:pt x="169" y="81"/>
                  </a:cubicBezTo>
                  <a:cubicBezTo>
                    <a:pt x="171" y="80"/>
                    <a:pt x="175" y="79"/>
                    <a:pt x="178" y="78"/>
                  </a:cubicBezTo>
                  <a:cubicBezTo>
                    <a:pt x="178" y="76"/>
                    <a:pt x="177" y="73"/>
                    <a:pt x="179" y="73"/>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01" name="Freeform 83"/>
            <p:cNvSpPr>
              <a:spLocks noChangeArrowheads="1"/>
            </p:cNvSpPr>
            <p:nvPr/>
          </p:nvSpPr>
          <p:spPr bwMode="auto">
            <a:xfrm>
              <a:off x="4140200" y="1098550"/>
              <a:ext cx="203200" cy="146050"/>
            </a:xfrm>
            <a:custGeom>
              <a:avLst/>
              <a:gdLst>
                <a:gd name="T0" fmla="*/ 2147483647 w 106"/>
                <a:gd name="T1" fmla="*/ 2147483647 h 77"/>
                <a:gd name="T2" fmla="*/ 2147483647 w 106"/>
                <a:gd name="T3" fmla="*/ 2147483647 h 77"/>
                <a:gd name="T4" fmla="*/ 2147483647 w 106"/>
                <a:gd name="T5" fmla="*/ 2147483647 h 77"/>
                <a:gd name="T6" fmla="*/ 2147483647 w 106"/>
                <a:gd name="T7" fmla="*/ 2147483647 h 77"/>
                <a:gd name="T8" fmla="*/ 2147483647 w 106"/>
                <a:gd name="T9" fmla="*/ 2147483647 h 77"/>
                <a:gd name="T10" fmla="*/ 2147483647 w 106"/>
                <a:gd name="T11" fmla="*/ 2147483647 h 77"/>
                <a:gd name="T12" fmla="*/ 2147483647 w 106"/>
                <a:gd name="T13" fmla="*/ 2147483647 h 77"/>
                <a:gd name="T14" fmla="*/ 2147483647 w 106"/>
                <a:gd name="T15" fmla="*/ 2147483647 h 77"/>
                <a:gd name="T16" fmla="*/ 2147483647 w 106"/>
                <a:gd name="T17" fmla="*/ 2147483647 h 77"/>
                <a:gd name="T18" fmla="*/ 2147483647 w 106"/>
                <a:gd name="T19" fmla="*/ 0 h 77"/>
                <a:gd name="T20" fmla="*/ 2147483647 w 106"/>
                <a:gd name="T21" fmla="*/ 2147483647 h 77"/>
                <a:gd name="T22" fmla="*/ 2147483647 w 106"/>
                <a:gd name="T23" fmla="*/ 2147483647 h 77"/>
                <a:gd name="T24" fmla="*/ 2147483647 w 106"/>
                <a:gd name="T25" fmla="*/ 2147483647 h 77"/>
                <a:gd name="T26" fmla="*/ 2147483647 w 106"/>
                <a:gd name="T27" fmla="*/ 2147483647 h 77"/>
                <a:gd name="T28" fmla="*/ 2147483647 w 106"/>
                <a:gd name="T29" fmla="*/ 2147483647 h 77"/>
                <a:gd name="T30" fmla="*/ 2147483647 w 106"/>
                <a:gd name="T31" fmla="*/ 2147483647 h 77"/>
                <a:gd name="T32" fmla="*/ 2147483647 w 106"/>
                <a:gd name="T33" fmla="*/ 2147483647 h 77"/>
                <a:gd name="T34" fmla="*/ 2147483647 w 106"/>
                <a:gd name="T35" fmla="*/ 2147483647 h 77"/>
                <a:gd name="T36" fmla="*/ 2147483647 w 106"/>
                <a:gd name="T37" fmla="*/ 2147483647 h 77"/>
                <a:gd name="T38" fmla="*/ 2147483647 w 106"/>
                <a:gd name="T39" fmla="*/ 2147483647 h 77"/>
                <a:gd name="T40" fmla="*/ 2147483647 w 106"/>
                <a:gd name="T41" fmla="*/ 2147483647 h 77"/>
                <a:gd name="T42" fmla="*/ 2147483647 w 106"/>
                <a:gd name="T43" fmla="*/ 2147483647 h 77"/>
                <a:gd name="T44" fmla="*/ 2147483647 w 106"/>
                <a:gd name="T45" fmla="*/ 2147483647 h 77"/>
                <a:gd name="T46" fmla="*/ 2147483647 w 106"/>
                <a:gd name="T47" fmla="*/ 2147483647 h 77"/>
                <a:gd name="T48" fmla="*/ 0 w 106"/>
                <a:gd name="T49" fmla="*/ 2147483647 h 77"/>
                <a:gd name="T50" fmla="*/ 2147483647 w 106"/>
                <a:gd name="T51" fmla="*/ 2147483647 h 77"/>
                <a:gd name="T52" fmla="*/ 2147483647 w 106"/>
                <a:gd name="T53" fmla="*/ 2147483647 h 77"/>
                <a:gd name="T54" fmla="*/ 2147483647 w 106"/>
                <a:gd name="T55" fmla="*/ 2147483647 h 77"/>
                <a:gd name="T56" fmla="*/ 2147483647 w 106"/>
                <a:gd name="T57" fmla="*/ 2147483647 h 77"/>
                <a:gd name="T58" fmla="*/ 2147483647 w 106"/>
                <a:gd name="T59" fmla="*/ 2147483647 h 77"/>
                <a:gd name="T60" fmla="*/ 2147483647 w 106"/>
                <a:gd name="T61" fmla="*/ 2147483647 h 77"/>
                <a:gd name="T62" fmla="*/ 2147483647 w 106"/>
                <a:gd name="T63" fmla="*/ 2147483647 h 77"/>
                <a:gd name="T64" fmla="*/ 2147483647 w 106"/>
                <a:gd name="T65" fmla="*/ 2147483647 h 77"/>
                <a:gd name="T66" fmla="*/ 2147483647 w 106"/>
                <a:gd name="T67" fmla="*/ 2147483647 h 77"/>
                <a:gd name="T68" fmla="*/ 2147483647 w 106"/>
                <a:gd name="T69" fmla="*/ 2147483647 h 77"/>
                <a:gd name="T70" fmla="*/ 2147483647 w 106"/>
                <a:gd name="T71" fmla="*/ 2147483647 h 77"/>
                <a:gd name="T72" fmla="*/ 2147483647 w 106"/>
                <a:gd name="T73" fmla="*/ 2147483647 h 77"/>
                <a:gd name="T74" fmla="*/ 2147483647 w 106"/>
                <a:gd name="T75" fmla="*/ 2147483647 h 77"/>
                <a:gd name="T76" fmla="*/ 2147483647 w 106"/>
                <a:gd name="T77" fmla="*/ 2147483647 h 77"/>
                <a:gd name="T78" fmla="*/ 2147483647 w 106"/>
                <a:gd name="T79" fmla="*/ 2147483647 h 77"/>
                <a:gd name="T80" fmla="*/ 2147483647 w 106"/>
                <a:gd name="T81" fmla="*/ 2147483647 h 77"/>
                <a:gd name="T82" fmla="*/ 2147483647 w 106"/>
                <a:gd name="T83" fmla="*/ 2147483647 h 77"/>
                <a:gd name="T84" fmla="*/ 2147483647 w 106"/>
                <a:gd name="T85" fmla="*/ 2147483647 h 77"/>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6"/>
                <a:gd name="T130" fmla="*/ 0 h 77"/>
                <a:gd name="T131" fmla="*/ 106 w 106"/>
                <a:gd name="T132" fmla="*/ 77 h 77"/>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6" h="77">
                  <a:moveTo>
                    <a:pt x="99" y="38"/>
                  </a:moveTo>
                  <a:cubicBezTo>
                    <a:pt x="97" y="37"/>
                    <a:pt x="96" y="33"/>
                    <a:pt x="93" y="32"/>
                  </a:cubicBezTo>
                  <a:cubicBezTo>
                    <a:pt x="90" y="30"/>
                    <a:pt x="90" y="26"/>
                    <a:pt x="88" y="25"/>
                  </a:cubicBezTo>
                  <a:cubicBezTo>
                    <a:pt x="85" y="23"/>
                    <a:pt x="87" y="19"/>
                    <a:pt x="86" y="17"/>
                  </a:cubicBezTo>
                  <a:cubicBezTo>
                    <a:pt x="86" y="14"/>
                    <a:pt x="87" y="10"/>
                    <a:pt x="85" y="9"/>
                  </a:cubicBezTo>
                  <a:cubicBezTo>
                    <a:pt x="84" y="8"/>
                    <a:pt x="78" y="5"/>
                    <a:pt x="75" y="6"/>
                  </a:cubicBezTo>
                  <a:cubicBezTo>
                    <a:pt x="72" y="7"/>
                    <a:pt x="70" y="8"/>
                    <a:pt x="69" y="6"/>
                  </a:cubicBezTo>
                  <a:cubicBezTo>
                    <a:pt x="68" y="4"/>
                    <a:pt x="66" y="2"/>
                    <a:pt x="63" y="3"/>
                  </a:cubicBezTo>
                  <a:cubicBezTo>
                    <a:pt x="60" y="4"/>
                    <a:pt x="59" y="3"/>
                    <a:pt x="57" y="1"/>
                  </a:cubicBezTo>
                  <a:cubicBezTo>
                    <a:pt x="57" y="1"/>
                    <a:pt x="57" y="1"/>
                    <a:pt x="57" y="0"/>
                  </a:cubicBezTo>
                  <a:cubicBezTo>
                    <a:pt x="55" y="1"/>
                    <a:pt x="54" y="1"/>
                    <a:pt x="53" y="2"/>
                  </a:cubicBezTo>
                  <a:cubicBezTo>
                    <a:pt x="51" y="3"/>
                    <a:pt x="51" y="6"/>
                    <a:pt x="49" y="6"/>
                  </a:cubicBezTo>
                  <a:cubicBezTo>
                    <a:pt x="46" y="6"/>
                    <a:pt x="44" y="5"/>
                    <a:pt x="41" y="7"/>
                  </a:cubicBezTo>
                  <a:cubicBezTo>
                    <a:pt x="38" y="9"/>
                    <a:pt x="38" y="11"/>
                    <a:pt x="38" y="13"/>
                  </a:cubicBezTo>
                  <a:cubicBezTo>
                    <a:pt x="38" y="15"/>
                    <a:pt x="39" y="17"/>
                    <a:pt x="37" y="17"/>
                  </a:cubicBezTo>
                  <a:cubicBezTo>
                    <a:pt x="35" y="17"/>
                    <a:pt x="35" y="20"/>
                    <a:pt x="33" y="20"/>
                  </a:cubicBezTo>
                  <a:cubicBezTo>
                    <a:pt x="31" y="21"/>
                    <a:pt x="28" y="24"/>
                    <a:pt x="27" y="26"/>
                  </a:cubicBezTo>
                  <a:cubicBezTo>
                    <a:pt x="27" y="27"/>
                    <a:pt x="27" y="31"/>
                    <a:pt x="26" y="31"/>
                  </a:cubicBezTo>
                  <a:cubicBezTo>
                    <a:pt x="24" y="31"/>
                    <a:pt x="20" y="32"/>
                    <a:pt x="18" y="33"/>
                  </a:cubicBezTo>
                  <a:cubicBezTo>
                    <a:pt x="17" y="35"/>
                    <a:pt x="15" y="37"/>
                    <a:pt x="13" y="36"/>
                  </a:cubicBezTo>
                  <a:cubicBezTo>
                    <a:pt x="11" y="36"/>
                    <a:pt x="8" y="35"/>
                    <a:pt x="4" y="35"/>
                  </a:cubicBezTo>
                  <a:cubicBezTo>
                    <a:pt x="4" y="36"/>
                    <a:pt x="4" y="36"/>
                    <a:pt x="4" y="36"/>
                  </a:cubicBezTo>
                  <a:cubicBezTo>
                    <a:pt x="3" y="40"/>
                    <a:pt x="4" y="43"/>
                    <a:pt x="6" y="45"/>
                  </a:cubicBezTo>
                  <a:cubicBezTo>
                    <a:pt x="8" y="47"/>
                    <a:pt x="9" y="54"/>
                    <a:pt x="7" y="55"/>
                  </a:cubicBezTo>
                  <a:cubicBezTo>
                    <a:pt x="4" y="56"/>
                    <a:pt x="0" y="59"/>
                    <a:pt x="0" y="60"/>
                  </a:cubicBezTo>
                  <a:cubicBezTo>
                    <a:pt x="0" y="62"/>
                    <a:pt x="5" y="64"/>
                    <a:pt x="4" y="66"/>
                  </a:cubicBezTo>
                  <a:cubicBezTo>
                    <a:pt x="3" y="67"/>
                    <a:pt x="3" y="70"/>
                    <a:pt x="4" y="72"/>
                  </a:cubicBezTo>
                  <a:cubicBezTo>
                    <a:pt x="6" y="72"/>
                    <a:pt x="8" y="73"/>
                    <a:pt x="10" y="71"/>
                  </a:cubicBezTo>
                  <a:cubicBezTo>
                    <a:pt x="12" y="69"/>
                    <a:pt x="13" y="67"/>
                    <a:pt x="17" y="67"/>
                  </a:cubicBezTo>
                  <a:cubicBezTo>
                    <a:pt x="21" y="67"/>
                    <a:pt x="34" y="67"/>
                    <a:pt x="36" y="69"/>
                  </a:cubicBezTo>
                  <a:cubicBezTo>
                    <a:pt x="38" y="71"/>
                    <a:pt x="44" y="69"/>
                    <a:pt x="47" y="71"/>
                  </a:cubicBezTo>
                  <a:cubicBezTo>
                    <a:pt x="50" y="72"/>
                    <a:pt x="54" y="73"/>
                    <a:pt x="54" y="72"/>
                  </a:cubicBezTo>
                  <a:cubicBezTo>
                    <a:pt x="55" y="70"/>
                    <a:pt x="59" y="74"/>
                    <a:pt x="62" y="72"/>
                  </a:cubicBezTo>
                  <a:cubicBezTo>
                    <a:pt x="65" y="71"/>
                    <a:pt x="67" y="76"/>
                    <a:pt x="69" y="75"/>
                  </a:cubicBezTo>
                  <a:cubicBezTo>
                    <a:pt x="71" y="74"/>
                    <a:pt x="78" y="74"/>
                    <a:pt x="79" y="75"/>
                  </a:cubicBezTo>
                  <a:cubicBezTo>
                    <a:pt x="81" y="77"/>
                    <a:pt x="81" y="74"/>
                    <a:pt x="81" y="72"/>
                  </a:cubicBezTo>
                  <a:cubicBezTo>
                    <a:pt x="81" y="70"/>
                    <a:pt x="88" y="64"/>
                    <a:pt x="88" y="64"/>
                  </a:cubicBezTo>
                  <a:cubicBezTo>
                    <a:pt x="88" y="64"/>
                    <a:pt x="93" y="64"/>
                    <a:pt x="95" y="63"/>
                  </a:cubicBezTo>
                  <a:cubicBezTo>
                    <a:pt x="95" y="62"/>
                    <a:pt x="94" y="60"/>
                    <a:pt x="94" y="58"/>
                  </a:cubicBezTo>
                  <a:cubicBezTo>
                    <a:pt x="92" y="53"/>
                    <a:pt x="90" y="49"/>
                    <a:pt x="92" y="48"/>
                  </a:cubicBezTo>
                  <a:cubicBezTo>
                    <a:pt x="93" y="46"/>
                    <a:pt x="98" y="50"/>
                    <a:pt x="100" y="49"/>
                  </a:cubicBezTo>
                  <a:cubicBezTo>
                    <a:pt x="102" y="48"/>
                    <a:pt x="106" y="46"/>
                    <a:pt x="106" y="44"/>
                  </a:cubicBezTo>
                  <a:cubicBezTo>
                    <a:pt x="105" y="41"/>
                    <a:pt x="101" y="38"/>
                    <a:pt x="99" y="38"/>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02" name="Freeform 84"/>
            <p:cNvSpPr>
              <a:spLocks noChangeArrowheads="1"/>
            </p:cNvSpPr>
            <p:nvPr/>
          </p:nvSpPr>
          <p:spPr bwMode="auto">
            <a:xfrm>
              <a:off x="4089400" y="1041400"/>
              <a:ext cx="160338" cy="74613"/>
            </a:xfrm>
            <a:custGeom>
              <a:avLst/>
              <a:gdLst>
                <a:gd name="T0" fmla="*/ 2147483647 w 84"/>
                <a:gd name="T1" fmla="*/ 2147483647 h 39"/>
                <a:gd name="T2" fmla="*/ 2147483647 w 84"/>
                <a:gd name="T3" fmla="*/ 2147483647 h 39"/>
                <a:gd name="T4" fmla="*/ 2147483647 w 84"/>
                <a:gd name="T5" fmla="*/ 2147483647 h 39"/>
                <a:gd name="T6" fmla="*/ 2147483647 w 84"/>
                <a:gd name="T7" fmla="*/ 2147483647 h 39"/>
                <a:gd name="T8" fmla="*/ 2147483647 w 84"/>
                <a:gd name="T9" fmla="*/ 2147483647 h 39"/>
                <a:gd name="T10" fmla="*/ 2147483647 w 84"/>
                <a:gd name="T11" fmla="*/ 2147483647 h 39"/>
                <a:gd name="T12" fmla="*/ 2147483647 w 84"/>
                <a:gd name="T13" fmla="*/ 2147483647 h 39"/>
                <a:gd name="T14" fmla="*/ 2147483647 w 84"/>
                <a:gd name="T15" fmla="*/ 2147483647 h 39"/>
                <a:gd name="T16" fmla="*/ 2147483647 w 84"/>
                <a:gd name="T17" fmla="*/ 2147483647 h 39"/>
                <a:gd name="T18" fmla="*/ 2147483647 w 84"/>
                <a:gd name="T19" fmla="*/ 2147483647 h 39"/>
                <a:gd name="T20" fmla="*/ 2147483647 w 84"/>
                <a:gd name="T21" fmla="*/ 2147483647 h 39"/>
                <a:gd name="T22" fmla="*/ 2147483647 w 84"/>
                <a:gd name="T23" fmla="*/ 2147483647 h 39"/>
                <a:gd name="T24" fmla="*/ 2147483647 w 84"/>
                <a:gd name="T25" fmla="*/ 2147483647 h 39"/>
                <a:gd name="T26" fmla="*/ 2147483647 w 84"/>
                <a:gd name="T27" fmla="*/ 2147483647 h 39"/>
                <a:gd name="T28" fmla="*/ 2147483647 w 84"/>
                <a:gd name="T29" fmla="*/ 2147483647 h 39"/>
                <a:gd name="T30" fmla="*/ 2147483647 w 84"/>
                <a:gd name="T31" fmla="*/ 2147483647 h 39"/>
                <a:gd name="T32" fmla="*/ 2147483647 w 84"/>
                <a:gd name="T33" fmla="*/ 2147483647 h 39"/>
                <a:gd name="T34" fmla="*/ 2147483647 w 84"/>
                <a:gd name="T35" fmla="*/ 2147483647 h 39"/>
                <a:gd name="T36" fmla="*/ 2147483647 w 84"/>
                <a:gd name="T37" fmla="*/ 2147483647 h 39"/>
                <a:gd name="T38" fmla="*/ 2147483647 w 84"/>
                <a:gd name="T39" fmla="*/ 2147483647 h 39"/>
                <a:gd name="T40" fmla="*/ 2147483647 w 84"/>
                <a:gd name="T41" fmla="*/ 2147483647 h 39"/>
                <a:gd name="T42" fmla="*/ 2147483647 w 84"/>
                <a:gd name="T43" fmla="*/ 2147483647 h 39"/>
                <a:gd name="T44" fmla="*/ 2147483647 w 84"/>
                <a:gd name="T45" fmla="*/ 2147483647 h 39"/>
                <a:gd name="T46" fmla="*/ 2147483647 w 84"/>
                <a:gd name="T47" fmla="*/ 2147483647 h 39"/>
                <a:gd name="T48" fmla="*/ 2147483647 w 84"/>
                <a:gd name="T49" fmla="*/ 2147483647 h 3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4"/>
                <a:gd name="T76" fmla="*/ 0 h 39"/>
                <a:gd name="T77" fmla="*/ 84 w 84"/>
                <a:gd name="T78" fmla="*/ 39 h 39"/>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4" h="39">
                  <a:moveTo>
                    <a:pt x="29" y="27"/>
                  </a:moveTo>
                  <a:cubicBezTo>
                    <a:pt x="32" y="27"/>
                    <a:pt x="39" y="29"/>
                    <a:pt x="43" y="27"/>
                  </a:cubicBezTo>
                  <a:cubicBezTo>
                    <a:pt x="47" y="26"/>
                    <a:pt x="47" y="31"/>
                    <a:pt x="49" y="30"/>
                  </a:cubicBezTo>
                  <a:cubicBezTo>
                    <a:pt x="52" y="29"/>
                    <a:pt x="57" y="33"/>
                    <a:pt x="60" y="36"/>
                  </a:cubicBezTo>
                  <a:cubicBezTo>
                    <a:pt x="62" y="37"/>
                    <a:pt x="64" y="38"/>
                    <a:pt x="66" y="39"/>
                  </a:cubicBezTo>
                  <a:cubicBezTo>
                    <a:pt x="66" y="38"/>
                    <a:pt x="67" y="38"/>
                    <a:pt x="68" y="37"/>
                  </a:cubicBezTo>
                  <a:cubicBezTo>
                    <a:pt x="71" y="35"/>
                    <a:pt x="73" y="36"/>
                    <a:pt x="76" y="36"/>
                  </a:cubicBezTo>
                  <a:cubicBezTo>
                    <a:pt x="78" y="36"/>
                    <a:pt x="78" y="33"/>
                    <a:pt x="80" y="32"/>
                  </a:cubicBezTo>
                  <a:cubicBezTo>
                    <a:pt x="81" y="31"/>
                    <a:pt x="82" y="31"/>
                    <a:pt x="84" y="30"/>
                  </a:cubicBezTo>
                  <a:cubicBezTo>
                    <a:pt x="83" y="29"/>
                    <a:pt x="83" y="25"/>
                    <a:pt x="81" y="24"/>
                  </a:cubicBezTo>
                  <a:cubicBezTo>
                    <a:pt x="79" y="22"/>
                    <a:pt x="77" y="19"/>
                    <a:pt x="78" y="17"/>
                  </a:cubicBezTo>
                  <a:cubicBezTo>
                    <a:pt x="78" y="15"/>
                    <a:pt x="78" y="13"/>
                    <a:pt x="76" y="11"/>
                  </a:cubicBezTo>
                  <a:cubicBezTo>
                    <a:pt x="75" y="10"/>
                    <a:pt x="75" y="9"/>
                    <a:pt x="74" y="8"/>
                  </a:cubicBezTo>
                  <a:cubicBezTo>
                    <a:pt x="70" y="7"/>
                    <a:pt x="65" y="7"/>
                    <a:pt x="64" y="7"/>
                  </a:cubicBezTo>
                  <a:cubicBezTo>
                    <a:pt x="62" y="8"/>
                    <a:pt x="54" y="2"/>
                    <a:pt x="52" y="1"/>
                  </a:cubicBezTo>
                  <a:cubicBezTo>
                    <a:pt x="51" y="0"/>
                    <a:pt x="46" y="0"/>
                    <a:pt x="40" y="1"/>
                  </a:cubicBezTo>
                  <a:cubicBezTo>
                    <a:pt x="37" y="4"/>
                    <a:pt x="39" y="7"/>
                    <a:pt x="39" y="12"/>
                  </a:cubicBezTo>
                  <a:cubicBezTo>
                    <a:pt x="39" y="17"/>
                    <a:pt x="33" y="16"/>
                    <a:pt x="30" y="16"/>
                  </a:cubicBezTo>
                  <a:cubicBezTo>
                    <a:pt x="27" y="16"/>
                    <a:pt x="22" y="7"/>
                    <a:pt x="20" y="5"/>
                  </a:cubicBezTo>
                  <a:cubicBezTo>
                    <a:pt x="18" y="2"/>
                    <a:pt x="13" y="7"/>
                    <a:pt x="9" y="10"/>
                  </a:cubicBezTo>
                  <a:cubicBezTo>
                    <a:pt x="5" y="12"/>
                    <a:pt x="7" y="16"/>
                    <a:pt x="5" y="19"/>
                  </a:cubicBezTo>
                  <a:cubicBezTo>
                    <a:pt x="2" y="21"/>
                    <a:pt x="0" y="24"/>
                    <a:pt x="3" y="29"/>
                  </a:cubicBezTo>
                  <a:cubicBezTo>
                    <a:pt x="3" y="29"/>
                    <a:pt x="3" y="30"/>
                    <a:pt x="3" y="30"/>
                  </a:cubicBezTo>
                  <a:cubicBezTo>
                    <a:pt x="7" y="30"/>
                    <a:pt x="10" y="29"/>
                    <a:pt x="12" y="27"/>
                  </a:cubicBezTo>
                  <a:cubicBezTo>
                    <a:pt x="16" y="25"/>
                    <a:pt x="25" y="27"/>
                    <a:pt x="29" y="27"/>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03" name="Freeform 85"/>
            <p:cNvSpPr>
              <a:spLocks noChangeArrowheads="1"/>
            </p:cNvSpPr>
            <p:nvPr/>
          </p:nvSpPr>
          <p:spPr bwMode="auto">
            <a:xfrm>
              <a:off x="4089400" y="1089025"/>
              <a:ext cx="125413" cy="79375"/>
            </a:xfrm>
            <a:custGeom>
              <a:avLst/>
              <a:gdLst>
                <a:gd name="T0" fmla="*/ 2147483647 w 66"/>
                <a:gd name="T1" fmla="*/ 2147483647 h 42"/>
                <a:gd name="T2" fmla="*/ 2147483647 w 66"/>
                <a:gd name="T3" fmla="*/ 2147483647 h 42"/>
                <a:gd name="T4" fmla="*/ 2147483647 w 66"/>
                <a:gd name="T5" fmla="*/ 2147483647 h 42"/>
                <a:gd name="T6" fmla="*/ 2147483647 w 66"/>
                <a:gd name="T7" fmla="*/ 2147483647 h 42"/>
                <a:gd name="T8" fmla="*/ 2147483647 w 66"/>
                <a:gd name="T9" fmla="*/ 2147483647 h 42"/>
                <a:gd name="T10" fmla="*/ 2147483647 w 66"/>
                <a:gd name="T11" fmla="*/ 2147483647 h 42"/>
                <a:gd name="T12" fmla="*/ 2147483647 w 66"/>
                <a:gd name="T13" fmla="*/ 2147483647 h 42"/>
                <a:gd name="T14" fmla="*/ 2147483647 w 66"/>
                <a:gd name="T15" fmla="*/ 2147483647 h 42"/>
                <a:gd name="T16" fmla="*/ 2147483647 w 66"/>
                <a:gd name="T17" fmla="*/ 2147483647 h 42"/>
                <a:gd name="T18" fmla="*/ 2147483647 w 66"/>
                <a:gd name="T19" fmla="*/ 2147483647 h 42"/>
                <a:gd name="T20" fmla="*/ 2147483647 w 66"/>
                <a:gd name="T21" fmla="*/ 2147483647 h 42"/>
                <a:gd name="T22" fmla="*/ 2147483647 w 66"/>
                <a:gd name="T23" fmla="*/ 2147483647 h 42"/>
                <a:gd name="T24" fmla="*/ 2147483647 w 66"/>
                <a:gd name="T25" fmla="*/ 2147483647 h 42"/>
                <a:gd name="T26" fmla="*/ 2147483647 w 66"/>
                <a:gd name="T27" fmla="*/ 2147483647 h 42"/>
                <a:gd name="T28" fmla="*/ 2147483647 w 66"/>
                <a:gd name="T29" fmla="*/ 2147483647 h 42"/>
                <a:gd name="T30" fmla="*/ 2147483647 w 66"/>
                <a:gd name="T31" fmla="*/ 2147483647 h 42"/>
                <a:gd name="T32" fmla="*/ 2147483647 w 66"/>
                <a:gd name="T33" fmla="*/ 2147483647 h 42"/>
                <a:gd name="T34" fmla="*/ 2147483647 w 66"/>
                <a:gd name="T35" fmla="*/ 2147483647 h 42"/>
                <a:gd name="T36" fmla="*/ 2147483647 w 66"/>
                <a:gd name="T37" fmla="*/ 2147483647 h 42"/>
                <a:gd name="T38" fmla="*/ 2147483647 w 66"/>
                <a:gd name="T39" fmla="*/ 2147483647 h 42"/>
                <a:gd name="T40" fmla="*/ 2147483647 w 66"/>
                <a:gd name="T41" fmla="*/ 2147483647 h 42"/>
                <a:gd name="T42" fmla="*/ 2147483647 w 66"/>
                <a:gd name="T43" fmla="*/ 2147483647 h 42"/>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66"/>
                <a:gd name="T67" fmla="*/ 0 h 42"/>
                <a:gd name="T68" fmla="*/ 66 w 66"/>
                <a:gd name="T69" fmla="*/ 42 h 42"/>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66" h="42">
                  <a:moveTo>
                    <a:pt x="10" y="21"/>
                  </a:moveTo>
                  <a:cubicBezTo>
                    <a:pt x="11" y="23"/>
                    <a:pt x="15" y="24"/>
                    <a:pt x="16" y="23"/>
                  </a:cubicBezTo>
                  <a:cubicBezTo>
                    <a:pt x="18" y="23"/>
                    <a:pt x="23" y="25"/>
                    <a:pt x="23" y="27"/>
                  </a:cubicBezTo>
                  <a:cubicBezTo>
                    <a:pt x="23" y="29"/>
                    <a:pt x="21" y="35"/>
                    <a:pt x="23" y="35"/>
                  </a:cubicBezTo>
                  <a:cubicBezTo>
                    <a:pt x="24" y="35"/>
                    <a:pt x="31" y="37"/>
                    <a:pt x="31" y="40"/>
                  </a:cubicBezTo>
                  <a:cubicBezTo>
                    <a:pt x="35" y="40"/>
                    <a:pt x="38" y="41"/>
                    <a:pt x="40" y="41"/>
                  </a:cubicBezTo>
                  <a:cubicBezTo>
                    <a:pt x="42" y="42"/>
                    <a:pt x="44" y="40"/>
                    <a:pt x="45" y="38"/>
                  </a:cubicBezTo>
                  <a:cubicBezTo>
                    <a:pt x="47" y="37"/>
                    <a:pt x="51" y="36"/>
                    <a:pt x="53" y="36"/>
                  </a:cubicBezTo>
                  <a:cubicBezTo>
                    <a:pt x="54" y="36"/>
                    <a:pt x="54" y="32"/>
                    <a:pt x="54" y="31"/>
                  </a:cubicBezTo>
                  <a:cubicBezTo>
                    <a:pt x="55" y="29"/>
                    <a:pt x="58" y="26"/>
                    <a:pt x="60" y="25"/>
                  </a:cubicBezTo>
                  <a:cubicBezTo>
                    <a:pt x="62" y="25"/>
                    <a:pt x="62" y="22"/>
                    <a:pt x="64" y="22"/>
                  </a:cubicBezTo>
                  <a:cubicBezTo>
                    <a:pt x="66" y="22"/>
                    <a:pt x="65" y="20"/>
                    <a:pt x="65" y="18"/>
                  </a:cubicBezTo>
                  <a:cubicBezTo>
                    <a:pt x="65" y="17"/>
                    <a:pt x="65" y="16"/>
                    <a:pt x="66" y="14"/>
                  </a:cubicBezTo>
                  <a:cubicBezTo>
                    <a:pt x="64" y="13"/>
                    <a:pt x="62" y="12"/>
                    <a:pt x="60" y="11"/>
                  </a:cubicBezTo>
                  <a:cubicBezTo>
                    <a:pt x="57" y="8"/>
                    <a:pt x="52" y="4"/>
                    <a:pt x="49" y="5"/>
                  </a:cubicBezTo>
                  <a:cubicBezTo>
                    <a:pt x="47" y="6"/>
                    <a:pt x="47" y="1"/>
                    <a:pt x="43" y="2"/>
                  </a:cubicBezTo>
                  <a:cubicBezTo>
                    <a:pt x="39" y="4"/>
                    <a:pt x="32" y="2"/>
                    <a:pt x="29" y="2"/>
                  </a:cubicBezTo>
                  <a:cubicBezTo>
                    <a:pt x="25" y="2"/>
                    <a:pt x="16" y="0"/>
                    <a:pt x="12" y="2"/>
                  </a:cubicBezTo>
                  <a:cubicBezTo>
                    <a:pt x="10" y="4"/>
                    <a:pt x="7" y="5"/>
                    <a:pt x="3" y="5"/>
                  </a:cubicBezTo>
                  <a:cubicBezTo>
                    <a:pt x="6" y="9"/>
                    <a:pt x="5" y="14"/>
                    <a:pt x="2" y="17"/>
                  </a:cubicBezTo>
                  <a:cubicBezTo>
                    <a:pt x="0" y="19"/>
                    <a:pt x="1" y="19"/>
                    <a:pt x="3" y="20"/>
                  </a:cubicBezTo>
                  <a:cubicBezTo>
                    <a:pt x="5" y="20"/>
                    <a:pt x="9" y="19"/>
                    <a:pt x="10" y="21"/>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04" name="Freeform 86"/>
            <p:cNvSpPr>
              <a:spLocks noChangeArrowheads="1"/>
            </p:cNvSpPr>
            <p:nvPr/>
          </p:nvSpPr>
          <p:spPr bwMode="auto">
            <a:xfrm>
              <a:off x="3781425" y="1346200"/>
              <a:ext cx="96838" cy="55563"/>
            </a:xfrm>
            <a:custGeom>
              <a:avLst/>
              <a:gdLst>
                <a:gd name="T0" fmla="*/ 2147483647 w 51"/>
                <a:gd name="T1" fmla="*/ 2147483647 h 29"/>
                <a:gd name="T2" fmla="*/ 2147483647 w 51"/>
                <a:gd name="T3" fmla="*/ 2147483647 h 29"/>
                <a:gd name="T4" fmla="*/ 2147483647 w 51"/>
                <a:gd name="T5" fmla="*/ 2147483647 h 29"/>
                <a:gd name="T6" fmla="*/ 2147483647 w 51"/>
                <a:gd name="T7" fmla="*/ 2147483647 h 29"/>
                <a:gd name="T8" fmla="*/ 2147483647 w 51"/>
                <a:gd name="T9" fmla="*/ 2147483647 h 29"/>
                <a:gd name="T10" fmla="*/ 2147483647 w 51"/>
                <a:gd name="T11" fmla="*/ 2147483647 h 29"/>
                <a:gd name="T12" fmla="*/ 2147483647 w 51"/>
                <a:gd name="T13" fmla="*/ 2147483647 h 29"/>
                <a:gd name="T14" fmla="*/ 2147483647 w 51"/>
                <a:gd name="T15" fmla="*/ 2147483647 h 29"/>
                <a:gd name="T16" fmla="*/ 2147483647 w 51"/>
                <a:gd name="T17" fmla="*/ 2147483647 h 29"/>
                <a:gd name="T18" fmla="*/ 2147483647 w 51"/>
                <a:gd name="T19" fmla="*/ 2147483647 h 29"/>
                <a:gd name="T20" fmla="*/ 2147483647 w 51"/>
                <a:gd name="T21" fmla="*/ 2147483647 h 29"/>
                <a:gd name="T22" fmla="*/ 2147483647 w 51"/>
                <a:gd name="T23" fmla="*/ 2147483647 h 29"/>
                <a:gd name="T24" fmla="*/ 2147483647 w 51"/>
                <a:gd name="T25" fmla="*/ 2147483647 h 29"/>
                <a:gd name="T26" fmla="*/ 2147483647 w 51"/>
                <a:gd name="T27" fmla="*/ 2147483647 h 29"/>
                <a:gd name="T28" fmla="*/ 2147483647 w 51"/>
                <a:gd name="T29" fmla="*/ 2147483647 h 29"/>
                <a:gd name="T30" fmla="*/ 2147483647 w 51"/>
                <a:gd name="T31" fmla="*/ 2147483647 h 29"/>
                <a:gd name="T32" fmla="*/ 2147483647 w 51"/>
                <a:gd name="T33" fmla="*/ 2147483647 h 29"/>
                <a:gd name="T34" fmla="*/ 2147483647 w 51"/>
                <a:gd name="T35" fmla="*/ 2147483647 h 29"/>
                <a:gd name="T36" fmla="*/ 2147483647 w 51"/>
                <a:gd name="T37" fmla="*/ 2147483647 h 29"/>
                <a:gd name="T38" fmla="*/ 2147483647 w 51"/>
                <a:gd name="T39" fmla="*/ 2147483647 h 29"/>
                <a:gd name="T40" fmla="*/ 2147483647 w 51"/>
                <a:gd name="T41" fmla="*/ 2147483647 h 29"/>
                <a:gd name="T42" fmla="*/ 2147483647 w 51"/>
                <a:gd name="T43" fmla="*/ 2147483647 h 29"/>
                <a:gd name="T44" fmla="*/ 2147483647 w 51"/>
                <a:gd name="T45" fmla="*/ 2147483647 h 29"/>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51"/>
                <a:gd name="T70" fmla="*/ 0 h 29"/>
                <a:gd name="T71" fmla="*/ 51 w 51"/>
                <a:gd name="T72" fmla="*/ 29 h 29"/>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51" h="29">
                  <a:moveTo>
                    <a:pt x="46" y="12"/>
                  </a:moveTo>
                  <a:cubicBezTo>
                    <a:pt x="43" y="13"/>
                    <a:pt x="40" y="10"/>
                    <a:pt x="40" y="9"/>
                  </a:cubicBezTo>
                  <a:cubicBezTo>
                    <a:pt x="40" y="8"/>
                    <a:pt x="39" y="6"/>
                    <a:pt x="40" y="4"/>
                  </a:cubicBezTo>
                  <a:cubicBezTo>
                    <a:pt x="38" y="3"/>
                    <a:pt x="35" y="2"/>
                    <a:pt x="33" y="1"/>
                  </a:cubicBezTo>
                  <a:cubicBezTo>
                    <a:pt x="30" y="0"/>
                    <a:pt x="28" y="0"/>
                    <a:pt x="26" y="2"/>
                  </a:cubicBezTo>
                  <a:cubicBezTo>
                    <a:pt x="24" y="2"/>
                    <a:pt x="19" y="2"/>
                    <a:pt x="16" y="2"/>
                  </a:cubicBezTo>
                  <a:cubicBezTo>
                    <a:pt x="16" y="3"/>
                    <a:pt x="15" y="4"/>
                    <a:pt x="15" y="4"/>
                  </a:cubicBezTo>
                  <a:cubicBezTo>
                    <a:pt x="12" y="4"/>
                    <a:pt x="9" y="6"/>
                    <a:pt x="9" y="8"/>
                  </a:cubicBezTo>
                  <a:cubicBezTo>
                    <a:pt x="8" y="11"/>
                    <a:pt x="3" y="13"/>
                    <a:pt x="2" y="17"/>
                  </a:cubicBezTo>
                  <a:cubicBezTo>
                    <a:pt x="0" y="22"/>
                    <a:pt x="1" y="24"/>
                    <a:pt x="3" y="21"/>
                  </a:cubicBezTo>
                  <a:cubicBezTo>
                    <a:pt x="5" y="18"/>
                    <a:pt x="8" y="19"/>
                    <a:pt x="8" y="22"/>
                  </a:cubicBezTo>
                  <a:cubicBezTo>
                    <a:pt x="8" y="24"/>
                    <a:pt x="11" y="24"/>
                    <a:pt x="10" y="27"/>
                  </a:cubicBezTo>
                  <a:cubicBezTo>
                    <a:pt x="10" y="27"/>
                    <a:pt x="10" y="27"/>
                    <a:pt x="10" y="27"/>
                  </a:cubicBezTo>
                  <a:cubicBezTo>
                    <a:pt x="13" y="27"/>
                    <a:pt x="18" y="27"/>
                    <a:pt x="20" y="27"/>
                  </a:cubicBezTo>
                  <a:cubicBezTo>
                    <a:pt x="22" y="27"/>
                    <a:pt x="24" y="19"/>
                    <a:pt x="25" y="19"/>
                  </a:cubicBezTo>
                  <a:cubicBezTo>
                    <a:pt x="26" y="18"/>
                    <a:pt x="29" y="24"/>
                    <a:pt x="32" y="26"/>
                  </a:cubicBezTo>
                  <a:cubicBezTo>
                    <a:pt x="34" y="29"/>
                    <a:pt x="35" y="24"/>
                    <a:pt x="35" y="22"/>
                  </a:cubicBezTo>
                  <a:cubicBezTo>
                    <a:pt x="35" y="20"/>
                    <a:pt x="37" y="20"/>
                    <a:pt x="39" y="20"/>
                  </a:cubicBezTo>
                  <a:cubicBezTo>
                    <a:pt x="40" y="20"/>
                    <a:pt x="44" y="21"/>
                    <a:pt x="44" y="19"/>
                  </a:cubicBezTo>
                  <a:cubicBezTo>
                    <a:pt x="44" y="16"/>
                    <a:pt x="46" y="17"/>
                    <a:pt x="47" y="17"/>
                  </a:cubicBezTo>
                  <a:cubicBezTo>
                    <a:pt x="49" y="17"/>
                    <a:pt x="49" y="15"/>
                    <a:pt x="49" y="15"/>
                  </a:cubicBezTo>
                  <a:cubicBezTo>
                    <a:pt x="51" y="12"/>
                    <a:pt x="51" y="12"/>
                    <a:pt x="51" y="12"/>
                  </a:cubicBezTo>
                  <a:cubicBezTo>
                    <a:pt x="49" y="12"/>
                    <a:pt x="47" y="11"/>
                    <a:pt x="46" y="12"/>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05" name="Freeform 87"/>
            <p:cNvSpPr>
              <a:spLocks noChangeArrowheads="1"/>
            </p:cNvSpPr>
            <p:nvPr/>
          </p:nvSpPr>
          <p:spPr bwMode="auto">
            <a:xfrm>
              <a:off x="3779838" y="1141412"/>
              <a:ext cx="192088" cy="219075"/>
            </a:xfrm>
            <a:custGeom>
              <a:avLst/>
              <a:gdLst>
                <a:gd name="T0" fmla="*/ 2147483647 w 101"/>
                <a:gd name="T1" fmla="*/ 2147483647 h 114"/>
                <a:gd name="T2" fmla="*/ 2147483647 w 101"/>
                <a:gd name="T3" fmla="*/ 2147483647 h 114"/>
                <a:gd name="T4" fmla="*/ 2147483647 w 101"/>
                <a:gd name="T5" fmla="*/ 2147483647 h 114"/>
                <a:gd name="T6" fmla="*/ 2147483647 w 101"/>
                <a:gd name="T7" fmla="*/ 2147483647 h 114"/>
                <a:gd name="T8" fmla="*/ 2147483647 w 101"/>
                <a:gd name="T9" fmla="*/ 2147483647 h 114"/>
                <a:gd name="T10" fmla="*/ 2147483647 w 101"/>
                <a:gd name="T11" fmla="*/ 2147483647 h 114"/>
                <a:gd name="T12" fmla="*/ 0 w 101"/>
                <a:gd name="T13" fmla="*/ 2147483647 h 114"/>
                <a:gd name="T14" fmla="*/ 2147483647 w 101"/>
                <a:gd name="T15" fmla="*/ 2147483647 h 114"/>
                <a:gd name="T16" fmla="*/ 2147483647 w 101"/>
                <a:gd name="T17" fmla="*/ 2147483647 h 114"/>
                <a:gd name="T18" fmla="*/ 2147483647 w 101"/>
                <a:gd name="T19" fmla="*/ 2147483647 h 114"/>
                <a:gd name="T20" fmla="*/ 2147483647 w 101"/>
                <a:gd name="T21" fmla="*/ 2147483647 h 114"/>
                <a:gd name="T22" fmla="*/ 2147483647 w 101"/>
                <a:gd name="T23" fmla="*/ 2147483647 h 114"/>
                <a:gd name="T24" fmla="*/ 2147483647 w 101"/>
                <a:gd name="T25" fmla="*/ 2147483647 h 114"/>
                <a:gd name="T26" fmla="*/ 2147483647 w 101"/>
                <a:gd name="T27" fmla="*/ 2147483647 h 114"/>
                <a:gd name="T28" fmla="*/ 2147483647 w 101"/>
                <a:gd name="T29" fmla="*/ 2147483647 h 114"/>
                <a:gd name="T30" fmla="*/ 2147483647 w 101"/>
                <a:gd name="T31" fmla="*/ 2147483647 h 114"/>
                <a:gd name="T32" fmla="*/ 2147483647 w 101"/>
                <a:gd name="T33" fmla="*/ 2147483647 h 114"/>
                <a:gd name="T34" fmla="*/ 2147483647 w 101"/>
                <a:gd name="T35" fmla="*/ 2147483647 h 114"/>
                <a:gd name="T36" fmla="*/ 2147483647 w 101"/>
                <a:gd name="T37" fmla="*/ 2147483647 h 114"/>
                <a:gd name="T38" fmla="*/ 2147483647 w 101"/>
                <a:gd name="T39" fmla="*/ 2147483647 h 114"/>
                <a:gd name="T40" fmla="*/ 2147483647 w 101"/>
                <a:gd name="T41" fmla="*/ 2147483647 h 114"/>
                <a:gd name="T42" fmla="*/ 2147483647 w 101"/>
                <a:gd name="T43" fmla="*/ 2147483647 h 114"/>
                <a:gd name="T44" fmla="*/ 2147483647 w 101"/>
                <a:gd name="T45" fmla="*/ 2147483647 h 114"/>
                <a:gd name="T46" fmla="*/ 2147483647 w 101"/>
                <a:gd name="T47" fmla="*/ 2147483647 h 114"/>
                <a:gd name="T48" fmla="*/ 2147483647 w 101"/>
                <a:gd name="T49" fmla="*/ 2147483647 h 114"/>
                <a:gd name="T50" fmla="*/ 2147483647 w 101"/>
                <a:gd name="T51" fmla="*/ 2147483647 h 114"/>
                <a:gd name="T52" fmla="*/ 2147483647 w 101"/>
                <a:gd name="T53" fmla="*/ 2147483647 h 114"/>
                <a:gd name="T54" fmla="*/ 2147483647 w 101"/>
                <a:gd name="T55" fmla="*/ 2147483647 h 114"/>
                <a:gd name="T56" fmla="*/ 2147483647 w 101"/>
                <a:gd name="T57" fmla="*/ 2147483647 h 114"/>
                <a:gd name="T58" fmla="*/ 2147483647 w 101"/>
                <a:gd name="T59" fmla="*/ 2147483647 h 114"/>
                <a:gd name="T60" fmla="*/ 2147483647 w 101"/>
                <a:gd name="T61" fmla="*/ 2147483647 h 114"/>
                <a:gd name="T62" fmla="*/ 2147483647 w 101"/>
                <a:gd name="T63" fmla="*/ 2147483647 h 114"/>
                <a:gd name="T64" fmla="*/ 2147483647 w 101"/>
                <a:gd name="T65" fmla="*/ 2147483647 h 114"/>
                <a:gd name="T66" fmla="*/ 2147483647 w 101"/>
                <a:gd name="T67" fmla="*/ 2147483647 h 114"/>
                <a:gd name="T68" fmla="*/ 2147483647 w 101"/>
                <a:gd name="T69" fmla="*/ 2147483647 h 114"/>
                <a:gd name="T70" fmla="*/ 2147483647 w 101"/>
                <a:gd name="T71" fmla="*/ 2147483647 h 114"/>
                <a:gd name="T72" fmla="*/ 2147483647 w 101"/>
                <a:gd name="T73" fmla="*/ 2147483647 h 114"/>
                <a:gd name="T74" fmla="*/ 2147483647 w 101"/>
                <a:gd name="T75" fmla="*/ 2147483647 h 114"/>
                <a:gd name="T76" fmla="*/ 2147483647 w 101"/>
                <a:gd name="T77" fmla="*/ 2147483647 h 114"/>
                <a:gd name="T78" fmla="*/ 2147483647 w 101"/>
                <a:gd name="T79" fmla="*/ 2147483647 h 114"/>
                <a:gd name="T80" fmla="*/ 2147483647 w 101"/>
                <a:gd name="T81" fmla="*/ 2147483647 h 114"/>
                <a:gd name="T82" fmla="*/ 2147483647 w 101"/>
                <a:gd name="T83" fmla="*/ 2147483647 h 114"/>
                <a:gd name="T84" fmla="*/ 2147483647 w 101"/>
                <a:gd name="T85" fmla="*/ 2147483647 h 114"/>
                <a:gd name="T86" fmla="*/ 2147483647 w 101"/>
                <a:gd name="T87" fmla="*/ 2147483647 h 114"/>
                <a:gd name="T88" fmla="*/ 2147483647 w 101"/>
                <a:gd name="T89" fmla="*/ 2147483647 h 114"/>
                <a:gd name="T90" fmla="*/ 2147483647 w 101"/>
                <a:gd name="T91" fmla="*/ 2147483647 h 114"/>
                <a:gd name="T92" fmla="*/ 2147483647 w 101"/>
                <a:gd name="T93" fmla="*/ 2147483647 h 114"/>
                <a:gd name="T94" fmla="*/ 2147483647 w 101"/>
                <a:gd name="T95" fmla="*/ 2147483647 h 114"/>
                <a:gd name="T96" fmla="*/ 2147483647 w 101"/>
                <a:gd name="T97" fmla="*/ 0 h 114"/>
                <a:gd name="T98" fmla="*/ 2147483647 w 101"/>
                <a:gd name="T99" fmla="*/ 2147483647 h 114"/>
                <a:gd name="T100" fmla="*/ 2147483647 w 101"/>
                <a:gd name="T101" fmla="*/ 0 h 114"/>
                <a:gd name="T102" fmla="*/ 2147483647 w 101"/>
                <a:gd name="T103" fmla="*/ 2147483647 h 114"/>
                <a:gd name="T104" fmla="*/ 2147483647 w 101"/>
                <a:gd name="T105" fmla="*/ 2147483647 h 114"/>
                <a:gd name="T106" fmla="*/ 2147483647 w 101"/>
                <a:gd name="T107" fmla="*/ 2147483647 h 114"/>
                <a:gd name="T108" fmla="*/ 2147483647 w 101"/>
                <a:gd name="T109" fmla="*/ 2147483647 h 114"/>
                <a:gd name="T110" fmla="*/ 2147483647 w 101"/>
                <a:gd name="T111" fmla="*/ 2147483647 h 114"/>
                <a:gd name="T112" fmla="*/ 2147483647 w 101"/>
                <a:gd name="T113" fmla="*/ 2147483647 h 114"/>
                <a:gd name="T114" fmla="*/ 2147483647 w 101"/>
                <a:gd name="T115" fmla="*/ 2147483647 h 114"/>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01"/>
                <a:gd name="T175" fmla="*/ 0 h 114"/>
                <a:gd name="T176" fmla="*/ 101 w 101"/>
                <a:gd name="T177" fmla="*/ 114 h 114"/>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01" h="114">
                  <a:moveTo>
                    <a:pt x="13" y="29"/>
                  </a:moveTo>
                  <a:cubicBezTo>
                    <a:pt x="10" y="33"/>
                    <a:pt x="7" y="34"/>
                    <a:pt x="7" y="35"/>
                  </a:cubicBezTo>
                  <a:cubicBezTo>
                    <a:pt x="8" y="36"/>
                    <a:pt x="12" y="39"/>
                    <a:pt x="11" y="41"/>
                  </a:cubicBezTo>
                  <a:cubicBezTo>
                    <a:pt x="10" y="42"/>
                    <a:pt x="9" y="41"/>
                    <a:pt x="9" y="44"/>
                  </a:cubicBezTo>
                  <a:cubicBezTo>
                    <a:pt x="9" y="47"/>
                    <a:pt x="4" y="47"/>
                    <a:pt x="2" y="47"/>
                  </a:cubicBezTo>
                  <a:cubicBezTo>
                    <a:pt x="1" y="47"/>
                    <a:pt x="3" y="50"/>
                    <a:pt x="2" y="53"/>
                  </a:cubicBezTo>
                  <a:cubicBezTo>
                    <a:pt x="1" y="55"/>
                    <a:pt x="1" y="60"/>
                    <a:pt x="0" y="62"/>
                  </a:cubicBezTo>
                  <a:cubicBezTo>
                    <a:pt x="0" y="64"/>
                    <a:pt x="4" y="67"/>
                    <a:pt x="3" y="69"/>
                  </a:cubicBezTo>
                  <a:cubicBezTo>
                    <a:pt x="3" y="70"/>
                    <a:pt x="0" y="72"/>
                    <a:pt x="1" y="73"/>
                  </a:cubicBezTo>
                  <a:cubicBezTo>
                    <a:pt x="2" y="74"/>
                    <a:pt x="4" y="76"/>
                    <a:pt x="5" y="82"/>
                  </a:cubicBezTo>
                  <a:cubicBezTo>
                    <a:pt x="6" y="83"/>
                    <a:pt x="7" y="83"/>
                    <a:pt x="7" y="84"/>
                  </a:cubicBezTo>
                  <a:cubicBezTo>
                    <a:pt x="9" y="86"/>
                    <a:pt x="11" y="87"/>
                    <a:pt x="14" y="87"/>
                  </a:cubicBezTo>
                  <a:cubicBezTo>
                    <a:pt x="18" y="87"/>
                    <a:pt x="19" y="89"/>
                    <a:pt x="20" y="89"/>
                  </a:cubicBezTo>
                  <a:cubicBezTo>
                    <a:pt x="22" y="89"/>
                    <a:pt x="26" y="90"/>
                    <a:pt x="23" y="93"/>
                  </a:cubicBezTo>
                  <a:cubicBezTo>
                    <a:pt x="19" y="96"/>
                    <a:pt x="19" y="99"/>
                    <a:pt x="18" y="102"/>
                  </a:cubicBezTo>
                  <a:cubicBezTo>
                    <a:pt x="18" y="104"/>
                    <a:pt x="18" y="107"/>
                    <a:pt x="17" y="109"/>
                  </a:cubicBezTo>
                  <a:cubicBezTo>
                    <a:pt x="20" y="109"/>
                    <a:pt x="25" y="109"/>
                    <a:pt x="27" y="109"/>
                  </a:cubicBezTo>
                  <a:cubicBezTo>
                    <a:pt x="29" y="107"/>
                    <a:pt x="31" y="107"/>
                    <a:pt x="34" y="108"/>
                  </a:cubicBezTo>
                  <a:cubicBezTo>
                    <a:pt x="36" y="109"/>
                    <a:pt x="39" y="110"/>
                    <a:pt x="41" y="111"/>
                  </a:cubicBezTo>
                  <a:cubicBezTo>
                    <a:pt x="41" y="110"/>
                    <a:pt x="41" y="110"/>
                    <a:pt x="42" y="110"/>
                  </a:cubicBezTo>
                  <a:cubicBezTo>
                    <a:pt x="44" y="110"/>
                    <a:pt x="47" y="114"/>
                    <a:pt x="49" y="112"/>
                  </a:cubicBezTo>
                  <a:cubicBezTo>
                    <a:pt x="50" y="109"/>
                    <a:pt x="54" y="110"/>
                    <a:pt x="55" y="111"/>
                  </a:cubicBezTo>
                  <a:cubicBezTo>
                    <a:pt x="57" y="112"/>
                    <a:pt x="60" y="112"/>
                    <a:pt x="62" y="110"/>
                  </a:cubicBezTo>
                  <a:cubicBezTo>
                    <a:pt x="64" y="108"/>
                    <a:pt x="72" y="107"/>
                    <a:pt x="73" y="108"/>
                  </a:cubicBezTo>
                  <a:cubicBezTo>
                    <a:pt x="75" y="109"/>
                    <a:pt x="80" y="111"/>
                    <a:pt x="78" y="105"/>
                  </a:cubicBezTo>
                  <a:cubicBezTo>
                    <a:pt x="76" y="99"/>
                    <a:pt x="82" y="100"/>
                    <a:pt x="82" y="98"/>
                  </a:cubicBezTo>
                  <a:cubicBezTo>
                    <a:pt x="83" y="95"/>
                    <a:pt x="90" y="94"/>
                    <a:pt x="89" y="93"/>
                  </a:cubicBezTo>
                  <a:cubicBezTo>
                    <a:pt x="88" y="91"/>
                    <a:pt x="79" y="86"/>
                    <a:pt x="77" y="84"/>
                  </a:cubicBezTo>
                  <a:cubicBezTo>
                    <a:pt x="74" y="82"/>
                    <a:pt x="74" y="77"/>
                    <a:pt x="73" y="74"/>
                  </a:cubicBezTo>
                  <a:cubicBezTo>
                    <a:pt x="72" y="72"/>
                    <a:pt x="69" y="69"/>
                    <a:pt x="72" y="68"/>
                  </a:cubicBezTo>
                  <a:cubicBezTo>
                    <a:pt x="76" y="68"/>
                    <a:pt x="81" y="66"/>
                    <a:pt x="84" y="64"/>
                  </a:cubicBezTo>
                  <a:cubicBezTo>
                    <a:pt x="87" y="61"/>
                    <a:pt x="92" y="61"/>
                    <a:pt x="93" y="60"/>
                  </a:cubicBezTo>
                  <a:cubicBezTo>
                    <a:pt x="95" y="58"/>
                    <a:pt x="98" y="61"/>
                    <a:pt x="99" y="59"/>
                  </a:cubicBezTo>
                  <a:cubicBezTo>
                    <a:pt x="100" y="58"/>
                    <a:pt x="101" y="55"/>
                    <a:pt x="100" y="53"/>
                  </a:cubicBezTo>
                  <a:cubicBezTo>
                    <a:pt x="98" y="51"/>
                    <a:pt x="97" y="48"/>
                    <a:pt x="97" y="44"/>
                  </a:cubicBezTo>
                  <a:cubicBezTo>
                    <a:pt x="97" y="40"/>
                    <a:pt x="95" y="40"/>
                    <a:pt x="95" y="38"/>
                  </a:cubicBezTo>
                  <a:cubicBezTo>
                    <a:pt x="95" y="36"/>
                    <a:pt x="95" y="34"/>
                    <a:pt x="93" y="33"/>
                  </a:cubicBezTo>
                  <a:cubicBezTo>
                    <a:pt x="91" y="32"/>
                    <a:pt x="90" y="31"/>
                    <a:pt x="92" y="28"/>
                  </a:cubicBezTo>
                  <a:cubicBezTo>
                    <a:pt x="94" y="25"/>
                    <a:pt x="93" y="18"/>
                    <a:pt x="92" y="16"/>
                  </a:cubicBezTo>
                  <a:cubicBezTo>
                    <a:pt x="92" y="16"/>
                    <a:pt x="92" y="15"/>
                    <a:pt x="92" y="15"/>
                  </a:cubicBezTo>
                  <a:cubicBezTo>
                    <a:pt x="92" y="15"/>
                    <a:pt x="91" y="14"/>
                    <a:pt x="91" y="14"/>
                  </a:cubicBezTo>
                  <a:cubicBezTo>
                    <a:pt x="91" y="11"/>
                    <a:pt x="89" y="10"/>
                    <a:pt x="85" y="10"/>
                  </a:cubicBezTo>
                  <a:cubicBezTo>
                    <a:pt x="80" y="10"/>
                    <a:pt x="87" y="6"/>
                    <a:pt x="86" y="3"/>
                  </a:cubicBezTo>
                  <a:cubicBezTo>
                    <a:pt x="84" y="1"/>
                    <a:pt x="80" y="7"/>
                    <a:pt x="76" y="6"/>
                  </a:cubicBezTo>
                  <a:cubicBezTo>
                    <a:pt x="72" y="5"/>
                    <a:pt x="67" y="11"/>
                    <a:pt x="63" y="13"/>
                  </a:cubicBezTo>
                  <a:cubicBezTo>
                    <a:pt x="60" y="16"/>
                    <a:pt x="55" y="13"/>
                    <a:pt x="57" y="9"/>
                  </a:cubicBezTo>
                  <a:cubicBezTo>
                    <a:pt x="60" y="5"/>
                    <a:pt x="57" y="6"/>
                    <a:pt x="53" y="7"/>
                  </a:cubicBezTo>
                  <a:cubicBezTo>
                    <a:pt x="49" y="9"/>
                    <a:pt x="44" y="7"/>
                    <a:pt x="45" y="3"/>
                  </a:cubicBezTo>
                  <a:cubicBezTo>
                    <a:pt x="45" y="2"/>
                    <a:pt x="45" y="1"/>
                    <a:pt x="44" y="0"/>
                  </a:cubicBezTo>
                  <a:cubicBezTo>
                    <a:pt x="42" y="1"/>
                    <a:pt x="41" y="1"/>
                    <a:pt x="40" y="1"/>
                  </a:cubicBezTo>
                  <a:cubicBezTo>
                    <a:pt x="38" y="0"/>
                    <a:pt x="34" y="0"/>
                    <a:pt x="30" y="0"/>
                  </a:cubicBezTo>
                  <a:cubicBezTo>
                    <a:pt x="31" y="1"/>
                    <a:pt x="32" y="3"/>
                    <a:pt x="32" y="5"/>
                  </a:cubicBezTo>
                  <a:cubicBezTo>
                    <a:pt x="30" y="8"/>
                    <a:pt x="33" y="10"/>
                    <a:pt x="35" y="15"/>
                  </a:cubicBezTo>
                  <a:cubicBezTo>
                    <a:pt x="37" y="19"/>
                    <a:pt x="30" y="16"/>
                    <a:pt x="30" y="19"/>
                  </a:cubicBezTo>
                  <a:cubicBezTo>
                    <a:pt x="30" y="22"/>
                    <a:pt x="24" y="19"/>
                    <a:pt x="22" y="18"/>
                  </a:cubicBezTo>
                  <a:cubicBezTo>
                    <a:pt x="20" y="17"/>
                    <a:pt x="13" y="18"/>
                    <a:pt x="13" y="19"/>
                  </a:cubicBezTo>
                  <a:cubicBezTo>
                    <a:pt x="13" y="20"/>
                    <a:pt x="13" y="21"/>
                    <a:pt x="13" y="22"/>
                  </a:cubicBezTo>
                  <a:cubicBezTo>
                    <a:pt x="14" y="25"/>
                    <a:pt x="14" y="28"/>
                    <a:pt x="13" y="29"/>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06" name="Freeform 88"/>
            <p:cNvSpPr>
              <a:spLocks noChangeArrowheads="1"/>
            </p:cNvSpPr>
            <p:nvPr/>
          </p:nvSpPr>
          <p:spPr bwMode="auto">
            <a:xfrm>
              <a:off x="4094163" y="619125"/>
              <a:ext cx="225425" cy="360363"/>
            </a:xfrm>
            <a:custGeom>
              <a:avLst/>
              <a:gdLst>
                <a:gd name="T0" fmla="*/ 2147483647 w 118"/>
                <a:gd name="T1" fmla="*/ 2147483647 h 189"/>
                <a:gd name="T2" fmla="*/ 2147483647 w 118"/>
                <a:gd name="T3" fmla="*/ 2147483647 h 189"/>
                <a:gd name="T4" fmla="*/ 2147483647 w 118"/>
                <a:gd name="T5" fmla="*/ 2147483647 h 189"/>
                <a:gd name="T6" fmla="*/ 2147483647 w 118"/>
                <a:gd name="T7" fmla="*/ 2147483647 h 189"/>
                <a:gd name="T8" fmla="*/ 2147483647 w 118"/>
                <a:gd name="T9" fmla="*/ 2147483647 h 189"/>
                <a:gd name="T10" fmla="*/ 2147483647 w 118"/>
                <a:gd name="T11" fmla="*/ 2147483647 h 189"/>
                <a:gd name="T12" fmla="*/ 2147483647 w 118"/>
                <a:gd name="T13" fmla="*/ 2147483647 h 189"/>
                <a:gd name="T14" fmla="*/ 2147483647 w 118"/>
                <a:gd name="T15" fmla="*/ 2147483647 h 189"/>
                <a:gd name="T16" fmla="*/ 2147483647 w 118"/>
                <a:gd name="T17" fmla="*/ 2147483647 h 189"/>
                <a:gd name="T18" fmla="*/ 2147483647 w 118"/>
                <a:gd name="T19" fmla="*/ 2147483647 h 189"/>
                <a:gd name="T20" fmla="*/ 2147483647 w 118"/>
                <a:gd name="T21" fmla="*/ 2147483647 h 189"/>
                <a:gd name="T22" fmla="*/ 2147483647 w 118"/>
                <a:gd name="T23" fmla="*/ 2147483647 h 189"/>
                <a:gd name="T24" fmla="*/ 2147483647 w 118"/>
                <a:gd name="T25" fmla="*/ 2147483647 h 189"/>
                <a:gd name="T26" fmla="*/ 2147483647 w 118"/>
                <a:gd name="T27" fmla="*/ 2147483647 h 189"/>
                <a:gd name="T28" fmla="*/ 2147483647 w 118"/>
                <a:gd name="T29" fmla="*/ 2147483647 h 189"/>
                <a:gd name="T30" fmla="*/ 2147483647 w 118"/>
                <a:gd name="T31" fmla="*/ 2147483647 h 189"/>
                <a:gd name="T32" fmla="*/ 2147483647 w 118"/>
                <a:gd name="T33" fmla="*/ 2147483647 h 189"/>
                <a:gd name="T34" fmla="*/ 2147483647 w 118"/>
                <a:gd name="T35" fmla="*/ 2147483647 h 189"/>
                <a:gd name="T36" fmla="*/ 2147483647 w 118"/>
                <a:gd name="T37" fmla="*/ 2147483647 h 189"/>
                <a:gd name="T38" fmla="*/ 2147483647 w 118"/>
                <a:gd name="T39" fmla="*/ 2147483647 h 189"/>
                <a:gd name="T40" fmla="*/ 2147483647 w 118"/>
                <a:gd name="T41" fmla="*/ 2147483647 h 189"/>
                <a:gd name="T42" fmla="*/ 2147483647 w 118"/>
                <a:gd name="T43" fmla="*/ 2147483647 h 189"/>
                <a:gd name="T44" fmla="*/ 2147483647 w 118"/>
                <a:gd name="T45" fmla="*/ 2147483647 h 189"/>
                <a:gd name="T46" fmla="*/ 2147483647 w 118"/>
                <a:gd name="T47" fmla="*/ 2147483647 h 189"/>
                <a:gd name="T48" fmla="*/ 2147483647 w 118"/>
                <a:gd name="T49" fmla="*/ 2147483647 h 189"/>
                <a:gd name="T50" fmla="*/ 2147483647 w 118"/>
                <a:gd name="T51" fmla="*/ 2147483647 h 189"/>
                <a:gd name="T52" fmla="*/ 2147483647 w 118"/>
                <a:gd name="T53" fmla="*/ 2147483647 h 189"/>
                <a:gd name="T54" fmla="*/ 2147483647 w 118"/>
                <a:gd name="T55" fmla="*/ 2147483647 h 189"/>
                <a:gd name="T56" fmla="*/ 2147483647 w 118"/>
                <a:gd name="T57" fmla="*/ 2147483647 h 189"/>
                <a:gd name="T58" fmla="*/ 2147483647 w 118"/>
                <a:gd name="T59" fmla="*/ 2147483647 h 189"/>
                <a:gd name="T60" fmla="*/ 2147483647 w 118"/>
                <a:gd name="T61" fmla="*/ 2147483647 h 189"/>
                <a:gd name="T62" fmla="*/ 0 w 118"/>
                <a:gd name="T63" fmla="*/ 2147483647 h 189"/>
                <a:gd name="T64" fmla="*/ 2147483647 w 118"/>
                <a:gd name="T65" fmla="*/ 2147483647 h 189"/>
                <a:gd name="T66" fmla="*/ 2147483647 w 118"/>
                <a:gd name="T67" fmla="*/ 2147483647 h 189"/>
                <a:gd name="T68" fmla="*/ 2147483647 w 118"/>
                <a:gd name="T69" fmla="*/ 2147483647 h 189"/>
                <a:gd name="T70" fmla="*/ 2147483647 w 118"/>
                <a:gd name="T71" fmla="*/ 2147483647 h 189"/>
                <a:gd name="T72" fmla="*/ 2147483647 w 118"/>
                <a:gd name="T73" fmla="*/ 2147483647 h 189"/>
                <a:gd name="T74" fmla="*/ 2147483647 w 118"/>
                <a:gd name="T75" fmla="*/ 2147483647 h 189"/>
                <a:gd name="T76" fmla="*/ 2147483647 w 118"/>
                <a:gd name="T77" fmla="*/ 2147483647 h 189"/>
                <a:gd name="T78" fmla="*/ 2147483647 w 118"/>
                <a:gd name="T79" fmla="*/ 2147483647 h 189"/>
                <a:gd name="T80" fmla="*/ 2147483647 w 118"/>
                <a:gd name="T81" fmla="*/ 2147483647 h 189"/>
                <a:gd name="T82" fmla="*/ 2147483647 w 118"/>
                <a:gd name="T83" fmla="*/ 2147483647 h 189"/>
                <a:gd name="T84" fmla="*/ 2147483647 w 118"/>
                <a:gd name="T85" fmla="*/ 2147483647 h 189"/>
                <a:gd name="T86" fmla="*/ 2147483647 w 118"/>
                <a:gd name="T87" fmla="*/ 2147483647 h 189"/>
                <a:gd name="T88" fmla="*/ 2147483647 w 118"/>
                <a:gd name="T89" fmla="*/ 2147483647 h 189"/>
                <a:gd name="T90" fmla="*/ 2147483647 w 118"/>
                <a:gd name="T91" fmla="*/ 2147483647 h 189"/>
                <a:gd name="T92" fmla="*/ 2147483647 w 118"/>
                <a:gd name="T93" fmla="*/ 2147483647 h 189"/>
                <a:gd name="T94" fmla="*/ 2147483647 w 118"/>
                <a:gd name="T95" fmla="*/ 2147483647 h 189"/>
                <a:gd name="T96" fmla="*/ 2147483647 w 118"/>
                <a:gd name="T97" fmla="*/ 2147483647 h 189"/>
                <a:gd name="T98" fmla="*/ 2147483647 w 118"/>
                <a:gd name="T99" fmla="*/ 2147483647 h 189"/>
                <a:gd name="T100" fmla="*/ 2147483647 w 118"/>
                <a:gd name="T101" fmla="*/ 2147483647 h 189"/>
                <a:gd name="T102" fmla="*/ 2147483647 w 118"/>
                <a:gd name="T103" fmla="*/ 2147483647 h 189"/>
                <a:gd name="T104" fmla="*/ 2147483647 w 118"/>
                <a:gd name="T105" fmla="*/ 2147483647 h 189"/>
                <a:gd name="T106" fmla="*/ 2147483647 w 118"/>
                <a:gd name="T107" fmla="*/ 2147483647 h 189"/>
                <a:gd name="T108" fmla="*/ 2147483647 w 118"/>
                <a:gd name="T109" fmla="*/ 2147483647 h 189"/>
                <a:gd name="T110" fmla="*/ 2147483647 w 118"/>
                <a:gd name="T111" fmla="*/ 2147483647 h 189"/>
                <a:gd name="T112" fmla="*/ 2147483647 w 118"/>
                <a:gd name="T113" fmla="*/ 2147483647 h 189"/>
                <a:gd name="T114" fmla="*/ 2147483647 w 118"/>
                <a:gd name="T115" fmla="*/ 2147483647 h 189"/>
                <a:gd name="T116" fmla="*/ 2147483647 w 118"/>
                <a:gd name="T117" fmla="*/ 2147483647 h 18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18"/>
                <a:gd name="T178" fmla="*/ 0 h 189"/>
                <a:gd name="T179" fmla="*/ 118 w 118"/>
                <a:gd name="T180" fmla="*/ 189 h 189"/>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18" h="189">
                  <a:moveTo>
                    <a:pt x="100" y="158"/>
                  </a:moveTo>
                  <a:cubicBezTo>
                    <a:pt x="103" y="152"/>
                    <a:pt x="115" y="148"/>
                    <a:pt x="117" y="142"/>
                  </a:cubicBezTo>
                  <a:cubicBezTo>
                    <a:pt x="118" y="140"/>
                    <a:pt x="118" y="138"/>
                    <a:pt x="114" y="133"/>
                  </a:cubicBezTo>
                  <a:cubicBezTo>
                    <a:pt x="110" y="128"/>
                    <a:pt x="100" y="125"/>
                    <a:pt x="100" y="122"/>
                  </a:cubicBezTo>
                  <a:cubicBezTo>
                    <a:pt x="99" y="120"/>
                    <a:pt x="107" y="119"/>
                    <a:pt x="107" y="116"/>
                  </a:cubicBezTo>
                  <a:cubicBezTo>
                    <a:pt x="106" y="113"/>
                    <a:pt x="102" y="113"/>
                    <a:pt x="101" y="110"/>
                  </a:cubicBezTo>
                  <a:cubicBezTo>
                    <a:pt x="99" y="107"/>
                    <a:pt x="103" y="106"/>
                    <a:pt x="102" y="104"/>
                  </a:cubicBezTo>
                  <a:cubicBezTo>
                    <a:pt x="102" y="103"/>
                    <a:pt x="97" y="102"/>
                    <a:pt x="97" y="101"/>
                  </a:cubicBezTo>
                  <a:cubicBezTo>
                    <a:pt x="96" y="99"/>
                    <a:pt x="100" y="99"/>
                    <a:pt x="99" y="97"/>
                  </a:cubicBezTo>
                  <a:cubicBezTo>
                    <a:pt x="99" y="95"/>
                    <a:pt x="95" y="92"/>
                    <a:pt x="98" y="89"/>
                  </a:cubicBezTo>
                  <a:cubicBezTo>
                    <a:pt x="100" y="86"/>
                    <a:pt x="105" y="89"/>
                    <a:pt x="101" y="82"/>
                  </a:cubicBezTo>
                  <a:cubicBezTo>
                    <a:pt x="98" y="75"/>
                    <a:pt x="92" y="67"/>
                    <a:pt x="91" y="65"/>
                  </a:cubicBezTo>
                  <a:cubicBezTo>
                    <a:pt x="89" y="63"/>
                    <a:pt x="92" y="60"/>
                    <a:pt x="94" y="58"/>
                  </a:cubicBezTo>
                  <a:cubicBezTo>
                    <a:pt x="96" y="57"/>
                    <a:pt x="101" y="52"/>
                    <a:pt x="101" y="50"/>
                  </a:cubicBezTo>
                  <a:cubicBezTo>
                    <a:pt x="101" y="48"/>
                    <a:pt x="95" y="43"/>
                    <a:pt x="93" y="42"/>
                  </a:cubicBezTo>
                  <a:cubicBezTo>
                    <a:pt x="91" y="41"/>
                    <a:pt x="88" y="41"/>
                    <a:pt x="86" y="38"/>
                  </a:cubicBezTo>
                  <a:cubicBezTo>
                    <a:pt x="84" y="34"/>
                    <a:pt x="83" y="33"/>
                    <a:pt x="84" y="31"/>
                  </a:cubicBezTo>
                  <a:cubicBezTo>
                    <a:pt x="86" y="29"/>
                    <a:pt x="86" y="27"/>
                    <a:pt x="86" y="25"/>
                  </a:cubicBezTo>
                  <a:cubicBezTo>
                    <a:pt x="86" y="23"/>
                    <a:pt x="90" y="25"/>
                    <a:pt x="90" y="22"/>
                  </a:cubicBezTo>
                  <a:cubicBezTo>
                    <a:pt x="91" y="20"/>
                    <a:pt x="92" y="19"/>
                    <a:pt x="93" y="18"/>
                  </a:cubicBezTo>
                  <a:cubicBezTo>
                    <a:pt x="93" y="15"/>
                    <a:pt x="93" y="13"/>
                    <a:pt x="93" y="11"/>
                  </a:cubicBezTo>
                  <a:cubicBezTo>
                    <a:pt x="92" y="8"/>
                    <a:pt x="83" y="7"/>
                    <a:pt x="81" y="3"/>
                  </a:cubicBezTo>
                  <a:cubicBezTo>
                    <a:pt x="79" y="0"/>
                    <a:pt x="74" y="1"/>
                    <a:pt x="72" y="3"/>
                  </a:cubicBezTo>
                  <a:cubicBezTo>
                    <a:pt x="70" y="6"/>
                    <a:pt x="61" y="3"/>
                    <a:pt x="61" y="6"/>
                  </a:cubicBezTo>
                  <a:cubicBezTo>
                    <a:pt x="61" y="9"/>
                    <a:pt x="54" y="10"/>
                    <a:pt x="54" y="14"/>
                  </a:cubicBezTo>
                  <a:cubicBezTo>
                    <a:pt x="54" y="17"/>
                    <a:pt x="57" y="24"/>
                    <a:pt x="52" y="23"/>
                  </a:cubicBezTo>
                  <a:cubicBezTo>
                    <a:pt x="46" y="23"/>
                    <a:pt x="50" y="25"/>
                    <a:pt x="47" y="30"/>
                  </a:cubicBezTo>
                  <a:cubicBezTo>
                    <a:pt x="44" y="34"/>
                    <a:pt x="44" y="27"/>
                    <a:pt x="40" y="28"/>
                  </a:cubicBezTo>
                  <a:cubicBezTo>
                    <a:pt x="37" y="29"/>
                    <a:pt x="33" y="25"/>
                    <a:pt x="32" y="28"/>
                  </a:cubicBezTo>
                  <a:cubicBezTo>
                    <a:pt x="30" y="30"/>
                    <a:pt x="25" y="28"/>
                    <a:pt x="19" y="27"/>
                  </a:cubicBezTo>
                  <a:cubicBezTo>
                    <a:pt x="14" y="26"/>
                    <a:pt x="11" y="18"/>
                    <a:pt x="7" y="18"/>
                  </a:cubicBezTo>
                  <a:cubicBezTo>
                    <a:pt x="4" y="18"/>
                    <a:pt x="1" y="20"/>
                    <a:pt x="0" y="23"/>
                  </a:cubicBezTo>
                  <a:cubicBezTo>
                    <a:pt x="4" y="26"/>
                    <a:pt x="7" y="30"/>
                    <a:pt x="12" y="32"/>
                  </a:cubicBezTo>
                  <a:cubicBezTo>
                    <a:pt x="18" y="35"/>
                    <a:pt x="29" y="38"/>
                    <a:pt x="28" y="42"/>
                  </a:cubicBezTo>
                  <a:cubicBezTo>
                    <a:pt x="28" y="46"/>
                    <a:pt x="26" y="51"/>
                    <a:pt x="29" y="53"/>
                  </a:cubicBezTo>
                  <a:cubicBezTo>
                    <a:pt x="31" y="54"/>
                    <a:pt x="28" y="61"/>
                    <a:pt x="31" y="63"/>
                  </a:cubicBezTo>
                  <a:cubicBezTo>
                    <a:pt x="34" y="64"/>
                    <a:pt x="33" y="73"/>
                    <a:pt x="31" y="73"/>
                  </a:cubicBezTo>
                  <a:cubicBezTo>
                    <a:pt x="28" y="73"/>
                    <a:pt x="31" y="77"/>
                    <a:pt x="33" y="78"/>
                  </a:cubicBezTo>
                  <a:cubicBezTo>
                    <a:pt x="34" y="79"/>
                    <a:pt x="34" y="81"/>
                    <a:pt x="34" y="84"/>
                  </a:cubicBezTo>
                  <a:cubicBezTo>
                    <a:pt x="38" y="85"/>
                    <a:pt x="41" y="86"/>
                    <a:pt x="44" y="88"/>
                  </a:cubicBezTo>
                  <a:cubicBezTo>
                    <a:pt x="48" y="90"/>
                    <a:pt x="47" y="93"/>
                    <a:pt x="48" y="96"/>
                  </a:cubicBezTo>
                  <a:cubicBezTo>
                    <a:pt x="48" y="100"/>
                    <a:pt x="48" y="102"/>
                    <a:pt x="46" y="100"/>
                  </a:cubicBezTo>
                  <a:cubicBezTo>
                    <a:pt x="43" y="99"/>
                    <a:pt x="41" y="100"/>
                    <a:pt x="39" y="105"/>
                  </a:cubicBezTo>
                  <a:cubicBezTo>
                    <a:pt x="38" y="110"/>
                    <a:pt x="32" y="116"/>
                    <a:pt x="28" y="117"/>
                  </a:cubicBezTo>
                  <a:cubicBezTo>
                    <a:pt x="24" y="117"/>
                    <a:pt x="24" y="121"/>
                    <a:pt x="21" y="122"/>
                  </a:cubicBezTo>
                  <a:cubicBezTo>
                    <a:pt x="18" y="123"/>
                    <a:pt x="15" y="125"/>
                    <a:pt x="15" y="128"/>
                  </a:cubicBezTo>
                  <a:cubicBezTo>
                    <a:pt x="15" y="132"/>
                    <a:pt x="11" y="132"/>
                    <a:pt x="7" y="132"/>
                  </a:cubicBezTo>
                  <a:cubicBezTo>
                    <a:pt x="4" y="132"/>
                    <a:pt x="5" y="138"/>
                    <a:pt x="2" y="139"/>
                  </a:cubicBezTo>
                  <a:cubicBezTo>
                    <a:pt x="0" y="141"/>
                    <a:pt x="0" y="143"/>
                    <a:pt x="3" y="146"/>
                  </a:cubicBezTo>
                  <a:cubicBezTo>
                    <a:pt x="5" y="149"/>
                    <a:pt x="3" y="151"/>
                    <a:pt x="4" y="153"/>
                  </a:cubicBezTo>
                  <a:cubicBezTo>
                    <a:pt x="5" y="156"/>
                    <a:pt x="8" y="161"/>
                    <a:pt x="6" y="166"/>
                  </a:cubicBezTo>
                  <a:cubicBezTo>
                    <a:pt x="3" y="172"/>
                    <a:pt x="1" y="178"/>
                    <a:pt x="3" y="178"/>
                  </a:cubicBezTo>
                  <a:cubicBezTo>
                    <a:pt x="5" y="177"/>
                    <a:pt x="10" y="182"/>
                    <a:pt x="13" y="182"/>
                  </a:cubicBezTo>
                  <a:cubicBezTo>
                    <a:pt x="17" y="182"/>
                    <a:pt x="17" y="187"/>
                    <a:pt x="20" y="186"/>
                  </a:cubicBezTo>
                  <a:cubicBezTo>
                    <a:pt x="23" y="185"/>
                    <a:pt x="23" y="189"/>
                    <a:pt x="33" y="188"/>
                  </a:cubicBezTo>
                  <a:cubicBezTo>
                    <a:pt x="42" y="188"/>
                    <a:pt x="60" y="180"/>
                    <a:pt x="68" y="180"/>
                  </a:cubicBezTo>
                  <a:cubicBezTo>
                    <a:pt x="72" y="180"/>
                    <a:pt x="75" y="180"/>
                    <a:pt x="78" y="179"/>
                  </a:cubicBezTo>
                  <a:cubicBezTo>
                    <a:pt x="79" y="177"/>
                    <a:pt x="81" y="174"/>
                    <a:pt x="83" y="172"/>
                  </a:cubicBezTo>
                  <a:cubicBezTo>
                    <a:pt x="88" y="168"/>
                    <a:pt x="98" y="164"/>
                    <a:pt x="100" y="158"/>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07" name="Freeform 89"/>
            <p:cNvSpPr>
              <a:spLocks noChangeArrowheads="1"/>
            </p:cNvSpPr>
            <p:nvPr/>
          </p:nvSpPr>
          <p:spPr bwMode="auto">
            <a:xfrm>
              <a:off x="4383088" y="1747837"/>
              <a:ext cx="455613" cy="363538"/>
            </a:xfrm>
            <a:custGeom>
              <a:avLst/>
              <a:gdLst>
                <a:gd name="T0" fmla="*/ 2147483647 w 238"/>
                <a:gd name="T1" fmla="*/ 2147483647 h 190"/>
                <a:gd name="T2" fmla="*/ 2147483647 w 238"/>
                <a:gd name="T3" fmla="*/ 2147483647 h 190"/>
                <a:gd name="T4" fmla="*/ 2147483647 w 238"/>
                <a:gd name="T5" fmla="*/ 2147483647 h 190"/>
                <a:gd name="T6" fmla="*/ 2147483647 w 238"/>
                <a:gd name="T7" fmla="*/ 2147483647 h 190"/>
                <a:gd name="T8" fmla="*/ 2147483647 w 238"/>
                <a:gd name="T9" fmla="*/ 0 h 190"/>
                <a:gd name="T10" fmla="*/ 2147483647 w 238"/>
                <a:gd name="T11" fmla="*/ 0 h 190"/>
                <a:gd name="T12" fmla="*/ 2147483647 w 238"/>
                <a:gd name="T13" fmla="*/ 2147483647 h 190"/>
                <a:gd name="T14" fmla="*/ 2147483647 w 238"/>
                <a:gd name="T15" fmla="*/ 2147483647 h 190"/>
                <a:gd name="T16" fmla="*/ 2147483647 w 238"/>
                <a:gd name="T17" fmla="*/ 2147483647 h 190"/>
                <a:gd name="T18" fmla="*/ 2147483647 w 238"/>
                <a:gd name="T19" fmla="*/ 2147483647 h 190"/>
                <a:gd name="T20" fmla="*/ 2147483647 w 238"/>
                <a:gd name="T21" fmla="*/ 2147483647 h 190"/>
                <a:gd name="T22" fmla="*/ 2147483647 w 238"/>
                <a:gd name="T23" fmla="*/ 2147483647 h 190"/>
                <a:gd name="T24" fmla="*/ 2147483647 w 238"/>
                <a:gd name="T25" fmla="*/ 2147483647 h 190"/>
                <a:gd name="T26" fmla="*/ 2147483647 w 238"/>
                <a:gd name="T27" fmla="*/ 2147483647 h 190"/>
                <a:gd name="T28" fmla="*/ 0 w 238"/>
                <a:gd name="T29" fmla="*/ 2147483647 h 190"/>
                <a:gd name="T30" fmla="*/ 2147483647 w 238"/>
                <a:gd name="T31" fmla="*/ 2147483647 h 190"/>
                <a:gd name="T32" fmla="*/ 2147483647 w 238"/>
                <a:gd name="T33" fmla="*/ 2147483647 h 190"/>
                <a:gd name="T34" fmla="*/ 2147483647 w 238"/>
                <a:gd name="T35" fmla="*/ 2147483647 h 190"/>
                <a:gd name="T36" fmla="*/ 2147483647 w 238"/>
                <a:gd name="T37" fmla="*/ 2147483647 h 190"/>
                <a:gd name="T38" fmla="*/ 2147483647 w 238"/>
                <a:gd name="T39" fmla="*/ 2147483647 h 190"/>
                <a:gd name="T40" fmla="*/ 2147483647 w 238"/>
                <a:gd name="T41" fmla="*/ 2147483647 h 190"/>
                <a:gd name="T42" fmla="*/ 2147483647 w 238"/>
                <a:gd name="T43" fmla="*/ 2147483647 h 190"/>
                <a:gd name="T44" fmla="*/ 2147483647 w 238"/>
                <a:gd name="T45" fmla="*/ 2147483647 h 190"/>
                <a:gd name="T46" fmla="*/ 2147483647 w 238"/>
                <a:gd name="T47" fmla="*/ 2147483647 h 190"/>
                <a:gd name="T48" fmla="*/ 2147483647 w 238"/>
                <a:gd name="T49" fmla="*/ 2147483647 h 190"/>
                <a:gd name="T50" fmla="*/ 2147483647 w 238"/>
                <a:gd name="T51" fmla="*/ 2147483647 h 190"/>
                <a:gd name="T52" fmla="*/ 2147483647 w 238"/>
                <a:gd name="T53" fmla="*/ 2147483647 h 190"/>
                <a:gd name="T54" fmla="*/ 2147483647 w 238"/>
                <a:gd name="T55" fmla="*/ 2147483647 h 190"/>
                <a:gd name="T56" fmla="*/ 2147483647 w 238"/>
                <a:gd name="T57" fmla="*/ 2147483647 h 190"/>
                <a:gd name="T58" fmla="*/ 2147483647 w 238"/>
                <a:gd name="T59" fmla="*/ 2147483647 h 190"/>
                <a:gd name="T60" fmla="*/ 2147483647 w 238"/>
                <a:gd name="T61" fmla="*/ 2147483647 h 190"/>
                <a:gd name="T62" fmla="*/ 2147483647 w 238"/>
                <a:gd name="T63" fmla="*/ 2147483647 h 190"/>
                <a:gd name="T64" fmla="*/ 2147483647 w 238"/>
                <a:gd name="T65" fmla="*/ 2147483647 h 190"/>
                <a:gd name="T66" fmla="*/ 2147483647 w 238"/>
                <a:gd name="T67" fmla="*/ 2147483647 h 190"/>
                <a:gd name="T68" fmla="*/ 2147483647 w 238"/>
                <a:gd name="T69" fmla="*/ 2147483647 h 190"/>
                <a:gd name="T70" fmla="*/ 2147483647 w 238"/>
                <a:gd name="T71" fmla="*/ 2147483647 h 190"/>
                <a:gd name="T72" fmla="*/ 2147483647 w 238"/>
                <a:gd name="T73" fmla="*/ 2147483647 h 190"/>
                <a:gd name="T74" fmla="*/ 2147483647 w 238"/>
                <a:gd name="T75" fmla="*/ 2147483647 h 190"/>
                <a:gd name="T76" fmla="*/ 2147483647 w 238"/>
                <a:gd name="T77" fmla="*/ 2147483647 h 190"/>
                <a:gd name="T78" fmla="*/ 2147483647 w 238"/>
                <a:gd name="T79" fmla="*/ 2147483647 h 190"/>
                <a:gd name="T80" fmla="*/ 2147483647 w 238"/>
                <a:gd name="T81" fmla="*/ 2147483647 h 190"/>
                <a:gd name="T82" fmla="*/ 2147483647 w 238"/>
                <a:gd name="T83" fmla="*/ 2147483647 h 190"/>
                <a:gd name="T84" fmla="*/ 2147483647 w 238"/>
                <a:gd name="T85" fmla="*/ 2147483647 h 190"/>
                <a:gd name="T86" fmla="*/ 2147483647 w 238"/>
                <a:gd name="T87" fmla="*/ 2147483647 h 190"/>
                <a:gd name="T88" fmla="*/ 2147483647 w 238"/>
                <a:gd name="T89" fmla="*/ 2147483647 h 190"/>
                <a:gd name="T90" fmla="*/ 2147483647 w 238"/>
                <a:gd name="T91" fmla="*/ 2147483647 h 190"/>
                <a:gd name="T92" fmla="*/ 2147483647 w 238"/>
                <a:gd name="T93" fmla="*/ 2147483647 h 190"/>
                <a:gd name="T94" fmla="*/ 2147483647 w 238"/>
                <a:gd name="T95" fmla="*/ 2147483647 h 19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38"/>
                <a:gd name="T145" fmla="*/ 0 h 190"/>
                <a:gd name="T146" fmla="*/ 238 w 238"/>
                <a:gd name="T147" fmla="*/ 190 h 190"/>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38" h="190">
                  <a:moveTo>
                    <a:pt x="142" y="40"/>
                  </a:moveTo>
                  <a:cubicBezTo>
                    <a:pt x="142" y="40"/>
                    <a:pt x="125" y="38"/>
                    <a:pt x="122" y="38"/>
                  </a:cubicBezTo>
                  <a:cubicBezTo>
                    <a:pt x="119" y="38"/>
                    <a:pt x="113" y="37"/>
                    <a:pt x="109" y="33"/>
                  </a:cubicBezTo>
                  <a:cubicBezTo>
                    <a:pt x="105" y="30"/>
                    <a:pt x="85" y="15"/>
                    <a:pt x="82" y="13"/>
                  </a:cubicBezTo>
                  <a:cubicBezTo>
                    <a:pt x="78" y="11"/>
                    <a:pt x="63" y="1"/>
                    <a:pt x="59" y="0"/>
                  </a:cubicBezTo>
                  <a:cubicBezTo>
                    <a:pt x="55" y="0"/>
                    <a:pt x="55" y="0"/>
                    <a:pt x="50" y="0"/>
                  </a:cubicBezTo>
                  <a:cubicBezTo>
                    <a:pt x="45" y="0"/>
                    <a:pt x="47" y="3"/>
                    <a:pt x="38" y="4"/>
                  </a:cubicBezTo>
                  <a:cubicBezTo>
                    <a:pt x="30" y="4"/>
                    <a:pt x="25" y="10"/>
                    <a:pt x="27" y="11"/>
                  </a:cubicBezTo>
                  <a:cubicBezTo>
                    <a:pt x="30" y="12"/>
                    <a:pt x="38" y="19"/>
                    <a:pt x="36" y="21"/>
                  </a:cubicBezTo>
                  <a:cubicBezTo>
                    <a:pt x="33" y="22"/>
                    <a:pt x="33" y="26"/>
                    <a:pt x="29" y="26"/>
                  </a:cubicBezTo>
                  <a:cubicBezTo>
                    <a:pt x="26" y="26"/>
                    <a:pt x="22" y="27"/>
                    <a:pt x="22" y="29"/>
                  </a:cubicBezTo>
                  <a:cubicBezTo>
                    <a:pt x="22" y="32"/>
                    <a:pt x="17" y="36"/>
                    <a:pt x="13" y="36"/>
                  </a:cubicBezTo>
                  <a:cubicBezTo>
                    <a:pt x="11" y="36"/>
                    <a:pt x="6" y="33"/>
                    <a:pt x="2" y="31"/>
                  </a:cubicBezTo>
                  <a:cubicBezTo>
                    <a:pt x="1" y="34"/>
                    <a:pt x="1" y="34"/>
                    <a:pt x="1" y="34"/>
                  </a:cubicBezTo>
                  <a:cubicBezTo>
                    <a:pt x="0" y="37"/>
                    <a:pt x="0" y="37"/>
                    <a:pt x="0" y="37"/>
                  </a:cubicBezTo>
                  <a:cubicBezTo>
                    <a:pt x="1" y="40"/>
                    <a:pt x="0" y="49"/>
                    <a:pt x="2" y="50"/>
                  </a:cubicBezTo>
                  <a:cubicBezTo>
                    <a:pt x="5" y="51"/>
                    <a:pt x="6" y="55"/>
                    <a:pt x="11" y="61"/>
                  </a:cubicBezTo>
                  <a:cubicBezTo>
                    <a:pt x="17" y="67"/>
                    <a:pt x="28" y="83"/>
                    <a:pt x="28" y="87"/>
                  </a:cubicBezTo>
                  <a:cubicBezTo>
                    <a:pt x="28" y="90"/>
                    <a:pt x="30" y="95"/>
                    <a:pt x="36" y="99"/>
                  </a:cubicBezTo>
                  <a:cubicBezTo>
                    <a:pt x="43" y="104"/>
                    <a:pt x="43" y="109"/>
                    <a:pt x="47" y="112"/>
                  </a:cubicBezTo>
                  <a:cubicBezTo>
                    <a:pt x="50" y="114"/>
                    <a:pt x="49" y="118"/>
                    <a:pt x="49" y="124"/>
                  </a:cubicBezTo>
                  <a:cubicBezTo>
                    <a:pt x="50" y="131"/>
                    <a:pt x="53" y="140"/>
                    <a:pt x="59" y="143"/>
                  </a:cubicBezTo>
                  <a:cubicBezTo>
                    <a:pt x="65" y="147"/>
                    <a:pt x="69" y="151"/>
                    <a:pt x="72" y="158"/>
                  </a:cubicBezTo>
                  <a:cubicBezTo>
                    <a:pt x="74" y="165"/>
                    <a:pt x="78" y="171"/>
                    <a:pt x="82" y="175"/>
                  </a:cubicBezTo>
                  <a:cubicBezTo>
                    <a:pt x="86" y="179"/>
                    <a:pt x="84" y="181"/>
                    <a:pt x="86" y="184"/>
                  </a:cubicBezTo>
                  <a:cubicBezTo>
                    <a:pt x="87" y="185"/>
                    <a:pt x="88" y="188"/>
                    <a:pt x="89" y="190"/>
                  </a:cubicBezTo>
                  <a:cubicBezTo>
                    <a:pt x="92" y="189"/>
                    <a:pt x="94" y="188"/>
                    <a:pt x="95" y="188"/>
                  </a:cubicBezTo>
                  <a:cubicBezTo>
                    <a:pt x="95" y="186"/>
                    <a:pt x="93" y="183"/>
                    <a:pt x="94" y="181"/>
                  </a:cubicBezTo>
                  <a:cubicBezTo>
                    <a:pt x="95" y="180"/>
                    <a:pt x="97" y="178"/>
                    <a:pt x="99" y="177"/>
                  </a:cubicBezTo>
                  <a:cubicBezTo>
                    <a:pt x="101" y="177"/>
                    <a:pt x="103" y="179"/>
                    <a:pt x="107" y="179"/>
                  </a:cubicBezTo>
                  <a:cubicBezTo>
                    <a:pt x="112" y="178"/>
                    <a:pt x="120" y="179"/>
                    <a:pt x="121" y="180"/>
                  </a:cubicBezTo>
                  <a:cubicBezTo>
                    <a:pt x="122" y="181"/>
                    <a:pt x="134" y="180"/>
                    <a:pt x="137" y="182"/>
                  </a:cubicBezTo>
                  <a:cubicBezTo>
                    <a:pt x="140" y="185"/>
                    <a:pt x="143" y="184"/>
                    <a:pt x="145" y="179"/>
                  </a:cubicBezTo>
                  <a:cubicBezTo>
                    <a:pt x="147" y="175"/>
                    <a:pt x="160" y="165"/>
                    <a:pt x="162" y="164"/>
                  </a:cubicBezTo>
                  <a:cubicBezTo>
                    <a:pt x="164" y="163"/>
                    <a:pt x="179" y="164"/>
                    <a:pt x="184" y="163"/>
                  </a:cubicBezTo>
                  <a:cubicBezTo>
                    <a:pt x="190" y="162"/>
                    <a:pt x="228" y="150"/>
                    <a:pt x="230" y="148"/>
                  </a:cubicBezTo>
                  <a:cubicBezTo>
                    <a:pt x="231" y="147"/>
                    <a:pt x="238" y="127"/>
                    <a:pt x="238" y="125"/>
                  </a:cubicBezTo>
                  <a:cubicBezTo>
                    <a:pt x="238" y="122"/>
                    <a:pt x="235" y="116"/>
                    <a:pt x="232" y="117"/>
                  </a:cubicBezTo>
                  <a:cubicBezTo>
                    <a:pt x="229" y="117"/>
                    <a:pt x="205" y="114"/>
                    <a:pt x="203" y="113"/>
                  </a:cubicBezTo>
                  <a:cubicBezTo>
                    <a:pt x="202" y="113"/>
                    <a:pt x="196" y="108"/>
                    <a:pt x="195" y="101"/>
                  </a:cubicBezTo>
                  <a:cubicBezTo>
                    <a:pt x="193" y="100"/>
                    <a:pt x="191" y="97"/>
                    <a:pt x="190" y="94"/>
                  </a:cubicBezTo>
                  <a:cubicBezTo>
                    <a:pt x="188" y="95"/>
                    <a:pt x="183" y="94"/>
                    <a:pt x="181" y="88"/>
                  </a:cubicBezTo>
                  <a:cubicBezTo>
                    <a:pt x="179" y="86"/>
                    <a:pt x="173" y="78"/>
                    <a:pt x="175" y="76"/>
                  </a:cubicBezTo>
                  <a:cubicBezTo>
                    <a:pt x="177" y="73"/>
                    <a:pt x="174" y="67"/>
                    <a:pt x="170" y="63"/>
                  </a:cubicBezTo>
                  <a:cubicBezTo>
                    <a:pt x="166" y="60"/>
                    <a:pt x="159" y="54"/>
                    <a:pt x="158" y="50"/>
                  </a:cubicBezTo>
                  <a:cubicBezTo>
                    <a:pt x="158" y="49"/>
                    <a:pt x="158" y="47"/>
                    <a:pt x="157" y="45"/>
                  </a:cubicBezTo>
                  <a:cubicBezTo>
                    <a:pt x="148" y="45"/>
                    <a:pt x="148" y="45"/>
                    <a:pt x="148" y="45"/>
                  </a:cubicBezTo>
                  <a:lnTo>
                    <a:pt x="142" y="40"/>
                  </a:lnTo>
                  <a:close/>
                </a:path>
              </a:pathLst>
            </a:custGeom>
            <a:solidFill>
              <a:schemeClr val="accent1"/>
            </a:solidFill>
            <a:ln w="1">
              <a:solidFill>
                <a:srgbClr val="FFFFFF"/>
              </a:solidFill>
              <a:miter lim="800000"/>
              <a:headEnd/>
              <a:tailEnd/>
            </a:ln>
          </p:spPr>
          <p:txBody>
            <a:bodyPr/>
            <a:lstStyle/>
            <a:p>
              <a:endParaRPr lang="zh-CN" altLang="en-US"/>
            </a:p>
          </p:txBody>
        </p:sp>
        <p:sp>
          <p:nvSpPr>
            <p:cNvPr id="60508" name="Freeform 90"/>
            <p:cNvSpPr>
              <a:spLocks noChangeArrowheads="1"/>
            </p:cNvSpPr>
            <p:nvPr/>
          </p:nvSpPr>
          <p:spPr bwMode="auto">
            <a:xfrm>
              <a:off x="4756150" y="1914525"/>
              <a:ext cx="174625" cy="192088"/>
            </a:xfrm>
            <a:custGeom>
              <a:avLst/>
              <a:gdLst>
                <a:gd name="T0" fmla="*/ 2147483647 w 91"/>
                <a:gd name="T1" fmla="*/ 2147483647 h 101"/>
                <a:gd name="T2" fmla="*/ 2147483647 w 91"/>
                <a:gd name="T3" fmla="*/ 2147483647 h 101"/>
                <a:gd name="T4" fmla="*/ 2147483647 w 91"/>
                <a:gd name="T5" fmla="*/ 2147483647 h 101"/>
                <a:gd name="T6" fmla="*/ 2147483647 w 91"/>
                <a:gd name="T7" fmla="*/ 2147483647 h 101"/>
                <a:gd name="T8" fmla="*/ 2147483647 w 91"/>
                <a:gd name="T9" fmla="*/ 2147483647 h 101"/>
                <a:gd name="T10" fmla="*/ 2147483647 w 91"/>
                <a:gd name="T11" fmla="*/ 2147483647 h 101"/>
                <a:gd name="T12" fmla="*/ 2147483647 w 91"/>
                <a:gd name="T13" fmla="*/ 2147483647 h 101"/>
                <a:gd name="T14" fmla="*/ 0 w 91"/>
                <a:gd name="T15" fmla="*/ 2147483647 h 101"/>
                <a:gd name="T16" fmla="*/ 2147483647 w 91"/>
                <a:gd name="T17" fmla="*/ 2147483647 h 101"/>
                <a:gd name="T18" fmla="*/ 2147483647 w 91"/>
                <a:gd name="T19" fmla="*/ 2147483647 h 101"/>
                <a:gd name="T20" fmla="*/ 2147483647 w 91"/>
                <a:gd name="T21" fmla="*/ 2147483647 h 101"/>
                <a:gd name="T22" fmla="*/ 2147483647 w 91"/>
                <a:gd name="T23" fmla="*/ 2147483647 h 101"/>
                <a:gd name="T24" fmla="*/ 2147483647 w 91"/>
                <a:gd name="T25" fmla="*/ 2147483647 h 101"/>
                <a:gd name="T26" fmla="*/ 2147483647 w 91"/>
                <a:gd name="T27" fmla="*/ 2147483647 h 101"/>
                <a:gd name="T28" fmla="*/ 2147483647 w 91"/>
                <a:gd name="T29" fmla="*/ 2147483647 h 101"/>
                <a:gd name="T30" fmla="*/ 2147483647 w 91"/>
                <a:gd name="T31" fmla="*/ 2147483647 h 101"/>
                <a:gd name="T32" fmla="*/ 2147483647 w 91"/>
                <a:gd name="T33" fmla="*/ 2147483647 h 101"/>
                <a:gd name="T34" fmla="*/ 2147483647 w 91"/>
                <a:gd name="T35" fmla="*/ 2147483647 h 101"/>
                <a:gd name="T36" fmla="*/ 2147483647 w 91"/>
                <a:gd name="T37" fmla="*/ 2147483647 h 101"/>
                <a:gd name="T38" fmla="*/ 2147483647 w 91"/>
                <a:gd name="T39" fmla="*/ 2147483647 h 101"/>
                <a:gd name="T40" fmla="*/ 2147483647 w 91"/>
                <a:gd name="T41" fmla="*/ 2147483647 h 101"/>
                <a:gd name="T42" fmla="*/ 2147483647 w 91"/>
                <a:gd name="T43" fmla="*/ 0 h 101"/>
                <a:gd name="T44" fmla="*/ 2147483647 w 91"/>
                <a:gd name="T45" fmla="*/ 2147483647 h 101"/>
                <a:gd name="T46" fmla="*/ 2147483647 w 91"/>
                <a:gd name="T47" fmla="*/ 2147483647 h 10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91"/>
                <a:gd name="T73" fmla="*/ 0 h 101"/>
                <a:gd name="T74" fmla="*/ 91 w 91"/>
                <a:gd name="T75" fmla="*/ 101 h 101"/>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91" h="101">
                  <a:moveTo>
                    <a:pt x="45" y="3"/>
                  </a:moveTo>
                  <a:cubicBezTo>
                    <a:pt x="45" y="11"/>
                    <a:pt x="45" y="11"/>
                    <a:pt x="45" y="11"/>
                  </a:cubicBezTo>
                  <a:cubicBezTo>
                    <a:pt x="38" y="20"/>
                    <a:pt x="38" y="20"/>
                    <a:pt x="38" y="20"/>
                  </a:cubicBezTo>
                  <a:cubicBezTo>
                    <a:pt x="35" y="30"/>
                    <a:pt x="35" y="30"/>
                    <a:pt x="35" y="30"/>
                  </a:cubicBezTo>
                  <a:cubicBezTo>
                    <a:pt x="36" y="30"/>
                    <a:pt x="36" y="30"/>
                    <a:pt x="37" y="30"/>
                  </a:cubicBezTo>
                  <a:cubicBezTo>
                    <a:pt x="40" y="29"/>
                    <a:pt x="43" y="35"/>
                    <a:pt x="43" y="38"/>
                  </a:cubicBezTo>
                  <a:cubicBezTo>
                    <a:pt x="43" y="40"/>
                    <a:pt x="36" y="60"/>
                    <a:pt x="35" y="61"/>
                  </a:cubicBezTo>
                  <a:cubicBezTo>
                    <a:pt x="34" y="62"/>
                    <a:pt x="14" y="69"/>
                    <a:pt x="0" y="73"/>
                  </a:cubicBezTo>
                  <a:cubicBezTo>
                    <a:pt x="3" y="79"/>
                    <a:pt x="9" y="91"/>
                    <a:pt x="14" y="101"/>
                  </a:cubicBezTo>
                  <a:cubicBezTo>
                    <a:pt x="15" y="101"/>
                    <a:pt x="16" y="101"/>
                    <a:pt x="17" y="100"/>
                  </a:cubicBezTo>
                  <a:cubicBezTo>
                    <a:pt x="23" y="96"/>
                    <a:pt x="31" y="98"/>
                    <a:pt x="35" y="97"/>
                  </a:cubicBezTo>
                  <a:cubicBezTo>
                    <a:pt x="40" y="96"/>
                    <a:pt x="36" y="92"/>
                    <a:pt x="40" y="88"/>
                  </a:cubicBezTo>
                  <a:cubicBezTo>
                    <a:pt x="44" y="85"/>
                    <a:pt x="50" y="87"/>
                    <a:pt x="52" y="86"/>
                  </a:cubicBezTo>
                  <a:cubicBezTo>
                    <a:pt x="54" y="85"/>
                    <a:pt x="56" y="77"/>
                    <a:pt x="59" y="76"/>
                  </a:cubicBezTo>
                  <a:cubicBezTo>
                    <a:pt x="63" y="74"/>
                    <a:pt x="67" y="75"/>
                    <a:pt x="67" y="72"/>
                  </a:cubicBezTo>
                  <a:cubicBezTo>
                    <a:pt x="66" y="69"/>
                    <a:pt x="67" y="58"/>
                    <a:pt x="70" y="57"/>
                  </a:cubicBezTo>
                  <a:cubicBezTo>
                    <a:pt x="74" y="56"/>
                    <a:pt x="79" y="53"/>
                    <a:pt x="80" y="51"/>
                  </a:cubicBezTo>
                  <a:cubicBezTo>
                    <a:pt x="80" y="49"/>
                    <a:pt x="87" y="41"/>
                    <a:pt x="89" y="37"/>
                  </a:cubicBezTo>
                  <a:cubicBezTo>
                    <a:pt x="91" y="34"/>
                    <a:pt x="91" y="32"/>
                    <a:pt x="88" y="31"/>
                  </a:cubicBezTo>
                  <a:cubicBezTo>
                    <a:pt x="85" y="31"/>
                    <a:pt x="80" y="22"/>
                    <a:pt x="79" y="19"/>
                  </a:cubicBezTo>
                  <a:cubicBezTo>
                    <a:pt x="77" y="17"/>
                    <a:pt x="68" y="19"/>
                    <a:pt x="60" y="12"/>
                  </a:cubicBezTo>
                  <a:cubicBezTo>
                    <a:pt x="57" y="10"/>
                    <a:pt x="55" y="5"/>
                    <a:pt x="54" y="0"/>
                  </a:cubicBezTo>
                  <a:cubicBezTo>
                    <a:pt x="50" y="3"/>
                    <a:pt x="50" y="3"/>
                    <a:pt x="50" y="3"/>
                  </a:cubicBezTo>
                  <a:lnTo>
                    <a:pt x="45" y="3"/>
                  </a:lnTo>
                  <a:close/>
                </a:path>
              </a:pathLst>
            </a:custGeom>
            <a:solidFill>
              <a:schemeClr val="accent1"/>
            </a:solidFill>
            <a:ln w="1">
              <a:solidFill>
                <a:srgbClr val="FFFFFF"/>
              </a:solidFill>
              <a:miter lim="800000"/>
              <a:headEnd/>
              <a:tailEnd/>
            </a:ln>
          </p:spPr>
          <p:txBody>
            <a:bodyPr/>
            <a:lstStyle/>
            <a:p>
              <a:endParaRPr lang="zh-CN" altLang="en-US"/>
            </a:p>
          </p:txBody>
        </p:sp>
        <p:sp>
          <p:nvSpPr>
            <p:cNvPr id="60509" name="Freeform 91"/>
            <p:cNvSpPr>
              <a:spLocks noChangeArrowheads="1"/>
            </p:cNvSpPr>
            <p:nvPr/>
          </p:nvSpPr>
          <p:spPr bwMode="auto">
            <a:xfrm>
              <a:off x="4729163" y="1890712"/>
              <a:ext cx="25400" cy="38100"/>
            </a:xfrm>
            <a:custGeom>
              <a:avLst/>
              <a:gdLst>
                <a:gd name="T0" fmla="*/ 2147483647 w 13"/>
                <a:gd name="T1" fmla="*/ 2147483647 h 20"/>
                <a:gd name="T2" fmla="*/ 2147483647 w 13"/>
                <a:gd name="T3" fmla="*/ 2147483647 h 20"/>
                <a:gd name="T4" fmla="*/ 2147483647 w 13"/>
                <a:gd name="T5" fmla="*/ 2147483647 h 20"/>
                <a:gd name="T6" fmla="*/ 2147483647 w 13"/>
                <a:gd name="T7" fmla="*/ 2147483647 h 20"/>
                <a:gd name="T8" fmla="*/ 0 w 13"/>
                <a:gd name="T9" fmla="*/ 2147483647 h 20"/>
                <a:gd name="T10" fmla="*/ 2147483647 w 13"/>
                <a:gd name="T11" fmla="*/ 2147483647 h 20"/>
                <a:gd name="T12" fmla="*/ 0 60000 65536"/>
                <a:gd name="T13" fmla="*/ 0 60000 65536"/>
                <a:gd name="T14" fmla="*/ 0 60000 65536"/>
                <a:gd name="T15" fmla="*/ 0 60000 65536"/>
                <a:gd name="T16" fmla="*/ 0 60000 65536"/>
                <a:gd name="T17" fmla="*/ 0 60000 65536"/>
                <a:gd name="T18" fmla="*/ 0 w 13"/>
                <a:gd name="T19" fmla="*/ 0 h 20"/>
                <a:gd name="T20" fmla="*/ 13 w 13"/>
                <a:gd name="T21" fmla="*/ 20 h 20"/>
              </a:gdLst>
              <a:ahLst/>
              <a:cxnLst>
                <a:cxn ang="T12">
                  <a:pos x="T0" y="T1"/>
                </a:cxn>
                <a:cxn ang="T13">
                  <a:pos x="T2" y="T3"/>
                </a:cxn>
                <a:cxn ang="T14">
                  <a:pos x="T4" y="T5"/>
                </a:cxn>
                <a:cxn ang="T15">
                  <a:pos x="T6" y="T7"/>
                </a:cxn>
                <a:cxn ang="T16">
                  <a:pos x="T8" y="T9"/>
                </a:cxn>
                <a:cxn ang="T17">
                  <a:pos x="T10" y="T11"/>
                </a:cxn>
              </a:cxnLst>
              <a:rect l="T18" t="T19" r="T20" b="T21"/>
              <a:pathLst>
                <a:path w="13" h="20">
                  <a:moveTo>
                    <a:pt x="9" y="19"/>
                  </a:moveTo>
                  <a:cubicBezTo>
                    <a:pt x="9" y="18"/>
                    <a:pt x="9" y="17"/>
                    <a:pt x="10" y="16"/>
                  </a:cubicBezTo>
                  <a:cubicBezTo>
                    <a:pt x="12" y="12"/>
                    <a:pt x="13" y="3"/>
                    <a:pt x="8" y="2"/>
                  </a:cubicBezTo>
                  <a:cubicBezTo>
                    <a:pt x="3" y="0"/>
                    <a:pt x="1" y="10"/>
                    <a:pt x="1" y="13"/>
                  </a:cubicBezTo>
                  <a:cubicBezTo>
                    <a:pt x="1" y="13"/>
                    <a:pt x="0" y="13"/>
                    <a:pt x="0" y="13"/>
                  </a:cubicBezTo>
                  <a:cubicBezTo>
                    <a:pt x="2" y="19"/>
                    <a:pt x="7" y="20"/>
                    <a:pt x="9" y="19"/>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10" name="Freeform 92"/>
            <p:cNvSpPr>
              <a:spLocks noChangeArrowheads="1"/>
            </p:cNvSpPr>
            <p:nvPr/>
          </p:nvSpPr>
          <p:spPr bwMode="auto">
            <a:xfrm>
              <a:off x="4756150" y="1887537"/>
              <a:ext cx="103188" cy="84138"/>
            </a:xfrm>
            <a:custGeom>
              <a:avLst/>
              <a:gdLst>
                <a:gd name="T0" fmla="*/ 2147483647 w 54"/>
                <a:gd name="T1" fmla="*/ 2147483647 h 44"/>
                <a:gd name="T2" fmla="*/ 2147483647 w 54"/>
                <a:gd name="T3" fmla="*/ 2147483647 h 44"/>
                <a:gd name="T4" fmla="*/ 2147483647 w 54"/>
                <a:gd name="T5" fmla="*/ 2147483647 h 44"/>
                <a:gd name="T6" fmla="*/ 2147483647 w 54"/>
                <a:gd name="T7" fmla="*/ 2147483647 h 44"/>
                <a:gd name="T8" fmla="*/ 2147483647 w 54"/>
                <a:gd name="T9" fmla="*/ 2147483647 h 44"/>
                <a:gd name="T10" fmla="*/ 2147483647 w 54"/>
                <a:gd name="T11" fmla="*/ 2147483647 h 44"/>
                <a:gd name="T12" fmla="*/ 2147483647 w 54"/>
                <a:gd name="T13" fmla="*/ 2147483647 h 44"/>
                <a:gd name="T14" fmla="*/ 2147483647 w 54"/>
                <a:gd name="T15" fmla="*/ 0 h 44"/>
                <a:gd name="T16" fmla="*/ 2147483647 w 54"/>
                <a:gd name="T17" fmla="*/ 2147483647 h 44"/>
                <a:gd name="T18" fmla="*/ 2147483647 w 54"/>
                <a:gd name="T19" fmla="*/ 2147483647 h 44"/>
                <a:gd name="T20" fmla="*/ 2147483647 w 54"/>
                <a:gd name="T21" fmla="*/ 2147483647 h 44"/>
                <a:gd name="T22" fmla="*/ 0 w 54"/>
                <a:gd name="T23" fmla="*/ 2147483647 h 44"/>
                <a:gd name="T24" fmla="*/ 2147483647 w 54"/>
                <a:gd name="T25" fmla="*/ 2147483647 h 4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54"/>
                <a:gd name="T40" fmla="*/ 0 h 44"/>
                <a:gd name="T41" fmla="*/ 54 w 54"/>
                <a:gd name="T42" fmla="*/ 44 h 44"/>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54" h="44">
                  <a:moveTo>
                    <a:pt x="8" y="40"/>
                  </a:moveTo>
                  <a:cubicBezTo>
                    <a:pt x="10" y="41"/>
                    <a:pt x="28" y="43"/>
                    <a:pt x="35" y="44"/>
                  </a:cubicBezTo>
                  <a:cubicBezTo>
                    <a:pt x="38" y="34"/>
                    <a:pt x="38" y="34"/>
                    <a:pt x="38" y="34"/>
                  </a:cubicBezTo>
                  <a:cubicBezTo>
                    <a:pt x="45" y="25"/>
                    <a:pt x="45" y="25"/>
                    <a:pt x="45" y="25"/>
                  </a:cubicBezTo>
                  <a:cubicBezTo>
                    <a:pt x="45" y="17"/>
                    <a:pt x="45" y="17"/>
                    <a:pt x="45" y="17"/>
                  </a:cubicBezTo>
                  <a:cubicBezTo>
                    <a:pt x="50" y="17"/>
                    <a:pt x="50" y="17"/>
                    <a:pt x="50" y="17"/>
                  </a:cubicBezTo>
                  <a:cubicBezTo>
                    <a:pt x="54" y="14"/>
                    <a:pt x="54" y="14"/>
                    <a:pt x="54" y="14"/>
                  </a:cubicBezTo>
                  <a:cubicBezTo>
                    <a:pt x="52" y="7"/>
                    <a:pt x="52" y="0"/>
                    <a:pt x="51" y="0"/>
                  </a:cubicBezTo>
                  <a:cubicBezTo>
                    <a:pt x="49" y="0"/>
                    <a:pt x="40" y="9"/>
                    <a:pt x="37" y="16"/>
                  </a:cubicBezTo>
                  <a:cubicBezTo>
                    <a:pt x="34" y="22"/>
                    <a:pt x="24" y="27"/>
                    <a:pt x="16" y="26"/>
                  </a:cubicBezTo>
                  <a:cubicBezTo>
                    <a:pt x="7" y="24"/>
                    <a:pt x="5" y="28"/>
                    <a:pt x="2" y="29"/>
                  </a:cubicBezTo>
                  <a:cubicBezTo>
                    <a:pt x="2" y="29"/>
                    <a:pt x="1" y="29"/>
                    <a:pt x="0" y="28"/>
                  </a:cubicBezTo>
                  <a:cubicBezTo>
                    <a:pt x="1" y="35"/>
                    <a:pt x="7" y="40"/>
                    <a:pt x="8" y="4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11" name="Freeform 93"/>
            <p:cNvSpPr>
              <a:spLocks noEditPoints="1" noChangeArrowheads="1"/>
            </p:cNvSpPr>
            <p:nvPr/>
          </p:nvSpPr>
          <p:spPr bwMode="auto">
            <a:xfrm>
              <a:off x="5775325" y="2328862"/>
              <a:ext cx="419100" cy="130175"/>
            </a:xfrm>
            <a:custGeom>
              <a:avLst/>
              <a:gdLst>
                <a:gd name="T0" fmla="*/ 2147483647 w 219"/>
                <a:gd name="T1" fmla="*/ 2147483647 h 68"/>
                <a:gd name="T2" fmla="*/ 2147483647 w 219"/>
                <a:gd name="T3" fmla="*/ 2147483647 h 68"/>
                <a:gd name="T4" fmla="*/ 2147483647 w 219"/>
                <a:gd name="T5" fmla="*/ 2147483647 h 68"/>
                <a:gd name="T6" fmla="*/ 2147483647 w 219"/>
                <a:gd name="T7" fmla="*/ 2147483647 h 68"/>
                <a:gd name="T8" fmla="*/ 2147483647 w 219"/>
                <a:gd name="T9" fmla="*/ 2147483647 h 68"/>
                <a:gd name="T10" fmla="*/ 2147483647 w 219"/>
                <a:gd name="T11" fmla="*/ 2147483647 h 68"/>
                <a:gd name="T12" fmla="*/ 2147483647 w 219"/>
                <a:gd name="T13" fmla="*/ 2147483647 h 68"/>
                <a:gd name="T14" fmla="*/ 0 w 219"/>
                <a:gd name="T15" fmla="*/ 2147483647 h 68"/>
                <a:gd name="T16" fmla="*/ 2147483647 w 219"/>
                <a:gd name="T17" fmla="*/ 2147483647 h 68"/>
                <a:gd name="T18" fmla="*/ 2147483647 w 219"/>
                <a:gd name="T19" fmla="*/ 2147483647 h 68"/>
                <a:gd name="T20" fmla="*/ 2147483647 w 219"/>
                <a:gd name="T21" fmla="*/ 2147483647 h 68"/>
                <a:gd name="T22" fmla="*/ 2147483647 w 219"/>
                <a:gd name="T23" fmla="*/ 2147483647 h 68"/>
                <a:gd name="T24" fmla="*/ 2147483647 w 219"/>
                <a:gd name="T25" fmla="*/ 2147483647 h 68"/>
                <a:gd name="T26" fmla="*/ 2147483647 w 219"/>
                <a:gd name="T27" fmla="*/ 2147483647 h 68"/>
                <a:gd name="T28" fmla="*/ 2147483647 w 219"/>
                <a:gd name="T29" fmla="*/ 2147483647 h 68"/>
                <a:gd name="T30" fmla="*/ 2147483647 w 219"/>
                <a:gd name="T31" fmla="*/ 2147483647 h 68"/>
                <a:gd name="T32" fmla="*/ 2147483647 w 219"/>
                <a:gd name="T33" fmla="*/ 0 h 68"/>
                <a:gd name="T34" fmla="*/ 2147483647 w 219"/>
                <a:gd name="T35" fmla="*/ 2147483647 h 68"/>
                <a:gd name="T36" fmla="*/ 2147483647 w 219"/>
                <a:gd name="T37" fmla="*/ 2147483647 h 68"/>
                <a:gd name="T38" fmla="*/ 2147483647 w 219"/>
                <a:gd name="T39" fmla="*/ 2147483647 h 68"/>
                <a:gd name="T40" fmla="*/ 2147483647 w 219"/>
                <a:gd name="T41" fmla="*/ 2147483647 h 68"/>
                <a:gd name="T42" fmla="*/ 2147483647 w 219"/>
                <a:gd name="T43" fmla="*/ 2147483647 h 68"/>
                <a:gd name="T44" fmla="*/ 2147483647 w 219"/>
                <a:gd name="T45" fmla="*/ 2147483647 h 68"/>
                <a:gd name="T46" fmla="*/ 2147483647 w 219"/>
                <a:gd name="T47" fmla="*/ 2147483647 h 68"/>
                <a:gd name="T48" fmla="*/ 2147483647 w 219"/>
                <a:gd name="T49" fmla="*/ 2147483647 h 68"/>
                <a:gd name="T50" fmla="*/ 2147483647 w 219"/>
                <a:gd name="T51" fmla="*/ 2147483647 h 68"/>
                <a:gd name="T52" fmla="*/ 2147483647 w 219"/>
                <a:gd name="T53" fmla="*/ 2147483647 h 68"/>
                <a:gd name="T54" fmla="*/ 2147483647 w 219"/>
                <a:gd name="T55" fmla="*/ 2147483647 h 68"/>
                <a:gd name="T56" fmla="*/ 2147483647 w 219"/>
                <a:gd name="T57" fmla="*/ 2147483647 h 68"/>
                <a:gd name="T58" fmla="*/ 2147483647 w 219"/>
                <a:gd name="T59" fmla="*/ 2147483647 h 68"/>
                <a:gd name="T60" fmla="*/ 2147483647 w 219"/>
                <a:gd name="T61" fmla="*/ 2147483647 h 68"/>
                <a:gd name="T62" fmla="*/ 2147483647 w 219"/>
                <a:gd name="T63" fmla="*/ 2147483647 h 68"/>
                <a:gd name="T64" fmla="*/ 2147483647 w 219"/>
                <a:gd name="T65" fmla="*/ 2147483647 h 68"/>
                <a:gd name="T66" fmla="*/ 2147483647 w 219"/>
                <a:gd name="T67" fmla="*/ 2147483647 h 68"/>
                <a:gd name="T68" fmla="*/ 2147483647 w 219"/>
                <a:gd name="T69" fmla="*/ 2147483647 h 68"/>
                <a:gd name="T70" fmla="*/ 2147483647 w 219"/>
                <a:gd name="T71" fmla="*/ 2147483647 h 68"/>
                <a:gd name="T72" fmla="*/ 2147483647 w 219"/>
                <a:gd name="T73" fmla="*/ 2147483647 h 68"/>
                <a:gd name="T74" fmla="*/ 2147483647 w 219"/>
                <a:gd name="T75" fmla="*/ 2147483647 h 68"/>
                <a:gd name="T76" fmla="*/ 2147483647 w 219"/>
                <a:gd name="T77" fmla="*/ 2147483647 h 68"/>
                <a:gd name="T78" fmla="*/ 2147483647 w 219"/>
                <a:gd name="T79" fmla="*/ 2147483647 h 68"/>
                <a:gd name="T80" fmla="*/ 2147483647 w 219"/>
                <a:gd name="T81" fmla="*/ 2147483647 h 6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219"/>
                <a:gd name="T124" fmla="*/ 0 h 68"/>
                <a:gd name="T125" fmla="*/ 219 w 219"/>
                <a:gd name="T126" fmla="*/ 68 h 68"/>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219" h="68">
                  <a:moveTo>
                    <a:pt x="39" y="24"/>
                  </a:moveTo>
                  <a:cubicBezTo>
                    <a:pt x="39" y="17"/>
                    <a:pt x="32" y="17"/>
                    <a:pt x="31" y="12"/>
                  </a:cubicBezTo>
                  <a:cubicBezTo>
                    <a:pt x="29" y="7"/>
                    <a:pt x="26" y="10"/>
                    <a:pt x="25" y="7"/>
                  </a:cubicBezTo>
                  <a:cubicBezTo>
                    <a:pt x="25" y="6"/>
                    <a:pt x="25" y="6"/>
                    <a:pt x="24" y="5"/>
                  </a:cubicBezTo>
                  <a:cubicBezTo>
                    <a:pt x="20" y="6"/>
                    <a:pt x="22" y="9"/>
                    <a:pt x="21" y="10"/>
                  </a:cubicBezTo>
                  <a:cubicBezTo>
                    <a:pt x="19" y="10"/>
                    <a:pt x="12" y="11"/>
                    <a:pt x="12" y="9"/>
                  </a:cubicBezTo>
                  <a:cubicBezTo>
                    <a:pt x="12" y="6"/>
                    <a:pt x="11" y="3"/>
                    <a:pt x="6" y="2"/>
                  </a:cubicBezTo>
                  <a:cubicBezTo>
                    <a:pt x="4" y="1"/>
                    <a:pt x="2" y="1"/>
                    <a:pt x="0" y="1"/>
                  </a:cubicBezTo>
                  <a:cubicBezTo>
                    <a:pt x="2" y="7"/>
                    <a:pt x="3" y="14"/>
                    <a:pt x="3" y="19"/>
                  </a:cubicBezTo>
                  <a:cubicBezTo>
                    <a:pt x="3" y="25"/>
                    <a:pt x="13" y="36"/>
                    <a:pt x="14" y="40"/>
                  </a:cubicBezTo>
                  <a:cubicBezTo>
                    <a:pt x="16" y="45"/>
                    <a:pt x="19" y="46"/>
                    <a:pt x="25" y="51"/>
                  </a:cubicBezTo>
                  <a:cubicBezTo>
                    <a:pt x="32" y="55"/>
                    <a:pt x="44" y="63"/>
                    <a:pt x="47" y="62"/>
                  </a:cubicBezTo>
                  <a:cubicBezTo>
                    <a:pt x="49" y="61"/>
                    <a:pt x="43" y="50"/>
                    <a:pt x="39" y="46"/>
                  </a:cubicBezTo>
                  <a:cubicBezTo>
                    <a:pt x="36" y="42"/>
                    <a:pt x="39" y="32"/>
                    <a:pt x="39" y="24"/>
                  </a:cubicBezTo>
                  <a:close/>
                  <a:moveTo>
                    <a:pt x="210" y="11"/>
                  </a:moveTo>
                  <a:cubicBezTo>
                    <a:pt x="207" y="12"/>
                    <a:pt x="200" y="12"/>
                    <a:pt x="200" y="9"/>
                  </a:cubicBezTo>
                  <a:cubicBezTo>
                    <a:pt x="200" y="6"/>
                    <a:pt x="193" y="0"/>
                    <a:pt x="189" y="0"/>
                  </a:cubicBezTo>
                  <a:cubicBezTo>
                    <a:pt x="185" y="0"/>
                    <a:pt x="181" y="8"/>
                    <a:pt x="180" y="11"/>
                  </a:cubicBezTo>
                  <a:cubicBezTo>
                    <a:pt x="180" y="15"/>
                    <a:pt x="174" y="14"/>
                    <a:pt x="174" y="19"/>
                  </a:cubicBezTo>
                  <a:cubicBezTo>
                    <a:pt x="175" y="21"/>
                    <a:pt x="173" y="21"/>
                    <a:pt x="172" y="22"/>
                  </a:cubicBezTo>
                  <a:cubicBezTo>
                    <a:pt x="173" y="26"/>
                    <a:pt x="174" y="29"/>
                    <a:pt x="172" y="29"/>
                  </a:cubicBezTo>
                  <a:cubicBezTo>
                    <a:pt x="169" y="28"/>
                    <a:pt x="169" y="31"/>
                    <a:pt x="165" y="31"/>
                  </a:cubicBezTo>
                  <a:cubicBezTo>
                    <a:pt x="163" y="31"/>
                    <a:pt x="161" y="28"/>
                    <a:pt x="159" y="23"/>
                  </a:cubicBezTo>
                  <a:cubicBezTo>
                    <a:pt x="159" y="23"/>
                    <a:pt x="158" y="23"/>
                    <a:pt x="158" y="23"/>
                  </a:cubicBezTo>
                  <a:cubicBezTo>
                    <a:pt x="156" y="23"/>
                    <a:pt x="150" y="33"/>
                    <a:pt x="148" y="39"/>
                  </a:cubicBezTo>
                  <a:cubicBezTo>
                    <a:pt x="147" y="45"/>
                    <a:pt x="141" y="43"/>
                    <a:pt x="132" y="44"/>
                  </a:cubicBezTo>
                  <a:cubicBezTo>
                    <a:pt x="123" y="45"/>
                    <a:pt x="127" y="54"/>
                    <a:pt x="125" y="58"/>
                  </a:cubicBezTo>
                  <a:cubicBezTo>
                    <a:pt x="123" y="62"/>
                    <a:pt x="113" y="55"/>
                    <a:pt x="108" y="54"/>
                  </a:cubicBezTo>
                  <a:cubicBezTo>
                    <a:pt x="109" y="58"/>
                    <a:pt x="110" y="61"/>
                    <a:pt x="111" y="61"/>
                  </a:cubicBezTo>
                  <a:cubicBezTo>
                    <a:pt x="114" y="61"/>
                    <a:pt x="118" y="68"/>
                    <a:pt x="121" y="66"/>
                  </a:cubicBezTo>
                  <a:cubicBezTo>
                    <a:pt x="123" y="64"/>
                    <a:pt x="131" y="66"/>
                    <a:pt x="135" y="65"/>
                  </a:cubicBezTo>
                  <a:cubicBezTo>
                    <a:pt x="139" y="63"/>
                    <a:pt x="140" y="60"/>
                    <a:pt x="147" y="60"/>
                  </a:cubicBezTo>
                  <a:cubicBezTo>
                    <a:pt x="153" y="60"/>
                    <a:pt x="151" y="65"/>
                    <a:pt x="157" y="62"/>
                  </a:cubicBezTo>
                  <a:cubicBezTo>
                    <a:pt x="164" y="59"/>
                    <a:pt x="168" y="61"/>
                    <a:pt x="167" y="55"/>
                  </a:cubicBezTo>
                  <a:cubicBezTo>
                    <a:pt x="167" y="49"/>
                    <a:pt x="171" y="49"/>
                    <a:pt x="171" y="45"/>
                  </a:cubicBezTo>
                  <a:cubicBezTo>
                    <a:pt x="170" y="40"/>
                    <a:pt x="178" y="43"/>
                    <a:pt x="177" y="35"/>
                  </a:cubicBezTo>
                  <a:cubicBezTo>
                    <a:pt x="177" y="26"/>
                    <a:pt x="189" y="27"/>
                    <a:pt x="195" y="27"/>
                  </a:cubicBezTo>
                  <a:cubicBezTo>
                    <a:pt x="196" y="27"/>
                    <a:pt x="198" y="28"/>
                    <a:pt x="200" y="29"/>
                  </a:cubicBezTo>
                  <a:cubicBezTo>
                    <a:pt x="204" y="27"/>
                    <a:pt x="210" y="24"/>
                    <a:pt x="207" y="22"/>
                  </a:cubicBezTo>
                  <a:cubicBezTo>
                    <a:pt x="204" y="20"/>
                    <a:pt x="216" y="22"/>
                    <a:pt x="217" y="18"/>
                  </a:cubicBezTo>
                  <a:cubicBezTo>
                    <a:pt x="219" y="14"/>
                    <a:pt x="213" y="11"/>
                    <a:pt x="210" y="11"/>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12" name="Freeform 94"/>
            <p:cNvSpPr>
              <a:spLocks noChangeArrowheads="1"/>
            </p:cNvSpPr>
            <p:nvPr/>
          </p:nvSpPr>
          <p:spPr bwMode="auto">
            <a:xfrm>
              <a:off x="6078538" y="2370137"/>
              <a:ext cx="28575" cy="17463"/>
            </a:xfrm>
            <a:custGeom>
              <a:avLst/>
              <a:gdLst>
                <a:gd name="T0" fmla="*/ 2147483647 w 15"/>
                <a:gd name="T1" fmla="*/ 2147483647 h 9"/>
                <a:gd name="T2" fmla="*/ 2147483647 w 15"/>
                <a:gd name="T3" fmla="*/ 2147483647 h 9"/>
                <a:gd name="T4" fmla="*/ 2147483647 w 15"/>
                <a:gd name="T5" fmla="*/ 0 h 9"/>
                <a:gd name="T6" fmla="*/ 2147483647 w 15"/>
                <a:gd name="T7" fmla="*/ 2147483647 h 9"/>
                <a:gd name="T8" fmla="*/ 0 w 15"/>
                <a:gd name="T9" fmla="*/ 2147483647 h 9"/>
                <a:gd name="T10" fmla="*/ 2147483647 w 15"/>
                <a:gd name="T11" fmla="*/ 2147483647 h 9"/>
                <a:gd name="T12" fmla="*/ 0 60000 65536"/>
                <a:gd name="T13" fmla="*/ 0 60000 65536"/>
                <a:gd name="T14" fmla="*/ 0 60000 65536"/>
                <a:gd name="T15" fmla="*/ 0 60000 65536"/>
                <a:gd name="T16" fmla="*/ 0 60000 65536"/>
                <a:gd name="T17" fmla="*/ 0 60000 65536"/>
                <a:gd name="T18" fmla="*/ 0 w 15"/>
                <a:gd name="T19" fmla="*/ 0 h 9"/>
                <a:gd name="T20" fmla="*/ 15 w 15"/>
                <a:gd name="T21" fmla="*/ 9 h 9"/>
              </a:gdLst>
              <a:ahLst/>
              <a:cxnLst>
                <a:cxn ang="T12">
                  <a:pos x="T0" y="T1"/>
                </a:cxn>
                <a:cxn ang="T13">
                  <a:pos x="T2" y="T3"/>
                </a:cxn>
                <a:cxn ang="T14">
                  <a:pos x="T4" y="T5"/>
                </a:cxn>
                <a:cxn ang="T15">
                  <a:pos x="T6" y="T7"/>
                </a:cxn>
                <a:cxn ang="T16">
                  <a:pos x="T8" y="T9"/>
                </a:cxn>
                <a:cxn ang="T17">
                  <a:pos x="T10" y="T11"/>
                </a:cxn>
              </a:cxnLst>
              <a:rect l="T18" t="T19" r="T20" b="T21"/>
              <a:pathLst>
                <a:path w="15" h="9">
                  <a:moveTo>
                    <a:pt x="6" y="9"/>
                  </a:moveTo>
                  <a:cubicBezTo>
                    <a:pt x="10" y="9"/>
                    <a:pt x="10" y="6"/>
                    <a:pt x="13" y="7"/>
                  </a:cubicBezTo>
                  <a:cubicBezTo>
                    <a:pt x="15" y="7"/>
                    <a:pt x="14" y="4"/>
                    <a:pt x="13" y="0"/>
                  </a:cubicBezTo>
                  <a:cubicBezTo>
                    <a:pt x="11" y="1"/>
                    <a:pt x="7" y="1"/>
                    <a:pt x="7" y="3"/>
                  </a:cubicBezTo>
                  <a:cubicBezTo>
                    <a:pt x="7" y="5"/>
                    <a:pt x="2" y="1"/>
                    <a:pt x="0" y="1"/>
                  </a:cubicBezTo>
                  <a:cubicBezTo>
                    <a:pt x="2" y="6"/>
                    <a:pt x="4" y="9"/>
                    <a:pt x="6" y="9"/>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13" name="Freeform 95"/>
            <p:cNvSpPr>
              <a:spLocks noChangeArrowheads="1"/>
            </p:cNvSpPr>
            <p:nvPr/>
          </p:nvSpPr>
          <p:spPr bwMode="auto">
            <a:xfrm>
              <a:off x="4473575" y="1616075"/>
              <a:ext cx="209550" cy="206375"/>
            </a:xfrm>
            <a:custGeom>
              <a:avLst/>
              <a:gdLst>
                <a:gd name="T0" fmla="*/ 2147483647 w 110"/>
                <a:gd name="T1" fmla="*/ 2147483647 h 108"/>
                <a:gd name="T2" fmla="*/ 2147483647 w 110"/>
                <a:gd name="T3" fmla="*/ 2147483647 h 108"/>
                <a:gd name="T4" fmla="*/ 2147483647 w 110"/>
                <a:gd name="T5" fmla="*/ 2147483647 h 108"/>
                <a:gd name="T6" fmla="*/ 2147483647 w 110"/>
                <a:gd name="T7" fmla="*/ 2147483647 h 108"/>
                <a:gd name="T8" fmla="*/ 2147483647 w 110"/>
                <a:gd name="T9" fmla="*/ 2147483647 h 108"/>
                <a:gd name="T10" fmla="*/ 2147483647 w 110"/>
                <a:gd name="T11" fmla="*/ 2147483647 h 108"/>
                <a:gd name="T12" fmla="*/ 2147483647 w 110"/>
                <a:gd name="T13" fmla="*/ 2147483647 h 108"/>
                <a:gd name="T14" fmla="*/ 2147483647 w 110"/>
                <a:gd name="T15" fmla="*/ 2147483647 h 108"/>
                <a:gd name="T16" fmla="*/ 2147483647 w 110"/>
                <a:gd name="T17" fmla="*/ 2147483647 h 108"/>
                <a:gd name="T18" fmla="*/ 2147483647 w 110"/>
                <a:gd name="T19" fmla="*/ 2147483647 h 108"/>
                <a:gd name="T20" fmla="*/ 2147483647 w 110"/>
                <a:gd name="T21" fmla="*/ 2147483647 h 108"/>
                <a:gd name="T22" fmla="*/ 2147483647 w 110"/>
                <a:gd name="T23" fmla="*/ 2147483647 h 108"/>
                <a:gd name="T24" fmla="*/ 2147483647 w 110"/>
                <a:gd name="T25" fmla="*/ 2147483647 h 108"/>
                <a:gd name="T26" fmla="*/ 2147483647 w 110"/>
                <a:gd name="T27" fmla="*/ 2147483647 h 108"/>
                <a:gd name="T28" fmla="*/ 2147483647 w 110"/>
                <a:gd name="T29" fmla="*/ 2147483647 h 108"/>
                <a:gd name="T30" fmla="*/ 2147483647 w 110"/>
                <a:gd name="T31" fmla="*/ 2147483647 h 108"/>
                <a:gd name="T32" fmla="*/ 2147483647 w 110"/>
                <a:gd name="T33" fmla="*/ 2147483647 h 108"/>
                <a:gd name="T34" fmla="*/ 2147483647 w 110"/>
                <a:gd name="T35" fmla="*/ 2147483647 h 108"/>
                <a:gd name="T36" fmla="*/ 2147483647 w 110"/>
                <a:gd name="T37" fmla="*/ 2147483647 h 108"/>
                <a:gd name="T38" fmla="*/ 2147483647 w 110"/>
                <a:gd name="T39" fmla="*/ 2147483647 h 108"/>
                <a:gd name="T40" fmla="*/ 2147483647 w 110"/>
                <a:gd name="T41" fmla="*/ 2147483647 h 108"/>
                <a:gd name="T42" fmla="*/ 2147483647 w 110"/>
                <a:gd name="T43" fmla="*/ 2147483647 h 108"/>
                <a:gd name="T44" fmla="*/ 2147483647 w 110"/>
                <a:gd name="T45" fmla="*/ 2147483647 h 108"/>
                <a:gd name="T46" fmla="*/ 2147483647 w 110"/>
                <a:gd name="T47" fmla="*/ 2147483647 h 108"/>
                <a:gd name="T48" fmla="*/ 2147483647 w 110"/>
                <a:gd name="T49" fmla="*/ 2147483647 h 108"/>
                <a:gd name="T50" fmla="*/ 0 w 110"/>
                <a:gd name="T51" fmla="*/ 2147483647 h 108"/>
                <a:gd name="T52" fmla="*/ 2147483647 w 110"/>
                <a:gd name="T53" fmla="*/ 2147483647 h 108"/>
                <a:gd name="T54" fmla="*/ 2147483647 w 110"/>
                <a:gd name="T55" fmla="*/ 2147483647 h 108"/>
                <a:gd name="T56" fmla="*/ 2147483647 w 110"/>
                <a:gd name="T57" fmla="*/ 2147483647 h 108"/>
                <a:gd name="T58" fmla="*/ 2147483647 w 110"/>
                <a:gd name="T59" fmla="*/ 2147483647 h 108"/>
                <a:gd name="T60" fmla="*/ 2147483647 w 110"/>
                <a:gd name="T61" fmla="*/ 2147483647 h 108"/>
                <a:gd name="T62" fmla="*/ 2147483647 w 110"/>
                <a:gd name="T63" fmla="*/ 2147483647 h 108"/>
                <a:gd name="T64" fmla="*/ 2147483647 w 110"/>
                <a:gd name="T65" fmla="*/ 2147483647 h 108"/>
                <a:gd name="T66" fmla="*/ 2147483647 w 110"/>
                <a:gd name="T67" fmla="*/ 2147483647 h 10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10"/>
                <a:gd name="T103" fmla="*/ 0 h 108"/>
                <a:gd name="T104" fmla="*/ 110 w 110"/>
                <a:gd name="T105" fmla="*/ 108 h 10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10" h="108">
                  <a:moveTo>
                    <a:pt x="93" y="98"/>
                  </a:moveTo>
                  <a:cubicBezTo>
                    <a:pt x="94" y="97"/>
                    <a:pt x="95" y="94"/>
                    <a:pt x="98" y="94"/>
                  </a:cubicBezTo>
                  <a:cubicBezTo>
                    <a:pt x="101" y="94"/>
                    <a:pt x="103" y="95"/>
                    <a:pt x="106" y="98"/>
                  </a:cubicBezTo>
                  <a:cubicBezTo>
                    <a:pt x="107" y="97"/>
                    <a:pt x="109" y="96"/>
                    <a:pt x="110" y="95"/>
                  </a:cubicBezTo>
                  <a:cubicBezTo>
                    <a:pt x="107" y="92"/>
                    <a:pt x="104" y="89"/>
                    <a:pt x="104" y="87"/>
                  </a:cubicBezTo>
                  <a:cubicBezTo>
                    <a:pt x="105" y="83"/>
                    <a:pt x="101" y="81"/>
                    <a:pt x="100" y="79"/>
                  </a:cubicBezTo>
                  <a:cubicBezTo>
                    <a:pt x="100" y="77"/>
                    <a:pt x="103" y="73"/>
                    <a:pt x="101" y="71"/>
                  </a:cubicBezTo>
                  <a:cubicBezTo>
                    <a:pt x="99" y="70"/>
                    <a:pt x="99" y="65"/>
                    <a:pt x="96" y="65"/>
                  </a:cubicBezTo>
                  <a:cubicBezTo>
                    <a:pt x="93" y="64"/>
                    <a:pt x="83" y="59"/>
                    <a:pt x="83" y="56"/>
                  </a:cubicBezTo>
                  <a:cubicBezTo>
                    <a:pt x="84" y="53"/>
                    <a:pt x="80" y="51"/>
                    <a:pt x="78" y="50"/>
                  </a:cubicBezTo>
                  <a:cubicBezTo>
                    <a:pt x="76" y="49"/>
                    <a:pt x="74" y="41"/>
                    <a:pt x="76" y="40"/>
                  </a:cubicBezTo>
                  <a:cubicBezTo>
                    <a:pt x="79" y="39"/>
                    <a:pt x="78" y="31"/>
                    <a:pt x="81" y="31"/>
                  </a:cubicBezTo>
                  <a:cubicBezTo>
                    <a:pt x="84" y="31"/>
                    <a:pt x="81" y="27"/>
                    <a:pt x="82" y="24"/>
                  </a:cubicBezTo>
                  <a:cubicBezTo>
                    <a:pt x="83" y="22"/>
                    <a:pt x="80" y="20"/>
                    <a:pt x="78" y="20"/>
                  </a:cubicBezTo>
                  <a:cubicBezTo>
                    <a:pt x="76" y="20"/>
                    <a:pt x="72" y="17"/>
                    <a:pt x="72" y="14"/>
                  </a:cubicBezTo>
                  <a:cubicBezTo>
                    <a:pt x="72" y="11"/>
                    <a:pt x="67" y="6"/>
                    <a:pt x="68" y="5"/>
                  </a:cubicBezTo>
                  <a:cubicBezTo>
                    <a:pt x="67" y="11"/>
                    <a:pt x="58" y="2"/>
                    <a:pt x="56" y="3"/>
                  </a:cubicBezTo>
                  <a:cubicBezTo>
                    <a:pt x="53" y="4"/>
                    <a:pt x="51" y="0"/>
                    <a:pt x="46" y="1"/>
                  </a:cubicBezTo>
                  <a:cubicBezTo>
                    <a:pt x="42" y="1"/>
                    <a:pt x="42" y="3"/>
                    <a:pt x="41" y="5"/>
                  </a:cubicBezTo>
                  <a:cubicBezTo>
                    <a:pt x="41" y="5"/>
                    <a:pt x="41" y="5"/>
                    <a:pt x="41" y="5"/>
                  </a:cubicBezTo>
                  <a:cubicBezTo>
                    <a:pt x="34" y="10"/>
                    <a:pt x="34" y="10"/>
                    <a:pt x="34" y="10"/>
                  </a:cubicBezTo>
                  <a:cubicBezTo>
                    <a:pt x="34" y="10"/>
                    <a:pt x="28" y="11"/>
                    <a:pt x="27" y="15"/>
                  </a:cubicBezTo>
                  <a:cubicBezTo>
                    <a:pt x="26" y="19"/>
                    <a:pt x="30" y="22"/>
                    <a:pt x="28" y="24"/>
                  </a:cubicBezTo>
                  <a:cubicBezTo>
                    <a:pt x="26" y="27"/>
                    <a:pt x="27" y="31"/>
                    <a:pt x="27" y="33"/>
                  </a:cubicBezTo>
                  <a:cubicBezTo>
                    <a:pt x="28" y="35"/>
                    <a:pt x="24" y="40"/>
                    <a:pt x="24" y="40"/>
                  </a:cubicBezTo>
                  <a:cubicBezTo>
                    <a:pt x="24" y="40"/>
                    <a:pt x="11" y="47"/>
                    <a:pt x="0" y="53"/>
                  </a:cubicBezTo>
                  <a:cubicBezTo>
                    <a:pt x="0" y="55"/>
                    <a:pt x="1" y="57"/>
                    <a:pt x="1" y="58"/>
                  </a:cubicBezTo>
                  <a:cubicBezTo>
                    <a:pt x="2" y="61"/>
                    <a:pt x="3" y="65"/>
                    <a:pt x="4" y="69"/>
                  </a:cubicBezTo>
                  <a:cubicBezTo>
                    <a:pt x="8" y="69"/>
                    <a:pt x="9" y="69"/>
                    <a:pt x="12" y="69"/>
                  </a:cubicBezTo>
                  <a:cubicBezTo>
                    <a:pt x="16" y="70"/>
                    <a:pt x="31" y="80"/>
                    <a:pt x="35" y="82"/>
                  </a:cubicBezTo>
                  <a:cubicBezTo>
                    <a:pt x="38" y="84"/>
                    <a:pt x="58" y="99"/>
                    <a:pt x="62" y="102"/>
                  </a:cubicBezTo>
                  <a:cubicBezTo>
                    <a:pt x="66" y="106"/>
                    <a:pt x="72" y="107"/>
                    <a:pt x="75" y="107"/>
                  </a:cubicBezTo>
                  <a:cubicBezTo>
                    <a:pt x="77" y="107"/>
                    <a:pt x="83" y="107"/>
                    <a:pt x="88" y="108"/>
                  </a:cubicBezTo>
                  <a:cubicBezTo>
                    <a:pt x="90" y="104"/>
                    <a:pt x="92" y="99"/>
                    <a:pt x="93" y="98"/>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14" name="Freeform 96"/>
            <p:cNvSpPr>
              <a:spLocks noChangeArrowheads="1"/>
            </p:cNvSpPr>
            <p:nvPr/>
          </p:nvSpPr>
          <p:spPr bwMode="auto">
            <a:xfrm>
              <a:off x="4641850" y="1795462"/>
              <a:ext cx="41275" cy="38100"/>
            </a:xfrm>
            <a:custGeom>
              <a:avLst/>
              <a:gdLst>
                <a:gd name="T0" fmla="*/ 2147483647 w 22"/>
                <a:gd name="T1" fmla="*/ 2147483647 h 20"/>
                <a:gd name="T2" fmla="*/ 2147483647 w 22"/>
                <a:gd name="T3" fmla="*/ 2147483647 h 20"/>
                <a:gd name="T4" fmla="*/ 2147483647 w 22"/>
                <a:gd name="T5" fmla="*/ 2147483647 h 20"/>
                <a:gd name="T6" fmla="*/ 2147483647 w 22"/>
                <a:gd name="T7" fmla="*/ 2147483647 h 20"/>
                <a:gd name="T8" fmla="*/ 2147483647 w 22"/>
                <a:gd name="T9" fmla="*/ 2147483647 h 20"/>
                <a:gd name="T10" fmla="*/ 2147483647 w 22"/>
                <a:gd name="T11" fmla="*/ 0 h 20"/>
                <a:gd name="T12" fmla="*/ 2147483647 w 22"/>
                <a:gd name="T13" fmla="*/ 2147483647 h 20"/>
                <a:gd name="T14" fmla="*/ 0 w 22"/>
                <a:gd name="T15" fmla="*/ 2147483647 h 20"/>
                <a:gd name="T16" fmla="*/ 2147483647 w 22"/>
                <a:gd name="T17" fmla="*/ 2147483647 h 2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
                <a:gd name="T28" fmla="*/ 0 h 20"/>
                <a:gd name="T29" fmla="*/ 22 w 22"/>
                <a:gd name="T30" fmla="*/ 20 h 2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 h="20">
                  <a:moveTo>
                    <a:pt x="7" y="15"/>
                  </a:moveTo>
                  <a:cubicBezTo>
                    <a:pt x="13" y="20"/>
                    <a:pt x="13" y="20"/>
                    <a:pt x="13" y="20"/>
                  </a:cubicBezTo>
                  <a:cubicBezTo>
                    <a:pt x="22" y="20"/>
                    <a:pt x="22" y="20"/>
                    <a:pt x="22" y="20"/>
                  </a:cubicBezTo>
                  <a:cubicBezTo>
                    <a:pt x="20" y="15"/>
                    <a:pt x="17" y="8"/>
                    <a:pt x="17" y="6"/>
                  </a:cubicBezTo>
                  <a:cubicBezTo>
                    <a:pt x="17" y="5"/>
                    <a:pt x="17" y="5"/>
                    <a:pt x="18" y="4"/>
                  </a:cubicBezTo>
                  <a:cubicBezTo>
                    <a:pt x="15" y="1"/>
                    <a:pt x="13" y="0"/>
                    <a:pt x="10" y="0"/>
                  </a:cubicBezTo>
                  <a:cubicBezTo>
                    <a:pt x="7" y="0"/>
                    <a:pt x="6" y="3"/>
                    <a:pt x="5" y="4"/>
                  </a:cubicBezTo>
                  <a:cubicBezTo>
                    <a:pt x="4" y="5"/>
                    <a:pt x="2" y="10"/>
                    <a:pt x="0" y="14"/>
                  </a:cubicBezTo>
                  <a:cubicBezTo>
                    <a:pt x="4" y="14"/>
                    <a:pt x="7" y="15"/>
                    <a:pt x="7" y="15"/>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15" name="Freeform 97"/>
            <p:cNvSpPr>
              <a:spLocks noEditPoints="1" noChangeArrowheads="1"/>
            </p:cNvSpPr>
            <p:nvPr/>
          </p:nvSpPr>
          <p:spPr bwMode="auto">
            <a:xfrm>
              <a:off x="3541713" y="1252537"/>
              <a:ext cx="315913" cy="261938"/>
            </a:xfrm>
            <a:custGeom>
              <a:avLst/>
              <a:gdLst>
                <a:gd name="T0" fmla="*/ 2147483647 w 165"/>
                <a:gd name="T1" fmla="*/ 2147483647 h 137"/>
                <a:gd name="T2" fmla="*/ 2147483647 w 165"/>
                <a:gd name="T3" fmla="*/ 2147483647 h 137"/>
                <a:gd name="T4" fmla="*/ 2147483647 w 165"/>
                <a:gd name="T5" fmla="*/ 2147483647 h 137"/>
                <a:gd name="T6" fmla="*/ 2147483647 w 165"/>
                <a:gd name="T7" fmla="*/ 2147483647 h 137"/>
                <a:gd name="T8" fmla="*/ 2147483647 w 165"/>
                <a:gd name="T9" fmla="*/ 2147483647 h 137"/>
                <a:gd name="T10" fmla="*/ 2147483647 w 165"/>
                <a:gd name="T11" fmla="*/ 2147483647 h 137"/>
                <a:gd name="T12" fmla="*/ 2147483647 w 165"/>
                <a:gd name="T13" fmla="*/ 2147483647 h 137"/>
                <a:gd name="T14" fmla="*/ 2147483647 w 165"/>
                <a:gd name="T15" fmla="*/ 2147483647 h 137"/>
                <a:gd name="T16" fmla="*/ 2147483647 w 165"/>
                <a:gd name="T17" fmla="*/ 2147483647 h 137"/>
                <a:gd name="T18" fmla="*/ 2147483647 w 165"/>
                <a:gd name="T19" fmla="*/ 2147483647 h 137"/>
                <a:gd name="T20" fmla="*/ 2147483647 w 165"/>
                <a:gd name="T21" fmla="*/ 2147483647 h 137"/>
                <a:gd name="T22" fmla="*/ 2147483647 w 165"/>
                <a:gd name="T23" fmla="*/ 0 h 137"/>
                <a:gd name="T24" fmla="*/ 2147483647 w 165"/>
                <a:gd name="T25" fmla="*/ 0 h 137"/>
                <a:gd name="T26" fmla="*/ 2147483647 w 165"/>
                <a:gd name="T27" fmla="*/ 2147483647 h 137"/>
                <a:gd name="T28" fmla="*/ 2147483647 w 165"/>
                <a:gd name="T29" fmla="*/ 2147483647 h 137"/>
                <a:gd name="T30" fmla="*/ 2147483647 w 165"/>
                <a:gd name="T31" fmla="*/ 2147483647 h 137"/>
                <a:gd name="T32" fmla="*/ 2147483647 w 165"/>
                <a:gd name="T33" fmla="*/ 2147483647 h 137"/>
                <a:gd name="T34" fmla="*/ 2147483647 w 165"/>
                <a:gd name="T35" fmla="*/ 2147483647 h 137"/>
                <a:gd name="T36" fmla="*/ 2147483647 w 165"/>
                <a:gd name="T37" fmla="*/ 2147483647 h 137"/>
                <a:gd name="T38" fmla="*/ 2147483647 w 165"/>
                <a:gd name="T39" fmla="*/ 2147483647 h 137"/>
                <a:gd name="T40" fmla="*/ 2147483647 w 165"/>
                <a:gd name="T41" fmla="*/ 2147483647 h 137"/>
                <a:gd name="T42" fmla="*/ 2147483647 w 165"/>
                <a:gd name="T43" fmla="*/ 2147483647 h 137"/>
                <a:gd name="T44" fmla="*/ 2147483647 w 165"/>
                <a:gd name="T45" fmla="*/ 2147483647 h 137"/>
                <a:gd name="T46" fmla="*/ 2147483647 w 165"/>
                <a:gd name="T47" fmla="*/ 2147483647 h 137"/>
                <a:gd name="T48" fmla="*/ 2147483647 w 165"/>
                <a:gd name="T49" fmla="*/ 2147483647 h 137"/>
                <a:gd name="T50" fmla="*/ 2147483647 w 165"/>
                <a:gd name="T51" fmla="*/ 2147483647 h 137"/>
                <a:gd name="T52" fmla="*/ 2147483647 w 165"/>
                <a:gd name="T53" fmla="*/ 2147483647 h 137"/>
                <a:gd name="T54" fmla="*/ 2147483647 w 165"/>
                <a:gd name="T55" fmla="*/ 2147483647 h 137"/>
                <a:gd name="T56" fmla="*/ 2147483647 w 165"/>
                <a:gd name="T57" fmla="*/ 2147483647 h 137"/>
                <a:gd name="T58" fmla="*/ 2147483647 w 165"/>
                <a:gd name="T59" fmla="*/ 2147483647 h 137"/>
                <a:gd name="T60" fmla="*/ 2147483647 w 165"/>
                <a:gd name="T61" fmla="*/ 2147483647 h 137"/>
                <a:gd name="T62" fmla="*/ 2147483647 w 165"/>
                <a:gd name="T63" fmla="*/ 2147483647 h 137"/>
                <a:gd name="T64" fmla="*/ 2147483647 w 165"/>
                <a:gd name="T65" fmla="*/ 2147483647 h 137"/>
                <a:gd name="T66" fmla="*/ 2147483647 w 165"/>
                <a:gd name="T67" fmla="*/ 2147483647 h 137"/>
                <a:gd name="T68" fmla="*/ 2147483647 w 165"/>
                <a:gd name="T69" fmla="*/ 2147483647 h 137"/>
                <a:gd name="T70" fmla="*/ 2147483647 w 165"/>
                <a:gd name="T71" fmla="*/ 2147483647 h 137"/>
                <a:gd name="T72" fmla="*/ 2147483647 w 165"/>
                <a:gd name="T73" fmla="*/ 2147483647 h 137"/>
                <a:gd name="T74" fmla="*/ 2147483647 w 165"/>
                <a:gd name="T75" fmla="*/ 2147483647 h 137"/>
                <a:gd name="T76" fmla="*/ 2147483647 w 165"/>
                <a:gd name="T77" fmla="*/ 2147483647 h 137"/>
                <a:gd name="T78" fmla="*/ 2147483647 w 165"/>
                <a:gd name="T79" fmla="*/ 2147483647 h 137"/>
                <a:gd name="T80" fmla="*/ 2147483647 w 165"/>
                <a:gd name="T81" fmla="*/ 2147483647 h 137"/>
                <a:gd name="T82" fmla="*/ 2147483647 w 165"/>
                <a:gd name="T83" fmla="*/ 2147483647 h 137"/>
                <a:gd name="T84" fmla="*/ 2147483647 w 165"/>
                <a:gd name="T85" fmla="*/ 2147483647 h 137"/>
                <a:gd name="T86" fmla="*/ 2147483647 w 165"/>
                <a:gd name="T87" fmla="*/ 2147483647 h 137"/>
                <a:gd name="T88" fmla="*/ 2147483647 w 165"/>
                <a:gd name="T89" fmla="*/ 2147483647 h 137"/>
                <a:gd name="T90" fmla="*/ 2147483647 w 165"/>
                <a:gd name="T91" fmla="*/ 2147483647 h 137"/>
                <a:gd name="T92" fmla="*/ 2147483647 w 165"/>
                <a:gd name="T93" fmla="*/ 2147483647 h 137"/>
                <a:gd name="T94" fmla="*/ 2147483647 w 165"/>
                <a:gd name="T95" fmla="*/ 2147483647 h 137"/>
                <a:gd name="T96" fmla="*/ 2147483647 w 165"/>
                <a:gd name="T97" fmla="*/ 2147483647 h 137"/>
                <a:gd name="T98" fmla="*/ 2147483647 w 165"/>
                <a:gd name="T99" fmla="*/ 2147483647 h 137"/>
                <a:gd name="T100" fmla="*/ 2147483647 w 165"/>
                <a:gd name="T101" fmla="*/ 2147483647 h 137"/>
                <a:gd name="T102" fmla="*/ 2147483647 w 165"/>
                <a:gd name="T103" fmla="*/ 2147483647 h 137"/>
                <a:gd name="T104" fmla="*/ 2147483647 w 165"/>
                <a:gd name="T105" fmla="*/ 2147483647 h 137"/>
                <a:gd name="T106" fmla="*/ 2147483647 w 165"/>
                <a:gd name="T107" fmla="*/ 2147483647 h 137"/>
                <a:gd name="T108" fmla="*/ 2147483647 w 165"/>
                <a:gd name="T109" fmla="*/ 2147483647 h 137"/>
                <a:gd name="T110" fmla="*/ 2147483647 w 165"/>
                <a:gd name="T111" fmla="*/ 2147483647 h 137"/>
                <a:gd name="T112" fmla="*/ 2147483647 w 165"/>
                <a:gd name="T113" fmla="*/ 2147483647 h 137"/>
                <a:gd name="T114" fmla="*/ 2147483647 w 165"/>
                <a:gd name="T115" fmla="*/ 2147483647 h 137"/>
                <a:gd name="T116" fmla="*/ 2147483647 w 165"/>
                <a:gd name="T117" fmla="*/ 2147483647 h 137"/>
                <a:gd name="T118" fmla="*/ 2147483647 w 165"/>
                <a:gd name="T119" fmla="*/ 2147483647 h 137"/>
                <a:gd name="T120" fmla="*/ 2147483647 w 165"/>
                <a:gd name="T121" fmla="*/ 2147483647 h 137"/>
                <a:gd name="T122" fmla="*/ 2147483647 w 165"/>
                <a:gd name="T123" fmla="*/ 2147483647 h 137"/>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65"/>
                <a:gd name="T187" fmla="*/ 0 h 137"/>
                <a:gd name="T188" fmla="*/ 165 w 165"/>
                <a:gd name="T189" fmla="*/ 137 h 137"/>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65" h="137">
                  <a:moveTo>
                    <a:pt x="144" y="31"/>
                  </a:moveTo>
                  <a:cubicBezTo>
                    <a:pt x="143" y="31"/>
                    <a:pt x="142" y="29"/>
                    <a:pt x="138" y="29"/>
                  </a:cubicBezTo>
                  <a:cubicBezTo>
                    <a:pt x="135" y="29"/>
                    <a:pt x="133" y="28"/>
                    <a:pt x="131" y="26"/>
                  </a:cubicBezTo>
                  <a:cubicBezTo>
                    <a:pt x="130" y="24"/>
                    <a:pt x="122" y="23"/>
                    <a:pt x="119" y="24"/>
                  </a:cubicBezTo>
                  <a:cubicBezTo>
                    <a:pt x="117" y="24"/>
                    <a:pt x="116" y="19"/>
                    <a:pt x="114" y="20"/>
                  </a:cubicBezTo>
                  <a:cubicBezTo>
                    <a:pt x="111" y="20"/>
                    <a:pt x="110" y="17"/>
                    <a:pt x="110" y="15"/>
                  </a:cubicBezTo>
                  <a:cubicBezTo>
                    <a:pt x="110" y="13"/>
                    <a:pt x="108" y="16"/>
                    <a:pt x="105" y="17"/>
                  </a:cubicBezTo>
                  <a:cubicBezTo>
                    <a:pt x="103" y="18"/>
                    <a:pt x="102" y="15"/>
                    <a:pt x="102" y="13"/>
                  </a:cubicBezTo>
                  <a:cubicBezTo>
                    <a:pt x="102" y="12"/>
                    <a:pt x="97" y="10"/>
                    <a:pt x="95" y="9"/>
                  </a:cubicBezTo>
                  <a:cubicBezTo>
                    <a:pt x="93" y="8"/>
                    <a:pt x="90" y="4"/>
                    <a:pt x="89" y="6"/>
                  </a:cubicBezTo>
                  <a:cubicBezTo>
                    <a:pt x="88" y="7"/>
                    <a:pt x="86" y="3"/>
                    <a:pt x="85" y="1"/>
                  </a:cubicBezTo>
                  <a:cubicBezTo>
                    <a:pt x="85" y="0"/>
                    <a:pt x="84" y="0"/>
                    <a:pt x="84" y="0"/>
                  </a:cubicBezTo>
                  <a:cubicBezTo>
                    <a:pt x="83" y="0"/>
                    <a:pt x="82" y="0"/>
                    <a:pt x="81" y="0"/>
                  </a:cubicBezTo>
                  <a:cubicBezTo>
                    <a:pt x="77" y="0"/>
                    <a:pt x="74" y="3"/>
                    <a:pt x="75" y="10"/>
                  </a:cubicBezTo>
                  <a:cubicBezTo>
                    <a:pt x="75" y="16"/>
                    <a:pt x="70" y="17"/>
                    <a:pt x="63" y="18"/>
                  </a:cubicBezTo>
                  <a:cubicBezTo>
                    <a:pt x="56" y="18"/>
                    <a:pt x="58" y="23"/>
                    <a:pt x="56" y="26"/>
                  </a:cubicBezTo>
                  <a:cubicBezTo>
                    <a:pt x="53" y="28"/>
                    <a:pt x="43" y="24"/>
                    <a:pt x="41" y="21"/>
                  </a:cubicBezTo>
                  <a:cubicBezTo>
                    <a:pt x="40" y="17"/>
                    <a:pt x="31" y="21"/>
                    <a:pt x="35" y="25"/>
                  </a:cubicBezTo>
                  <a:cubicBezTo>
                    <a:pt x="39" y="29"/>
                    <a:pt x="39" y="35"/>
                    <a:pt x="36" y="37"/>
                  </a:cubicBezTo>
                  <a:cubicBezTo>
                    <a:pt x="34" y="39"/>
                    <a:pt x="30" y="34"/>
                    <a:pt x="27" y="37"/>
                  </a:cubicBezTo>
                  <a:cubicBezTo>
                    <a:pt x="24" y="39"/>
                    <a:pt x="23" y="35"/>
                    <a:pt x="20" y="33"/>
                  </a:cubicBezTo>
                  <a:cubicBezTo>
                    <a:pt x="16" y="32"/>
                    <a:pt x="15" y="35"/>
                    <a:pt x="9" y="34"/>
                  </a:cubicBezTo>
                  <a:cubicBezTo>
                    <a:pt x="3" y="34"/>
                    <a:pt x="0" y="37"/>
                    <a:pt x="2" y="40"/>
                  </a:cubicBezTo>
                  <a:cubicBezTo>
                    <a:pt x="4" y="42"/>
                    <a:pt x="1" y="45"/>
                    <a:pt x="3" y="47"/>
                  </a:cubicBezTo>
                  <a:cubicBezTo>
                    <a:pt x="5" y="49"/>
                    <a:pt x="12" y="49"/>
                    <a:pt x="18" y="52"/>
                  </a:cubicBezTo>
                  <a:cubicBezTo>
                    <a:pt x="24" y="55"/>
                    <a:pt x="25" y="52"/>
                    <a:pt x="28" y="54"/>
                  </a:cubicBezTo>
                  <a:cubicBezTo>
                    <a:pt x="31" y="56"/>
                    <a:pt x="31" y="55"/>
                    <a:pt x="32" y="59"/>
                  </a:cubicBezTo>
                  <a:cubicBezTo>
                    <a:pt x="32" y="63"/>
                    <a:pt x="35" y="67"/>
                    <a:pt x="40" y="69"/>
                  </a:cubicBezTo>
                  <a:cubicBezTo>
                    <a:pt x="46" y="70"/>
                    <a:pt x="42" y="74"/>
                    <a:pt x="43" y="78"/>
                  </a:cubicBezTo>
                  <a:cubicBezTo>
                    <a:pt x="45" y="81"/>
                    <a:pt x="41" y="87"/>
                    <a:pt x="42" y="91"/>
                  </a:cubicBezTo>
                  <a:cubicBezTo>
                    <a:pt x="43" y="96"/>
                    <a:pt x="39" y="110"/>
                    <a:pt x="36" y="112"/>
                  </a:cubicBezTo>
                  <a:cubicBezTo>
                    <a:pt x="36" y="112"/>
                    <a:pt x="36" y="112"/>
                    <a:pt x="36" y="112"/>
                  </a:cubicBezTo>
                  <a:cubicBezTo>
                    <a:pt x="38" y="113"/>
                    <a:pt x="41" y="114"/>
                    <a:pt x="42" y="115"/>
                  </a:cubicBezTo>
                  <a:cubicBezTo>
                    <a:pt x="45" y="116"/>
                    <a:pt x="50" y="118"/>
                    <a:pt x="53" y="120"/>
                  </a:cubicBezTo>
                  <a:cubicBezTo>
                    <a:pt x="56" y="122"/>
                    <a:pt x="62" y="122"/>
                    <a:pt x="62" y="119"/>
                  </a:cubicBezTo>
                  <a:cubicBezTo>
                    <a:pt x="62" y="117"/>
                    <a:pt x="65" y="118"/>
                    <a:pt x="67" y="121"/>
                  </a:cubicBezTo>
                  <a:cubicBezTo>
                    <a:pt x="69" y="123"/>
                    <a:pt x="77" y="123"/>
                    <a:pt x="81" y="124"/>
                  </a:cubicBezTo>
                  <a:cubicBezTo>
                    <a:pt x="84" y="124"/>
                    <a:pt x="88" y="124"/>
                    <a:pt x="92" y="124"/>
                  </a:cubicBezTo>
                  <a:cubicBezTo>
                    <a:pt x="92" y="123"/>
                    <a:pt x="92" y="122"/>
                    <a:pt x="92" y="121"/>
                  </a:cubicBezTo>
                  <a:cubicBezTo>
                    <a:pt x="90" y="115"/>
                    <a:pt x="95" y="111"/>
                    <a:pt x="101" y="110"/>
                  </a:cubicBezTo>
                  <a:cubicBezTo>
                    <a:pt x="106" y="109"/>
                    <a:pt x="118" y="113"/>
                    <a:pt x="122" y="115"/>
                  </a:cubicBezTo>
                  <a:cubicBezTo>
                    <a:pt x="125" y="117"/>
                    <a:pt x="129" y="116"/>
                    <a:pt x="135" y="110"/>
                  </a:cubicBezTo>
                  <a:cubicBezTo>
                    <a:pt x="137" y="107"/>
                    <a:pt x="140" y="106"/>
                    <a:pt x="142" y="106"/>
                  </a:cubicBezTo>
                  <a:cubicBezTo>
                    <a:pt x="142" y="104"/>
                    <a:pt x="142" y="103"/>
                    <a:pt x="143" y="102"/>
                  </a:cubicBezTo>
                  <a:cubicBezTo>
                    <a:pt x="144" y="100"/>
                    <a:pt x="140" y="100"/>
                    <a:pt x="138" y="100"/>
                  </a:cubicBezTo>
                  <a:cubicBezTo>
                    <a:pt x="135" y="100"/>
                    <a:pt x="133" y="97"/>
                    <a:pt x="135" y="95"/>
                  </a:cubicBezTo>
                  <a:cubicBezTo>
                    <a:pt x="137" y="92"/>
                    <a:pt x="134" y="92"/>
                    <a:pt x="132" y="89"/>
                  </a:cubicBezTo>
                  <a:cubicBezTo>
                    <a:pt x="130" y="86"/>
                    <a:pt x="133" y="87"/>
                    <a:pt x="134" y="86"/>
                  </a:cubicBezTo>
                  <a:cubicBezTo>
                    <a:pt x="136" y="85"/>
                    <a:pt x="138" y="82"/>
                    <a:pt x="136" y="82"/>
                  </a:cubicBezTo>
                  <a:cubicBezTo>
                    <a:pt x="135" y="81"/>
                    <a:pt x="134" y="79"/>
                    <a:pt x="135" y="76"/>
                  </a:cubicBezTo>
                  <a:cubicBezTo>
                    <a:pt x="136" y="73"/>
                    <a:pt x="133" y="73"/>
                    <a:pt x="133" y="71"/>
                  </a:cubicBezTo>
                  <a:cubicBezTo>
                    <a:pt x="133" y="68"/>
                    <a:pt x="130" y="67"/>
                    <a:pt x="128" y="70"/>
                  </a:cubicBezTo>
                  <a:cubicBezTo>
                    <a:pt x="126" y="73"/>
                    <a:pt x="125" y="71"/>
                    <a:pt x="127" y="66"/>
                  </a:cubicBezTo>
                  <a:cubicBezTo>
                    <a:pt x="128" y="62"/>
                    <a:pt x="133" y="60"/>
                    <a:pt x="134" y="57"/>
                  </a:cubicBezTo>
                  <a:cubicBezTo>
                    <a:pt x="134" y="55"/>
                    <a:pt x="137" y="53"/>
                    <a:pt x="140" y="53"/>
                  </a:cubicBezTo>
                  <a:cubicBezTo>
                    <a:pt x="142" y="53"/>
                    <a:pt x="141" y="47"/>
                    <a:pt x="142" y="44"/>
                  </a:cubicBezTo>
                  <a:cubicBezTo>
                    <a:pt x="143" y="41"/>
                    <a:pt x="143" y="38"/>
                    <a:pt x="147" y="35"/>
                  </a:cubicBezTo>
                  <a:cubicBezTo>
                    <a:pt x="150" y="32"/>
                    <a:pt x="146" y="31"/>
                    <a:pt x="144" y="31"/>
                  </a:cubicBezTo>
                  <a:close/>
                  <a:moveTo>
                    <a:pt x="162" y="116"/>
                  </a:moveTo>
                  <a:cubicBezTo>
                    <a:pt x="160" y="116"/>
                    <a:pt x="160" y="119"/>
                    <a:pt x="155" y="122"/>
                  </a:cubicBezTo>
                  <a:cubicBezTo>
                    <a:pt x="151" y="125"/>
                    <a:pt x="155" y="137"/>
                    <a:pt x="160" y="137"/>
                  </a:cubicBezTo>
                  <a:cubicBezTo>
                    <a:pt x="165" y="136"/>
                    <a:pt x="164" y="116"/>
                    <a:pt x="162" y="116"/>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16" name="Freeform 98"/>
            <p:cNvSpPr>
              <a:spLocks noChangeArrowheads="1"/>
            </p:cNvSpPr>
            <p:nvPr/>
          </p:nvSpPr>
          <p:spPr bwMode="auto">
            <a:xfrm>
              <a:off x="1689100" y="2155825"/>
              <a:ext cx="50800" cy="26988"/>
            </a:xfrm>
            <a:custGeom>
              <a:avLst/>
              <a:gdLst>
                <a:gd name="T0" fmla="*/ 2147483647 w 26"/>
                <a:gd name="T1" fmla="*/ 2147483647 h 14"/>
                <a:gd name="T2" fmla="*/ 2147483647 w 26"/>
                <a:gd name="T3" fmla="*/ 2147483647 h 14"/>
                <a:gd name="T4" fmla="*/ 2147483647 w 26"/>
                <a:gd name="T5" fmla="*/ 0 h 14"/>
                <a:gd name="T6" fmla="*/ 2147483647 w 26"/>
                <a:gd name="T7" fmla="*/ 0 h 14"/>
                <a:gd name="T8" fmla="*/ 0 w 26"/>
                <a:gd name="T9" fmla="*/ 2147483647 h 14"/>
                <a:gd name="T10" fmla="*/ 2147483647 w 26"/>
                <a:gd name="T11" fmla="*/ 2147483647 h 14"/>
                <a:gd name="T12" fmla="*/ 2147483647 w 26"/>
                <a:gd name="T13" fmla="*/ 2147483647 h 14"/>
                <a:gd name="T14" fmla="*/ 2147483647 w 26"/>
                <a:gd name="T15" fmla="*/ 2147483647 h 14"/>
                <a:gd name="T16" fmla="*/ 0 60000 65536"/>
                <a:gd name="T17" fmla="*/ 0 60000 65536"/>
                <a:gd name="T18" fmla="*/ 0 60000 65536"/>
                <a:gd name="T19" fmla="*/ 0 60000 65536"/>
                <a:gd name="T20" fmla="*/ 0 60000 65536"/>
                <a:gd name="T21" fmla="*/ 0 60000 65536"/>
                <a:gd name="T22" fmla="*/ 0 60000 65536"/>
                <a:gd name="T23" fmla="*/ 0 60000 65536"/>
                <a:gd name="T24" fmla="*/ 0 w 26"/>
                <a:gd name="T25" fmla="*/ 0 h 14"/>
                <a:gd name="T26" fmla="*/ 26 w 26"/>
                <a:gd name="T27" fmla="*/ 14 h 1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 h="14">
                  <a:moveTo>
                    <a:pt x="26" y="5"/>
                  </a:moveTo>
                  <a:cubicBezTo>
                    <a:pt x="24" y="3"/>
                    <a:pt x="19" y="6"/>
                    <a:pt x="14" y="2"/>
                  </a:cubicBezTo>
                  <a:cubicBezTo>
                    <a:pt x="12" y="1"/>
                    <a:pt x="10" y="1"/>
                    <a:pt x="9" y="0"/>
                  </a:cubicBezTo>
                  <a:cubicBezTo>
                    <a:pt x="9" y="0"/>
                    <a:pt x="8" y="0"/>
                    <a:pt x="8" y="0"/>
                  </a:cubicBezTo>
                  <a:cubicBezTo>
                    <a:pt x="7" y="0"/>
                    <a:pt x="4" y="4"/>
                    <a:pt x="0" y="7"/>
                  </a:cubicBezTo>
                  <a:cubicBezTo>
                    <a:pt x="4" y="10"/>
                    <a:pt x="18" y="14"/>
                    <a:pt x="22" y="14"/>
                  </a:cubicBezTo>
                  <a:cubicBezTo>
                    <a:pt x="24" y="14"/>
                    <a:pt x="25" y="13"/>
                    <a:pt x="26" y="13"/>
                  </a:cubicBezTo>
                  <a:cubicBezTo>
                    <a:pt x="26" y="9"/>
                    <a:pt x="26" y="6"/>
                    <a:pt x="26" y="5"/>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17" name="Freeform 99"/>
            <p:cNvSpPr>
              <a:spLocks noChangeArrowheads="1"/>
            </p:cNvSpPr>
            <p:nvPr/>
          </p:nvSpPr>
          <p:spPr bwMode="auto">
            <a:xfrm>
              <a:off x="1706563" y="2116137"/>
              <a:ext cx="131763" cy="73025"/>
            </a:xfrm>
            <a:custGeom>
              <a:avLst/>
              <a:gdLst>
                <a:gd name="T0" fmla="*/ 2147483647 w 69"/>
                <a:gd name="T1" fmla="*/ 2147483647 h 38"/>
                <a:gd name="T2" fmla="*/ 2147483647 w 69"/>
                <a:gd name="T3" fmla="*/ 2147483647 h 38"/>
                <a:gd name="T4" fmla="*/ 2147483647 w 69"/>
                <a:gd name="T5" fmla="*/ 2147483647 h 38"/>
                <a:gd name="T6" fmla="*/ 2147483647 w 69"/>
                <a:gd name="T7" fmla="*/ 2147483647 h 38"/>
                <a:gd name="T8" fmla="*/ 2147483647 w 69"/>
                <a:gd name="T9" fmla="*/ 2147483647 h 38"/>
                <a:gd name="T10" fmla="*/ 2147483647 w 69"/>
                <a:gd name="T11" fmla="*/ 2147483647 h 38"/>
                <a:gd name="T12" fmla="*/ 2147483647 w 69"/>
                <a:gd name="T13" fmla="*/ 2147483647 h 38"/>
                <a:gd name="T14" fmla="*/ 2147483647 w 69"/>
                <a:gd name="T15" fmla="*/ 2147483647 h 38"/>
                <a:gd name="T16" fmla="*/ 2147483647 w 69"/>
                <a:gd name="T17" fmla="*/ 2147483647 h 38"/>
                <a:gd name="T18" fmla="*/ 2147483647 w 69"/>
                <a:gd name="T19" fmla="*/ 2147483647 h 38"/>
                <a:gd name="T20" fmla="*/ 0 w 69"/>
                <a:gd name="T21" fmla="*/ 2147483647 h 38"/>
                <a:gd name="T22" fmla="*/ 2147483647 w 69"/>
                <a:gd name="T23" fmla="*/ 2147483647 h 38"/>
                <a:gd name="T24" fmla="*/ 2147483647 w 69"/>
                <a:gd name="T25" fmla="*/ 2147483647 h 38"/>
                <a:gd name="T26" fmla="*/ 2147483647 w 69"/>
                <a:gd name="T27" fmla="*/ 2147483647 h 38"/>
                <a:gd name="T28" fmla="*/ 2147483647 w 69"/>
                <a:gd name="T29" fmla="*/ 2147483647 h 38"/>
                <a:gd name="T30" fmla="*/ 2147483647 w 69"/>
                <a:gd name="T31" fmla="*/ 2147483647 h 38"/>
                <a:gd name="T32" fmla="*/ 2147483647 w 69"/>
                <a:gd name="T33" fmla="*/ 2147483647 h 38"/>
                <a:gd name="T34" fmla="*/ 2147483647 w 69"/>
                <a:gd name="T35" fmla="*/ 2147483647 h 3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9"/>
                <a:gd name="T55" fmla="*/ 0 h 38"/>
                <a:gd name="T56" fmla="*/ 69 w 69"/>
                <a:gd name="T57" fmla="*/ 38 h 3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9" h="38">
                  <a:moveTo>
                    <a:pt x="29" y="34"/>
                  </a:moveTo>
                  <a:cubicBezTo>
                    <a:pt x="29" y="33"/>
                    <a:pt x="26" y="27"/>
                    <a:pt x="32" y="27"/>
                  </a:cubicBezTo>
                  <a:cubicBezTo>
                    <a:pt x="39" y="26"/>
                    <a:pt x="44" y="26"/>
                    <a:pt x="45" y="22"/>
                  </a:cubicBezTo>
                  <a:cubicBezTo>
                    <a:pt x="46" y="17"/>
                    <a:pt x="53" y="19"/>
                    <a:pt x="55" y="19"/>
                  </a:cubicBezTo>
                  <a:cubicBezTo>
                    <a:pt x="57" y="19"/>
                    <a:pt x="63" y="14"/>
                    <a:pt x="69" y="14"/>
                  </a:cubicBezTo>
                  <a:cubicBezTo>
                    <a:pt x="69" y="8"/>
                    <a:pt x="61" y="10"/>
                    <a:pt x="56" y="5"/>
                  </a:cubicBezTo>
                  <a:cubicBezTo>
                    <a:pt x="51" y="0"/>
                    <a:pt x="39" y="2"/>
                    <a:pt x="32" y="5"/>
                  </a:cubicBezTo>
                  <a:cubicBezTo>
                    <a:pt x="26" y="7"/>
                    <a:pt x="18" y="2"/>
                    <a:pt x="11" y="6"/>
                  </a:cubicBezTo>
                  <a:cubicBezTo>
                    <a:pt x="11" y="6"/>
                    <a:pt x="11" y="6"/>
                    <a:pt x="11" y="6"/>
                  </a:cubicBezTo>
                  <a:cubicBezTo>
                    <a:pt x="9" y="8"/>
                    <a:pt x="7" y="10"/>
                    <a:pt x="5" y="12"/>
                  </a:cubicBezTo>
                  <a:cubicBezTo>
                    <a:pt x="0" y="16"/>
                    <a:pt x="1" y="20"/>
                    <a:pt x="0" y="21"/>
                  </a:cubicBezTo>
                  <a:cubicBezTo>
                    <a:pt x="1" y="22"/>
                    <a:pt x="3" y="22"/>
                    <a:pt x="5" y="23"/>
                  </a:cubicBezTo>
                  <a:cubicBezTo>
                    <a:pt x="10" y="27"/>
                    <a:pt x="15" y="24"/>
                    <a:pt x="17" y="26"/>
                  </a:cubicBezTo>
                  <a:cubicBezTo>
                    <a:pt x="17" y="27"/>
                    <a:pt x="17" y="30"/>
                    <a:pt x="17" y="34"/>
                  </a:cubicBezTo>
                  <a:cubicBezTo>
                    <a:pt x="18" y="33"/>
                    <a:pt x="18" y="32"/>
                    <a:pt x="20" y="34"/>
                  </a:cubicBezTo>
                  <a:cubicBezTo>
                    <a:pt x="22" y="35"/>
                    <a:pt x="21" y="37"/>
                    <a:pt x="21" y="38"/>
                  </a:cubicBezTo>
                  <a:cubicBezTo>
                    <a:pt x="25" y="37"/>
                    <a:pt x="25" y="37"/>
                    <a:pt x="25" y="37"/>
                  </a:cubicBezTo>
                  <a:cubicBezTo>
                    <a:pt x="25" y="37"/>
                    <a:pt x="28" y="35"/>
                    <a:pt x="29" y="34"/>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18" name="Freeform 100"/>
            <p:cNvSpPr>
              <a:spLocks noChangeArrowheads="1"/>
            </p:cNvSpPr>
            <p:nvPr/>
          </p:nvSpPr>
          <p:spPr bwMode="auto">
            <a:xfrm>
              <a:off x="1106488" y="1736725"/>
              <a:ext cx="657225" cy="406400"/>
            </a:xfrm>
            <a:custGeom>
              <a:avLst/>
              <a:gdLst>
                <a:gd name="T0" fmla="*/ 2147483647 w 344"/>
                <a:gd name="T1" fmla="*/ 2147483647 h 213"/>
                <a:gd name="T2" fmla="*/ 2147483647 w 344"/>
                <a:gd name="T3" fmla="*/ 2147483647 h 213"/>
                <a:gd name="T4" fmla="*/ 2147483647 w 344"/>
                <a:gd name="T5" fmla="*/ 2147483647 h 213"/>
                <a:gd name="T6" fmla="*/ 2147483647 w 344"/>
                <a:gd name="T7" fmla="*/ 2147483647 h 213"/>
                <a:gd name="T8" fmla="*/ 2147483647 w 344"/>
                <a:gd name="T9" fmla="*/ 2147483647 h 213"/>
                <a:gd name="T10" fmla="*/ 2147483647 w 344"/>
                <a:gd name="T11" fmla="*/ 2147483647 h 213"/>
                <a:gd name="T12" fmla="*/ 2147483647 w 344"/>
                <a:gd name="T13" fmla="*/ 2147483647 h 213"/>
                <a:gd name="T14" fmla="*/ 2147483647 w 344"/>
                <a:gd name="T15" fmla="*/ 2147483647 h 213"/>
                <a:gd name="T16" fmla="*/ 2147483647 w 344"/>
                <a:gd name="T17" fmla="*/ 2147483647 h 213"/>
                <a:gd name="T18" fmla="*/ 2147483647 w 344"/>
                <a:gd name="T19" fmla="*/ 2147483647 h 213"/>
                <a:gd name="T20" fmla="*/ 2147483647 w 344"/>
                <a:gd name="T21" fmla="*/ 2147483647 h 213"/>
                <a:gd name="T22" fmla="*/ 2147483647 w 344"/>
                <a:gd name="T23" fmla="*/ 2147483647 h 213"/>
                <a:gd name="T24" fmla="*/ 2147483647 w 344"/>
                <a:gd name="T25" fmla="*/ 2147483647 h 213"/>
                <a:gd name="T26" fmla="*/ 2147483647 w 344"/>
                <a:gd name="T27" fmla="*/ 2147483647 h 213"/>
                <a:gd name="T28" fmla="*/ 2147483647 w 344"/>
                <a:gd name="T29" fmla="*/ 2147483647 h 213"/>
                <a:gd name="T30" fmla="*/ 2147483647 w 344"/>
                <a:gd name="T31" fmla="*/ 2147483647 h 213"/>
                <a:gd name="T32" fmla="*/ 2147483647 w 344"/>
                <a:gd name="T33" fmla="*/ 2147483647 h 213"/>
                <a:gd name="T34" fmla="*/ 2147483647 w 344"/>
                <a:gd name="T35" fmla="*/ 2147483647 h 213"/>
                <a:gd name="T36" fmla="*/ 2147483647 w 344"/>
                <a:gd name="T37" fmla="*/ 2147483647 h 213"/>
                <a:gd name="T38" fmla="*/ 0 w 344"/>
                <a:gd name="T39" fmla="*/ 2147483647 h 213"/>
                <a:gd name="T40" fmla="*/ 2147483647 w 344"/>
                <a:gd name="T41" fmla="*/ 2147483647 h 213"/>
                <a:gd name="T42" fmla="*/ 2147483647 w 344"/>
                <a:gd name="T43" fmla="*/ 2147483647 h 213"/>
                <a:gd name="T44" fmla="*/ 2147483647 w 344"/>
                <a:gd name="T45" fmla="*/ 2147483647 h 213"/>
                <a:gd name="T46" fmla="*/ 2147483647 w 344"/>
                <a:gd name="T47" fmla="*/ 2147483647 h 213"/>
                <a:gd name="T48" fmla="*/ 2147483647 w 344"/>
                <a:gd name="T49" fmla="*/ 2147483647 h 213"/>
                <a:gd name="T50" fmla="*/ 2147483647 w 344"/>
                <a:gd name="T51" fmla="*/ 2147483647 h 213"/>
                <a:gd name="T52" fmla="*/ 2147483647 w 344"/>
                <a:gd name="T53" fmla="*/ 2147483647 h 213"/>
                <a:gd name="T54" fmla="*/ 2147483647 w 344"/>
                <a:gd name="T55" fmla="*/ 2147483647 h 213"/>
                <a:gd name="T56" fmla="*/ 2147483647 w 344"/>
                <a:gd name="T57" fmla="*/ 2147483647 h 213"/>
                <a:gd name="T58" fmla="*/ 2147483647 w 344"/>
                <a:gd name="T59" fmla="*/ 2147483647 h 213"/>
                <a:gd name="T60" fmla="*/ 2147483647 w 344"/>
                <a:gd name="T61" fmla="*/ 2147483647 h 213"/>
                <a:gd name="T62" fmla="*/ 2147483647 w 344"/>
                <a:gd name="T63" fmla="*/ 2147483647 h 213"/>
                <a:gd name="T64" fmla="*/ 2147483647 w 344"/>
                <a:gd name="T65" fmla="*/ 2147483647 h 213"/>
                <a:gd name="T66" fmla="*/ 2147483647 w 344"/>
                <a:gd name="T67" fmla="*/ 2147483647 h 213"/>
                <a:gd name="T68" fmla="*/ 2147483647 w 344"/>
                <a:gd name="T69" fmla="*/ 2147483647 h 213"/>
                <a:gd name="T70" fmla="*/ 2147483647 w 344"/>
                <a:gd name="T71" fmla="*/ 2147483647 h 213"/>
                <a:gd name="T72" fmla="*/ 2147483647 w 344"/>
                <a:gd name="T73" fmla="*/ 2147483647 h 213"/>
                <a:gd name="T74" fmla="*/ 2147483647 w 344"/>
                <a:gd name="T75" fmla="*/ 2147483647 h 213"/>
                <a:gd name="T76" fmla="*/ 2147483647 w 344"/>
                <a:gd name="T77" fmla="*/ 2147483647 h 213"/>
                <a:gd name="T78" fmla="*/ 2147483647 w 344"/>
                <a:gd name="T79" fmla="*/ 2147483647 h 213"/>
                <a:gd name="T80" fmla="*/ 2147483647 w 344"/>
                <a:gd name="T81" fmla="*/ 2147483647 h 213"/>
                <a:gd name="T82" fmla="*/ 2147483647 w 344"/>
                <a:gd name="T83" fmla="*/ 2147483647 h 213"/>
                <a:gd name="T84" fmla="*/ 2147483647 w 344"/>
                <a:gd name="T85" fmla="*/ 2147483647 h 213"/>
                <a:gd name="T86" fmla="*/ 2147483647 w 344"/>
                <a:gd name="T87" fmla="*/ 2147483647 h 213"/>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44"/>
                <a:gd name="T133" fmla="*/ 0 h 213"/>
                <a:gd name="T134" fmla="*/ 344 w 344"/>
                <a:gd name="T135" fmla="*/ 213 h 213"/>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44" h="213">
                  <a:moveTo>
                    <a:pt x="286" y="201"/>
                  </a:moveTo>
                  <a:cubicBezTo>
                    <a:pt x="287" y="201"/>
                    <a:pt x="300" y="202"/>
                    <a:pt x="301" y="199"/>
                  </a:cubicBezTo>
                  <a:cubicBezTo>
                    <a:pt x="302" y="196"/>
                    <a:pt x="292" y="189"/>
                    <a:pt x="293" y="188"/>
                  </a:cubicBezTo>
                  <a:cubicBezTo>
                    <a:pt x="294" y="188"/>
                    <a:pt x="294" y="180"/>
                    <a:pt x="296" y="180"/>
                  </a:cubicBezTo>
                  <a:cubicBezTo>
                    <a:pt x="298" y="180"/>
                    <a:pt x="316" y="181"/>
                    <a:pt x="317" y="180"/>
                  </a:cubicBezTo>
                  <a:cubicBezTo>
                    <a:pt x="318" y="180"/>
                    <a:pt x="321" y="173"/>
                    <a:pt x="324" y="173"/>
                  </a:cubicBezTo>
                  <a:cubicBezTo>
                    <a:pt x="325" y="173"/>
                    <a:pt x="327" y="175"/>
                    <a:pt x="329" y="176"/>
                  </a:cubicBezTo>
                  <a:cubicBezTo>
                    <a:pt x="333" y="173"/>
                    <a:pt x="334" y="167"/>
                    <a:pt x="334" y="161"/>
                  </a:cubicBezTo>
                  <a:cubicBezTo>
                    <a:pt x="335" y="154"/>
                    <a:pt x="333" y="152"/>
                    <a:pt x="336" y="148"/>
                  </a:cubicBezTo>
                  <a:cubicBezTo>
                    <a:pt x="340" y="145"/>
                    <a:pt x="344" y="144"/>
                    <a:pt x="343" y="139"/>
                  </a:cubicBezTo>
                  <a:cubicBezTo>
                    <a:pt x="342" y="134"/>
                    <a:pt x="337" y="139"/>
                    <a:pt x="333" y="137"/>
                  </a:cubicBezTo>
                  <a:cubicBezTo>
                    <a:pt x="329" y="134"/>
                    <a:pt x="325" y="136"/>
                    <a:pt x="315" y="137"/>
                  </a:cubicBezTo>
                  <a:cubicBezTo>
                    <a:pt x="305" y="139"/>
                    <a:pt x="300" y="143"/>
                    <a:pt x="301" y="150"/>
                  </a:cubicBezTo>
                  <a:cubicBezTo>
                    <a:pt x="301" y="158"/>
                    <a:pt x="297" y="154"/>
                    <a:pt x="297" y="161"/>
                  </a:cubicBezTo>
                  <a:cubicBezTo>
                    <a:pt x="298" y="167"/>
                    <a:pt x="289" y="167"/>
                    <a:pt x="290" y="171"/>
                  </a:cubicBezTo>
                  <a:cubicBezTo>
                    <a:pt x="290" y="175"/>
                    <a:pt x="283" y="171"/>
                    <a:pt x="281" y="170"/>
                  </a:cubicBezTo>
                  <a:cubicBezTo>
                    <a:pt x="279" y="168"/>
                    <a:pt x="258" y="175"/>
                    <a:pt x="255" y="175"/>
                  </a:cubicBezTo>
                  <a:cubicBezTo>
                    <a:pt x="252" y="176"/>
                    <a:pt x="246" y="169"/>
                    <a:pt x="242" y="169"/>
                  </a:cubicBezTo>
                  <a:cubicBezTo>
                    <a:pt x="238" y="170"/>
                    <a:pt x="236" y="163"/>
                    <a:pt x="236" y="158"/>
                  </a:cubicBezTo>
                  <a:cubicBezTo>
                    <a:pt x="235" y="153"/>
                    <a:pt x="227" y="148"/>
                    <a:pt x="224" y="143"/>
                  </a:cubicBezTo>
                  <a:cubicBezTo>
                    <a:pt x="220" y="138"/>
                    <a:pt x="220" y="128"/>
                    <a:pt x="219" y="121"/>
                  </a:cubicBezTo>
                  <a:cubicBezTo>
                    <a:pt x="219" y="114"/>
                    <a:pt x="218" y="103"/>
                    <a:pt x="223" y="90"/>
                  </a:cubicBezTo>
                  <a:cubicBezTo>
                    <a:pt x="224" y="88"/>
                    <a:pt x="224" y="86"/>
                    <a:pt x="224" y="85"/>
                  </a:cubicBezTo>
                  <a:cubicBezTo>
                    <a:pt x="222" y="84"/>
                    <a:pt x="221" y="83"/>
                    <a:pt x="219" y="83"/>
                  </a:cubicBezTo>
                  <a:cubicBezTo>
                    <a:pt x="215" y="83"/>
                    <a:pt x="206" y="77"/>
                    <a:pt x="204" y="77"/>
                  </a:cubicBezTo>
                  <a:cubicBezTo>
                    <a:pt x="202" y="77"/>
                    <a:pt x="202" y="73"/>
                    <a:pt x="200" y="71"/>
                  </a:cubicBezTo>
                  <a:cubicBezTo>
                    <a:pt x="199" y="68"/>
                    <a:pt x="200" y="64"/>
                    <a:pt x="198" y="62"/>
                  </a:cubicBezTo>
                  <a:cubicBezTo>
                    <a:pt x="196" y="60"/>
                    <a:pt x="189" y="54"/>
                    <a:pt x="187" y="47"/>
                  </a:cubicBezTo>
                  <a:cubicBezTo>
                    <a:pt x="185" y="39"/>
                    <a:pt x="172" y="36"/>
                    <a:pt x="167" y="35"/>
                  </a:cubicBezTo>
                  <a:cubicBezTo>
                    <a:pt x="162" y="35"/>
                    <a:pt x="160" y="45"/>
                    <a:pt x="158" y="46"/>
                  </a:cubicBezTo>
                  <a:cubicBezTo>
                    <a:pt x="157" y="46"/>
                    <a:pt x="148" y="40"/>
                    <a:pt x="145" y="39"/>
                  </a:cubicBezTo>
                  <a:cubicBezTo>
                    <a:pt x="143" y="38"/>
                    <a:pt x="141" y="35"/>
                    <a:pt x="141" y="32"/>
                  </a:cubicBezTo>
                  <a:cubicBezTo>
                    <a:pt x="141" y="29"/>
                    <a:pt x="136" y="24"/>
                    <a:pt x="134" y="23"/>
                  </a:cubicBezTo>
                  <a:cubicBezTo>
                    <a:pt x="132" y="22"/>
                    <a:pt x="121" y="11"/>
                    <a:pt x="121" y="11"/>
                  </a:cubicBezTo>
                  <a:cubicBezTo>
                    <a:pt x="104" y="11"/>
                    <a:pt x="104" y="11"/>
                    <a:pt x="104" y="11"/>
                  </a:cubicBezTo>
                  <a:cubicBezTo>
                    <a:pt x="100" y="16"/>
                    <a:pt x="100" y="16"/>
                    <a:pt x="100" y="16"/>
                  </a:cubicBezTo>
                  <a:cubicBezTo>
                    <a:pt x="68" y="17"/>
                    <a:pt x="68" y="17"/>
                    <a:pt x="68" y="17"/>
                  </a:cubicBezTo>
                  <a:cubicBezTo>
                    <a:pt x="68" y="17"/>
                    <a:pt x="43" y="7"/>
                    <a:pt x="39" y="6"/>
                  </a:cubicBezTo>
                  <a:cubicBezTo>
                    <a:pt x="34" y="5"/>
                    <a:pt x="26" y="0"/>
                    <a:pt x="26" y="0"/>
                  </a:cubicBezTo>
                  <a:cubicBezTo>
                    <a:pt x="0" y="3"/>
                    <a:pt x="0" y="3"/>
                    <a:pt x="0" y="3"/>
                  </a:cubicBezTo>
                  <a:cubicBezTo>
                    <a:pt x="1" y="6"/>
                    <a:pt x="3" y="9"/>
                    <a:pt x="6" y="13"/>
                  </a:cubicBezTo>
                  <a:cubicBezTo>
                    <a:pt x="11" y="19"/>
                    <a:pt x="15" y="31"/>
                    <a:pt x="16" y="35"/>
                  </a:cubicBezTo>
                  <a:cubicBezTo>
                    <a:pt x="16" y="39"/>
                    <a:pt x="23" y="42"/>
                    <a:pt x="30" y="46"/>
                  </a:cubicBezTo>
                  <a:cubicBezTo>
                    <a:pt x="36" y="50"/>
                    <a:pt x="36" y="59"/>
                    <a:pt x="35" y="61"/>
                  </a:cubicBezTo>
                  <a:cubicBezTo>
                    <a:pt x="34" y="63"/>
                    <a:pt x="27" y="59"/>
                    <a:pt x="26" y="62"/>
                  </a:cubicBezTo>
                  <a:cubicBezTo>
                    <a:pt x="26" y="64"/>
                    <a:pt x="36" y="73"/>
                    <a:pt x="40" y="72"/>
                  </a:cubicBezTo>
                  <a:cubicBezTo>
                    <a:pt x="44" y="72"/>
                    <a:pt x="46" y="74"/>
                    <a:pt x="52" y="80"/>
                  </a:cubicBezTo>
                  <a:cubicBezTo>
                    <a:pt x="59" y="85"/>
                    <a:pt x="58" y="92"/>
                    <a:pt x="56" y="94"/>
                  </a:cubicBezTo>
                  <a:cubicBezTo>
                    <a:pt x="53" y="96"/>
                    <a:pt x="61" y="100"/>
                    <a:pt x="69" y="105"/>
                  </a:cubicBezTo>
                  <a:cubicBezTo>
                    <a:pt x="77" y="110"/>
                    <a:pt x="80" y="117"/>
                    <a:pt x="81" y="120"/>
                  </a:cubicBezTo>
                  <a:cubicBezTo>
                    <a:pt x="81" y="122"/>
                    <a:pt x="85" y="120"/>
                    <a:pt x="86" y="116"/>
                  </a:cubicBezTo>
                  <a:cubicBezTo>
                    <a:pt x="87" y="112"/>
                    <a:pt x="84" y="111"/>
                    <a:pt x="84" y="107"/>
                  </a:cubicBezTo>
                  <a:cubicBezTo>
                    <a:pt x="84" y="103"/>
                    <a:pt x="77" y="104"/>
                    <a:pt x="74" y="103"/>
                  </a:cubicBezTo>
                  <a:cubicBezTo>
                    <a:pt x="71" y="103"/>
                    <a:pt x="74" y="96"/>
                    <a:pt x="71" y="93"/>
                  </a:cubicBezTo>
                  <a:cubicBezTo>
                    <a:pt x="68" y="90"/>
                    <a:pt x="66" y="83"/>
                    <a:pt x="64" y="77"/>
                  </a:cubicBezTo>
                  <a:cubicBezTo>
                    <a:pt x="63" y="72"/>
                    <a:pt x="55" y="66"/>
                    <a:pt x="52" y="60"/>
                  </a:cubicBezTo>
                  <a:cubicBezTo>
                    <a:pt x="48" y="54"/>
                    <a:pt x="45" y="49"/>
                    <a:pt x="43" y="48"/>
                  </a:cubicBezTo>
                  <a:cubicBezTo>
                    <a:pt x="40" y="46"/>
                    <a:pt x="46" y="44"/>
                    <a:pt x="44" y="42"/>
                  </a:cubicBezTo>
                  <a:cubicBezTo>
                    <a:pt x="42" y="40"/>
                    <a:pt x="39" y="40"/>
                    <a:pt x="35" y="38"/>
                  </a:cubicBezTo>
                  <a:cubicBezTo>
                    <a:pt x="31" y="36"/>
                    <a:pt x="29" y="33"/>
                    <a:pt x="29" y="29"/>
                  </a:cubicBezTo>
                  <a:cubicBezTo>
                    <a:pt x="29" y="25"/>
                    <a:pt x="26" y="16"/>
                    <a:pt x="25" y="13"/>
                  </a:cubicBezTo>
                  <a:cubicBezTo>
                    <a:pt x="24" y="9"/>
                    <a:pt x="28" y="10"/>
                    <a:pt x="29" y="11"/>
                  </a:cubicBezTo>
                  <a:cubicBezTo>
                    <a:pt x="30" y="13"/>
                    <a:pt x="31" y="14"/>
                    <a:pt x="33" y="13"/>
                  </a:cubicBezTo>
                  <a:cubicBezTo>
                    <a:pt x="35" y="12"/>
                    <a:pt x="38" y="13"/>
                    <a:pt x="39" y="16"/>
                  </a:cubicBezTo>
                  <a:cubicBezTo>
                    <a:pt x="40" y="19"/>
                    <a:pt x="45" y="16"/>
                    <a:pt x="47" y="17"/>
                  </a:cubicBezTo>
                  <a:cubicBezTo>
                    <a:pt x="49" y="19"/>
                    <a:pt x="42" y="20"/>
                    <a:pt x="49" y="32"/>
                  </a:cubicBezTo>
                  <a:cubicBezTo>
                    <a:pt x="55" y="43"/>
                    <a:pt x="51" y="37"/>
                    <a:pt x="51" y="44"/>
                  </a:cubicBezTo>
                  <a:cubicBezTo>
                    <a:pt x="51" y="52"/>
                    <a:pt x="55" y="49"/>
                    <a:pt x="56" y="47"/>
                  </a:cubicBezTo>
                  <a:cubicBezTo>
                    <a:pt x="57" y="46"/>
                    <a:pt x="61" y="50"/>
                    <a:pt x="64" y="54"/>
                  </a:cubicBezTo>
                  <a:cubicBezTo>
                    <a:pt x="67" y="58"/>
                    <a:pt x="73" y="58"/>
                    <a:pt x="73" y="60"/>
                  </a:cubicBezTo>
                  <a:cubicBezTo>
                    <a:pt x="73" y="63"/>
                    <a:pt x="75" y="67"/>
                    <a:pt x="79" y="68"/>
                  </a:cubicBezTo>
                  <a:cubicBezTo>
                    <a:pt x="83" y="69"/>
                    <a:pt x="84" y="73"/>
                    <a:pt x="87" y="74"/>
                  </a:cubicBezTo>
                  <a:cubicBezTo>
                    <a:pt x="89" y="74"/>
                    <a:pt x="90" y="77"/>
                    <a:pt x="88" y="81"/>
                  </a:cubicBezTo>
                  <a:cubicBezTo>
                    <a:pt x="87" y="84"/>
                    <a:pt x="88" y="87"/>
                    <a:pt x="95" y="89"/>
                  </a:cubicBezTo>
                  <a:cubicBezTo>
                    <a:pt x="102" y="92"/>
                    <a:pt x="99" y="93"/>
                    <a:pt x="105" y="98"/>
                  </a:cubicBezTo>
                  <a:cubicBezTo>
                    <a:pt x="110" y="103"/>
                    <a:pt x="126" y="120"/>
                    <a:pt x="129" y="125"/>
                  </a:cubicBezTo>
                  <a:cubicBezTo>
                    <a:pt x="132" y="130"/>
                    <a:pt x="133" y="134"/>
                    <a:pt x="134" y="137"/>
                  </a:cubicBezTo>
                  <a:cubicBezTo>
                    <a:pt x="136" y="141"/>
                    <a:pt x="132" y="142"/>
                    <a:pt x="134" y="145"/>
                  </a:cubicBezTo>
                  <a:cubicBezTo>
                    <a:pt x="136" y="148"/>
                    <a:pt x="130" y="147"/>
                    <a:pt x="130" y="149"/>
                  </a:cubicBezTo>
                  <a:cubicBezTo>
                    <a:pt x="131" y="152"/>
                    <a:pt x="134" y="163"/>
                    <a:pt x="139" y="163"/>
                  </a:cubicBezTo>
                  <a:cubicBezTo>
                    <a:pt x="145" y="164"/>
                    <a:pt x="151" y="171"/>
                    <a:pt x="156" y="174"/>
                  </a:cubicBezTo>
                  <a:cubicBezTo>
                    <a:pt x="160" y="178"/>
                    <a:pt x="167" y="177"/>
                    <a:pt x="174" y="180"/>
                  </a:cubicBezTo>
                  <a:cubicBezTo>
                    <a:pt x="180" y="182"/>
                    <a:pt x="186" y="188"/>
                    <a:pt x="196" y="191"/>
                  </a:cubicBezTo>
                  <a:cubicBezTo>
                    <a:pt x="206" y="194"/>
                    <a:pt x="215" y="198"/>
                    <a:pt x="221" y="202"/>
                  </a:cubicBezTo>
                  <a:cubicBezTo>
                    <a:pt x="228" y="206"/>
                    <a:pt x="235" y="204"/>
                    <a:pt x="244" y="201"/>
                  </a:cubicBezTo>
                  <a:cubicBezTo>
                    <a:pt x="253" y="197"/>
                    <a:pt x="260" y="202"/>
                    <a:pt x="265" y="204"/>
                  </a:cubicBezTo>
                  <a:cubicBezTo>
                    <a:pt x="267" y="205"/>
                    <a:pt x="272" y="209"/>
                    <a:pt x="277" y="213"/>
                  </a:cubicBezTo>
                  <a:cubicBezTo>
                    <a:pt x="281" y="207"/>
                    <a:pt x="285" y="201"/>
                    <a:pt x="286" y="201"/>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19" name="Freeform 101"/>
            <p:cNvSpPr>
              <a:spLocks noChangeArrowheads="1"/>
            </p:cNvSpPr>
            <p:nvPr/>
          </p:nvSpPr>
          <p:spPr bwMode="auto">
            <a:xfrm>
              <a:off x="1635125" y="2079625"/>
              <a:ext cx="92075" cy="90488"/>
            </a:xfrm>
            <a:custGeom>
              <a:avLst/>
              <a:gdLst>
                <a:gd name="T0" fmla="*/ 2147483647 w 48"/>
                <a:gd name="T1" fmla="*/ 2147483647 h 47"/>
                <a:gd name="T2" fmla="*/ 2147483647 w 48"/>
                <a:gd name="T3" fmla="*/ 2147483647 h 47"/>
                <a:gd name="T4" fmla="*/ 2147483647 w 48"/>
                <a:gd name="T5" fmla="*/ 2147483647 h 47"/>
                <a:gd name="T6" fmla="*/ 2147483647 w 48"/>
                <a:gd name="T7" fmla="*/ 2147483647 h 47"/>
                <a:gd name="T8" fmla="*/ 2147483647 w 48"/>
                <a:gd name="T9" fmla="*/ 0 h 47"/>
                <a:gd name="T10" fmla="*/ 2147483647 w 48"/>
                <a:gd name="T11" fmla="*/ 0 h 47"/>
                <a:gd name="T12" fmla="*/ 2147483647 w 48"/>
                <a:gd name="T13" fmla="*/ 2147483647 h 47"/>
                <a:gd name="T14" fmla="*/ 2147483647 w 48"/>
                <a:gd name="T15" fmla="*/ 2147483647 h 47"/>
                <a:gd name="T16" fmla="*/ 2147483647 w 48"/>
                <a:gd name="T17" fmla="*/ 2147483647 h 47"/>
                <a:gd name="T18" fmla="*/ 0 w 48"/>
                <a:gd name="T19" fmla="*/ 2147483647 h 47"/>
                <a:gd name="T20" fmla="*/ 2147483647 w 48"/>
                <a:gd name="T21" fmla="*/ 2147483647 h 47"/>
                <a:gd name="T22" fmla="*/ 2147483647 w 48"/>
                <a:gd name="T23" fmla="*/ 2147483647 h 47"/>
                <a:gd name="T24" fmla="*/ 2147483647 w 48"/>
                <a:gd name="T25" fmla="*/ 2147483647 h 47"/>
                <a:gd name="T26" fmla="*/ 2147483647 w 48"/>
                <a:gd name="T27" fmla="*/ 2147483647 h 47"/>
                <a:gd name="T28" fmla="*/ 2147483647 w 48"/>
                <a:gd name="T29" fmla="*/ 2147483647 h 4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8"/>
                <a:gd name="T46" fmla="*/ 0 h 47"/>
                <a:gd name="T47" fmla="*/ 48 w 48"/>
                <a:gd name="T48" fmla="*/ 47 h 4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8" h="47">
                  <a:moveTo>
                    <a:pt x="42" y="31"/>
                  </a:moveTo>
                  <a:cubicBezTo>
                    <a:pt x="44" y="29"/>
                    <a:pt x="46" y="27"/>
                    <a:pt x="48" y="25"/>
                  </a:cubicBezTo>
                  <a:cubicBezTo>
                    <a:pt x="44" y="27"/>
                    <a:pt x="43" y="25"/>
                    <a:pt x="43" y="22"/>
                  </a:cubicBezTo>
                  <a:cubicBezTo>
                    <a:pt x="38" y="23"/>
                    <a:pt x="38" y="23"/>
                    <a:pt x="38" y="23"/>
                  </a:cubicBezTo>
                  <a:cubicBezTo>
                    <a:pt x="38" y="0"/>
                    <a:pt x="38" y="0"/>
                    <a:pt x="38" y="0"/>
                  </a:cubicBezTo>
                  <a:cubicBezTo>
                    <a:pt x="34" y="0"/>
                    <a:pt x="21" y="0"/>
                    <a:pt x="19" y="0"/>
                  </a:cubicBezTo>
                  <a:cubicBezTo>
                    <a:pt x="17" y="0"/>
                    <a:pt x="17" y="8"/>
                    <a:pt x="16" y="8"/>
                  </a:cubicBezTo>
                  <a:cubicBezTo>
                    <a:pt x="15" y="9"/>
                    <a:pt x="25" y="16"/>
                    <a:pt x="24" y="19"/>
                  </a:cubicBezTo>
                  <a:cubicBezTo>
                    <a:pt x="23" y="22"/>
                    <a:pt x="10" y="21"/>
                    <a:pt x="9" y="21"/>
                  </a:cubicBezTo>
                  <a:cubicBezTo>
                    <a:pt x="8" y="21"/>
                    <a:pt x="4" y="27"/>
                    <a:pt x="0" y="33"/>
                  </a:cubicBezTo>
                  <a:cubicBezTo>
                    <a:pt x="5" y="38"/>
                    <a:pt x="10" y="42"/>
                    <a:pt x="12" y="44"/>
                  </a:cubicBezTo>
                  <a:cubicBezTo>
                    <a:pt x="17" y="47"/>
                    <a:pt x="25" y="44"/>
                    <a:pt x="28" y="47"/>
                  </a:cubicBezTo>
                  <a:cubicBezTo>
                    <a:pt x="28" y="47"/>
                    <a:pt x="28" y="47"/>
                    <a:pt x="28" y="47"/>
                  </a:cubicBezTo>
                  <a:cubicBezTo>
                    <a:pt x="32" y="44"/>
                    <a:pt x="35" y="40"/>
                    <a:pt x="36" y="40"/>
                  </a:cubicBezTo>
                  <a:cubicBezTo>
                    <a:pt x="39" y="39"/>
                    <a:pt x="37" y="35"/>
                    <a:pt x="42" y="31"/>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20" name="Freeform 102"/>
            <p:cNvSpPr>
              <a:spLocks noChangeArrowheads="1"/>
            </p:cNvSpPr>
            <p:nvPr/>
          </p:nvSpPr>
          <p:spPr bwMode="auto">
            <a:xfrm>
              <a:off x="1708150" y="2066925"/>
              <a:ext cx="26988" cy="57150"/>
            </a:xfrm>
            <a:custGeom>
              <a:avLst/>
              <a:gdLst>
                <a:gd name="T0" fmla="*/ 2147483647 w 14"/>
                <a:gd name="T1" fmla="*/ 2147483647 h 30"/>
                <a:gd name="T2" fmla="*/ 0 w 14"/>
                <a:gd name="T3" fmla="*/ 2147483647 h 30"/>
                <a:gd name="T4" fmla="*/ 0 w 14"/>
                <a:gd name="T5" fmla="*/ 2147483647 h 30"/>
                <a:gd name="T6" fmla="*/ 2147483647 w 14"/>
                <a:gd name="T7" fmla="*/ 2147483647 h 30"/>
                <a:gd name="T8" fmla="*/ 2147483647 w 14"/>
                <a:gd name="T9" fmla="*/ 2147483647 h 30"/>
                <a:gd name="T10" fmla="*/ 2147483647 w 14"/>
                <a:gd name="T11" fmla="*/ 2147483647 h 30"/>
                <a:gd name="T12" fmla="*/ 2147483647 w 14"/>
                <a:gd name="T13" fmla="*/ 2147483647 h 30"/>
                <a:gd name="T14" fmla="*/ 2147483647 w 14"/>
                <a:gd name="T15" fmla="*/ 0 h 30"/>
                <a:gd name="T16" fmla="*/ 2147483647 w 14"/>
                <a:gd name="T17" fmla="*/ 2147483647 h 3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
                <a:gd name="T28" fmla="*/ 0 h 30"/>
                <a:gd name="T29" fmla="*/ 14 w 14"/>
                <a:gd name="T30" fmla="*/ 30 h 3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 h="30">
                  <a:moveTo>
                    <a:pt x="2" y="7"/>
                  </a:moveTo>
                  <a:cubicBezTo>
                    <a:pt x="2" y="7"/>
                    <a:pt x="1" y="7"/>
                    <a:pt x="0" y="7"/>
                  </a:cubicBezTo>
                  <a:cubicBezTo>
                    <a:pt x="0" y="30"/>
                    <a:pt x="0" y="30"/>
                    <a:pt x="0" y="30"/>
                  </a:cubicBezTo>
                  <a:cubicBezTo>
                    <a:pt x="5" y="29"/>
                    <a:pt x="5" y="29"/>
                    <a:pt x="5" y="29"/>
                  </a:cubicBezTo>
                  <a:cubicBezTo>
                    <a:pt x="6" y="27"/>
                    <a:pt x="7" y="25"/>
                    <a:pt x="9" y="24"/>
                  </a:cubicBezTo>
                  <a:cubicBezTo>
                    <a:pt x="13" y="20"/>
                    <a:pt x="7" y="6"/>
                    <a:pt x="12" y="5"/>
                  </a:cubicBezTo>
                  <a:cubicBezTo>
                    <a:pt x="13" y="5"/>
                    <a:pt x="14" y="4"/>
                    <a:pt x="14" y="3"/>
                  </a:cubicBezTo>
                  <a:cubicBezTo>
                    <a:pt x="12" y="2"/>
                    <a:pt x="10" y="0"/>
                    <a:pt x="9" y="0"/>
                  </a:cubicBezTo>
                  <a:cubicBezTo>
                    <a:pt x="6" y="0"/>
                    <a:pt x="3" y="7"/>
                    <a:pt x="2" y="7"/>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21" name="Freeform 103"/>
            <p:cNvSpPr>
              <a:spLocks noChangeArrowheads="1"/>
            </p:cNvSpPr>
            <p:nvPr/>
          </p:nvSpPr>
          <p:spPr bwMode="auto">
            <a:xfrm>
              <a:off x="2024063" y="2024062"/>
              <a:ext cx="65088" cy="55563"/>
            </a:xfrm>
            <a:custGeom>
              <a:avLst/>
              <a:gdLst>
                <a:gd name="T0" fmla="*/ 2147483647 w 34"/>
                <a:gd name="T1" fmla="*/ 2147483647 h 29"/>
                <a:gd name="T2" fmla="*/ 2147483647 w 34"/>
                <a:gd name="T3" fmla="*/ 2147483647 h 29"/>
                <a:gd name="T4" fmla="*/ 2147483647 w 34"/>
                <a:gd name="T5" fmla="*/ 2147483647 h 29"/>
                <a:gd name="T6" fmla="*/ 2147483647 w 34"/>
                <a:gd name="T7" fmla="*/ 2147483647 h 29"/>
                <a:gd name="T8" fmla="*/ 2147483647 w 34"/>
                <a:gd name="T9" fmla="*/ 2147483647 h 29"/>
                <a:gd name="T10" fmla="*/ 2147483647 w 34"/>
                <a:gd name="T11" fmla="*/ 2147483647 h 29"/>
                <a:gd name="T12" fmla="*/ 2147483647 w 34"/>
                <a:gd name="T13" fmla="*/ 2147483647 h 29"/>
                <a:gd name="T14" fmla="*/ 0 60000 65536"/>
                <a:gd name="T15" fmla="*/ 0 60000 65536"/>
                <a:gd name="T16" fmla="*/ 0 60000 65536"/>
                <a:gd name="T17" fmla="*/ 0 60000 65536"/>
                <a:gd name="T18" fmla="*/ 0 60000 65536"/>
                <a:gd name="T19" fmla="*/ 0 60000 65536"/>
                <a:gd name="T20" fmla="*/ 0 60000 65536"/>
                <a:gd name="T21" fmla="*/ 0 w 34"/>
                <a:gd name="T22" fmla="*/ 0 h 29"/>
                <a:gd name="T23" fmla="*/ 34 w 34"/>
                <a:gd name="T24" fmla="*/ 29 h 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4" h="29">
                  <a:moveTo>
                    <a:pt x="16" y="3"/>
                  </a:moveTo>
                  <a:cubicBezTo>
                    <a:pt x="11" y="7"/>
                    <a:pt x="23" y="14"/>
                    <a:pt x="23" y="19"/>
                  </a:cubicBezTo>
                  <a:cubicBezTo>
                    <a:pt x="23" y="23"/>
                    <a:pt x="3" y="18"/>
                    <a:pt x="1" y="23"/>
                  </a:cubicBezTo>
                  <a:cubicBezTo>
                    <a:pt x="0" y="25"/>
                    <a:pt x="8" y="29"/>
                    <a:pt x="16" y="26"/>
                  </a:cubicBezTo>
                  <a:cubicBezTo>
                    <a:pt x="23" y="24"/>
                    <a:pt x="28" y="26"/>
                    <a:pt x="31" y="28"/>
                  </a:cubicBezTo>
                  <a:cubicBezTo>
                    <a:pt x="32" y="21"/>
                    <a:pt x="33" y="12"/>
                    <a:pt x="34" y="6"/>
                  </a:cubicBezTo>
                  <a:cubicBezTo>
                    <a:pt x="27" y="5"/>
                    <a:pt x="19" y="0"/>
                    <a:pt x="16" y="3"/>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22" name="Freeform 104"/>
            <p:cNvSpPr>
              <a:spLocks noChangeArrowheads="1"/>
            </p:cNvSpPr>
            <p:nvPr/>
          </p:nvSpPr>
          <p:spPr bwMode="auto">
            <a:xfrm>
              <a:off x="2082800" y="2033587"/>
              <a:ext cx="74613" cy="50800"/>
            </a:xfrm>
            <a:custGeom>
              <a:avLst/>
              <a:gdLst>
                <a:gd name="T0" fmla="*/ 2147483647 w 39"/>
                <a:gd name="T1" fmla="*/ 2147483647 h 26"/>
                <a:gd name="T2" fmla="*/ 2147483647 w 39"/>
                <a:gd name="T3" fmla="*/ 2147483647 h 26"/>
                <a:gd name="T4" fmla="*/ 2147483647 w 39"/>
                <a:gd name="T5" fmla="*/ 2147483647 h 26"/>
                <a:gd name="T6" fmla="*/ 2147483647 w 39"/>
                <a:gd name="T7" fmla="*/ 2147483647 h 26"/>
                <a:gd name="T8" fmla="*/ 0 w 39"/>
                <a:gd name="T9" fmla="*/ 2147483647 h 26"/>
                <a:gd name="T10" fmla="*/ 2147483647 w 39"/>
                <a:gd name="T11" fmla="*/ 2147483647 h 26"/>
                <a:gd name="T12" fmla="*/ 2147483647 w 39"/>
                <a:gd name="T13" fmla="*/ 2147483647 h 26"/>
                <a:gd name="T14" fmla="*/ 0 60000 65536"/>
                <a:gd name="T15" fmla="*/ 0 60000 65536"/>
                <a:gd name="T16" fmla="*/ 0 60000 65536"/>
                <a:gd name="T17" fmla="*/ 0 60000 65536"/>
                <a:gd name="T18" fmla="*/ 0 60000 65536"/>
                <a:gd name="T19" fmla="*/ 0 60000 65536"/>
                <a:gd name="T20" fmla="*/ 0 60000 65536"/>
                <a:gd name="T21" fmla="*/ 0 w 39"/>
                <a:gd name="T22" fmla="*/ 0 h 26"/>
                <a:gd name="T23" fmla="*/ 39 w 39"/>
                <a:gd name="T24" fmla="*/ 26 h 2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9" h="26">
                  <a:moveTo>
                    <a:pt x="15" y="19"/>
                  </a:moveTo>
                  <a:cubicBezTo>
                    <a:pt x="24" y="16"/>
                    <a:pt x="39" y="21"/>
                    <a:pt x="39" y="14"/>
                  </a:cubicBezTo>
                  <a:cubicBezTo>
                    <a:pt x="39" y="7"/>
                    <a:pt x="15" y="0"/>
                    <a:pt x="9" y="2"/>
                  </a:cubicBezTo>
                  <a:cubicBezTo>
                    <a:pt x="7" y="2"/>
                    <a:pt x="5" y="2"/>
                    <a:pt x="3" y="1"/>
                  </a:cubicBezTo>
                  <a:cubicBezTo>
                    <a:pt x="2" y="7"/>
                    <a:pt x="1" y="16"/>
                    <a:pt x="0" y="23"/>
                  </a:cubicBezTo>
                  <a:cubicBezTo>
                    <a:pt x="1" y="23"/>
                    <a:pt x="1" y="23"/>
                    <a:pt x="1" y="24"/>
                  </a:cubicBezTo>
                  <a:cubicBezTo>
                    <a:pt x="5" y="26"/>
                    <a:pt x="6" y="22"/>
                    <a:pt x="15" y="19"/>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23" name="Freeform 105"/>
            <p:cNvSpPr>
              <a:spLocks noChangeArrowheads="1"/>
            </p:cNvSpPr>
            <p:nvPr/>
          </p:nvSpPr>
          <p:spPr bwMode="auto">
            <a:xfrm>
              <a:off x="1746250" y="2143125"/>
              <a:ext cx="92075" cy="93663"/>
            </a:xfrm>
            <a:custGeom>
              <a:avLst/>
              <a:gdLst>
                <a:gd name="T0" fmla="*/ 2147483647 w 48"/>
                <a:gd name="T1" fmla="*/ 2147483647 h 49"/>
                <a:gd name="T2" fmla="*/ 2147483647 w 48"/>
                <a:gd name="T3" fmla="*/ 2147483647 h 49"/>
                <a:gd name="T4" fmla="*/ 2147483647 w 48"/>
                <a:gd name="T5" fmla="*/ 2147483647 h 49"/>
                <a:gd name="T6" fmla="*/ 2147483647 w 48"/>
                <a:gd name="T7" fmla="*/ 2147483647 h 49"/>
                <a:gd name="T8" fmla="*/ 2147483647 w 48"/>
                <a:gd name="T9" fmla="*/ 2147483647 h 49"/>
                <a:gd name="T10" fmla="*/ 2147483647 w 48"/>
                <a:gd name="T11" fmla="*/ 2147483647 h 49"/>
                <a:gd name="T12" fmla="*/ 2147483647 w 48"/>
                <a:gd name="T13" fmla="*/ 2147483647 h 49"/>
                <a:gd name="T14" fmla="*/ 2147483647 w 48"/>
                <a:gd name="T15" fmla="*/ 0 h 49"/>
                <a:gd name="T16" fmla="*/ 2147483647 w 48"/>
                <a:gd name="T17" fmla="*/ 2147483647 h 49"/>
                <a:gd name="T18" fmla="*/ 2147483647 w 48"/>
                <a:gd name="T19" fmla="*/ 2147483647 h 49"/>
                <a:gd name="T20" fmla="*/ 2147483647 w 48"/>
                <a:gd name="T21" fmla="*/ 2147483647 h 49"/>
                <a:gd name="T22" fmla="*/ 2147483647 w 48"/>
                <a:gd name="T23" fmla="*/ 2147483647 h 49"/>
                <a:gd name="T24" fmla="*/ 2147483647 w 48"/>
                <a:gd name="T25" fmla="*/ 2147483647 h 49"/>
                <a:gd name="T26" fmla="*/ 0 w 48"/>
                <a:gd name="T27" fmla="*/ 2147483647 h 49"/>
                <a:gd name="T28" fmla="*/ 2147483647 w 48"/>
                <a:gd name="T29" fmla="*/ 2147483647 h 49"/>
                <a:gd name="T30" fmla="*/ 2147483647 w 48"/>
                <a:gd name="T31" fmla="*/ 2147483647 h 49"/>
                <a:gd name="T32" fmla="*/ 2147483647 w 48"/>
                <a:gd name="T33" fmla="*/ 2147483647 h 49"/>
                <a:gd name="T34" fmla="*/ 2147483647 w 48"/>
                <a:gd name="T35" fmla="*/ 2147483647 h 4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8"/>
                <a:gd name="T55" fmla="*/ 0 h 49"/>
                <a:gd name="T56" fmla="*/ 48 w 48"/>
                <a:gd name="T57" fmla="*/ 49 h 4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8" h="49">
                  <a:moveTo>
                    <a:pt x="26" y="46"/>
                  </a:moveTo>
                  <a:cubicBezTo>
                    <a:pt x="28" y="48"/>
                    <a:pt x="34" y="46"/>
                    <a:pt x="37" y="48"/>
                  </a:cubicBezTo>
                  <a:cubicBezTo>
                    <a:pt x="38" y="49"/>
                    <a:pt x="40" y="49"/>
                    <a:pt x="42" y="49"/>
                  </a:cubicBezTo>
                  <a:cubicBezTo>
                    <a:pt x="42" y="48"/>
                    <a:pt x="41" y="47"/>
                    <a:pt x="41" y="47"/>
                  </a:cubicBezTo>
                  <a:cubicBezTo>
                    <a:pt x="39" y="43"/>
                    <a:pt x="42" y="37"/>
                    <a:pt x="44" y="32"/>
                  </a:cubicBezTo>
                  <a:cubicBezTo>
                    <a:pt x="45" y="27"/>
                    <a:pt x="42" y="16"/>
                    <a:pt x="45" y="13"/>
                  </a:cubicBezTo>
                  <a:cubicBezTo>
                    <a:pt x="48" y="10"/>
                    <a:pt x="46" y="8"/>
                    <a:pt x="48" y="1"/>
                  </a:cubicBezTo>
                  <a:cubicBezTo>
                    <a:pt x="48" y="1"/>
                    <a:pt x="48" y="0"/>
                    <a:pt x="48" y="0"/>
                  </a:cubicBezTo>
                  <a:cubicBezTo>
                    <a:pt x="42" y="0"/>
                    <a:pt x="36" y="5"/>
                    <a:pt x="34" y="5"/>
                  </a:cubicBezTo>
                  <a:cubicBezTo>
                    <a:pt x="32" y="5"/>
                    <a:pt x="25" y="3"/>
                    <a:pt x="24" y="8"/>
                  </a:cubicBezTo>
                  <a:cubicBezTo>
                    <a:pt x="23" y="12"/>
                    <a:pt x="18" y="12"/>
                    <a:pt x="11" y="13"/>
                  </a:cubicBezTo>
                  <a:cubicBezTo>
                    <a:pt x="5" y="13"/>
                    <a:pt x="8" y="19"/>
                    <a:pt x="8" y="20"/>
                  </a:cubicBezTo>
                  <a:cubicBezTo>
                    <a:pt x="7" y="21"/>
                    <a:pt x="4" y="23"/>
                    <a:pt x="4" y="23"/>
                  </a:cubicBezTo>
                  <a:cubicBezTo>
                    <a:pt x="0" y="24"/>
                    <a:pt x="0" y="24"/>
                    <a:pt x="0" y="24"/>
                  </a:cubicBezTo>
                  <a:cubicBezTo>
                    <a:pt x="0" y="26"/>
                    <a:pt x="0" y="27"/>
                    <a:pt x="2" y="28"/>
                  </a:cubicBezTo>
                  <a:cubicBezTo>
                    <a:pt x="6" y="31"/>
                    <a:pt x="11" y="39"/>
                    <a:pt x="16" y="42"/>
                  </a:cubicBezTo>
                  <a:cubicBezTo>
                    <a:pt x="18" y="43"/>
                    <a:pt x="19" y="44"/>
                    <a:pt x="19" y="46"/>
                  </a:cubicBezTo>
                  <a:cubicBezTo>
                    <a:pt x="22" y="46"/>
                    <a:pt x="24" y="46"/>
                    <a:pt x="26" y="46"/>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24" name="Freeform 106"/>
            <p:cNvSpPr>
              <a:spLocks noChangeArrowheads="1"/>
            </p:cNvSpPr>
            <p:nvPr/>
          </p:nvSpPr>
          <p:spPr bwMode="auto">
            <a:xfrm>
              <a:off x="2036763" y="2357437"/>
              <a:ext cx="860425" cy="877888"/>
            </a:xfrm>
            <a:custGeom>
              <a:avLst/>
              <a:gdLst>
                <a:gd name="T0" fmla="*/ 2147483647 w 450"/>
                <a:gd name="T1" fmla="*/ 2147483647 h 460"/>
                <a:gd name="T2" fmla="*/ 2147483647 w 450"/>
                <a:gd name="T3" fmla="*/ 2147483647 h 460"/>
                <a:gd name="T4" fmla="*/ 2147483647 w 450"/>
                <a:gd name="T5" fmla="*/ 2147483647 h 460"/>
                <a:gd name="T6" fmla="*/ 2147483647 w 450"/>
                <a:gd name="T7" fmla="*/ 2147483647 h 460"/>
                <a:gd name="T8" fmla="*/ 2147483647 w 450"/>
                <a:gd name="T9" fmla="*/ 2147483647 h 460"/>
                <a:gd name="T10" fmla="*/ 2147483647 w 450"/>
                <a:gd name="T11" fmla="*/ 2147483647 h 460"/>
                <a:gd name="T12" fmla="*/ 2147483647 w 450"/>
                <a:gd name="T13" fmla="*/ 2147483647 h 460"/>
                <a:gd name="T14" fmla="*/ 2147483647 w 450"/>
                <a:gd name="T15" fmla="*/ 2147483647 h 460"/>
                <a:gd name="T16" fmla="*/ 2147483647 w 450"/>
                <a:gd name="T17" fmla="*/ 2147483647 h 460"/>
                <a:gd name="T18" fmla="*/ 2147483647 w 450"/>
                <a:gd name="T19" fmla="*/ 2147483647 h 460"/>
                <a:gd name="T20" fmla="*/ 2147483647 w 450"/>
                <a:gd name="T21" fmla="*/ 2147483647 h 460"/>
                <a:gd name="T22" fmla="*/ 2147483647 w 450"/>
                <a:gd name="T23" fmla="*/ 2147483647 h 460"/>
                <a:gd name="T24" fmla="*/ 2147483647 w 450"/>
                <a:gd name="T25" fmla="*/ 2147483647 h 460"/>
                <a:gd name="T26" fmla="*/ 2147483647 w 450"/>
                <a:gd name="T27" fmla="*/ 2147483647 h 460"/>
                <a:gd name="T28" fmla="*/ 2147483647 w 450"/>
                <a:gd name="T29" fmla="*/ 2147483647 h 460"/>
                <a:gd name="T30" fmla="*/ 2147483647 w 450"/>
                <a:gd name="T31" fmla="*/ 2147483647 h 460"/>
                <a:gd name="T32" fmla="*/ 2147483647 w 450"/>
                <a:gd name="T33" fmla="*/ 2147483647 h 460"/>
                <a:gd name="T34" fmla="*/ 2147483647 w 450"/>
                <a:gd name="T35" fmla="*/ 2147483647 h 460"/>
                <a:gd name="T36" fmla="*/ 2147483647 w 450"/>
                <a:gd name="T37" fmla="*/ 2147483647 h 460"/>
                <a:gd name="T38" fmla="*/ 2147483647 w 450"/>
                <a:gd name="T39" fmla="*/ 2147483647 h 460"/>
                <a:gd name="T40" fmla="*/ 2147483647 w 450"/>
                <a:gd name="T41" fmla="*/ 2147483647 h 460"/>
                <a:gd name="T42" fmla="*/ 2147483647 w 450"/>
                <a:gd name="T43" fmla="*/ 2147483647 h 460"/>
                <a:gd name="T44" fmla="*/ 2147483647 w 450"/>
                <a:gd name="T45" fmla="*/ 2147483647 h 460"/>
                <a:gd name="T46" fmla="*/ 2147483647 w 450"/>
                <a:gd name="T47" fmla="*/ 2147483647 h 460"/>
                <a:gd name="T48" fmla="*/ 2147483647 w 450"/>
                <a:gd name="T49" fmla="*/ 2147483647 h 460"/>
                <a:gd name="T50" fmla="*/ 2147483647 w 450"/>
                <a:gd name="T51" fmla="*/ 2147483647 h 460"/>
                <a:gd name="T52" fmla="*/ 2147483647 w 450"/>
                <a:gd name="T53" fmla="*/ 2147483647 h 460"/>
                <a:gd name="T54" fmla="*/ 2147483647 w 450"/>
                <a:gd name="T55" fmla="*/ 2147483647 h 460"/>
                <a:gd name="T56" fmla="*/ 2147483647 w 450"/>
                <a:gd name="T57" fmla="*/ 2147483647 h 460"/>
                <a:gd name="T58" fmla="*/ 2147483647 w 450"/>
                <a:gd name="T59" fmla="*/ 2147483647 h 460"/>
                <a:gd name="T60" fmla="*/ 2147483647 w 450"/>
                <a:gd name="T61" fmla="*/ 2147483647 h 460"/>
                <a:gd name="T62" fmla="*/ 2147483647 w 450"/>
                <a:gd name="T63" fmla="*/ 2147483647 h 460"/>
                <a:gd name="T64" fmla="*/ 2147483647 w 450"/>
                <a:gd name="T65" fmla="*/ 2147483647 h 460"/>
                <a:gd name="T66" fmla="*/ 2147483647 w 450"/>
                <a:gd name="T67" fmla="*/ 2147483647 h 460"/>
                <a:gd name="T68" fmla="*/ 2147483647 w 450"/>
                <a:gd name="T69" fmla="*/ 2147483647 h 460"/>
                <a:gd name="T70" fmla="*/ 2147483647 w 450"/>
                <a:gd name="T71" fmla="*/ 2147483647 h 460"/>
                <a:gd name="T72" fmla="*/ 2147483647 w 450"/>
                <a:gd name="T73" fmla="*/ 2147483647 h 460"/>
                <a:gd name="T74" fmla="*/ 2147483647 w 450"/>
                <a:gd name="T75" fmla="*/ 2147483647 h 460"/>
                <a:gd name="T76" fmla="*/ 2147483647 w 450"/>
                <a:gd name="T77" fmla="*/ 2147483647 h 460"/>
                <a:gd name="T78" fmla="*/ 2147483647 w 450"/>
                <a:gd name="T79" fmla="*/ 2147483647 h 460"/>
                <a:gd name="T80" fmla="*/ 2147483647 w 450"/>
                <a:gd name="T81" fmla="*/ 2147483647 h 460"/>
                <a:gd name="T82" fmla="*/ 2147483647 w 450"/>
                <a:gd name="T83" fmla="*/ 2147483647 h 460"/>
                <a:gd name="T84" fmla="*/ 2147483647 w 450"/>
                <a:gd name="T85" fmla="*/ 2147483647 h 460"/>
                <a:gd name="T86" fmla="*/ 2147483647 w 450"/>
                <a:gd name="T87" fmla="*/ 2147483647 h 460"/>
                <a:gd name="T88" fmla="*/ 2147483647 w 450"/>
                <a:gd name="T89" fmla="*/ 2147483647 h 460"/>
                <a:gd name="T90" fmla="*/ 2147483647 w 450"/>
                <a:gd name="T91" fmla="*/ 2147483647 h 460"/>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450"/>
                <a:gd name="T139" fmla="*/ 0 h 460"/>
                <a:gd name="T140" fmla="*/ 450 w 450"/>
                <a:gd name="T141" fmla="*/ 460 h 460"/>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450" h="460">
                  <a:moveTo>
                    <a:pt x="238" y="455"/>
                  </a:moveTo>
                  <a:cubicBezTo>
                    <a:pt x="245" y="450"/>
                    <a:pt x="244" y="447"/>
                    <a:pt x="247" y="441"/>
                  </a:cubicBezTo>
                  <a:cubicBezTo>
                    <a:pt x="250" y="435"/>
                    <a:pt x="247" y="432"/>
                    <a:pt x="253" y="427"/>
                  </a:cubicBezTo>
                  <a:cubicBezTo>
                    <a:pt x="258" y="422"/>
                    <a:pt x="252" y="418"/>
                    <a:pt x="259" y="415"/>
                  </a:cubicBezTo>
                  <a:cubicBezTo>
                    <a:pt x="266" y="412"/>
                    <a:pt x="265" y="418"/>
                    <a:pt x="259" y="425"/>
                  </a:cubicBezTo>
                  <a:cubicBezTo>
                    <a:pt x="253" y="432"/>
                    <a:pt x="252" y="434"/>
                    <a:pt x="260" y="429"/>
                  </a:cubicBezTo>
                  <a:cubicBezTo>
                    <a:pt x="267" y="423"/>
                    <a:pt x="270" y="416"/>
                    <a:pt x="274" y="407"/>
                  </a:cubicBezTo>
                  <a:cubicBezTo>
                    <a:pt x="279" y="398"/>
                    <a:pt x="282" y="395"/>
                    <a:pt x="286" y="395"/>
                  </a:cubicBezTo>
                  <a:cubicBezTo>
                    <a:pt x="289" y="394"/>
                    <a:pt x="289" y="385"/>
                    <a:pt x="289" y="379"/>
                  </a:cubicBezTo>
                  <a:cubicBezTo>
                    <a:pt x="288" y="372"/>
                    <a:pt x="286" y="366"/>
                    <a:pt x="289" y="362"/>
                  </a:cubicBezTo>
                  <a:cubicBezTo>
                    <a:pt x="292" y="358"/>
                    <a:pt x="289" y="354"/>
                    <a:pt x="293" y="354"/>
                  </a:cubicBezTo>
                  <a:cubicBezTo>
                    <a:pt x="296" y="354"/>
                    <a:pt x="301" y="348"/>
                    <a:pt x="307" y="343"/>
                  </a:cubicBezTo>
                  <a:cubicBezTo>
                    <a:pt x="312" y="337"/>
                    <a:pt x="316" y="337"/>
                    <a:pt x="322" y="336"/>
                  </a:cubicBezTo>
                  <a:cubicBezTo>
                    <a:pt x="327" y="336"/>
                    <a:pt x="324" y="334"/>
                    <a:pt x="328" y="333"/>
                  </a:cubicBezTo>
                  <a:cubicBezTo>
                    <a:pt x="332" y="332"/>
                    <a:pt x="334" y="328"/>
                    <a:pt x="337" y="326"/>
                  </a:cubicBezTo>
                  <a:cubicBezTo>
                    <a:pt x="339" y="324"/>
                    <a:pt x="349" y="326"/>
                    <a:pt x="355" y="326"/>
                  </a:cubicBezTo>
                  <a:cubicBezTo>
                    <a:pt x="361" y="326"/>
                    <a:pt x="365" y="327"/>
                    <a:pt x="365" y="323"/>
                  </a:cubicBezTo>
                  <a:cubicBezTo>
                    <a:pt x="365" y="319"/>
                    <a:pt x="368" y="316"/>
                    <a:pt x="372" y="316"/>
                  </a:cubicBezTo>
                  <a:cubicBezTo>
                    <a:pt x="375" y="316"/>
                    <a:pt x="377" y="315"/>
                    <a:pt x="377" y="310"/>
                  </a:cubicBezTo>
                  <a:cubicBezTo>
                    <a:pt x="377" y="305"/>
                    <a:pt x="378" y="302"/>
                    <a:pt x="381" y="300"/>
                  </a:cubicBezTo>
                  <a:cubicBezTo>
                    <a:pt x="384" y="298"/>
                    <a:pt x="385" y="293"/>
                    <a:pt x="386" y="290"/>
                  </a:cubicBezTo>
                  <a:cubicBezTo>
                    <a:pt x="387" y="286"/>
                    <a:pt x="390" y="288"/>
                    <a:pt x="390" y="284"/>
                  </a:cubicBezTo>
                  <a:cubicBezTo>
                    <a:pt x="390" y="279"/>
                    <a:pt x="392" y="274"/>
                    <a:pt x="392" y="270"/>
                  </a:cubicBezTo>
                  <a:cubicBezTo>
                    <a:pt x="392" y="266"/>
                    <a:pt x="396" y="267"/>
                    <a:pt x="397" y="264"/>
                  </a:cubicBezTo>
                  <a:cubicBezTo>
                    <a:pt x="399" y="261"/>
                    <a:pt x="396" y="258"/>
                    <a:pt x="399" y="250"/>
                  </a:cubicBezTo>
                  <a:cubicBezTo>
                    <a:pt x="401" y="242"/>
                    <a:pt x="399" y="235"/>
                    <a:pt x="399" y="228"/>
                  </a:cubicBezTo>
                  <a:cubicBezTo>
                    <a:pt x="399" y="221"/>
                    <a:pt x="399" y="214"/>
                    <a:pt x="401" y="211"/>
                  </a:cubicBezTo>
                  <a:cubicBezTo>
                    <a:pt x="404" y="209"/>
                    <a:pt x="402" y="208"/>
                    <a:pt x="400" y="207"/>
                  </a:cubicBezTo>
                  <a:cubicBezTo>
                    <a:pt x="398" y="206"/>
                    <a:pt x="401" y="203"/>
                    <a:pt x="402" y="204"/>
                  </a:cubicBezTo>
                  <a:cubicBezTo>
                    <a:pt x="404" y="204"/>
                    <a:pt x="406" y="208"/>
                    <a:pt x="409" y="206"/>
                  </a:cubicBezTo>
                  <a:cubicBezTo>
                    <a:pt x="413" y="204"/>
                    <a:pt x="416" y="195"/>
                    <a:pt x="418" y="188"/>
                  </a:cubicBezTo>
                  <a:cubicBezTo>
                    <a:pt x="421" y="181"/>
                    <a:pt x="426" y="182"/>
                    <a:pt x="429" y="180"/>
                  </a:cubicBezTo>
                  <a:cubicBezTo>
                    <a:pt x="433" y="179"/>
                    <a:pt x="440" y="170"/>
                    <a:pt x="445" y="158"/>
                  </a:cubicBezTo>
                  <a:cubicBezTo>
                    <a:pt x="450" y="146"/>
                    <a:pt x="445" y="134"/>
                    <a:pt x="443" y="125"/>
                  </a:cubicBezTo>
                  <a:cubicBezTo>
                    <a:pt x="441" y="117"/>
                    <a:pt x="438" y="118"/>
                    <a:pt x="433" y="119"/>
                  </a:cubicBezTo>
                  <a:cubicBezTo>
                    <a:pt x="428" y="119"/>
                    <a:pt x="418" y="118"/>
                    <a:pt x="406" y="104"/>
                  </a:cubicBezTo>
                  <a:cubicBezTo>
                    <a:pt x="393" y="91"/>
                    <a:pt x="381" y="92"/>
                    <a:pt x="373" y="94"/>
                  </a:cubicBezTo>
                  <a:cubicBezTo>
                    <a:pt x="365" y="96"/>
                    <a:pt x="356" y="90"/>
                    <a:pt x="351" y="89"/>
                  </a:cubicBezTo>
                  <a:cubicBezTo>
                    <a:pt x="345" y="87"/>
                    <a:pt x="340" y="94"/>
                    <a:pt x="336" y="96"/>
                  </a:cubicBezTo>
                  <a:cubicBezTo>
                    <a:pt x="332" y="97"/>
                    <a:pt x="338" y="90"/>
                    <a:pt x="338" y="85"/>
                  </a:cubicBezTo>
                  <a:cubicBezTo>
                    <a:pt x="338" y="80"/>
                    <a:pt x="323" y="74"/>
                    <a:pt x="312" y="69"/>
                  </a:cubicBezTo>
                  <a:cubicBezTo>
                    <a:pt x="300" y="65"/>
                    <a:pt x="295" y="67"/>
                    <a:pt x="295" y="74"/>
                  </a:cubicBezTo>
                  <a:cubicBezTo>
                    <a:pt x="295" y="81"/>
                    <a:pt x="291" y="72"/>
                    <a:pt x="287" y="80"/>
                  </a:cubicBezTo>
                  <a:cubicBezTo>
                    <a:pt x="284" y="87"/>
                    <a:pt x="277" y="82"/>
                    <a:pt x="281" y="80"/>
                  </a:cubicBezTo>
                  <a:cubicBezTo>
                    <a:pt x="286" y="77"/>
                    <a:pt x="290" y="72"/>
                    <a:pt x="291" y="67"/>
                  </a:cubicBezTo>
                  <a:cubicBezTo>
                    <a:pt x="293" y="62"/>
                    <a:pt x="275" y="58"/>
                    <a:pt x="268" y="61"/>
                  </a:cubicBezTo>
                  <a:cubicBezTo>
                    <a:pt x="262" y="63"/>
                    <a:pt x="266" y="72"/>
                    <a:pt x="261" y="70"/>
                  </a:cubicBezTo>
                  <a:cubicBezTo>
                    <a:pt x="256" y="67"/>
                    <a:pt x="260" y="60"/>
                    <a:pt x="264" y="60"/>
                  </a:cubicBezTo>
                  <a:cubicBezTo>
                    <a:pt x="268" y="61"/>
                    <a:pt x="273" y="52"/>
                    <a:pt x="275" y="46"/>
                  </a:cubicBezTo>
                  <a:cubicBezTo>
                    <a:pt x="278" y="40"/>
                    <a:pt x="271" y="39"/>
                    <a:pt x="266" y="34"/>
                  </a:cubicBezTo>
                  <a:cubicBezTo>
                    <a:pt x="262" y="29"/>
                    <a:pt x="263" y="15"/>
                    <a:pt x="258" y="13"/>
                  </a:cubicBezTo>
                  <a:cubicBezTo>
                    <a:pt x="253" y="17"/>
                    <a:pt x="247" y="25"/>
                    <a:pt x="245" y="31"/>
                  </a:cubicBezTo>
                  <a:cubicBezTo>
                    <a:pt x="242" y="38"/>
                    <a:pt x="239" y="34"/>
                    <a:pt x="233" y="36"/>
                  </a:cubicBezTo>
                  <a:cubicBezTo>
                    <a:pt x="226" y="38"/>
                    <a:pt x="223" y="35"/>
                    <a:pt x="222" y="32"/>
                  </a:cubicBezTo>
                  <a:cubicBezTo>
                    <a:pt x="220" y="30"/>
                    <a:pt x="214" y="32"/>
                    <a:pt x="209" y="32"/>
                  </a:cubicBezTo>
                  <a:cubicBezTo>
                    <a:pt x="205" y="32"/>
                    <a:pt x="207" y="37"/>
                    <a:pt x="204" y="39"/>
                  </a:cubicBezTo>
                  <a:cubicBezTo>
                    <a:pt x="201" y="41"/>
                    <a:pt x="194" y="36"/>
                    <a:pt x="191" y="39"/>
                  </a:cubicBezTo>
                  <a:cubicBezTo>
                    <a:pt x="188" y="42"/>
                    <a:pt x="186" y="39"/>
                    <a:pt x="185" y="41"/>
                  </a:cubicBezTo>
                  <a:cubicBezTo>
                    <a:pt x="184" y="44"/>
                    <a:pt x="179" y="42"/>
                    <a:pt x="178" y="44"/>
                  </a:cubicBezTo>
                  <a:cubicBezTo>
                    <a:pt x="176" y="46"/>
                    <a:pt x="172" y="47"/>
                    <a:pt x="165" y="40"/>
                  </a:cubicBezTo>
                  <a:cubicBezTo>
                    <a:pt x="159" y="33"/>
                    <a:pt x="160" y="22"/>
                    <a:pt x="163" y="20"/>
                  </a:cubicBezTo>
                  <a:cubicBezTo>
                    <a:pt x="166" y="18"/>
                    <a:pt x="166" y="12"/>
                    <a:pt x="162" y="11"/>
                  </a:cubicBezTo>
                  <a:cubicBezTo>
                    <a:pt x="158" y="9"/>
                    <a:pt x="162" y="2"/>
                    <a:pt x="157" y="1"/>
                  </a:cubicBezTo>
                  <a:cubicBezTo>
                    <a:pt x="153" y="0"/>
                    <a:pt x="153" y="7"/>
                    <a:pt x="150" y="8"/>
                  </a:cubicBezTo>
                  <a:cubicBezTo>
                    <a:pt x="147" y="9"/>
                    <a:pt x="140" y="14"/>
                    <a:pt x="136" y="13"/>
                  </a:cubicBezTo>
                  <a:cubicBezTo>
                    <a:pt x="133" y="12"/>
                    <a:pt x="129" y="14"/>
                    <a:pt x="129" y="17"/>
                  </a:cubicBezTo>
                  <a:cubicBezTo>
                    <a:pt x="129" y="21"/>
                    <a:pt x="125" y="20"/>
                    <a:pt x="124" y="17"/>
                  </a:cubicBezTo>
                  <a:cubicBezTo>
                    <a:pt x="124" y="14"/>
                    <a:pt x="116" y="16"/>
                    <a:pt x="114" y="14"/>
                  </a:cubicBezTo>
                  <a:cubicBezTo>
                    <a:pt x="112" y="12"/>
                    <a:pt x="103" y="13"/>
                    <a:pt x="107" y="15"/>
                  </a:cubicBezTo>
                  <a:cubicBezTo>
                    <a:pt x="111" y="17"/>
                    <a:pt x="111" y="20"/>
                    <a:pt x="111" y="23"/>
                  </a:cubicBezTo>
                  <a:cubicBezTo>
                    <a:pt x="111" y="27"/>
                    <a:pt x="114" y="26"/>
                    <a:pt x="114" y="31"/>
                  </a:cubicBezTo>
                  <a:cubicBezTo>
                    <a:pt x="114" y="35"/>
                    <a:pt x="118" y="32"/>
                    <a:pt x="120" y="32"/>
                  </a:cubicBezTo>
                  <a:cubicBezTo>
                    <a:pt x="123" y="32"/>
                    <a:pt x="123" y="36"/>
                    <a:pt x="119" y="37"/>
                  </a:cubicBezTo>
                  <a:cubicBezTo>
                    <a:pt x="115" y="37"/>
                    <a:pt x="113" y="39"/>
                    <a:pt x="112" y="43"/>
                  </a:cubicBezTo>
                  <a:cubicBezTo>
                    <a:pt x="111" y="46"/>
                    <a:pt x="108" y="44"/>
                    <a:pt x="105" y="46"/>
                  </a:cubicBezTo>
                  <a:cubicBezTo>
                    <a:pt x="102" y="49"/>
                    <a:pt x="99" y="52"/>
                    <a:pt x="97" y="51"/>
                  </a:cubicBezTo>
                  <a:cubicBezTo>
                    <a:pt x="95" y="49"/>
                    <a:pt x="93" y="50"/>
                    <a:pt x="91" y="52"/>
                  </a:cubicBezTo>
                  <a:cubicBezTo>
                    <a:pt x="89" y="53"/>
                    <a:pt x="88" y="52"/>
                    <a:pt x="84" y="49"/>
                  </a:cubicBezTo>
                  <a:cubicBezTo>
                    <a:pt x="82" y="47"/>
                    <a:pt x="80" y="42"/>
                    <a:pt x="76" y="37"/>
                  </a:cubicBezTo>
                  <a:cubicBezTo>
                    <a:pt x="73" y="39"/>
                    <a:pt x="68" y="41"/>
                    <a:pt x="65" y="41"/>
                  </a:cubicBezTo>
                  <a:cubicBezTo>
                    <a:pt x="61" y="41"/>
                    <a:pt x="48" y="40"/>
                    <a:pt x="48" y="42"/>
                  </a:cubicBezTo>
                  <a:cubicBezTo>
                    <a:pt x="47" y="44"/>
                    <a:pt x="49" y="48"/>
                    <a:pt x="51" y="48"/>
                  </a:cubicBezTo>
                  <a:cubicBezTo>
                    <a:pt x="53" y="49"/>
                    <a:pt x="57" y="50"/>
                    <a:pt x="53" y="53"/>
                  </a:cubicBezTo>
                  <a:cubicBezTo>
                    <a:pt x="49" y="56"/>
                    <a:pt x="45" y="52"/>
                    <a:pt x="45" y="59"/>
                  </a:cubicBezTo>
                  <a:cubicBezTo>
                    <a:pt x="45" y="66"/>
                    <a:pt x="54" y="71"/>
                    <a:pt x="52" y="77"/>
                  </a:cubicBezTo>
                  <a:cubicBezTo>
                    <a:pt x="51" y="81"/>
                    <a:pt x="50" y="89"/>
                    <a:pt x="50" y="93"/>
                  </a:cubicBezTo>
                  <a:cubicBezTo>
                    <a:pt x="50" y="96"/>
                    <a:pt x="49" y="107"/>
                    <a:pt x="46" y="108"/>
                  </a:cubicBezTo>
                  <a:cubicBezTo>
                    <a:pt x="43" y="109"/>
                    <a:pt x="40" y="105"/>
                    <a:pt x="36" y="109"/>
                  </a:cubicBezTo>
                  <a:cubicBezTo>
                    <a:pt x="32" y="112"/>
                    <a:pt x="27" y="110"/>
                    <a:pt x="22" y="114"/>
                  </a:cubicBezTo>
                  <a:cubicBezTo>
                    <a:pt x="18" y="117"/>
                    <a:pt x="13" y="116"/>
                    <a:pt x="12" y="120"/>
                  </a:cubicBezTo>
                  <a:cubicBezTo>
                    <a:pt x="12" y="125"/>
                    <a:pt x="8" y="127"/>
                    <a:pt x="9" y="131"/>
                  </a:cubicBezTo>
                  <a:cubicBezTo>
                    <a:pt x="10" y="135"/>
                    <a:pt x="7" y="134"/>
                    <a:pt x="4" y="137"/>
                  </a:cubicBezTo>
                  <a:cubicBezTo>
                    <a:pt x="1" y="140"/>
                    <a:pt x="4" y="142"/>
                    <a:pt x="2" y="144"/>
                  </a:cubicBezTo>
                  <a:cubicBezTo>
                    <a:pt x="0" y="147"/>
                    <a:pt x="3" y="150"/>
                    <a:pt x="5" y="154"/>
                  </a:cubicBezTo>
                  <a:cubicBezTo>
                    <a:pt x="7" y="158"/>
                    <a:pt x="10" y="160"/>
                    <a:pt x="10" y="164"/>
                  </a:cubicBezTo>
                  <a:cubicBezTo>
                    <a:pt x="9" y="167"/>
                    <a:pt x="12" y="168"/>
                    <a:pt x="15" y="168"/>
                  </a:cubicBezTo>
                  <a:cubicBezTo>
                    <a:pt x="19" y="168"/>
                    <a:pt x="16" y="174"/>
                    <a:pt x="21" y="174"/>
                  </a:cubicBezTo>
                  <a:cubicBezTo>
                    <a:pt x="27" y="174"/>
                    <a:pt x="32" y="176"/>
                    <a:pt x="33" y="173"/>
                  </a:cubicBezTo>
                  <a:cubicBezTo>
                    <a:pt x="35" y="170"/>
                    <a:pt x="38" y="167"/>
                    <a:pt x="38" y="172"/>
                  </a:cubicBezTo>
                  <a:cubicBezTo>
                    <a:pt x="38" y="176"/>
                    <a:pt x="37" y="188"/>
                    <a:pt x="41" y="186"/>
                  </a:cubicBezTo>
                  <a:cubicBezTo>
                    <a:pt x="45" y="185"/>
                    <a:pt x="52" y="185"/>
                    <a:pt x="56" y="187"/>
                  </a:cubicBezTo>
                  <a:cubicBezTo>
                    <a:pt x="59" y="188"/>
                    <a:pt x="63" y="187"/>
                    <a:pt x="65" y="184"/>
                  </a:cubicBezTo>
                  <a:cubicBezTo>
                    <a:pt x="68" y="182"/>
                    <a:pt x="70" y="182"/>
                    <a:pt x="75" y="179"/>
                  </a:cubicBezTo>
                  <a:cubicBezTo>
                    <a:pt x="80" y="177"/>
                    <a:pt x="84" y="173"/>
                    <a:pt x="88" y="173"/>
                  </a:cubicBezTo>
                  <a:cubicBezTo>
                    <a:pt x="93" y="173"/>
                    <a:pt x="100" y="171"/>
                    <a:pt x="99" y="174"/>
                  </a:cubicBezTo>
                  <a:cubicBezTo>
                    <a:pt x="98" y="177"/>
                    <a:pt x="97" y="190"/>
                    <a:pt x="103" y="196"/>
                  </a:cubicBezTo>
                  <a:cubicBezTo>
                    <a:pt x="108" y="202"/>
                    <a:pt x="111" y="205"/>
                    <a:pt x="116" y="204"/>
                  </a:cubicBezTo>
                  <a:cubicBezTo>
                    <a:pt x="121" y="203"/>
                    <a:pt x="120" y="206"/>
                    <a:pt x="124" y="206"/>
                  </a:cubicBezTo>
                  <a:cubicBezTo>
                    <a:pt x="128" y="205"/>
                    <a:pt x="125" y="210"/>
                    <a:pt x="129" y="210"/>
                  </a:cubicBezTo>
                  <a:cubicBezTo>
                    <a:pt x="132" y="210"/>
                    <a:pt x="138" y="210"/>
                    <a:pt x="138" y="214"/>
                  </a:cubicBezTo>
                  <a:cubicBezTo>
                    <a:pt x="138" y="218"/>
                    <a:pt x="148" y="215"/>
                    <a:pt x="150" y="217"/>
                  </a:cubicBezTo>
                  <a:cubicBezTo>
                    <a:pt x="153" y="219"/>
                    <a:pt x="155" y="220"/>
                    <a:pt x="155" y="224"/>
                  </a:cubicBezTo>
                  <a:cubicBezTo>
                    <a:pt x="154" y="228"/>
                    <a:pt x="160" y="231"/>
                    <a:pt x="156" y="233"/>
                  </a:cubicBezTo>
                  <a:cubicBezTo>
                    <a:pt x="153" y="235"/>
                    <a:pt x="157" y="238"/>
                    <a:pt x="158" y="242"/>
                  </a:cubicBezTo>
                  <a:cubicBezTo>
                    <a:pt x="158" y="247"/>
                    <a:pt x="163" y="248"/>
                    <a:pt x="170" y="248"/>
                  </a:cubicBezTo>
                  <a:cubicBezTo>
                    <a:pt x="177" y="248"/>
                    <a:pt x="179" y="248"/>
                    <a:pt x="179" y="254"/>
                  </a:cubicBezTo>
                  <a:cubicBezTo>
                    <a:pt x="179" y="259"/>
                    <a:pt x="184" y="260"/>
                    <a:pt x="186" y="265"/>
                  </a:cubicBezTo>
                  <a:cubicBezTo>
                    <a:pt x="188" y="270"/>
                    <a:pt x="184" y="275"/>
                    <a:pt x="185" y="279"/>
                  </a:cubicBezTo>
                  <a:cubicBezTo>
                    <a:pt x="185" y="282"/>
                    <a:pt x="183" y="286"/>
                    <a:pt x="181" y="287"/>
                  </a:cubicBezTo>
                  <a:cubicBezTo>
                    <a:pt x="184" y="290"/>
                    <a:pt x="184" y="292"/>
                    <a:pt x="182" y="293"/>
                  </a:cubicBezTo>
                  <a:cubicBezTo>
                    <a:pt x="179" y="295"/>
                    <a:pt x="185" y="299"/>
                    <a:pt x="184" y="307"/>
                  </a:cubicBezTo>
                  <a:cubicBezTo>
                    <a:pt x="182" y="314"/>
                    <a:pt x="182" y="316"/>
                    <a:pt x="190" y="316"/>
                  </a:cubicBezTo>
                  <a:cubicBezTo>
                    <a:pt x="197" y="316"/>
                    <a:pt x="197" y="319"/>
                    <a:pt x="199" y="317"/>
                  </a:cubicBezTo>
                  <a:cubicBezTo>
                    <a:pt x="202" y="315"/>
                    <a:pt x="206" y="323"/>
                    <a:pt x="207" y="326"/>
                  </a:cubicBezTo>
                  <a:cubicBezTo>
                    <a:pt x="208" y="330"/>
                    <a:pt x="211" y="339"/>
                    <a:pt x="213" y="339"/>
                  </a:cubicBezTo>
                  <a:cubicBezTo>
                    <a:pt x="214" y="339"/>
                    <a:pt x="218" y="335"/>
                    <a:pt x="222" y="337"/>
                  </a:cubicBezTo>
                  <a:cubicBezTo>
                    <a:pt x="226" y="339"/>
                    <a:pt x="221" y="351"/>
                    <a:pt x="221" y="357"/>
                  </a:cubicBezTo>
                  <a:cubicBezTo>
                    <a:pt x="224" y="357"/>
                    <a:pt x="227" y="357"/>
                    <a:pt x="228" y="358"/>
                  </a:cubicBezTo>
                  <a:cubicBezTo>
                    <a:pt x="230" y="359"/>
                    <a:pt x="231" y="372"/>
                    <a:pt x="230" y="375"/>
                  </a:cubicBezTo>
                  <a:cubicBezTo>
                    <a:pt x="229" y="377"/>
                    <a:pt x="221" y="380"/>
                    <a:pt x="217" y="382"/>
                  </a:cubicBezTo>
                  <a:cubicBezTo>
                    <a:pt x="212" y="385"/>
                    <a:pt x="202" y="395"/>
                    <a:pt x="197" y="403"/>
                  </a:cubicBezTo>
                  <a:cubicBezTo>
                    <a:pt x="194" y="408"/>
                    <a:pt x="190" y="411"/>
                    <a:pt x="187" y="415"/>
                  </a:cubicBezTo>
                  <a:cubicBezTo>
                    <a:pt x="189" y="415"/>
                    <a:pt x="190" y="415"/>
                    <a:pt x="191" y="415"/>
                  </a:cubicBezTo>
                  <a:cubicBezTo>
                    <a:pt x="193" y="413"/>
                    <a:pt x="196" y="413"/>
                    <a:pt x="200" y="418"/>
                  </a:cubicBezTo>
                  <a:cubicBezTo>
                    <a:pt x="204" y="423"/>
                    <a:pt x="204" y="426"/>
                    <a:pt x="205" y="426"/>
                  </a:cubicBezTo>
                  <a:cubicBezTo>
                    <a:pt x="207" y="426"/>
                    <a:pt x="209" y="420"/>
                    <a:pt x="212" y="424"/>
                  </a:cubicBezTo>
                  <a:cubicBezTo>
                    <a:pt x="215" y="428"/>
                    <a:pt x="223" y="432"/>
                    <a:pt x="224" y="434"/>
                  </a:cubicBezTo>
                  <a:cubicBezTo>
                    <a:pt x="226" y="436"/>
                    <a:pt x="232" y="437"/>
                    <a:pt x="232" y="443"/>
                  </a:cubicBezTo>
                  <a:cubicBezTo>
                    <a:pt x="232" y="446"/>
                    <a:pt x="230" y="454"/>
                    <a:pt x="233" y="460"/>
                  </a:cubicBezTo>
                  <a:cubicBezTo>
                    <a:pt x="235" y="458"/>
                    <a:pt x="236" y="456"/>
                    <a:pt x="238" y="455"/>
                  </a:cubicBezTo>
                  <a:close/>
                </a:path>
              </a:pathLst>
            </a:custGeom>
            <a:solidFill>
              <a:srgbClr val="0099CC"/>
            </a:solidFill>
            <a:ln w="1">
              <a:solidFill>
                <a:srgbClr val="FFFFFF"/>
              </a:solidFill>
              <a:miter lim="800000"/>
              <a:headEnd/>
              <a:tailEnd/>
            </a:ln>
          </p:spPr>
          <p:txBody>
            <a:bodyPr/>
            <a:lstStyle/>
            <a:p>
              <a:endParaRPr lang="zh-CN" altLang="en-US"/>
            </a:p>
          </p:txBody>
        </p:sp>
        <p:sp>
          <p:nvSpPr>
            <p:cNvPr id="60525" name="Freeform 107"/>
            <p:cNvSpPr>
              <a:spLocks noChangeArrowheads="1"/>
            </p:cNvSpPr>
            <p:nvPr/>
          </p:nvSpPr>
          <p:spPr bwMode="auto">
            <a:xfrm>
              <a:off x="2376488" y="3146425"/>
              <a:ext cx="106363" cy="117475"/>
            </a:xfrm>
            <a:custGeom>
              <a:avLst/>
              <a:gdLst>
                <a:gd name="T0" fmla="*/ 2147483647 w 56"/>
                <a:gd name="T1" fmla="*/ 2147483647 h 62"/>
                <a:gd name="T2" fmla="*/ 2147483647 w 56"/>
                <a:gd name="T3" fmla="*/ 2147483647 h 62"/>
                <a:gd name="T4" fmla="*/ 2147483647 w 56"/>
                <a:gd name="T5" fmla="*/ 2147483647 h 62"/>
                <a:gd name="T6" fmla="*/ 2147483647 w 56"/>
                <a:gd name="T7" fmla="*/ 2147483647 h 62"/>
                <a:gd name="T8" fmla="*/ 2147483647 w 56"/>
                <a:gd name="T9" fmla="*/ 2147483647 h 62"/>
                <a:gd name="T10" fmla="*/ 2147483647 w 56"/>
                <a:gd name="T11" fmla="*/ 2147483647 h 62"/>
                <a:gd name="T12" fmla="*/ 2147483647 w 56"/>
                <a:gd name="T13" fmla="*/ 2147483647 h 62"/>
                <a:gd name="T14" fmla="*/ 2147483647 w 56"/>
                <a:gd name="T15" fmla="*/ 2147483647 h 62"/>
                <a:gd name="T16" fmla="*/ 2147483647 w 56"/>
                <a:gd name="T17" fmla="*/ 2147483647 h 62"/>
                <a:gd name="T18" fmla="*/ 0 w 56"/>
                <a:gd name="T19" fmla="*/ 2147483647 h 62"/>
                <a:gd name="T20" fmla="*/ 2147483647 w 56"/>
                <a:gd name="T21" fmla="*/ 2147483647 h 62"/>
                <a:gd name="T22" fmla="*/ 2147483647 w 56"/>
                <a:gd name="T23" fmla="*/ 2147483647 h 62"/>
                <a:gd name="T24" fmla="*/ 2147483647 w 56"/>
                <a:gd name="T25" fmla="*/ 2147483647 h 62"/>
                <a:gd name="T26" fmla="*/ 2147483647 w 56"/>
                <a:gd name="T27" fmla="*/ 2147483647 h 62"/>
                <a:gd name="T28" fmla="*/ 2147483647 w 56"/>
                <a:gd name="T29" fmla="*/ 2147483647 h 62"/>
                <a:gd name="T30" fmla="*/ 2147483647 w 56"/>
                <a:gd name="T31" fmla="*/ 2147483647 h 62"/>
                <a:gd name="T32" fmla="*/ 2147483647 w 56"/>
                <a:gd name="T33" fmla="*/ 2147483647 h 62"/>
                <a:gd name="T34" fmla="*/ 2147483647 w 56"/>
                <a:gd name="T35" fmla="*/ 2147483647 h 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56"/>
                <a:gd name="T55" fmla="*/ 0 h 62"/>
                <a:gd name="T56" fmla="*/ 56 w 56"/>
                <a:gd name="T57" fmla="*/ 62 h 6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56" h="62">
                  <a:moveTo>
                    <a:pt x="55" y="30"/>
                  </a:moveTo>
                  <a:cubicBezTo>
                    <a:pt x="55" y="24"/>
                    <a:pt x="49" y="23"/>
                    <a:pt x="47" y="21"/>
                  </a:cubicBezTo>
                  <a:cubicBezTo>
                    <a:pt x="46" y="19"/>
                    <a:pt x="38" y="15"/>
                    <a:pt x="35" y="11"/>
                  </a:cubicBezTo>
                  <a:cubicBezTo>
                    <a:pt x="32" y="7"/>
                    <a:pt x="30" y="13"/>
                    <a:pt x="28" y="13"/>
                  </a:cubicBezTo>
                  <a:cubicBezTo>
                    <a:pt x="27" y="13"/>
                    <a:pt x="27" y="10"/>
                    <a:pt x="23" y="5"/>
                  </a:cubicBezTo>
                  <a:cubicBezTo>
                    <a:pt x="19" y="0"/>
                    <a:pt x="16" y="0"/>
                    <a:pt x="14" y="2"/>
                  </a:cubicBezTo>
                  <a:cubicBezTo>
                    <a:pt x="13" y="2"/>
                    <a:pt x="12" y="2"/>
                    <a:pt x="10" y="2"/>
                  </a:cubicBezTo>
                  <a:cubicBezTo>
                    <a:pt x="8" y="4"/>
                    <a:pt x="7" y="6"/>
                    <a:pt x="7" y="8"/>
                  </a:cubicBezTo>
                  <a:cubicBezTo>
                    <a:pt x="7" y="13"/>
                    <a:pt x="3" y="18"/>
                    <a:pt x="3" y="27"/>
                  </a:cubicBezTo>
                  <a:cubicBezTo>
                    <a:pt x="3" y="36"/>
                    <a:pt x="0" y="35"/>
                    <a:pt x="0" y="42"/>
                  </a:cubicBezTo>
                  <a:cubicBezTo>
                    <a:pt x="0" y="49"/>
                    <a:pt x="2" y="48"/>
                    <a:pt x="3" y="49"/>
                  </a:cubicBezTo>
                  <a:cubicBezTo>
                    <a:pt x="4" y="49"/>
                    <a:pt x="3" y="52"/>
                    <a:pt x="2" y="54"/>
                  </a:cubicBezTo>
                  <a:cubicBezTo>
                    <a:pt x="3" y="55"/>
                    <a:pt x="5" y="56"/>
                    <a:pt x="7" y="56"/>
                  </a:cubicBezTo>
                  <a:cubicBezTo>
                    <a:pt x="11" y="55"/>
                    <a:pt x="16" y="57"/>
                    <a:pt x="21" y="60"/>
                  </a:cubicBezTo>
                  <a:cubicBezTo>
                    <a:pt x="27" y="62"/>
                    <a:pt x="25" y="59"/>
                    <a:pt x="30" y="60"/>
                  </a:cubicBezTo>
                  <a:cubicBezTo>
                    <a:pt x="35" y="60"/>
                    <a:pt x="41" y="61"/>
                    <a:pt x="47" y="57"/>
                  </a:cubicBezTo>
                  <a:cubicBezTo>
                    <a:pt x="51" y="55"/>
                    <a:pt x="53" y="51"/>
                    <a:pt x="56" y="47"/>
                  </a:cubicBezTo>
                  <a:cubicBezTo>
                    <a:pt x="53" y="41"/>
                    <a:pt x="55" y="33"/>
                    <a:pt x="55" y="3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26" name="Freeform 108"/>
            <p:cNvSpPr>
              <a:spLocks noEditPoints="1" noChangeArrowheads="1"/>
            </p:cNvSpPr>
            <p:nvPr/>
          </p:nvSpPr>
          <p:spPr bwMode="auto">
            <a:xfrm>
              <a:off x="2043113" y="2951162"/>
              <a:ext cx="436563" cy="860425"/>
            </a:xfrm>
            <a:custGeom>
              <a:avLst/>
              <a:gdLst>
                <a:gd name="T0" fmla="*/ 2147483647 w 228"/>
                <a:gd name="T1" fmla="*/ 2147483647 h 450"/>
                <a:gd name="T2" fmla="*/ 2147483647 w 228"/>
                <a:gd name="T3" fmla="*/ 2147483647 h 450"/>
                <a:gd name="T4" fmla="*/ 2147483647 w 228"/>
                <a:gd name="T5" fmla="*/ 2147483647 h 450"/>
                <a:gd name="T6" fmla="*/ 2147483647 w 228"/>
                <a:gd name="T7" fmla="*/ 2147483647 h 450"/>
                <a:gd name="T8" fmla="*/ 2147483647 w 228"/>
                <a:gd name="T9" fmla="*/ 2147483647 h 450"/>
                <a:gd name="T10" fmla="*/ 2147483647 w 228"/>
                <a:gd name="T11" fmla="*/ 2147483647 h 450"/>
                <a:gd name="T12" fmla="*/ 2147483647 w 228"/>
                <a:gd name="T13" fmla="*/ 2147483647 h 450"/>
                <a:gd name="T14" fmla="*/ 2147483647 w 228"/>
                <a:gd name="T15" fmla="*/ 2147483647 h 450"/>
                <a:gd name="T16" fmla="*/ 2147483647 w 228"/>
                <a:gd name="T17" fmla="*/ 2147483647 h 450"/>
                <a:gd name="T18" fmla="*/ 2147483647 w 228"/>
                <a:gd name="T19" fmla="*/ 2147483647 h 450"/>
                <a:gd name="T20" fmla="*/ 2147483647 w 228"/>
                <a:gd name="T21" fmla="*/ 2147483647 h 450"/>
                <a:gd name="T22" fmla="*/ 2147483647 w 228"/>
                <a:gd name="T23" fmla="*/ 2147483647 h 450"/>
                <a:gd name="T24" fmla="*/ 2147483647 w 228"/>
                <a:gd name="T25" fmla="*/ 2147483647 h 450"/>
                <a:gd name="T26" fmla="*/ 2147483647 w 228"/>
                <a:gd name="T27" fmla="*/ 2147483647 h 450"/>
                <a:gd name="T28" fmla="*/ 2147483647 w 228"/>
                <a:gd name="T29" fmla="*/ 2147483647 h 450"/>
                <a:gd name="T30" fmla="*/ 2147483647 w 228"/>
                <a:gd name="T31" fmla="*/ 2147483647 h 450"/>
                <a:gd name="T32" fmla="*/ 2147483647 w 228"/>
                <a:gd name="T33" fmla="*/ 2147483647 h 450"/>
                <a:gd name="T34" fmla="*/ 2147483647 w 228"/>
                <a:gd name="T35" fmla="*/ 2147483647 h 450"/>
                <a:gd name="T36" fmla="*/ 2147483647 w 228"/>
                <a:gd name="T37" fmla="*/ 2147483647 h 450"/>
                <a:gd name="T38" fmla="*/ 2147483647 w 228"/>
                <a:gd name="T39" fmla="*/ 2147483647 h 450"/>
                <a:gd name="T40" fmla="*/ 2147483647 w 228"/>
                <a:gd name="T41" fmla="*/ 2147483647 h 450"/>
                <a:gd name="T42" fmla="*/ 2147483647 w 228"/>
                <a:gd name="T43" fmla="*/ 2147483647 h 450"/>
                <a:gd name="T44" fmla="*/ 2147483647 w 228"/>
                <a:gd name="T45" fmla="*/ 2147483647 h 450"/>
                <a:gd name="T46" fmla="*/ 2147483647 w 228"/>
                <a:gd name="T47" fmla="*/ 2147483647 h 450"/>
                <a:gd name="T48" fmla="*/ 2147483647 w 228"/>
                <a:gd name="T49" fmla="*/ 2147483647 h 450"/>
                <a:gd name="T50" fmla="*/ 2147483647 w 228"/>
                <a:gd name="T51" fmla="*/ 2147483647 h 450"/>
                <a:gd name="T52" fmla="*/ 2147483647 w 228"/>
                <a:gd name="T53" fmla="*/ 2147483647 h 450"/>
                <a:gd name="T54" fmla="*/ 2147483647 w 228"/>
                <a:gd name="T55" fmla="*/ 2147483647 h 450"/>
                <a:gd name="T56" fmla="*/ 2147483647 w 228"/>
                <a:gd name="T57" fmla="*/ 2147483647 h 450"/>
                <a:gd name="T58" fmla="*/ 2147483647 w 228"/>
                <a:gd name="T59" fmla="*/ 2147483647 h 450"/>
                <a:gd name="T60" fmla="*/ 2147483647 w 228"/>
                <a:gd name="T61" fmla="*/ 2147483647 h 450"/>
                <a:gd name="T62" fmla="*/ 2147483647 w 228"/>
                <a:gd name="T63" fmla="*/ 2147483647 h 450"/>
                <a:gd name="T64" fmla="*/ 2147483647 w 228"/>
                <a:gd name="T65" fmla="*/ 2147483647 h 450"/>
                <a:gd name="T66" fmla="*/ 2147483647 w 228"/>
                <a:gd name="T67" fmla="*/ 2147483647 h 450"/>
                <a:gd name="T68" fmla="*/ 2147483647 w 228"/>
                <a:gd name="T69" fmla="*/ 2147483647 h 450"/>
                <a:gd name="T70" fmla="*/ 2147483647 w 228"/>
                <a:gd name="T71" fmla="*/ 2147483647 h 450"/>
                <a:gd name="T72" fmla="*/ 2147483647 w 228"/>
                <a:gd name="T73" fmla="*/ 2147483647 h 450"/>
                <a:gd name="T74" fmla="*/ 2147483647 w 228"/>
                <a:gd name="T75" fmla="*/ 2147483647 h 450"/>
                <a:gd name="T76" fmla="*/ 2147483647 w 228"/>
                <a:gd name="T77" fmla="*/ 2147483647 h 450"/>
                <a:gd name="T78" fmla="*/ 2147483647 w 228"/>
                <a:gd name="T79" fmla="*/ 2147483647 h 450"/>
                <a:gd name="T80" fmla="*/ 2147483647 w 228"/>
                <a:gd name="T81" fmla="*/ 2147483647 h 450"/>
                <a:gd name="T82" fmla="*/ 2147483647 w 228"/>
                <a:gd name="T83" fmla="*/ 2147483647 h 450"/>
                <a:gd name="T84" fmla="*/ 2147483647 w 228"/>
                <a:gd name="T85" fmla="*/ 2147483647 h 450"/>
                <a:gd name="T86" fmla="*/ 2147483647 w 228"/>
                <a:gd name="T87" fmla="*/ 2147483647 h 450"/>
                <a:gd name="T88" fmla="*/ 2147483647 w 228"/>
                <a:gd name="T89" fmla="*/ 2147483647 h 450"/>
                <a:gd name="T90" fmla="*/ 2147483647 w 228"/>
                <a:gd name="T91" fmla="*/ 2147483647 h 450"/>
                <a:gd name="T92" fmla="*/ 2147483647 w 228"/>
                <a:gd name="T93" fmla="*/ 2147483647 h 450"/>
                <a:gd name="T94" fmla="*/ 2147483647 w 228"/>
                <a:gd name="T95" fmla="*/ 2147483647 h 450"/>
                <a:gd name="T96" fmla="*/ 2147483647 w 228"/>
                <a:gd name="T97" fmla="*/ 2147483647 h 450"/>
                <a:gd name="T98" fmla="*/ 2147483647 w 228"/>
                <a:gd name="T99" fmla="*/ 2147483647 h 450"/>
                <a:gd name="T100" fmla="*/ 2147483647 w 228"/>
                <a:gd name="T101" fmla="*/ 2147483647 h 450"/>
                <a:gd name="T102" fmla="*/ 2147483647 w 228"/>
                <a:gd name="T103" fmla="*/ 2147483647 h 450"/>
                <a:gd name="T104" fmla="*/ 2147483647 w 228"/>
                <a:gd name="T105" fmla="*/ 2147483647 h 450"/>
                <a:gd name="T106" fmla="*/ 2147483647 w 228"/>
                <a:gd name="T107" fmla="*/ 2147483647 h 450"/>
                <a:gd name="T108" fmla="*/ 2147483647 w 228"/>
                <a:gd name="T109" fmla="*/ 2147483647 h 450"/>
                <a:gd name="T110" fmla="*/ 2147483647 w 228"/>
                <a:gd name="T111" fmla="*/ 2147483647 h 450"/>
                <a:gd name="T112" fmla="*/ 2147483647 w 228"/>
                <a:gd name="T113" fmla="*/ 2147483647 h 450"/>
                <a:gd name="T114" fmla="*/ 2147483647 w 228"/>
                <a:gd name="T115" fmla="*/ 2147483647 h 450"/>
                <a:gd name="T116" fmla="*/ 2147483647 w 228"/>
                <a:gd name="T117" fmla="*/ 2147483647 h 450"/>
                <a:gd name="T118" fmla="*/ 2147483647 w 228"/>
                <a:gd name="T119" fmla="*/ 2147483647 h 45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228"/>
                <a:gd name="T181" fmla="*/ 0 h 450"/>
                <a:gd name="T182" fmla="*/ 228 w 228"/>
                <a:gd name="T183" fmla="*/ 450 h 45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228" h="450">
                  <a:moveTo>
                    <a:pt x="87" y="441"/>
                  </a:moveTo>
                  <a:cubicBezTo>
                    <a:pt x="81" y="441"/>
                    <a:pt x="68" y="430"/>
                    <a:pt x="65" y="427"/>
                  </a:cubicBezTo>
                  <a:cubicBezTo>
                    <a:pt x="61" y="424"/>
                    <a:pt x="64" y="421"/>
                    <a:pt x="59" y="421"/>
                  </a:cubicBezTo>
                  <a:cubicBezTo>
                    <a:pt x="55" y="422"/>
                    <a:pt x="58" y="418"/>
                    <a:pt x="60" y="417"/>
                  </a:cubicBezTo>
                  <a:cubicBezTo>
                    <a:pt x="62" y="415"/>
                    <a:pt x="59" y="411"/>
                    <a:pt x="56" y="410"/>
                  </a:cubicBezTo>
                  <a:cubicBezTo>
                    <a:pt x="56" y="417"/>
                    <a:pt x="54" y="447"/>
                    <a:pt x="56" y="448"/>
                  </a:cubicBezTo>
                  <a:cubicBezTo>
                    <a:pt x="58" y="448"/>
                    <a:pt x="71" y="446"/>
                    <a:pt x="75" y="449"/>
                  </a:cubicBezTo>
                  <a:cubicBezTo>
                    <a:pt x="77" y="449"/>
                    <a:pt x="79" y="450"/>
                    <a:pt x="80" y="449"/>
                  </a:cubicBezTo>
                  <a:cubicBezTo>
                    <a:pt x="83" y="446"/>
                    <a:pt x="90" y="447"/>
                    <a:pt x="94" y="445"/>
                  </a:cubicBezTo>
                  <a:cubicBezTo>
                    <a:pt x="98" y="442"/>
                    <a:pt x="93" y="442"/>
                    <a:pt x="87" y="441"/>
                  </a:cubicBezTo>
                  <a:close/>
                  <a:moveTo>
                    <a:pt x="225" y="47"/>
                  </a:moveTo>
                  <a:cubicBezTo>
                    <a:pt x="224" y="46"/>
                    <a:pt x="221" y="46"/>
                    <a:pt x="218" y="46"/>
                  </a:cubicBezTo>
                  <a:cubicBezTo>
                    <a:pt x="218" y="46"/>
                    <a:pt x="218" y="47"/>
                    <a:pt x="218" y="47"/>
                  </a:cubicBezTo>
                  <a:cubicBezTo>
                    <a:pt x="219" y="52"/>
                    <a:pt x="216" y="64"/>
                    <a:pt x="212" y="64"/>
                  </a:cubicBezTo>
                  <a:cubicBezTo>
                    <a:pt x="209" y="63"/>
                    <a:pt x="206" y="69"/>
                    <a:pt x="203" y="68"/>
                  </a:cubicBezTo>
                  <a:cubicBezTo>
                    <a:pt x="201" y="67"/>
                    <a:pt x="197" y="72"/>
                    <a:pt x="194" y="70"/>
                  </a:cubicBezTo>
                  <a:cubicBezTo>
                    <a:pt x="190" y="68"/>
                    <a:pt x="186" y="71"/>
                    <a:pt x="183" y="69"/>
                  </a:cubicBezTo>
                  <a:cubicBezTo>
                    <a:pt x="180" y="67"/>
                    <a:pt x="172" y="69"/>
                    <a:pt x="172" y="67"/>
                  </a:cubicBezTo>
                  <a:cubicBezTo>
                    <a:pt x="172" y="65"/>
                    <a:pt x="176" y="65"/>
                    <a:pt x="176" y="59"/>
                  </a:cubicBezTo>
                  <a:cubicBezTo>
                    <a:pt x="176" y="53"/>
                    <a:pt x="186" y="47"/>
                    <a:pt x="185" y="44"/>
                  </a:cubicBezTo>
                  <a:cubicBezTo>
                    <a:pt x="183" y="42"/>
                    <a:pt x="166" y="37"/>
                    <a:pt x="164" y="34"/>
                  </a:cubicBezTo>
                  <a:cubicBezTo>
                    <a:pt x="161" y="31"/>
                    <a:pt x="158" y="28"/>
                    <a:pt x="151" y="27"/>
                  </a:cubicBezTo>
                  <a:cubicBezTo>
                    <a:pt x="145" y="27"/>
                    <a:pt x="145" y="23"/>
                    <a:pt x="139" y="19"/>
                  </a:cubicBezTo>
                  <a:cubicBezTo>
                    <a:pt x="134" y="16"/>
                    <a:pt x="126" y="8"/>
                    <a:pt x="123" y="3"/>
                  </a:cubicBezTo>
                  <a:cubicBezTo>
                    <a:pt x="119" y="3"/>
                    <a:pt x="113" y="2"/>
                    <a:pt x="112" y="4"/>
                  </a:cubicBezTo>
                  <a:cubicBezTo>
                    <a:pt x="110" y="6"/>
                    <a:pt x="108" y="15"/>
                    <a:pt x="105" y="10"/>
                  </a:cubicBezTo>
                  <a:cubicBezTo>
                    <a:pt x="103" y="6"/>
                    <a:pt x="97" y="6"/>
                    <a:pt x="92" y="5"/>
                  </a:cubicBezTo>
                  <a:cubicBezTo>
                    <a:pt x="87" y="4"/>
                    <a:pt x="88" y="0"/>
                    <a:pt x="82" y="5"/>
                  </a:cubicBezTo>
                  <a:cubicBezTo>
                    <a:pt x="80" y="8"/>
                    <a:pt x="77" y="10"/>
                    <a:pt x="74" y="12"/>
                  </a:cubicBezTo>
                  <a:cubicBezTo>
                    <a:pt x="74" y="17"/>
                    <a:pt x="73" y="23"/>
                    <a:pt x="72" y="25"/>
                  </a:cubicBezTo>
                  <a:cubicBezTo>
                    <a:pt x="70" y="28"/>
                    <a:pt x="59" y="33"/>
                    <a:pt x="59" y="35"/>
                  </a:cubicBezTo>
                  <a:cubicBezTo>
                    <a:pt x="59" y="38"/>
                    <a:pt x="60" y="42"/>
                    <a:pt x="58" y="43"/>
                  </a:cubicBezTo>
                  <a:cubicBezTo>
                    <a:pt x="56" y="45"/>
                    <a:pt x="63" y="54"/>
                    <a:pt x="59" y="56"/>
                  </a:cubicBezTo>
                  <a:cubicBezTo>
                    <a:pt x="56" y="58"/>
                    <a:pt x="62" y="61"/>
                    <a:pt x="60" y="63"/>
                  </a:cubicBezTo>
                  <a:cubicBezTo>
                    <a:pt x="57" y="65"/>
                    <a:pt x="53" y="66"/>
                    <a:pt x="53" y="69"/>
                  </a:cubicBezTo>
                  <a:cubicBezTo>
                    <a:pt x="53" y="71"/>
                    <a:pt x="53" y="77"/>
                    <a:pt x="49" y="78"/>
                  </a:cubicBezTo>
                  <a:cubicBezTo>
                    <a:pt x="46" y="79"/>
                    <a:pt x="44" y="84"/>
                    <a:pt x="44" y="88"/>
                  </a:cubicBezTo>
                  <a:cubicBezTo>
                    <a:pt x="44" y="92"/>
                    <a:pt x="40" y="89"/>
                    <a:pt x="41" y="94"/>
                  </a:cubicBezTo>
                  <a:cubicBezTo>
                    <a:pt x="43" y="99"/>
                    <a:pt x="45" y="105"/>
                    <a:pt x="41" y="106"/>
                  </a:cubicBezTo>
                  <a:cubicBezTo>
                    <a:pt x="38" y="107"/>
                    <a:pt x="39" y="115"/>
                    <a:pt x="37" y="115"/>
                  </a:cubicBezTo>
                  <a:cubicBezTo>
                    <a:pt x="35" y="115"/>
                    <a:pt x="34" y="123"/>
                    <a:pt x="37" y="127"/>
                  </a:cubicBezTo>
                  <a:cubicBezTo>
                    <a:pt x="40" y="131"/>
                    <a:pt x="40" y="134"/>
                    <a:pt x="40" y="138"/>
                  </a:cubicBezTo>
                  <a:cubicBezTo>
                    <a:pt x="40" y="142"/>
                    <a:pt x="44" y="144"/>
                    <a:pt x="43" y="148"/>
                  </a:cubicBezTo>
                  <a:cubicBezTo>
                    <a:pt x="42" y="152"/>
                    <a:pt x="42" y="155"/>
                    <a:pt x="40" y="157"/>
                  </a:cubicBezTo>
                  <a:cubicBezTo>
                    <a:pt x="38" y="159"/>
                    <a:pt x="40" y="164"/>
                    <a:pt x="37" y="165"/>
                  </a:cubicBezTo>
                  <a:cubicBezTo>
                    <a:pt x="34" y="167"/>
                    <a:pt x="39" y="177"/>
                    <a:pt x="37" y="180"/>
                  </a:cubicBezTo>
                  <a:cubicBezTo>
                    <a:pt x="34" y="182"/>
                    <a:pt x="28" y="183"/>
                    <a:pt x="28" y="191"/>
                  </a:cubicBezTo>
                  <a:cubicBezTo>
                    <a:pt x="28" y="198"/>
                    <a:pt x="29" y="202"/>
                    <a:pt x="28" y="206"/>
                  </a:cubicBezTo>
                  <a:cubicBezTo>
                    <a:pt x="28" y="208"/>
                    <a:pt x="32" y="208"/>
                    <a:pt x="31" y="212"/>
                  </a:cubicBezTo>
                  <a:cubicBezTo>
                    <a:pt x="31" y="216"/>
                    <a:pt x="25" y="214"/>
                    <a:pt x="25" y="216"/>
                  </a:cubicBezTo>
                  <a:cubicBezTo>
                    <a:pt x="24" y="219"/>
                    <a:pt x="26" y="225"/>
                    <a:pt x="24" y="225"/>
                  </a:cubicBezTo>
                  <a:cubicBezTo>
                    <a:pt x="22" y="225"/>
                    <a:pt x="21" y="227"/>
                    <a:pt x="21" y="232"/>
                  </a:cubicBezTo>
                  <a:cubicBezTo>
                    <a:pt x="21" y="237"/>
                    <a:pt x="18" y="237"/>
                    <a:pt x="18" y="240"/>
                  </a:cubicBezTo>
                  <a:cubicBezTo>
                    <a:pt x="18" y="242"/>
                    <a:pt x="20" y="245"/>
                    <a:pt x="20" y="248"/>
                  </a:cubicBezTo>
                  <a:cubicBezTo>
                    <a:pt x="20" y="250"/>
                    <a:pt x="22" y="259"/>
                    <a:pt x="20" y="260"/>
                  </a:cubicBezTo>
                  <a:cubicBezTo>
                    <a:pt x="17" y="260"/>
                    <a:pt x="16" y="270"/>
                    <a:pt x="18" y="272"/>
                  </a:cubicBezTo>
                  <a:cubicBezTo>
                    <a:pt x="20" y="273"/>
                    <a:pt x="20" y="276"/>
                    <a:pt x="19" y="278"/>
                  </a:cubicBezTo>
                  <a:cubicBezTo>
                    <a:pt x="18" y="280"/>
                    <a:pt x="24" y="282"/>
                    <a:pt x="21" y="285"/>
                  </a:cubicBezTo>
                  <a:cubicBezTo>
                    <a:pt x="18" y="288"/>
                    <a:pt x="20" y="292"/>
                    <a:pt x="24" y="291"/>
                  </a:cubicBezTo>
                  <a:cubicBezTo>
                    <a:pt x="27" y="290"/>
                    <a:pt x="29" y="296"/>
                    <a:pt x="26" y="296"/>
                  </a:cubicBezTo>
                  <a:cubicBezTo>
                    <a:pt x="22" y="296"/>
                    <a:pt x="18" y="296"/>
                    <a:pt x="21" y="298"/>
                  </a:cubicBezTo>
                  <a:cubicBezTo>
                    <a:pt x="24" y="300"/>
                    <a:pt x="27" y="304"/>
                    <a:pt x="23" y="305"/>
                  </a:cubicBezTo>
                  <a:cubicBezTo>
                    <a:pt x="19" y="307"/>
                    <a:pt x="22" y="310"/>
                    <a:pt x="21" y="314"/>
                  </a:cubicBezTo>
                  <a:cubicBezTo>
                    <a:pt x="20" y="318"/>
                    <a:pt x="24" y="322"/>
                    <a:pt x="21" y="323"/>
                  </a:cubicBezTo>
                  <a:cubicBezTo>
                    <a:pt x="18" y="324"/>
                    <a:pt x="22" y="330"/>
                    <a:pt x="18" y="331"/>
                  </a:cubicBezTo>
                  <a:cubicBezTo>
                    <a:pt x="13" y="331"/>
                    <a:pt x="16" y="336"/>
                    <a:pt x="13" y="338"/>
                  </a:cubicBezTo>
                  <a:cubicBezTo>
                    <a:pt x="10" y="341"/>
                    <a:pt x="17" y="345"/>
                    <a:pt x="13" y="347"/>
                  </a:cubicBezTo>
                  <a:cubicBezTo>
                    <a:pt x="10" y="349"/>
                    <a:pt x="12" y="355"/>
                    <a:pt x="9" y="355"/>
                  </a:cubicBezTo>
                  <a:cubicBezTo>
                    <a:pt x="5" y="355"/>
                    <a:pt x="3" y="360"/>
                    <a:pt x="2" y="362"/>
                  </a:cubicBezTo>
                  <a:cubicBezTo>
                    <a:pt x="2" y="365"/>
                    <a:pt x="0" y="369"/>
                    <a:pt x="3" y="373"/>
                  </a:cubicBezTo>
                  <a:cubicBezTo>
                    <a:pt x="6" y="376"/>
                    <a:pt x="2" y="379"/>
                    <a:pt x="5" y="380"/>
                  </a:cubicBezTo>
                  <a:cubicBezTo>
                    <a:pt x="7" y="382"/>
                    <a:pt x="17" y="380"/>
                    <a:pt x="15" y="384"/>
                  </a:cubicBezTo>
                  <a:cubicBezTo>
                    <a:pt x="14" y="388"/>
                    <a:pt x="14" y="396"/>
                    <a:pt x="16" y="396"/>
                  </a:cubicBezTo>
                  <a:cubicBezTo>
                    <a:pt x="18" y="396"/>
                    <a:pt x="19" y="402"/>
                    <a:pt x="21" y="401"/>
                  </a:cubicBezTo>
                  <a:cubicBezTo>
                    <a:pt x="24" y="401"/>
                    <a:pt x="36" y="399"/>
                    <a:pt x="41" y="401"/>
                  </a:cubicBezTo>
                  <a:cubicBezTo>
                    <a:pt x="44" y="402"/>
                    <a:pt x="46" y="403"/>
                    <a:pt x="47" y="404"/>
                  </a:cubicBezTo>
                  <a:cubicBezTo>
                    <a:pt x="50" y="403"/>
                    <a:pt x="57" y="407"/>
                    <a:pt x="58" y="406"/>
                  </a:cubicBezTo>
                  <a:cubicBezTo>
                    <a:pt x="60" y="404"/>
                    <a:pt x="52" y="398"/>
                    <a:pt x="52" y="395"/>
                  </a:cubicBezTo>
                  <a:cubicBezTo>
                    <a:pt x="52" y="393"/>
                    <a:pt x="51" y="389"/>
                    <a:pt x="51" y="387"/>
                  </a:cubicBezTo>
                  <a:cubicBezTo>
                    <a:pt x="51" y="384"/>
                    <a:pt x="50" y="379"/>
                    <a:pt x="53" y="376"/>
                  </a:cubicBezTo>
                  <a:cubicBezTo>
                    <a:pt x="57" y="374"/>
                    <a:pt x="57" y="371"/>
                    <a:pt x="59" y="372"/>
                  </a:cubicBezTo>
                  <a:cubicBezTo>
                    <a:pt x="61" y="372"/>
                    <a:pt x="66" y="370"/>
                    <a:pt x="66" y="364"/>
                  </a:cubicBezTo>
                  <a:cubicBezTo>
                    <a:pt x="66" y="358"/>
                    <a:pt x="69" y="356"/>
                    <a:pt x="74" y="351"/>
                  </a:cubicBezTo>
                  <a:cubicBezTo>
                    <a:pt x="80" y="347"/>
                    <a:pt x="89" y="342"/>
                    <a:pt x="87" y="340"/>
                  </a:cubicBezTo>
                  <a:cubicBezTo>
                    <a:pt x="86" y="338"/>
                    <a:pt x="89" y="332"/>
                    <a:pt x="89" y="329"/>
                  </a:cubicBezTo>
                  <a:cubicBezTo>
                    <a:pt x="89" y="327"/>
                    <a:pt x="81" y="327"/>
                    <a:pt x="78" y="326"/>
                  </a:cubicBezTo>
                  <a:cubicBezTo>
                    <a:pt x="75" y="325"/>
                    <a:pt x="65" y="318"/>
                    <a:pt x="70" y="309"/>
                  </a:cubicBezTo>
                  <a:cubicBezTo>
                    <a:pt x="75" y="300"/>
                    <a:pt x="86" y="299"/>
                    <a:pt x="89" y="299"/>
                  </a:cubicBezTo>
                  <a:cubicBezTo>
                    <a:pt x="92" y="298"/>
                    <a:pt x="89" y="294"/>
                    <a:pt x="92" y="293"/>
                  </a:cubicBezTo>
                  <a:cubicBezTo>
                    <a:pt x="94" y="291"/>
                    <a:pt x="95" y="289"/>
                    <a:pt x="95" y="285"/>
                  </a:cubicBezTo>
                  <a:cubicBezTo>
                    <a:pt x="95" y="281"/>
                    <a:pt x="95" y="274"/>
                    <a:pt x="99" y="273"/>
                  </a:cubicBezTo>
                  <a:cubicBezTo>
                    <a:pt x="104" y="273"/>
                    <a:pt x="105" y="270"/>
                    <a:pt x="102" y="270"/>
                  </a:cubicBezTo>
                  <a:cubicBezTo>
                    <a:pt x="99" y="269"/>
                    <a:pt x="98" y="266"/>
                    <a:pt x="103" y="265"/>
                  </a:cubicBezTo>
                  <a:cubicBezTo>
                    <a:pt x="107" y="265"/>
                    <a:pt x="106" y="269"/>
                    <a:pt x="109" y="269"/>
                  </a:cubicBezTo>
                  <a:cubicBezTo>
                    <a:pt x="112" y="269"/>
                    <a:pt x="118" y="263"/>
                    <a:pt x="113" y="260"/>
                  </a:cubicBezTo>
                  <a:cubicBezTo>
                    <a:pt x="109" y="257"/>
                    <a:pt x="108" y="262"/>
                    <a:pt x="106" y="262"/>
                  </a:cubicBezTo>
                  <a:cubicBezTo>
                    <a:pt x="103" y="263"/>
                    <a:pt x="102" y="259"/>
                    <a:pt x="99" y="259"/>
                  </a:cubicBezTo>
                  <a:cubicBezTo>
                    <a:pt x="97" y="259"/>
                    <a:pt x="99" y="253"/>
                    <a:pt x="98" y="251"/>
                  </a:cubicBezTo>
                  <a:cubicBezTo>
                    <a:pt x="97" y="248"/>
                    <a:pt x="95" y="243"/>
                    <a:pt x="97" y="240"/>
                  </a:cubicBezTo>
                  <a:cubicBezTo>
                    <a:pt x="99" y="237"/>
                    <a:pt x="108" y="244"/>
                    <a:pt x="115" y="245"/>
                  </a:cubicBezTo>
                  <a:cubicBezTo>
                    <a:pt x="123" y="245"/>
                    <a:pt x="128" y="241"/>
                    <a:pt x="128" y="238"/>
                  </a:cubicBezTo>
                  <a:cubicBezTo>
                    <a:pt x="128" y="236"/>
                    <a:pt x="125" y="231"/>
                    <a:pt x="129" y="228"/>
                  </a:cubicBezTo>
                  <a:cubicBezTo>
                    <a:pt x="134" y="225"/>
                    <a:pt x="130" y="224"/>
                    <a:pt x="129" y="220"/>
                  </a:cubicBezTo>
                  <a:cubicBezTo>
                    <a:pt x="127" y="216"/>
                    <a:pt x="131" y="213"/>
                    <a:pt x="133" y="215"/>
                  </a:cubicBezTo>
                  <a:cubicBezTo>
                    <a:pt x="135" y="217"/>
                    <a:pt x="149" y="216"/>
                    <a:pt x="162" y="213"/>
                  </a:cubicBezTo>
                  <a:cubicBezTo>
                    <a:pt x="174" y="211"/>
                    <a:pt x="182" y="206"/>
                    <a:pt x="183" y="203"/>
                  </a:cubicBezTo>
                  <a:cubicBezTo>
                    <a:pt x="184" y="199"/>
                    <a:pt x="192" y="191"/>
                    <a:pt x="193" y="188"/>
                  </a:cubicBezTo>
                  <a:cubicBezTo>
                    <a:pt x="195" y="185"/>
                    <a:pt x="194" y="181"/>
                    <a:pt x="189" y="181"/>
                  </a:cubicBezTo>
                  <a:cubicBezTo>
                    <a:pt x="184" y="180"/>
                    <a:pt x="184" y="174"/>
                    <a:pt x="187" y="171"/>
                  </a:cubicBezTo>
                  <a:cubicBezTo>
                    <a:pt x="189" y="168"/>
                    <a:pt x="185" y="165"/>
                    <a:pt x="180" y="164"/>
                  </a:cubicBezTo>
                  <a:cubicBezTo>
                    <a:pt x="176" y="164"/>
                    <a:pt x="168" y="160"/>
                    <a:pt x="172" y="156"/>
                  </a:cubicBezTo>
                  <a:cubicBezTo>
                    <a:pt x="174" y="154"/>
                    <a:pt x="175" y="155"/>
                    <a:pt x="176" y="156"/>
                  </a:cubicBezTo>
                  <a:cubicBezTo>
                    <a:pt x="177" y="154"/>
                    <a:pt x="178" y="151"/>
                    <a:pt x="177" y="151"/>
                  </a:cubicBezTo>
                  <a:cubicBezTo>
                    <a:pt x="176" y="150"/>
                    <a:pt x="174" y="151"/>
                    <a:pt x="174" y="144"/>
                  </a:cubicBezTo>
                  <a:cubicBezTo>
                    <a:pt x="174" y="137"/>
                    <a:pt x="177" y="138"/>
                    <a:pt x="177" y="129"/>
                  </a:cubicBezTo>
                  <a:cubicBezTo>
                    <a:pt x="177" y="120"/>
                    <a:pt x="181" y="115"/>
                    <a:pt x="181" y="110"/>
                  </a:cubicBezTo>
                  <a:cubicBezTo>
                    <a:pt x="181" y="105"/>
                    <a:pt x="189" y="100"/>
                    <a:pt x="194" y="92"/>
                  </a:cubicBezTo>
                  <a:cubicBezTo>
                    <a:pt x="199" y="84"/>
                    <a:pt x="209" y="74"/>
                    <a:pt x="214" y="71"/>
                  </a:cubicBezTo>
                  <a:cubicBezTo>
                    <a:pt x="218" y="69"/>
                    <a:pt x="226" y="66"/>
                    <a:pt x="227" y="64"/>
                  </a:cubicBezTo>
                  <a:cubicBezTo>
                    <a:pt x="228" y="61"/>
                    <a:pt x="227" y="48"/>
                    <a:pt x="225" y="47"/>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27" name="Freeform 109"/>
            <p:cNvSpPr>
              <a:spLocks noChangeArrowheads="1"/>
            </p:cNvSpPr>
            <p:nvPr/>
          </p:nvSpPr>
          <p:spPr bwMode="auto">
            <a:xfrm>
              <a:off x="1995488" y="2854325"/>
              <a:ext cx="190500" cy="973138"/>
            </a:xfrm>
            <a:custGeom>
              <a:avLst/>
              <a:gdLst>
                <a:gd name="T0" fmla="*/ 2147483647 w 100"/>
                <a:gd name="T1" fmla="*/ 2147483647 h 510"/>
                <a:gd name="T2" fmla="*/ 2147483647 w 100"/>
                <a:gd name="T3" fmla="*/ 2147483647 h 510"/>
                <a:gd name="T4" fmla="*/ 2147483647 w 100"/>
                <a:gd name="T5" fmla="*/ 2147483647 h 510"/>
                <a:gd name="T6" fmla="*/ 2147483647 w 100"/>
                <a:gd name="T7" fmla="*/ 2147483647 h 510"/>
                <a:gd name="T8" fmla="*/ 2147483647 w 100"/>
                <a:gd name="T9" fmla="*/ 2147483647 h 510"/>
                <a:gd name="T10" fmla="*/ 2147483647 w 100"/>
                <a:gd name="T11" fmla="*/ 2147483647 h 510"/>
                <a:gd name="T12" fmla="*/ 2147483647 w 100"/>
                <a:gd name="T13" fmla="*/ 2147483647 h 510"/>
                <a:gd name="T14" fmla="*/ 2147483647 w 100"/>
                <a:gd name="T15" fmla="*/ 2147483647 h 510"/>
                <a:gd name="T16" fmla="*/ 2147483647 w 100"/>
                <a:gd name="T17" fmla="*/ 2147483647 h 510"/>
                <a:gd name="T18" fmla="*/ 2147483647 w 100"/>
                <a:gd name="T19" fmla="*/ 2147483647 h 510"/>
                <a:gd name="T20" fmla="*/ 2147483647 w 100"/>
                <a:gd name="T21" fmla="*/ 2147483647 h 510"/>
                <a:gd name="T22" fmla="*/ 2147483647 w 100"/>
                <a:gd name="T23" fmla="*/ 2147483647 h 510"/>
                <a:gd name="T24" fmla="*/ 2147483647 w 100"/>
                <a:gd name="T25" fmla="*/ 2147483647 h 510"/>
                <a:gd name="T26" fmla="*/ 2147483647 w 100"/>
                <a:gd name="T27" fmla="*/ 2147483647 h 510"/>
                <a:gd name="T28" fmla="*/ 2147483647 w 100"/>
                <a:gd name="T29" fmla="*/ 2147483647 h 510"/>
                <a:gd name="T30" fmla="*/ 2147483647 w 100"/>
                <a:gd name="T31" fmla="*/ 2147483647 h 510"/>
                <a:gd name="T32" fmla="*/ 2147483647 w 100"/>
                <a:gd name="T33" fmla="*/ 2147483647 h 510"/>
                <a:gd name="T34" fmla="*/ 2147483647 w 100"/>
                <a:gd name="T35" fmla="*/ 2147483647 h 510"/>
                <a:gd name="T36" fmla="*/ 2147483647 w 100"/>
                <a:gd name="T37" fmla="*/ 2147483647 h 510"/>
                <a:gd name="T38" fmla="*/ 2147483647 w 100"/>
                <a:gd name="T39" fmla="*/ 2147483647 h 510"/>
                <a:gd name="T40" fmla="*/ 2147483647 w 100"/>
                <a:gd name="T41" fmla="*/ 2147483647 h 510"/>
                <a:gd name="T42" fmla="*/ 2147483647 w 100"/>
                <a:gd name="T43" fmla="*/ 2147483647 h 510"/>
                <a:gd name="T44" fmla="*/ 2147483647 w 100"/>
                <a:gd name="T45" fmla="*/ 2147483647 h 510"/>
                <a:gd name="T46" fmla="*/ 2147483647 w 100"/>
                <a:gd name="T47" fmla="*/ 2147483647 h 510"/>
                <a:gd name="T48" fmla="*/ 2147483647 w 100"/>
                <a:gd name="T49" fmla="*/ 2147483647 h 510"/>
                <a:gd name="T50" fmla="*/ 2147483647 w 100"/>
                <a:gd name="T51" fmla="*/ 2147483647 h 510"/>
                <a:gd name="T52" fmla="*/ 2147483647 w 100"/>
                <a:gd name="T53" fmla="*/ 2147483647 h 510"/>
                <a:gd name="T54" fmla="*/ 2147483647 w 100"/>
                <a:gd name="T55" fmla="*/ 2147483647 h 510"/>
                <a:gd name="T56" fmla="*/ 2147483647 w 100"/>
                <a:gd name="T57" fmla="*/ 2147483647 h 510"/>
                <a:gd name="T58" fmla="*/ 2147483647 w 100"/>
                <a:gd name="T59" fmla="*/ 2147483647 h 510"/>
                <a:gd name="T60" fmla="*/ 2147483647 w 100"/>
                <a:gd name="T61" fmla="*/ 2147483647 h 510"/>
                <a:gd name="T62" fmla="*/ 2147483647 w 100"/>
                <a:gd name="T63" fmla="*/ 2147483647 h 510"/>
                <a:gd name="T64" fmla="*/ 2147483647 w 100"/>
                <a:gd name="T65" fmla="*/ 2147483647 h 510"/>
                <a:gd name="T66" fmla="*/ 2147483647 w 100"/>
                <a:gd name="T67" fmla="*/ 2147483647 h 510"/>
                <a:gd name="T68" fmla="*/ 2147483647 w 100"/>
                <a:gd name="T69" fmla="*/ 2147483647 h 510"/>
                <a:gd name="T70" fmla="*/ 2147483647 w 100"/>
                <a:gd name="T71" fmla="*/ 2147483647 h 510"/>
                <a:gd name="T72" fmla="*/ 2147483647 w 100"/>
                <a:gd name="T73" fmla="*/ 2147483647 h 510"/>
                <a:gd name="T74" fmla="*/ 2147483647 w 100"/>
                <a:gd name="T75" fmla="*/ 2147483647 h 510"/>
                <a:gd name="T76" fmla="*/ 2147483647 w 100"/>
                <a:gd name="T77" fmla="*/ 2147483647 h 510"/>
                <a:gd name="T78" fmla="*/ 2147483647 w 100"/>
                <a:gd name="T79" fmla="*/ 2147483647 h 510"/>
                <a:gd name="T80" fmla="*/ 2147483647 w 100"/>
                <a:gd name="T81" fmla="*/ 2147483647 h 510"/>
                <a:gd name="T82" fmla="*/ 2147483647 w 100"/>
                <a:gd name="T83" fmla="*/ 2147483647 h 510"/>
                <a:gd name="T84" fmla="*/ 2147483647 w 100"/>
                <a:gd name="T85" fmla="*/ 2147483647 h 510"/>
                <a:gd name="T86" fmla="*/ 2147483647 w 100"/>
                <a:gd name="T87" fmla="*/ 2147483647 h 510"/>
                <a:gd name="T88" fmla="*/ 2147483647 w 100"/>
                <a:gd name="T89" fmla="*/ 2147483647 h 510"/>
                <a:gd name="T90" fmla="*/ 2147483647 w 100"/>
                <a:gd name="T91" fmla="*/ 2147483647 h 510"/>
                <a:gd name="T92" fmla="*/ 2147483647 w 100"/>
                <a:gd name="T93" fmla="*/ 2147483647 h 510"/>
                <a:gd name="T94" fmla="*/ 2147483647 w 100"/>
                <a:gd name="T95" fmla="*/ 2147483647 h 510"/>
                <a:gd name="T96" fmla="*/ 2147483647 w 100"/>
                <a:gd name="T97" fmla="*/ 2147483647 h 510"/>
                <a:gd name="T98" fmla="*/ 2147483647 w 100"/>
                <a:gd name="T99" fmla="*/ 2147483647 h 510"/>
                <a:gd name="T100" fmla="*/ 2147483647 w 100"/>
                <a:gd name="T101" fmla="*/ 2147483647 h 510"/>
                <a:gd name="T102" fmla="*/ 2147483647 w 100"/>
                <a:gd name="T103" fmla="*/ 2147483647 h 510"/>
                <a:gd name="T104" fmla="*/ 2147483647 w 100"/>
                <a:gd name="T105" fmla="*/ 2147483647 h 510"/>
                <a:gd name="T106" fmla="*/ 2147483647 w 100"/>
                <a:gd name="T107" fmla="*/ 2147483647 h 510"/>
                <a:gd name="T108" fmla="*/ 2147483647 w 100"/>
                <a:gd name="T109" fmla="*/ 2147483647 h 510"/>
                <a:gd name="T110" fmla="*/ 2147483647 w 100"/>
                <a:gd name="T111" fmla="*/ 2147483647 h 510"/>
                <a:gd name="T112" fmla="*/ 2147483647 w 100"/>
                <a:gd name="T113" fmla="*/ 2147483647 h 510"/>
                <a:gd name="T114" fmla="*/ 2147483647 w 100"/>
                <a:gd name="T115" fmla="*/ 2147483647 h 510"/>
                <a:gd name="T116" fmla="*/ 2147483647 w 100"/>
                <a:gd name="T117" fmla="*/ 2147483647 h 510"/>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00"/>
                <a:gd name="T178" fmla="*/ 0 h 510"/>
                <a:gd name="T179" fmla="*/ 100 w 100"/>
                <a:gd name="T180" fmla="*/ 510 h 510"/>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00" h="510">
                  <a:moveTo>
                    <a:pt x="46" y="452"/>
                  </a:moveTo>
                  <a:cubicBezTo>
                    <a:pt x="44" y="453"/>
                    <a:pt x="43" y="447"/>
                    <a:pt x="41" y="447"/>
                  </a:cubicBezTo>
                  <a:cubicBezTo>
                    <a:pt x="39" y="447"/>
                    <a:pt x="39" y="439"/>
                    <a:pt x="40" y="435"/>
                  </a:cubicBezTo>
                  <a:cubicBezTo>
                    <a:pt x="42" y="431"/>
                    <a:pt x="32" y="433"/>
                    <a:pt x="30" y="431"/>
                  </a:cubicBezTo>
                  <a:cubicBezTo>
                    <a:pt x="27" y="430"/>
                    <a:pt x="31" y="427"/>
                    <a:pt x="28" y="424"/>
                  </a:cubicBezTo>
                  <a:cubicBezTo>
                    <a:pt x="25" y="420"/>
                    <a:pt x="27" y="416"/>
                    <a:pt x="27" y="413"/>
                  </a:cubicBezTo>
                  <a:cubicBezTo>
                    <a:pt x="28" y="411"/>
                    <a:pt x="30" y="406"/>
                    <a:pt x="34" y="406"/>
                  </a:cubicBezTo>
                  <a:cubicBezTo>
                    <a:pt x="37" y="406"/>
                    <a:pt x="35" y="400"/>
                    <a:pt x="38" y="398"/>
                  </a:cubicBezTo>
                  <a:cubicBezTo>
                    <a:pt x="42" y="396"/>
                    <a:pt x="35" y="392"/>
                    <a:pt x="38" y="389"/>
                  </a:cubicBezTo>
                  <a:cubicBezTo>
                    <a:pt x="41" y="387"/>
                    <a:pt x="38" y="382"/>
                    <a:pt x="43" y="382"/>
                  </a:cubicBezTo>
                  <a:cubicBezTo>
                    <a:pt x="47" y="381"/>
                    <a:pt x="43" y="375"/>
                    <a:pt x="46" y="374"/>
                  </a:cubicBezTo>
                  <a:cubicBezTo>
                    <a:pt x="49" y="373"/>
                    <a:pt x="45" y="369"/>
                    <a:pt x="46" y="365"/>
                  </a:cubicBezTo>
                  <a:cubicBezTo>
                    <a:pt x="47" y="361"/>
                    <a:pt x="44" y="358"/>
                    <a:pt x="48" y="356"/>
                  </a:cubicBezTo>
                  <a:cubicBezTo>
                    <a:pt x="52" y="355"/>
                    <a:pt x="49" y="351"/>
                    <a:pt x="46" y="349"/>
                  </a:cubicBezTo>
                  <a:cubicBezTo>
                    <a:pt x="43" y="347"/>
                    <a:pt x="47" y="347"/>
                    <a:pt x="51" y="347"/>
                  </a:cubicBezTo>
                  <a:cubicBezTo>
                    <a:pt x="54" y="347"/>
                    <a:pt x="52" y="341"/>
                    <a:pt x="49" y="342"/>
                  </a:cubicBezTo>
                  <a:cubicBezTo>
                    <a:pt x="45" y="343"/>
                    <a:pt x="43" y="339"/>
                    <a:pt x="46" y="336"/>
                  </a:cubicBezTo>
                  <a:cubicBezTo>
                    <a:pt x="49" y="333"/>
                    <a:pt x="43" y="331"/>
                    <a:pt x="44" y="329"/>
                  </a:cubicBezTo>
                  <a:cubicBezTo>
                    <a:pt x="45" y="327"/>
                    <a:pt x="45" y="324"/>
                    <a:pt x="43" y="323"/>
                  </a:cubicBezTo>
                  <a:cubicBezTo>
                    <a:pt x="41" y="321"/>
                    <a:pt x="42" y="311"/>
                    <a:pt x="45" y="311"/>
                  </a:cubicBezTo>
                  <a:cubicBezTo>
                    <a:pt x="47" y="310"/>
                    <a:pt x="45" y="301"/>
                    <a:pt x="45" y="299"/>
                  </a:cubicBezTo>
                  <a:cubicBezTo>
                    <a:pt x="45" y="296"/>
                    <a:pt x="43" y="293"/>
                    <a:pt x="43" y="291"/>
                  </a:cubicBezTo>
                  <a:cubicBezTo>
                    <a:pt x="43" y="288"/>
                    <a:pt x="46" y="288"/>
                    <a:pt x="46" y="283"/>
                  </a:cubicBezTo>
                  <a:cubicBezTo>
                    <a:pt x="46" y="278"/>
                    <a:pt x="47" y="276"/>
                    <a:pt x="49" y="276"/>
                  </a:cubicBezTo>
                  <a:cubicBezTo>
                    <a:pt x="51" y="276"/>
                    <a:pt x="49" y="270"/>
                    <a:pt x="50" y="267"/>
                  </a:cubicBezTo>
                  <a:cubicBezTo>
                    <a:pt x="50" y="265"/>
                    <a:pt x="56" y="267"/>
                    <a:pt x="56" y="263"/>
                  </a:cubicBezTo>
                  <a:cubicBezTo>
                    <a:pt x="57" y="259"/>
                    <a:pt x="53" y="259"/>
                    <a:pt x="53" y="257"/>
                  </a:cubicBezTo>
                  <a:cubicBezTo>
                    <a:pt x="54" y="253"/>
                    <a:pt x="53" y="249"/>
                    <a:pt x="53" y="242"/>
                  </a:cubicBezTo>
                  <a:cubicBezTo>
                    <a:pt x="53" y="234"/>
                    <a:pt x="59" y="233"/>
                    <a:pt x="62" y="231"/>
                  </a:cubicBezTo>
                  <a:cubicBezTo>
                    <a:pt x="64" y="228"/>
                    <a:pt x="59" y="218"/>
                    <a:pt x="62" y="216"/>
                  </a:cubicBezTo>
                  <a:cubicBezTo>
                    <a:pt x="65" y="215"/>
                    <a:pt x="63" y="210"/>
                    <a:pt x="65" y="208"/>
                  </a:cubicBezTo>
                  <a:cubicBezTo>
                    <a:pt x="67" y="206"/>
                    <a:pt x="67" y="203"/>
                    <a:pt x="68" y="199"/>
                  </a:cubicBezTo>
                  <a:cubicBezTo>
                    <a:pt x="69" y="195"/>
                    <a:pt x="65" y="193"/>
                    <a:pt x="65" y="189"/>
                  </a:cubicBezTo>
                  <a:cubicBezTo>
                    <a:pt x="65" y="185"/>
                    <a:pt x="65" y="182"/>
                    <a:pt x="62" y="178"/>
                  </a:cubicBezTo>
                  <a:cubicBezTo>
                    <a:pt x="59" y="174"/>
                    <a:pt x="60" y="166"/>
                    <a:pt x="62" y="166"/>
                  </a:cubicBezTo>
                  <a:cubicBezTo>
                    <a:pt x="64" y="166"/>
                    <a:pt x="63" y="158"/>
                    <a:pt x="66" y="157"/>
                  </a:cubicBezTo>
                  <a:cubicBezTo>
                    <a:pt x="70" y="156"/>
                    <a:pt x="68" y="150"/>
                    <a:pt x="66" y="145"/>
                  </a:cubicBezTo>
                  <a:cubicBezTo>
                    <a:pt x="65" y="140"/>
                    <a:pt x="69" y="143"/>
                    <a:pt x="69" y="139"/>
                  </a:cubicBezTo>
                  <a:cubicBezTo>
                    <a:pt x="69" y="135"/>
                    <a:pt x="71" y="130"/>
                    <a:pt x="74" y="129"/>
                  </a:cubicBezTo>
                  <a:cubicBezTo>
                    <a:pt x="78" y="128"/>
                    <a:pt x="78" y="122"/>
                    <a:pt x="78" y="120"/>
                  </a:cubicBezTo>
                  <a:cubicBezTo>
                    <a:pt x="78" y="117"/>
                    <a:pt x="82" y="116"/>
                    <a:pt x="85" y="114"/>
                  </a:cubicBezTo>
                  <a:cubicBezTo>
                    <a:pt x="87" y="112"/>
                    <a:pt x="81" y="109"/>
                    <a:pt x="84" y="107"/>
                  </a:cubicBezTo>
                  <a:cubicBezTo>
                    <a:pt x="88" y="105"/>
                    <a:pt x="81" y="96"/>
                    <a:pt x="83" y="94"/>
                  </a:cubicBezTo>
                  <a:cubicBezTo>
                    <a:pt x="85" y="93"/>
                    <a:pt x="84" y="89"/>
                    <a:pt x="84" y="86"/>
                  </a:cubicBezTo>
                  <a:cubicBezTo>
                    <a:pt x="84" y="84"/>
                    <a:pt x="95" y="79"/>
                    <a:pt x="97" y="76"/>
                  </a:cubicBezTo>
                  <a:cubicBezTo>
                    <a:pt x="98" y="74"/>
                    <a:pt x="99" y="68"/>
                    <a:pt x="99" y="63"/>
                  </a:cubicBezTo>
                  <a:cubicBezTo>
                    <a:pt x="96" y="65"/>
                    <a:pt x="93" y="66"/>
                    <a:pt x="92" y="65"/>
                  </a:cubicBezTo>
                  <a:cubicBezTo>
                    <a:pt x="91" y="63"/>
                    <a:pt x="92" y="56"/>
                    <a:pt x="89" y="53"/>
                  </a:cubicBezTo>
                  <a:cubicBezTo>
                    <a:pt x="86" y="50"/>
                    <a:pt x="88" y="44"/>
                    <a:pt x="85" y="43"/>
                  </a:cubicBezTo>
                  <a:cubicBezTo>
                    <a:pt x="82" y="41"/>
                    <a:pt x="79" y="35"/>
                    <a:pt x="81" y="33"/>
                  </a:cubicBezTo>
                  <a:cubicBezTo>
                    <a:pt x="84" y="31"/>
                    <a:pt x="81" y="27"/>
                    <a:pt x="84" y="25"/>
                  </a:cubicBezTo>
                  <a:cubicBezTo>
                    <a:pt x="86" y="23"/>
                    <a:pt x="82" y="23"/>
                    <a:pt x="79" y="19"/>
                  </a:cubicBezTo>
                  <a:cubicBezTo>
                    <a:pt x="76" y="15"/>
                    <a:pt x="80" y="10"/>
                    <a:pt x="76" y="7"/>
                  </a:cubicBezTo>
                  <a:cubicBezTo>
                    <a:pt x="72" y="4"/>
                    <a:pt x="72" y="0"/>
                    <a:pt x="71" y="2"/>
                  </a:cubicBezTo>
                  <a:cubicBezTo>
                    <a:pt x="70" y="4"/>
                    <a:pt x="70" y="9"/>
                    <a:pt x="67" y="11"/>
                  </a:cubicBezTo>
                  <a:cubicBezTo>
                    <a:pt x="66" y="11"/>
                    <a:pt x="65" y="12"/>
                    <a:pt x="64" y="13"/>
                  </a:cubicBezTo>
                  <a:cubicBezTo>
                    <a:pt x="64" y="15"/>
                    <a:pt x="63" y="20"/>
                    <a:pt x="64" y="23"/>
                  </a:cubicBezTo>
                  <a:cubicBezTo>
                    <a:pt x="66" y="27"/>
                    <a:pt x="67" y="45"/>
                    <a:pt x="65" y="52"/>
                  </a:cubicBezTo>
                  <a:cubicBezTo>
                    <a:pt x="64" y="59"/>
                    <a:pt x="62" y="65"/>
                    <a:pt x="61" y="69"/>
                  </a:cubicBezTo>
                  <a:cubicBezTo>
                    <a:pt x="59" y="73"/>
                    <a:pt x="64" y="73"/>
                    <a:pt x="62" y="75"/>
                  </a:cubicBezTo>
                  <a:cubicBezTo>
                    <a:pt x="60" y="77"/>
                    <a:pt x="61" y="82"/>
                    <a:pt x="61" y="90"/>
                  </a:cubicBezTo>
                  <a:cubicBezTo>
                    <a:pt x="61" y="98"/>
                    <a:pt x="56" y="112"/>
                    <a:pt x="56" y="116"/>
                  </a:cubicBezTo>
                  <a:cubicBezTo>
                    <a:pt x="56" y="120"/>
                    <a:pt x="52" y="123"/>
                    <a:pt x="53" y="128"/>
                  </a:cubicBezTo>
                  <a:cubicBezTo>
                    <a:pt x="53" y="133"/>
                    <a:pt x="51" y="135"/>
                    <a:pt x="48" y="138"/>
                  </a:cubicBezTo>
                  <a:cubicBezTo>
                    <a:pt x="45" y="140"/>
                    <a:pt x="52" y="147"/>
                    <a:pt x="52" y="151"/>
                  </a:cubicBezTo>
                  <a:cubicBezTo>
                    <a:pt x="52" y="155"/>
                    <a:pt x="47" y="157"/>
                    <a:pt x="48" y="163"/>
                  </a:cubicBezTo>
                  <a:cubicBezTo>
                    <a:pt x="49" y="171"/>
                    <a:pt x="48" y="185"/>
                    <a:pt x="48" y="188"/>
                  </a:cubicBezTo>
                  <a:cubicBezTo>
                    <a:pt x="48" y="191"/>
                    <a:pt x="45" y="191"/>
                    <a:pt x="45" y="196"/>
                  </a:cubicBezTo>
                  <a:cubicBezTo>
                    <a:pt x="46" y="201"/>
                    <a:pt x="42" y="202"/>
                    <a:pt x="41" y="210"/>
                  </a:cubicBezTo>
                  <a:cubicBezTo>
                    <a:pt x="41" y="217"/>
                    <a:pt x="35" y="228"/>
                    <a:pt x="33" y="234"/>
                  </a:cubicBezTo>
                  <a:cubicBezTo>
                    <a:pt x="30" y="240"/>
                    <a:pt x="30" y="243"/>
                    <a:pt x="27" y="243"/>
                  </a:cubicBezTo>
                  <a:cubicBezTo>
                    <a:pt x="24" y="243"/>
                    <a:pt x="24" y="246"/>
                    <a:pt x="26" y="251"/>
                  </a:cubicBezTo>
                  <a:cubicBezTo>
                    <a:pt x="28" y="256"/>
                    <a:pt x="24" y="260"/>
                    <a:pt x="27" y="265"/>
                  </a:cubicBezTo>
                  <a:cubicBezTo>
                    <a:pt x="30" y="270"/>
                    <a:pt x="29" y="272"/>
                    <a:pt x="28" y="277"/>
                  </a:cubicBezTo>
                  <a:cubicBezTo>
                    <a:pt x="26" y="282"/>
                    <a:pt x="24" y="282"/>
                    <a:pt x="24" y="286"/>
                  </a:cubicBezTo>
                  <a:cubicBezTo>
                    <a:pt x="24" y="291"/>
                    <a:pt x="21" y="295"/>
                    <a:pt x="23" y="300"/>
                  </a:cubicBezTo>
                  <a:cubicBezTo>
                    <a:pt x="25" y="305"/>
                    <a:pt x="24" y="306"/>
                    <a:pt x="22" y="306"/>
                  </a:cubicBezTo>
                  <a:cubicBezTo>
                    <a:pt x="19" y="306"/>
                    <a:pt x="18" y="310"/>
                    <a:pt x="17" y="319"/>
                  </a:cubicBezTo>
                  <a:cubicBezTo>
                    <a:pt x="16" y="327"/>
                    <a:pt x="16" y="327"/>
                    <a:pt x="22" y="326"/>
                  </a:cubicBezTo>
                  <a:cubicBezTo>
                    <a:pt x="28" y="326"/>
                    <a:pt x="24" y="306"/>
                    <a:pt x="27" y="306"/>
                  </a:cubicBezTo>
                  <a:cubicBezTo>
                    <a:pt x="31" y="306"/>
                    <a:pt x="28" y="303"/>
                    <a:pt x="32" y="302"/>
                  </a:cubicBezTo>
                  <a:cubicBezTo>
                    <a:pt x="35" y="301"/>
                    <a:pt x="32" y="305"/>
                    <a:pt x="35" y="306"/>
                  </a:cubicBezTo>
                  <a:cubicBezTo>
                    <a:pt x="37" y="307"/>
                    <a:pt x="39" y="309"/>
                    <a:pt x="35" y="311"/>
                  </a:cubicBezTo>
                  <a:cubicBezTo>
                    <a:pt x="32" y="313"/>
                    <a:pt x="36" y="318"/>
                    <a:pt x="34" y="320"/>
                  </a:cubicBezTo>
                  <a:cubicBezTo>
                    <a:pt x="33" y="323"/>
                    <a:pt x="30" y="326"/>
                    <a:pt x="32" y="329"/>
                  </a:cubicBezTo>
                  <a:cubicBezTo>
                    <a:pt x="33" y="333"/>
                    <a:pt x="30" y="332"/>
                    <a:pt x="30" y="337"/>
                  </a:cubicBezTo>
                  <a:cubicBezTo>
                    <a:pt x="29" y="341"/>
                    <a:pt x="32" y="341"/>
                    <a:pt x="30" y="342"/>
                  </a:cubicBezTo>
                  <a:cubicBezTo>
                    <a:pt x="28" y="343"/>
                    <a:pt x="32" y="346"/>
                    <a:pt x="30" y="347"/>
                  </a:cubicBezTo>
                  <a:cubicBezTo>
                    <a:pt x="27" y="347"/>
                    <a:pt x="29" y="351"/>
                    <a:pt x="30" y="354"/>
                  </a:cubicBezTo>
                  <a:cubicBezTo>
                    <a:pt x="32" y="357"/>
                    <a:pt x="27" y="355"/>
                    <a:pt x="25" y="357"/>
                  </a:cubicBezTo>
                  <a:cubicBezTo>
                    <a:pt x="22" y="359"/>
                    <a:pt x="27" y="362"/>
                    <a:pt x="26" y="364"/>
                  </a:cubicBezTo>
                  <a:cubicBezTo>
                    <a:pt x="24" y="367"/>
                    <a:pt x="20" y="363"/>
                    <a:pt x="18" y="361"/>
                  </a:cubicBezTo>
                  <a:cubicBezTo>
                    <a:pt x="17" y="360"/>
                    <a:pt x="21" y="357"/>
                    <a:pt x="23" y="354"/>
                  </a:cubicBezTo>
                  <a:cubicBezTo>
                    <a:pt x="26" y="351"/>
                    <a:pt x="21" y="344"/>
                    <a:pt x="17" y="346"/>
                  </a:cubicBezTo>
                  <a:cubicBezTo>
                    <a:pt x="14" y="347"/>
                    <a:pt x="21" y="351"/>
                    <a:pt x="21" y="355"/>
                  </a:cubicBezTo>
                  <a:cubicBezTo>
                    <a:pt x="21" y="358"/>
                    <a:pt x="15" y="354"/>
                    <a:pt x="15" y="357"/>
                  </a:cubicBezTo>
                  <a:cubicBezTo>
                    <a:pt x="15" y="361"/>
                    <a:pt x="11" y="360"/>
                    <a:pt x="9" y="362"/>
                  </a:cubicBezTo>
                  <a:cubicBezTo>
                    <a:pt x="6" y="365"/>
                    <a:pt x="12" y="367"/>
                    <a:pt x="9" y="368"/>
                  </a:cubicBezTo>
                  <a:cubicBezTo>
                    <a:pt x="7" y="368"/>
                    <a:pt x="2" y="372"/>
                    <a:pt x="2" y="374"/>
                  </a:cubicBezTo>
                  <a:cubicBezTo>
                    <a:pt x="2" y="377"/>
                    <a:pt x="5" y="377"/>
                    <a:pt x="5" y="375"/>
                  </a:cubicBezTo>
                  <a:cubicBezTo>
                    <a:pt x="5" y="372"/>
                    <a:pt x="9" y="372"/>
                    <a:pt x="10" y="375"/>
                  </a:cubicBezTo>
                  <a:cubicBezTo>
                    <a:pt x="11" y="378"/>
                    <a:pt x="13" y="375"/>
                    <a:pt x="17" y="376"/>
                  </a:cubicBezTo>
                  <a:cubicBezTo>
                    <a:pt x="20" y="376"/>
                    <a:pt x="20" y="382"/>
                    <a:pt x="18" y="381"/>
                  </a:cubicBezTo>
                  <a:cubicBezTo>
                    <a:pt x="16" y="381"/>
                    <a:pt x="14" y="385"/>
                    <a:pt x="14" y="388"/>
                  </a:cubicBezTo>
                  <a:cubicBezTo>
                    <a:pt x="15" y="392"/>
                    <a:pt x="22" y="388"/>
                    <a:pt x="25" y="389"/>
                  </a:cubicBezTo>
                  <a:cubicBezTo>
                    <a:pt x="28" y="390"/>
                    <a:pt x="27" y="396"/>
                    <a:pt x="25" y="394"/>
                  </a:cubicBezTo>
                  <a:cubicBezTo>
                    <a:pt x="23" y="392"/>
                    <a:pt x="19" y="389"/>
                    <a:pt x="17" y="392"/>
                  </a:cubicBezTo>
                  <a:cubicBezTo>
                    <a:pt x="16" y="395"/>
                    <a:pt x="13" y="394"/>
                    <a:pt x="11" y="393"/>
                  </a:cubicBezTo>
                  <a:cubicBezTo>
                    <a:pt x="8" y="392"/>
                    <a:pt x="0" y="397"/>
                    <a:pt x="3" y="399"/>
                  </a:cubicBezTo>
                  <a:cubicBezTo>
                    <a:pt x="6" y="401"/>
                    <a:pt x="6" y="404"/>
                    <a:pt x="7" y="404"/>
                  </a:cubicBezTo>
                  <a:cubicBezTo>
                    <a:pt x="9" y="404"/>
                    <a:pt x="12" y="402"/>
                    <a:pt x="13" y="400"/>
                  </a:cubicBezTo>
                  <a:cubicBezTo>
                    <a:pt x="14" y="398"/>
                    <a:pt x="17" y="396"/>
                    <a:pt x="18" y="401"/>
                  </a:cubicBezTo>
                  <a:cubicBezTo>
                    <a:pt x="18" y="405"/>
                    <a:pt x="13" y="403"/>
                    <a:pt x="12" y="406"/>
                  </a:cubicBezTo>
                  <a:cubicBezTo>
                    <a:pt x="11" y="408"/>
                    <a:pt x="9" y="410"/>
                    <a:pt x="6" y="412"/>
                  </a:cubicBezTo>
                  <a:cubicBezTo>
                    <a:pt x="3" y="415"/>
                    <a:pt x="6" y="418"/>
                    <a:pt x="8" y="417"/>
                  </a:cubicBezTo>
                  <a:cubicBezTo>
                    <a:pt x="11" y="416"/>
                    <a:pt x="8" y="420"/>
                    <a:pt x="11" y="421"/>
                  </a:cubicBezTo>
                  <a:cubicBezTo>
                    <a:pt x="14" y="421"/>
                    <a:pt x="15" y="419"/>
                    <a:pt x="15" y="416"/>
                  </a:cubicBezTo>
                  <a:cubicBezTo>
                    <a:pt x="14" y="414"/>
                    <a:pt x="16" y="408"/>
                    <a:pt x="19" y="411"/>
                  </a:cubicBezTo>
                  <a:cubicBezTo>
                    <a:pt x="22" y="414"/>
                    <a:pt x="18" y="416"/>
                    <a:pt x="18" y="419"/>
                  </a:cubicBezTo>
                  <a:cubicBezTo>
                    <a:pt x="18" y="421"/>
                    <a:pt x="16" y="425"/>
                    <a:pt x="16" y="427"/>
                  </a:cubicBezTo>
                  <a:cubicBezTo>
                    <a:pt x="16" y="430"/>
                    <a:pt x="13" y="429"/>
                    <a:pt x="13" y="432"/>
                  </a:cubicBezTo>
                  <a:cubicBezTo>
                    <a:pt x="13" y="435"/>
                    <a:pt x="6" y="433"/>
                    <a:pt x="9" y="435"/>
                  </a:cubicBezTo>
                  <a:cubicBezTo>
                    <a:pt x="13" y="437"/>
                    <a:pt x="7" y="439"/>
                    <a:pt x="9" y="441"/>
                  </a:cubicBezTo>
                  <a:cubicBezTo>
                    <a:pt x="11" y="443"/>
                    <a:pt x="12" y="439"/>
                    <a:pt x="15" y="440"/>
                  </a:cubicBezTo>
                  <a:cubicBezTo>
                    <a:pt x="18" y="441"/>
                    <a:pt x="17" y="441"/>
                    <a:pt x="21" y="440"/>
                  </a:cubicBezTo>
                  <a:cubicBezTo>
                    <a:pt x="24" y="438"/>
                    <a:pt x="26" y="443"/>
                    <a:pt x="23" y="444"/>
                  </a:cubicBezTo>
                  <a:cubicBezTo>
                    <a:pt x="20" y="445"/>
                    <a:pt x="16" y="448"/>
                    <a:pt x="18" y="449"/>
                  </a:cubicBezTo>
                  <a:cubicBezTo>
                    <a:pt x="19" y="449"/>
                    <a:pt x="24" y="446"/>
                    <a:pt x="25" y="450"/>
                  </a:cubicBezTo>
                  <a:cubicBezTo>
                    <a:pt x="26" y="453"/>
                    <a:pt x="28" y="452"/>
                    <a:pt x="28" y="448"/>
                  </a:cubicBezTo>
                  <a:cubicBezTo>
                    <a:pt x="29" y="445"/>
                    <a:pt x="35" y="448"/>
                    <a:pt x="36" y="451"/>
                  </a:cubicBezTo>
                  <a:cubicBezTo>
                    <a:pt x="37" y="454"/>
                    <a:pt x="29" y="456"/>
                    <a:pt x="26" y="455"/>
                  </a:cubicBezTo>
                  <a:cubicBezTo>
                    <a:pt x="22" y="454"/>
                    <a:pt x="20" y="458"/>
                    <a:pt x="22" y="462"/>
                  </a:cubicBezTo>
                  <a:cubicBezTo>
                    <a:pt x="25" y="465"/>
                    <a:pt x="28" y="462"/>
                    <a:pt x="31" y="459"/>
                  </a:cubicBezTo>
                  <a:cubicBezTo>
                    <a:pt x="33" y="456"/>
                    <a:pt x="47" y="457"/>
                    <a:pt x="48" y="460"/>
                  </a:cubicBezTo>
                  <a:cubicBezTo>
                    <a:pt x="49" y="463"/>
                    <a:pt x="42" y="460"/>
                    <a:pt x="41" y="462"/>
                  </a:cubicBezTo>
                  <a:cubicBezTo>
                    <a:pt x="40" y="464"/>
                    <a:pt x="35" y="465"/>
                    <a:pt x="34" y="463"/>
                  </a:cubicBezTo>
                  <a:cubicBezTo>
                    <a:pt x="33" y="461"/>
                    <a:pt x="28" y="464"/>
                    <a:pt x="28" y="467"/>
                  </a:cubicBezTo>
                  <a:cubicBezTo>
                    <a:pt x="27" y="471"/>
                    <a:pt x="23" y="471"/>
                    <a:pt x="28" y="472"/>
                  </a:cubicBezTo>
                  <a:cubicBezTo>
                    <a:pt x="32" y="473"/>
                    <a:pt x="31" y="467"/>
                    <a:pt x="38" y="468"/>
                  </a:cubicBezTo>
                  <a:cubicBezTo>
                    <a:pt x="45" y="468"/>
                    <a:pt x="49" y="461"/>
                    <a:pt x="51" y="465"/>
                  </a:cubicBezTo>
                  <a:cubicBezTo>
                    <a:pt x="53" y="469"/>
                    <a:pt x="45" y="472"/>
                    <a:pt x="42" y="470"/>
                  </a:cubicBezTo>
                  <a:cubicBezTo>
                    <a:pt x="40" y="467"/>
                    <a:pt x="36" y="472"/>
                    <a:pt x="37" y="475"/>
                  </a:cubicBezTo>
                  <a:cubicBezTo>
                    <a:pt x="37" y="479"/>
                    <a:pt x="29" y="474"/>
                    <a:pt x="25" y="474"/>
                  </a:cubicBezTo>
                  <a:cubicBezTo>
                    <a:pt x="21" y="473"/>
                    <a:pt x="22" y="478"/>
                    <a:pt x="26" y="481"/>
                  </a:cubicBezTo>
                  <a:cubicBezTo>
                    <a:pt x="29" y="485"/>
                    <a:pt x="31" y="481"/>
                    <a:pt x="36" y="484"/>
                  </a:cubicBezTo>
                  <a:cubicBezTo>
                    <a:pt x="40" y="486"/>
                    <a:pt x="40" y="489"/>
                    <a:pt x="43" y="487"/>
                  </a:cubicBezTo>
                  <a:cubicBezTo>
                    <a:pt x="46" y="484"/>
                    <a:pt x="43" y="484"/>
                    <a:pt x="41" y="483"/>
                  </a:cubicBezTo>
                  <a:cubicBezTo>
                    <a:pt x="39" y="482"/>
                    <a:pt x="41" y="477"/>
                    <a:pt x="45" y="480"/>
                  </a:cubicBezTo>
                  <a:cubicBezTo>
                    <a:pt x="50" y="482"/>
                    <a:pt x="56" y="478"/>
                    <a:pt x="54" y="472"/>
                  </a:cubicBezTo>
                  <a:cubicBezTo>
                    <a:pt x="53" y="466"/>
                    <a:pt x="58" y="463"/>
                    <a:pt x="64" y="461"/>
                  </a:cubicBezTo>
                  <a:cubicBezTo>
                    <a:pt x="70" y="459"/>
                    <a:pt x="67" y="465"/>
                    <a:pt x="63" y="466"/>
                  </a:cubicBezTo>
                  <a:cubicBezTo>
                    <a:pt x="58" y="468"/>
                    <a:pt x="58" y="469"/>
                    <a:pt x="61" y="473"/>
                  </a:cubicBezTo>
                  <a:cubicBezTo>
                    <a:pt x="64" y="476"/>
                    <a:pt x="68" y="471"/>
                    <a:pt x="71" y="473"/>
                  </a:cubicBezTo>
                  <a:cubicBezTo>
                    <a:pt x="74" y="476"/>
                    <a:pt x="66" y="476"/>
                    <a:pt x="65" y="478"/>
                  </a:cubicBezTo>
                  <a:cubicBezTo>
                    <a:pt x="64" y="481"/>
                    <a:pt x="70" y="484"/>
                    <a:pt x="65" y="486"/>
                  </a:cubicBezTo>
                  <a:cubicBezTo>
                    <a:pt x="61" y="488"/>
                    <a:pt x="63" y="478"/>
                    <a:pt x="61" y="477"/>
                  </a:cubicBezTo>
                  <a:cubicBezTo>
                    <a:pt x="58" y="476"/>
                    <a:pt x="56" y="478"/>
                    <a:pt x="58" y="484"/>
                  </a:cubicBezTo>
                  <a:cubicBezTo>
                    <a:pt x="61" y="490"/>
                    <a:pt x="55" y="485"/>
                    <a:pt x="53" y="482"/>
                  </a:cubicBezTo>
                  <a:cubicBezTo>
                    <a:pt x="50" y="479"/>
                    <a:pt x="47" y="483"/>
                    <a:pt x="50" y="486"/>
                  </a:cubicBezTo>
                  <a:cubicBezTo>
                    <a:pt x="53" y="489"/>
                    <a:pt x="44" y="486"/>
                    <a:pt x="44" y="491"/>
                  </a:cubicBezTo>
                  <a:cubicBezTo>
                    <a:pt x="44" y="496"/>
                    <a:pt x="48" y="492"/>
                    <a:pt x="52" y="493"/>
                  </a:cubicBezTo>
                  <a:cubicBezTo>
                    <a:pt x="57" y="494"/>
                    <a:pt x="55" y="500"/>
                    <a:pt x="58" y="503"/>
                  </a:cubicBezTo>
                  <a:cubicBezTo>
                    <a:pt x="61" y="505"/>
                    <a:pt x="59" y="495"/>
                    <a:pt x="62" y="494"/>
                  </a:cubicBezTo>
                  <a:cubicBezTo>
                    <a:pt x="66" y="493"/>
                    <a:pt x="62" y="502"/>
                    <a:pt x="70" y="504"/>
                  </a:cubicBezTo>
                  <a:cubicBezTo>
                    <a:pt x="78" y="507"/>
                    <a:pt x="71" y="503"/>
                    <a:pt x="74" y="500"/>
                  </a:cubicBezTo>
                  <a:cubicBezTo>
                    <a:pt x="78" y="498"/>
                    <a:pt x="82" y="508"/>
                    <a:pt x="86" y="509"/>
                  </a:cubicBezTo>
                  <a:cubicBezTo>
                    <a:pt x="90" y="510"/>
                    <a:pt x="87" y="504"/>
                    <a:pt x="84" y="501"/>
                  </a:cubicBezTo>
                  <a:cubicBezTo>
                    <a:pt x="82" y="498"/>
                    <a:pt x="87" y="500"/>
                    <a:pt x="91" y="501"/>
                  </a:cubicBezTo>
                  <a:cubicBezTo>
                    <a:pt x="95" y="503"/>
                    <a:pt x="98" y="503"/>
                    <a:pt x="98" y="500"/>
                  </a:cubicBezTo>
                  <a:cubicBezTo>
                    <a:pt x="99" y="499"/>
                    <a:pt x="99" y="499"/>
                    <a:pt x="100" y="500"/>
                  </a:cubicBezTo>
                  <a:cubicBezTo>
                    <a:pt x="96" y="497"/>
                    <a:pt x="83" y="499"/>
                    <a:pt x="81" y="499"/>
                  </a:cubicBezTo>
                  <a:cubicBezTo>
                    <a:pt x="79" y="498"/>
                    <a:pt x="81" y="468"/>
                    <a:pt x="81" y="461"/>
                  </a:cubicBezTo>
                  <a:cubicBezTo>
                    <a:pt x="81" y="461"/>
                    <a:pt x="81" y="461"/>
                    <a:pt x="80" y="461"/>
                  </a:cubicBezTo>
                  <a:cubicBezTo>
                    <a:pt x="77" y="461"/>
                    <a:pt x="70" y="462"/>
                    <a:pt x="71" y="457"/>
                  </a:cubicBezTo>
                  <a:cubicBezTo>
                    <a:pt x="71" y="456"/>
                    <a:pt x="72" y="456"/>
                    <a:pt x="72" y="455"/>
                  </a:cubicBezTo>
                  <a:cubicBezTo>
                    <a:pt x="71" y="454"/>
                    <a:pt x="69" y="453"/>
                    <a:pt x="66" y="452"/>
                  </a:cubicBezTo>
                  <a:cubicBezTo>
                    <a:pt x="61" y="450"/>
                    <a:pt x="49" y="452"/>
                    <a:pt x="46" y="452"/>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28" name="Freeform 110"/>
            <p:cNvSpPr>
              <a:spLocks noChangeArrowheads="1"/>
            </p:cNvSpPr>
            <p:nvPr/>
          </p:nvSpPr>
          <p:spPr bwMode="auto">
            <a:xfrm>
              <a:off x="2278063" y="2897187"/>
              <a:ext cx="192088" cy="192088"/>
            </a:xfrm>
            <a:custGeom>
              <a:avLst/>
              <a:gdLst>
                <a:gd name="T0" fmla="*/ 2147483647 w 100"/>
                <a:gd name="T1" fmla="*/ 2147483647 h 100"/>
                <a:gd name="T2" fmla="*/ 2147483647 w 100"/>
                <a:gd name="T3" fmla="*/ 2147483647 h 100"/>
                <a:gd name="T4" fmla="*/ 2147483647 w 100"/>
                <a:gd name="T5" fmla="*/ 2147483647 h 100"/>
                <a:gd name="T6" fmla="*/ 2147483647 w 100"/>
                <a:gd name="T7" fmla="*/ 2147483647 h 100"/>
                <a:gd name="T8" fmla="*/ 2147483647 w 100"/>
                <a:gd name="T9" fmla="*/ 2147483647 h 100"/>
                <a:gd name="T10" fmla="*/ 2147483647 w 100"/>
                <a:gd name="T11" fmla="*/ 2147483647 h 100"/>
                <a:gd name="T12" fmla="*/ 2147483647 w 100"/>
                <a:gd name="T13" fmla="*/ 2147483647 h 100"/>
                <a:gd name="T14" fmla="*/ 2147483647 w 100"/>
                <a:gd name="T15" fmla="*/ 2147483647 h 100"/>
                <a:gd name="T16" fmla="*/ 2147483647 w 100"/>
                <a:gd name="T17" fmla="*/ 2147483647 h 100"/>
                <a:gd name="T18" fmla="*/ 2147483647 w 100"/>
                <a:gd name="T19" fmla="*/ 0 h 100"/>
                <a:gd name="T20" fmla="*/ 2147483647 w 100"/>
                <a:gd name="T21" fmla="*/ 2147483647 h 100"/>
                <a:gd name="T22" fmla="*/ 2147483647 w 100"/>
                <a:gd name="T23" fmla="*/ 2147483647 h 100"/>
                <a:gd name="T24" fmla="*/ 2147483647 w 100"/>
                <a:gd name="T25" fmla="*/ 2147483647 h 100"/>
                <a:gd name="T26" fmla="*/ 2147483647 w 100"/>
                <a:gd name="T27" fmla="*/ 2147483647 h 100"/>
                <a:gd name="T28" fmla="*/ 0 w 100"/>
                <a:gd name="T29" fmla="*/ 2147483647 h 100"/>
                <a:gd name="T30" fmla="*/ 2147483647 w 100"/>
                <a:gd name="T31" fmla="*/ 2147483647 h 100"/>
                <a:gd name="T32" fmla="*/ 2147483647 w 100"/>
                <a:gd name="T33" fmla="*/ 2147483647 h 100"/>
                <a:gd name="T34" fmla="*/ 2147483647 w 100"/>
                <a:gd name="T35" fmla="*/ 2147483647 h 100"/>
                <a:gd name="T36" fmla="*/ 2147483647 w 100"/>
                <a:gd name="T37" fmla="*/ 2147483647 h 100"/>
                <a:gd name="T38" fmla="*/ 2147483647 w 100"/>
                <a:gd name="T39" fmla="*/ 2147483647 h 100"/>
                <a:gd name="T40" fmla="*/ 2147483647 w 100"/>
                <a:gd name="T41" fmla="*/ 2147483647 h 100"/>
                <a:gd name="T42" fmla="*/ 2147483647 w 100"/>
                <a:gd name="T43" fmla="*/ 2147483647 h 100"/>
                <a:gd name="T44" fmla="*/ 2147483647 w 100"/>
                <a:gd name="T45" fmla="*/ 2147483647 h 100"/>
                <a:gd name="T46" fmla="*/ 2147483647 w 100"/>
                <a:gd name="T47" fmla="*/ 2147483647 h 100"/>
                <a:gd name="T48" fmla="*/ 2147483647 w 100"/>
                <a:gd name="T49" fmla="*/ 2147483647 h 100"/>
                <a:gd name="T50" fmla="*/ 2147483647 w 100"/>
                <a:gd name="T51" fmla="*/ 2147483647 h 100"/>
                <a:gd name="T52" fmla="*/ 2147483647 w 100"/>
                <a:gd name="T53" fmla="*/ 2147483647 h 100"/>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00"/>
                <a:gd name="T82" fmla="*/ 0 h 100"/>
                <a:gd name="T83" fmla="*/ 100 w 100"/>
                <a:gd name="T84" fmla="*/ 100 h 100"/>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00" h="100">
                  <a:moveTo>
                    <a:pt x="96" y="54"/>
                  </a:moveTo>
                  <a:cubicBezTo>
                    <a:pt x="92" y="52"/>
                    <a:pt x="88" y="56"/>
                    <a:pt x="87" y="56"/>
                  </a:cubicBezTo>
                  <a:cubicBezTo>
                    <a:pt x="85" y="56"/>
                    <a:pt x="82" y="47"/>
                    <a:pt x="81" y="43"/>
                  </a:cubicBezTo>
                  <a:cubicBezTo>
                    <a:pt x="80" y="40"/>
                    <a:pt x="76" y="32"/>
                    <a:pt x="73" y="34"/>
                  </a:cubicBezTo>
                  <a:cubicBezTo>
                    <a:pt x="71" y="36"/>
                    <a:pt x="71" y="33"/>
                    <a:pt x="64" y="33"/>
                  </a:cubicBezTo>
                  <a:cubicBezTo>
                    <a:pt x="56" y="33"/>
                    <a:pt x="56" y="31"/>
                    <a:pt x="58" y="24"/>
                  </a:cubicBezTo>
                  <a:cubicBezTo>
                    <a:pt x="59" y="16"/>
                    <a:pt x="53" y="12"/>
                    <a:pt x="56" y="10"/>
                  </a:cubicBezTo>
                  <a:cubicBezTo>
                    <a:pt x="58" y="9"/>
                    <a:pt x="58" y="7"/>
                    <a:pt x="55" y="4"/>
                  </a:cubicBezTo>
                  <a:cubicBezTo>
                    <a:pt x="55" y="4"/>
                    <a:pt x="54" y="5"/>
                    <a:pt x="53" y="5"/>
                  </a:cubicBezTo>
                  <a:cubicBezTo>
                    <a:pt x="51" y="5"/>
                    <a:pt x="47" y="0"/>
                    <a:pt x="43" y="0"/>
                  </a:cubicBezTo>
                  <a:cubicBezTo>
                    <a:pt x="38" y="0"/>
                    <a:pt x="33" y="0"/>
                    <a:pt x="30" y="1"/>
                  </a:cubicBezTo>
                  <a:cubicBezTo>
                    <a:pt x="26" y="3"/>
                    <a:pt x="20" y="1"/>
                    <a:pt x="16" y="4"/>
                  </a:cubicBezTo>
                  <a:cubicBezTo>
                    <a:pt x="12" y="6"/>
                    <a:pt x="7" y="12"/>
                    <a:pt x="7" y="14"/>
                  </a:cubicBezTo>
                  <a:cubicBezTo>
                    <a:pt x="8" y="17"/>
                    <a:pt x="6" y="31"/>
                    <a:pt x="4" y="32"/>
                  </a:cubicBezTo>
                  <a:cubicBezTo>
                    <a:pt x="3" y="32"/>
                    <a:pt x="2" y="32"/>
                    <a:pt x="0" y="31"/>
                  </a:cubicBezTo>
                  <a:cubicBezTo>
                    <a:pt x="3" y="36"/>
                    <a:pt x="11" y="44"/>
                    <a:pt x="16" y="47"/>
                  </a:cubicBezTo>
                  <a:cubicBezTo>
                    <a:pt x="22" y="51"/>
                    <a:pt x="22" y="55"/>
                    <a:pt x="28" y="55"/>
                  </a:cubicBezTo>
                  <a:cubicBezTo>
                    <a:pt x="35" y="56"/>
                    <a:pt x="38" y="59"/>
                    <a:pt x="41" y="62"/>
                  </a:cubicBezTo>
                  <a:cubicBezTo>
                    <a:pt x="43" y="65"/>
                    <a:pt x="60" y="70"/>
                    <a:pt x="62" y="72"/>
                  </a:cubicBezTo>
                  <a:cubicBezTo>
                    <a:pt x="63" y="75"/>
                    <a:pt x="53" y="81"/>
                    <a:pt x="53" y="87"/>
                  </a:cubicBezTo>
                  <a:cubicBezTo>
                    <a:pt x="53" y="93"/>
                    <a:pt x="49" y="93"/>
                    <a:pt x="49" y="95"/>
                  </a:cubicBezTo>
                  <a:cubicBezTo>
                    <a:pt x="49" y="97"/>
                    <a:pt x="57" y="95"/>
                    <a:pt x="60" y="97"/>
                  </a:cubicBezTo>
                  <a:cubicBezTo>
                    <a:pt x="63" y="99"/>
                    <a:pt x="67" y="96"/>
                    <a:pt x="71" y="98"/>
                  </a:cubicBezTo>
                  <a:cubicBezTo>
                    <a:pt x="74" y="100"/>
                    <a:pt x="78" y="95"/>
                    <a:pt x="80" y="96"/>
                  </a:cubicBezTo>
                  <a:cubicBezTo>
                    <a:pt x="83" y="97"/>
                    <a:pt x="86" y="91"/>
                    <a:pt x="89" y="92"/>
                  </a:cubicBezTo>
                  <a:cubicBezTo>
                    <a:pt x="93" y="92"/>
                    <a:pt x="96" y="80"/>
                    <a:pt x="95" y="75"/>
                  </a:cubicBezTo>
                  <a:cubicBezTo>
                    <a:pt x="94" y="70"/>
                    <a:pt x="100" y="56"/>
                    <a:pt x="96" y="54"/>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29" name="Freeform 111"/>
            <p:cNvSpPr>
              <a:spLocks noChangeArrowheads="1"/>
            </p:cNvSpPr>
            <p:nvPr/>
          </p:nvSpPr>
          <p:spPr bwMode="auto">
            <a:xfrm>
              <a:off x="1778000" y="2230437"/>
              <a:ext cx="71438" cy="57150"/>
            </a:xfrm>
            <a:custGeom>
              <a:avLst/>
              <a:gdLst>
                <a:gd name="T0" fmla="*/ 2147483647 w 38"/>
                <a:gd name="T1" fmla="*/ 2147483647 h 30"/>
                <a:gd name="T2" fmla="*/ 2147483647 w 38"/>
                <a:gd name="T3" fmla="*/ 2147483647 h 30"/>
                <a:gd name="T4" fmla="*/ 2147483647 w 38"/>
                <a:gd name="T5" fmla="*/ 2147483647 h 30"/>
                <a:gd name="T6" fmla="*/ 2147483647 w 38"/>
                <a:gd name="T7" fmla="*/ 2147483647 h 30"/>
                <a:gd name="T8" fmla="*/ 2147483647 w 38"/>
                <a:gd name="T9" fmla="*/ 0 h 30"/>
                <a:gd name="T10" fmla="*/ 2147483647 w 38"/>
                <a:gd name="T11" fmla="*/ 0 h 30"/>
                <a:gd name="T12" fmla="*/ 2147483647 w 38"/>
                <a:gd name="T13" fmla="*/ 2147483647 h 30"/>
                <a:gd name="T14" fmla="*/ 2147483647 w 38"/>
                <a:gd name="T15" fmla="*/ 2147483647 h 30"/>
                <a:gd name="T16" fmla="*/ 2147483647 w 38"/>
                <a:gd name="T17" fmla="*/ 2147483647 h 30"/>
                <a:gd name="T18" fmla="*/ 2147483647 w 38"/>
                <a:gd name="T19" fmla="*/ 2147483647 h 30"/>
                <a:gd name="T20" fmla="*/ 2147483647 w 38"/>
                <a:gd name="T21" fmla="*/ 2147483647 h 30"/>
                <a:gd name="T22" fmla="*/ 2147483647 w 38"/>
                <a:gd name="T23" fmla="*/ 2147483647 h 30"/>
                <a:gd name="T24" fmla="*/ 2147483647 w 38"/>
                <a:gd name="T25" fmla="*/ 2147483647 h 30"/>
                <a:gd name="T26" fmla="*/ 2147483647 w 38"/>
                <a:gd name="T27" fmla="*/ 2147483647 h 3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30"/>
                <a:gd name="T44" fmla="*/ 38 w 38"/>
                <a:gd name="T45" fmla="*/ 30 h 3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30">
                  <a:moveTo>
                    <a:pt x="36" y="24"/>
                  </a:moveTo>
                  <a:cubicBezTo>
                    <a:pt x="35" y="23"/>
                    <a:pt x="36" y="19"/>
                    <a:pt x="38" y="17"/>
                  </a:cubicBezTo>
                  <a:cubicBezTo>
                    <a:pt x="33" y="12"/>
                    <a:pt x="29" y="6"/>
                    <a:pt x="26" y="3"/>
                  </a:cubicBezTo>
                  <a:cubicBezTo>
                    <a:pt x="24" y="3"/>
                    <a:pt x="22" y="3"/>
                    <a:pt x="21" y="2"/>
                  </a:cubicBezTo>
                  <a:cubicBezTo>
                    <a:pt x="18" y="0"/>
                    <a:pt x="12" y="2"/>
                    <a:pt x="10" y="0"/>
                  </a:cubicBezTo>
                  <a:cubicBezTo>
                    <a:pt x="8" y="0"/>
                    <a:pt x="6" y="0"/>
                    <a:pt x="3" y="0"/>
                  </a:cubicBezTo>
                  <a:cubicBezTo>
                    <a:pt x="4" y="2"/>
                    <a:pt x="4" y="4"/>
                    <a:pt x="3" y="5"/>
                  </a:cubicBezTo>
                  <a:cubicBezTo>
                    <a:pt x="0" y="6"/>
                    <a:pt x="0" y="12"/>
                    <a:pt x="6" y="14"/>
                  </a:cubicBezTo>
                  <a:cubicBezTo>
                    <a:pt x="11" y="17"/>
                    <a:pt x="9" y="13"/>
                    <a:pt x="12" y="13"/>
                  </a:cubicBezTo>
                  <a:cubicBezTo>
                    <a:pt x="15" y="13"/>
                    <a:pt x="15" y="17"/>
                    <a:pt x="17" y="17"/>
                  </a:cubicBezTo>
                  <a:cubicBezTo>
                    <a:pt x="20" y="17"/>
                    <a:pt x="25" y="20"/>
                    <a:pt x="25" y="24"/>
                  </a:cubicBezTo>
                  <a:cubicBezTo>
                    <a:pt x="25" y="28"/>
                    <a:pt x="27" y="30"/>
                    <a:pt x="32" y="30"/>
                  </a:cubicBezTo>
                  <a:cubicBezTo>
                    <a:pt x="32" y="30"/>
                    <a:pt x="33" y="30"/>
                    <a:pt x="34" y="30"/>
                  </a:cubicBezTo>
                  <a:cubicBezTo>
                    <a:pt x="35" y="28"/>
                    <a:pt x="36" y="25"/>
                    <a:pt x="36" y="24"/>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30" name="Freeform 112"/>
            <p:cNvSpPr>
              <a:spLocks noChangeArrowheads="1"/>
            </p:cNvSpPr>
            <p:nvPr/>
          </p:nvSpPr>
          <p:spPr bwMode="auto">
            <a:xfrm>
              <a:off x="1843088" y="2259012"/>
              <a:ext cx="125413" cy="60325"/>
            </a:xfrm>
            <a:custGeom>
              <a:avLst/>
              <a:gdLst>
                <a:gd name="T0" fmla="*/ 2147483647 w 66"/>
                <a:gd name="T1" fmla="*/ 2147483647 h 31"/>
                <a:gd name="T2" fmla="*/ 2147483647 w 66"/>
                <a:gd name="T3" fmla="*/ 2147483647 h 31"/>
                <a:gd name="T4" fmla="*/ 2147483647 w 66"/>
                <a:gd name="T5" fmla="*/ 2147483647 h 31"/>
                <a:gd name="T6" fmla="*/ 2147483647 w 66"/>
                <a:gd name="T7" fmla="*/ 2147483647 h 31"/>
                <a:gd name="T8" fmla="*/ 2147483647 w 66"/>
                <a:gd name="T9" fmla="*/ 2147483647 h 31"/>
                <a:gd name="T10" fmla="*/ 2147483647 w 66"/>
                <a:gd name="T11" fmla="*/ 2147483647 h 31"/>
                <a:gd name="T12" fmla="*/ 0 w 66"/>
                <a:gd name="T13" fmla="*/ 2147483647 h 31"/>
                <a:gd name="T14" fmla="*/ 2147483647 w 66"/>
                <a:gd name="T15" fmla="*/ 2147483647 h 31"/>
                <a:gd name="T16" fmla="*/ 2147483647 w 66"/>
                <a:gd name="T17" fmla="*/ 2147483647 h 31"/>
                <a:gd name="T18" fmla="*/ 2147483647 w 66"/>
                <a:gd name="T19" fmla="*/ 2147483647 h 31"/>
                <a:gd name="T20" fmla="*/ 2147483647 w 66"/>
                <a:gd name="T21" fmla="*/ 2147483647 h 31"/>
                <a:gd name="T22" fmla="*/ 2147483647 w 66"/>
                <a:gd name="T23" fmla="*/ 2147483647 h 31"/>
                <a:gd name="T24" fmla="*/ 2147483647 w 66"/>
                <a:gd name="T25" fmla="*/ 2147483647 h 31"/>
                <a:gd name="T26" fmla="*/ 2147483647 w 66"/>
                <a:gd name="T27" fmla="*/ 2147483647 h 31"/>
                <a:gd name="T28" fmla="*/ 2147483647 w 66"/>
                <a:gd name="T29" fmla="*/ 2147483647 h 31"/>
                <a:gd name="T30" fmla="*/ 2147483647 w 66"/>
                <a:gd name="T31" fmla="*/ 2147483647 h 31"/>
                <a:gd name="T32" fmla="*/ 2147483647 w 66"/>
                <a:gd name="T33" fmla="*/ 2147483647 h 31"/>
                <a:gd name="T34" fmla="*/ 2147483647 w 66"/>
                <a:gd name="T35" fmla="*/ 2147483647 h 3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66"/>
                <a:gd name="T55" fmla="*/ 0 h 31"/>
                <a:gd name="T56" fmla="*/ 66 w 66"/>
                <a:gd name="T57" fmla="*/ 31 h 3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66" h="31">
                  <a:moveTo>
                    <a:pt x="59" y="9"/>
                  </a:moveTo>
                  <a:cubicBezTo>
                    <a:pt x="55" y="3"/>
                    <a:pt x="48" y="4"/>
                    <a:pt x="43" y="2"/>
                  </a:cubicBezTo>
                  <a:cubicBezTo>
                    <a:pt x="39" y="0"/>
                    <a:pt x="33" y="2"/>
                    <a:pt x="27" y="8"/>
                  </a:cubicBezTo>
                  <a:cubicBezTo>
                    <a:pt x="22" y="13"/>
                    <a:pt x="14" y="10"/>
                    <a:pt x="9" y="7"/>
                  </a:cubicBezTo>
                  <a:cubicBezTo>
                    <a:pt x="8" y="6"/>
                    <a:pt x="6" y="4"/>
                    <a:pt x="4" y="2"/>
                  </a:cubicBezTo>
                  <a:cubicBezTo>
                    <a:pt x="2" y="4"/>
                    <a:pt x="1" y="8"/>
                    <a:pt x="2" y="9"/>
                  </a:cubicBezTo>
                  <a:cubicBezTo>
                    <a:pt x="2" y="10"/>
                    <a:pt x="1" y="13"/>
                    <a:pt x="0" y="15"/>
                  </a:cubicBezTo>
                  <a:cubicBezTo>
                    <a:pt x="5" y="16"/>
                    <a:pt x="12" y="18"/>
                    <a:pt x="15" y="22"/>
                  </a:cubicBezTo>
                  <a:cubicBezTo>
                    <a:pt x="19" y="26"/>
                    <a:pt x="21" y="23"/>
                    <a:pt x="23" y="27"/>
                  </a:cubicBezTo>
                  <a:cubicBezTo>
                    <a:pt x="25" y="31"/>
                    <a:pt x="31" y="28"/>
                    <a:pt x="32" y="25"/>
                  </a:cubicBezTo>
                  <a:cubicBezTo>
                    <a:pt x="33" y="23"/>
                    <a:pt x="29" y="22"/>
                    <a:pt x="29" y="19"/>
                  </a:cubicBezTo>
                  <a:cubicBezTo>
                    <a:pt x="28" y="16"/>
                    <a:pt x="34" y="17"/>
                    <a:pt x="35" y="13"/>
                  </a:cubicBezTo>
                  <a:cubicBezTo>
                    <a:pt x="36" y="10"/>
                    <a:pt x="44" y="8"/>
                    <a:pt x="47" y="9"/>
                  </a:cubicBezTo>
                  <a:cubicBezTo>
                    <a:pt x="51" y="11"/>
                    <a:pt x="54" y="13"/>
                    <a:pt x="50" y="17"/>
                  </a:cubicBezTo>
                  <a:cubicBezTo>
                    <a:pt x="48" y="20"/>
                    <a:pt x="53" y="25"/>
                    <a:pt x="57" y="29"/>
                  </a:cubicBezTo>
                  <a:cubicBezTo>
                    <a:pt x="60" y="26"/>
                    <a:pt x="63" y="22"/>
                    <a:pt x="65" y="21"/>
                  </a:cubicBezTo>
                  <a:cubicBezTo>
                    <a:pt x="65" y="21"/>
                    <a:pt x="66" y="19"/>
                    <a:pt x="66" y="18"/>
                  </a:cubicBezTo>
                  <a:cubicBezTo>
                    <a:pt x="64" y="17"/>
                    <a:pt x="62" y="13"/>
                    <a:pt x="59" y="9"/>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31" name="Freeform 113"/>
            <p:cNvSpPr>
              <a:spLocks noChangeArrowheads="1"/>
            </p:cNvSpPr>
            <p:nvPr/>
          </p:nvSpPr>
          <p:spPr bwMode="auto">
            <a:xfrm>
              <a:off x="1928813" y="2197100"/>
              <a:ext cx="257175" cy="366713"/>
            </a:xfrm>
            <a:custGeom>
              <a:avLst/>
              <a:gdLst>
                <a:gd name="T0" fmla="*/ 2147483647 w 135"/>
                <a:gd name="T1" fmla="*/ 2147483647 h 192"/>
                <a:gd name="T2" fmla="*/ 2147483647 w 135"/>
                <a:gd name="T3" fmla="*/ 2147483647 h 192"/>
                <a:gd name="T4" fmla="*/ 2147483647 w 135"/>
                <a:gd name="T5" fmla="*/ 2147483647 h 192"/>
                <a:gd name="T6" fmla="*/ 2147483647 w 135"/>
                <a:gd name="T7" fmla="*/ 2147483647 h 192"/>
                <a:gd name="T8" fmla="*/ 2147483647 w 135"/>
                <a:gd name="T9" fmla="*/ 2147483647 h 192"/>
                <a:gd name="T10" fmla="*/ 2147483647 w 135"/>
                <a:gd name="T11" fmla="*/ 2147483647 h 192"/>
                <a:gd name="T12" fmla="*/ 2147483647 w 135"/>
                <a:gd name="T13" fmla="*/ 2147483647 h 192"/>
                <a:gd name="T14" fmla="*/ 2147483647 w 135"/>
                <a:gd name="T15" fmla="*/ 2147483647 h 192"/>
                <a:gd name="T16" fmla="*/ 2147483647 w 135"/>
                <a:gd name="T17" fmla="*/ 2147483647 h 192"/>
                <a:gd name="T18" fmla="*/ 2147483647 w 135"/>
                <a:gd name="T19" fmla="*/ 2147483647 h 192"/>
                <a:gd name="T20" fmla="*/ 2147483647 w 135"/>
                <a:gd name="T21" fmla="*/ 2147483647 h 192"/>
                <a:gd name="T22" fmla="*/ 2147483647 w 135"/>
                <a:gd name="T23" fmla="*/ 2147483647 h 192"/>
                <a:gd name="T24" fmla="*/ 2147483647 w 135"/>
                <a:gd name="T25" fmla="*/ 2147483647 h 192"/>
                <a:gd name="T26" fmla="*/ 2147483647 w 135"/>
                <a:gd name="T27" fmla="*/ 2147483647 h 192"/>
                <a:gd name="T28" fmla="*/ 2147483647 w 135"/>
                <a:gd name="T29" fmla="*/ 2147483647 h 192"/>
                <a:gd name="T30" fmla="*/ 2147483647 w 135"/>
                <a:gd name="T31" fmla="*/ 2147483647 h 192"/>
                <a:gd name="T32" fmla="*/ 2147483647 w 135"/>
                <a:gd name="T33" fmla="*/ 2147483647 h 192"/>
                <a:gd name="T34" fmla="*/ 2147483647 w 135"/>
                <a:gd name="T35" fmla="*/ 2147483647 h 192"/>
                <a:gd name="T36" fmla="*/ 2147483647 w 135"/>
                <a:gd name="T37" fmla="*/ 2147483647 h 192"/>
                <a:gd name="T38" fmla="*/ 2147483647 w 135"/>
                <a:gd name="T39" fmla="*/ 2147483647 h 192"/>
                <a:gd name="T40" fmla="*/ 2147483647 w 135"/>
                <a:gd name="T41" fmla="*/ 2147483647 h 192"/>
                <a:gd name="T42" fmla="*/ 2147483647 w 135"/>
                <a:gd name="T43" fmla="*/ 2147483647 h 192"/>
                <a:gd name="T44" fmla="*/ 2147483647 w 135"/>
                <a:gd name="T45" fmla="*/ 2147483647 h 192"/>
                <a:gd name="T46" fmla="*/ 2147483647 w 135"/>
                <a:gd name="T47" fmla="*/ 2147483647 h 192"/>
                <a:gd name="T48" fmla="*/ 2147483647 w 135"/>
                <a:gd name="T49" fmla="*/ 2147483647 h 192"/>
                <a:gd name="T50" fmla="*/ 2147483647 w 135"/>
                <a:gd name="T51" fmla="*/ 2147483647 h 192"/>
                <a:gd name="T52" fmla="*/ 2147483647 w 135"/>
                <a:gd name="T53" fmla="*/ 2147483647 h 192"/>
                <a:gd name="T54" fmla="*/ 2147483647 w 135"/>
                <a:gd name="T55" fmla="*/ 2147483647 h 192"/>
                <a:gd name="T56" fmla="*/ 2147483647 w 135"/>
                <a:gd name="T57" fmla="*/ 2147483647 h 192"/>
                <a:gd name="T58" fmla="*/ 2147483647 w 135"/>
                <a:gd name="T59" fmla="*/ 2147483647 h 192"/>
                <a:gd name="T60" fmla="*/ 2147483647 w 135"/>
                <a:gd name="T61" fmla="*/ 2147483647 h 192"/>
                <a:gd name="T62" fmla="*/ 2147483647 w 135"/>
                <a:gd name="T63" fmla="*/ 2147483647 h 192"/>
                <a:gd name="T64" fmla="*/ 2147483647 w 135"/>
                <a:gd name="T65" fmla="*/ 2147483647 h 192"/>
                <a:gd name="T66" fmla="*/ 2147483647 w 135"/>
                <a:gd name="T67" fmla="*/ 2147483647 h 192"/>
                <a:gd name="T68" fmla="*/ 2147483647 w 135"/>
                <a:gd name="T69" fmla="*/ 2147483647 h 192"/>
                <a:gd name="T70" fmla="*/ 2147483647 w 135"/>
                <a:gd name="T71" fmla="*/ 2147483647 h 192"/>
                <a:gd name="T72" fmla="*/ 2147483647 w 135"/>
                <a:gd name="T73" fmla="*/ 2147483647 h 192"/>
                <a:gd name="T74" fmla="*/ 2147483647 w 135"/>
                <a:gd name="T75" fmla="*/ 2147483647 h 192"/>
                <a:gd name="T76" fmla="*/ 2147483647 w 135"/>
                <a:gd name="T77" fmla="*/ 2147483647 h 192"/>
                <a:gd name="T78" fmla="*/ 2147483647 w 135"/>
                <a:gd name="T79" fmla="*/ 2147483647 h 192"/>
                <a:gd name="T80" fmla="*/ 2147483647 w 135"/>
                <a:gd name="T81" fmla="*/ 2147483647 h 192"/>
                <a:gd name="T82" fmla="*/ 2147483647 w 135"/>
                <a:gd name="T83" fmla="*/ 2147483647 h 192"/>
                <a:gd name="T84" fmla="*/ 2147483647 w 135"/>
                <a:gd name="T85" fmla="*/ 2147483647 h 192"/>
                <a:gd name="T86" fmla="*/ 2147483647 w 135"/>
                <a:gd name="T87" fmla="*/ 2147483647 h 192"/>
                <a:gd name="T88" fmla="*/ 2147483647 w 135"/>
                <a:gd name="T89" fmla="*/ 2147483647 h 192"/>
                <a:gd name="T90" fmla="*/ 2147483647 w 135"/>
                <a:gd name="T91" fmla="*/ 2147483647 h 192"/>
                <a:gd name="T92" fmla="*/ 2147483647 w 135"/>
                <a:gd name="T93" fmla="*/ 2147483647 h 192"/>
                <a:gd name="T94" fmla="*/ 2147483647 w 135"/>
                <a:gd name="T95" fmla="*/ 2147483647 h 192"/>
                <a:gd name="T96" fmla="*/ 2147483647 w 135"/>
                <a:gd name="T97" fmla="*/ 2147483647 h 192"/>
                <a:gd name="T98" fmla="*/ 2147483647 w 135"/>
                <a:gd name="T99" fmla="*/ 2147483647 h 192"/>
                <a:gd name="T100" fmla="*/ 2147483647 w 135"/>
                <a:gd name="T101" fmla="*/ 2147483647 h 192"/>
                <a:gd name="T102" fmla="*/ 2147483647 w 135"/>
                <a:gd name="T103" fmla="*/ 2147483647 h 192"/>
                <a:gd name="T104" fmla="*/ 2147483647 w 135"/>
                <a:gd name="T105" fmla="*/ 2147483647 h 192"/>
                <a:gd name="T106" fmla="*/ 2147483647 w 135"/>
                <a:gd name="T107" fmla="*/ 2147483647 h 192"/>
                <a:gd name="T108" fmla="*/ 2147483647 w 135"/>
                <a:gd name="T109" fmla="*/ 2147483647 h 192"/>
                <a:gd name="T110" fmla="*/ 2147483647 w 135"/>
                <a:gd name="T111" fmla="*/ 2147483647 h 192"/>
                <a:gd name="T112" fmla="*/ 0 w 135"/>
                <a:gd name="T113" fmla="*/ 2147483647 h 192"/>
                <a:gd name="T114" fmla="*/ 2147483647 w 135"/>
                <a:gd name="T115" fmla="*/ 2147483647 h 192"/>
                <a:gd name="T116" fmla="*/ 2147483647 w 135"/>
                <a:gd name="T117" fmla="*/ 2147483647 h 19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
                <a:gd name="T178" fmla="*/ 0 h 192"/>
                <a:gd name="T179" fmla="*/ 135 w 135"/>
                <a:gd name="T180" fmla="*/ 192 h 19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 h="192">
                  <a:moveTo>
                    <a:pt x="21" y="140"/>
                  </a:moveTo>
                  <a:cubicBezTo>
                    <a:pt x="24" y="142"/>
                    <a:pt x="29" y="141"/>
                    <a:pt x="30" y="140"/>
                  </a:cubicBezTo>
                  <a:cubicBezTo>
                    <a:pt x="31" y="139"/>
                    <a:pt x="34" y="142"/>
                    <a:pt x="38" y="146"/>
                  </a:cubicBezTo>
                  <a:cubicBezTo>
                    <a:pt x="38" y="146"/>
                    <a:pt x="38" y="147"/>
                    <a:pt x="38" y="147"/>
                  </a:cubicBezTo>
                  <a:cubicBezTo>
                    <a:pt x="42" y="146"/>
                    <a:pt x="46" y="145"/>
                    <a:pt x="48" y="147"/>
                  </a:cubicBezTo>
                  <a:cubicBezTo>
                    <a:pt x="51" y="148"/>
                    <a:pt x="50" y="156"/>
                    <a:pt x="55" y="156"/>
                  </a:cubicBezTo>
                  <a:cubicBezTo>
                    <a:pt x="59" y="156"/>
                    <a:pt x="62" y="161"/>
                    <a:pt x="62" y="163"/>
                  </a:cubicBezTo>
                  <a:cubicBezTo>
                    <a:pt x="61" y="165"/>
                    <a:pt x="66" y="167"/>
                    <a:pt x="66" y="170"/>
                  </a:cubicBezTo>
                  <a:cubicBezTo>
                    <a:pt x="66" y="174"/>
                    <a:pt x="77" y="173"/>
                    <a:pt x="79" y="172"/>
                  </a:cubicBezTo>
                  <a:cubicBezTo>
                    <a:pt x="81" y="170"/>
                    <a:pt x="84" y="170"/>
                    <a:pt x="86" y="171"/>
                  </a:cubicBezTo>
                  <a:cubicBezTo>
                    <a:pt x="88" y="172"/>
                    <a:pt x="91" y="170"/>
                    <a:pt x="93" y="170"/>
                  </a:cubicBezTo>
                  <a:cubicBezTo>
                    <a:pt x="95" y="171"/>
                    <a:pt x="103" y="174"/>
                    <a:pt x="101" y="177"/>
                  </a:cubicBezTo>
                  <a:cubicBezTo>
                    <a:pt x="100" y="180"/>
                    <a:pt x="94" y="184"/>
                    <a:pt x="95" y="187"/>
                  </a:cubicBezTo>
                  <a:cubicBezTo>
                    <a:pt x="96" y="188"/>
                    <a:pt x="100" y="190"/>
                    <a:pt x="102" y="192"/>
                  </a:cubicBezTo>
                  <a:cubicBezTo>
                    <a:pt x="102" y="192"/>
                    <a:pt x="103" y="192"/>
                    <a:pt x="103" y="192"/>
                  </a:cubicBezTo>
                  <a:cubicBezTo>
                    <a:pt x="106" y="191"/>
                    <a:pt x="107" y="180"/>
                    <a:pt x="107" y="177"/>
                  </a:cubicBezTo>
                  <a:cubicBezTo>
                    <a:pt x="107" y="173"/>
                    <a:pt x="108" y="165"/>
                    <a:pt x="109" y="161"/>
                  </a:cubicBezTo>
                  <a:cubicBezTo>
                    <a:pt x="111" y="155"/>
                    <a:pt x="102" y="150"/>
                    <a:pt x="102" y="143"/>
                  </a:cubicBezTo>
                  <a:cubicBezTo>
                    <a:pt x="102" y="136"/>
                    <a:pt x="106" y="140"/>
                    <a:pt x="110" y="137"/>
                  </a:cubicBezTo>
                  <a:cubicBezTo>
                    <a:pt x="114" y="134"/>
                    <a:pt x="110" y="133"/>
                    <a:pt x="108" y="132"/>
                  </a:cubicBezTo>
                  <a:cubicBezTo>
                    <a:pt x="106" y="132"/>
                    <a:pt x="104" y="128"/>
                    <a:pt x="105" y="126"/>
                  </a:cubicBezTo>
                  <a:cubicBezTo>
                    <a:pt x="105" y="124"/>
                    <a:pt x="118" y="125"/>
                    <a:pt x="122" y="125"/>
                  </a:cubicBezTo>
                  <a:cubicBezTo>
                    <a:pt x="126" y="125"/>
                    <a:pt x="134" y="121"/>
                    <a:pt x="134" y="121"/>
                  </a:cubicBezTo>
                  <a:cubicBezTo>
                    <a:pt x="134" y="120"/>
                    <a:pt x="135" y="117"/>
                    <a:pt x="132" y="115"/>
                  </a:cubicBezTo>
                  <a:cubicBezTo>
                    <a:pt x="129" y="112"/>
                    <a:pt x="130" y="109"/>
                    <a:pt x="133" y="106"/>
                  </a:cubicBezTo>
                  <a:cubicBezTo>
                    <a:pt x="135" y="104"/>
                    <a:pt x="131" y="101"/>
                    <a:pt x="128" y="98"/>
                  </a:cubicBezTo>
                  <a:cubicBezTo>
                    <a:pt x="125" y="94"/>
                    <a:pt x="128" y="83"/>
                    <a:pt x="131" y="77"/>
                  </a:cubicBezTo>
                  <a:cubicBezTo>
                    <a:pt x="134" y="72"/>
                    <a:pt x="124" y="73"/>
                    <a:pt x="118" y="74"/>
                  </a:cubicBezTo>
                  <a:cubicBezTo>
                    <a:pt x="111" y="74"/>
                    <a:pt x="106" y="72"/>
                    <a:pt x="102" y="67"/>
                  </a:cubicBezTo>
                  <a:cubicBezTo>
                    <a:pt x="98" y="61"/>
                    <a:pt x="92" y="65"/>
                    <a:pt x="83" y="65"/>
                  </a:cubicBezTo>
                  <a:cubicBezTo>
                    <a:pt x="73" y="65"/>
                    <a:pt x="75" y="54"/>
                    <a:pt x="75" y="50"/>
                  </a:cubicBezTo>
                  <a:cubicBezTo>
                    <a:pt x="76" y="46"/>
                    <a:pt x="70" y="45"/>
                    <a:pt x="70" y="43"/>
                  </a:cubicBezTo>
                  <a:cubicBezTo>
                    <a:pt x="70" y="40"/>
                    <a:pt x="68" y="40"/>
                    <a:pt x="65" y="40"/>
                  </a:cubicBezTo>
                  <a:cubicBezTo>
                    <a:pt x="63" y="40"/>
                    <a:pt x="65" y="37"/>
                    <a:pt x="67" y="35"/>
                  </a:cubicBezTo>
                  <a:cubicBezTo>
                    <a:pt x="69" y="33"/>
                    <a:pt x="68" y="31"/>
                    <a:pt x="69" y="27"/>
                  </a:cubicBezTo>
                  <a:cubicBezTo>
                    <a:pt x="69" y="22"/>
                    <a:pt x="75" y="18"/>
                    <a:pt x="78" y="14"/>
                  </a:cubicBezTo>
                  <a:cubicBezTo>
                    <a:pt x="79" y="13"/>
                    <a:pt x="80" y="12"/>
                    <a:pt x="82" y="12"/>
                  </a:cubicBezTo>
                  <a:cubicBezTo>
                    <a:pt x="82" y="11"/>
                    <a:pt x="83" y="10"/>
                    <a:pt x="85" y="10"/>
                  </a:cubicBezTo>
                  <a:cubicBezTo>
                    <a:pt x="90" y="9"/>
                    <a:pt x="92" y="5"/>
                    <a:pt x="87" y="3"/>
                  </a:cubicBezTo>
                  <a:cubicBezTo>
                    <a:pt x="83" y="0"/>
                    <a:pt x="80" y="8"/>
                    <a:pt x="75" y="9"/>
                  </a:cubicBezTo>
                  <a:cubicBezTo>
                    <a:pt x="69" y="9"/>
                    <a:pt x="68" y="13"/>
                    <a:pt x="65" y="14"/>
                  </a:cubicBezTo>
                  <a:cubicBezTo>
                    <a:pt x="61" y="16"/>
                    <a:pt x="55" y="15"/>
                    <a:pt x="55" y="18"/>
                  </a:cubicBezTo>
                  <a:cubicBezTo>
                    <a:pt x="54" y="21"/>
                    <a:pt x="52" y="18"/>
                    <a:pt x="49" y="17"/>
                  </a:cubicBezTo>
                  <a:cubicBezTo>
                    <a:pt x="46" y="16"/>
                    <a:pt x="39" y="23"/>
                    <a:pt x="39" y="27"/>
                  </a:cubicBezTo>
                  <a:cubicBezTo>
                    <a:pt x="39" y="30"/>
                    <a:pt x="40" y="34"/>
                    <a:pt x="35" y="37"/>
                  </a:cubicBezTo>
                  <a:cubicBezTo>
                    <a:pt x="29" y="41"/>
                    <a:pt x="26" y="47"/>
                    <a:pt x="24" y="50"/>
                  </a:cubicBezTo>
                  <a:cubicBezTo>
                    <a:pt x="23" y="51"/>
                    <a:pt x="22" y="51"/>
                    <a:pt x="21" y="51"/>
                  </a:cubicBezTo>
                  <a:cubicBezTo>
                    <a:pt x="21" y="52"/>
                    <a:pt x="20" y="54"/>
                    <a:pt x="20" y="54"/>
                  </a:cubicBezTo>
                  <a:cubicBezTo>
                    <a:pt x="18" y="55"/>
                    <a:pt x="15" y="59"/>
                    <a:pt x="12" y="62"/>
                  </a:cubicBezTo>
                  <a:cubicBezTo>
                    <a:pt x="13" y="63"/>
                    <a:pt x="15" y="64"/>
                    <a:pt x="16" y="65"/>
                  </a:cubicBezTo>
                  <a:cubicBezTo>
                    <a:pt x="19" y="69"/>
                    <a:pt x="17" y="72"/>
                    <a:pt x="18" y="74"/>
                  </a:cubicBezTo>
                  <a:cubicBezTo>
                    <a:pt x="19" y="76"/>
                    <a:pt x="20" y="79"/>
                    <a:pt x="18" y="80"/>
                  </a:cubicBezTo>
                  <a:cubicBezTo>
                    <a:pt x="16" y="82"/>
                    <a:pt x="18" y="95"/>
                    <a:pt x="20" y="98"/>
                  </a:cubicBezTo>
                  <a:cubicBezTo>
                    <a:pt x="22" y="100"/>
                    <a:pt x="20" y="103"/>
                    <a:pt x="17" y="108"/>
                  </a:cubicBezTo>
                  <a:cubicBezTo>
                    <a:pt x="15" y="113"/>
                    <a:pt x="13" y="115"/>
                    <a:pt x="8" y="115"/>
                  </a:cubicBezTo>
                  <a:cubicBezTo>
                    <a:pt x="4" y="115"/>
                    <a:pt x="4" y="122"/>
                    <a:pt x="2" y="122"/>
                  </a:cubicBezTo>
                  <a:cubicBezTo>
                    <a:pt x="1" y="122"/>
                    <a:pt x="0" y="125"/>
                    <a:pt x="0" y="127"/>
                  </a:cubicBezTo>
                  <a:cubicBezTo>
                    <a:pt x="4" y="131"/>
                    <a:pt x="12" y="135"/>
                    <a:pt x="14" y="135"/>
                  </a:cubicBezTo>
                  <a:cubicBezTo>
                    <a:pt x="16" y="135"/>
                    <a:pt x="18" y="138"/>
                    <a:pt x="21" y="14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32" name="Freeform 114"/>
            <p:cNvSpPr>
              <a:spLocks noChangeArrowheads="1"/>
            </p:cNvSpPr>
            <p:nvPr/>
          </p:nvSpPr>
          <p:spPr bwMode="auto">
            <a:xfrm>
              <a:off x="2130425" y="2684462"/>
              <a:ext cx="266700" cy="300038"/>
            </a:xfrm>
            <a:custGeom>
              <a:avLst/>
              <a:gdLst>
                <a:gd name="T0" fmla="*/ 2147483647 w 139"/>
                <a:gd name="T1" fmla="*/ 2147483647 h 157"/>
                <a:gd name="T2" fmla="*/ 2147483647 w 139"/>
                <a:gd name="T3" fmla="*/ 2147483647 h 157"/>
                <a:gd name="T4" fmla="*/ 2147483647 w 139"/>
                <a:gd name="T5" fmla="*/ 2147483647 h 157"/>
                <a:gd name="T6" fmla="*/ 2147483647 w 139"/>
                <a:gd name="T7" fmla="*/ 2147483647 h 157"/>
                <a:gd name="T8" fmla="*/ 2147483647 w 139"/>
                <a:gd name="T9" fmla="*/ 2147483647 h 157"/>
                <a:gd name="T10" fmla="*/ 2147483647 w 139"/>
                <a:gd name="T11" fmla="*/ 2147483647 h 157"/>
                <a:gd name="T12" fmla="*/ 2147483647 w 139"/>
                <a:gd name="T13" fmla="*/ 2147483647 h 157"/>
                <a:gd name="T14" fmla="*/ 2147483647 w 139"/>
                <a:gd name="T15" fmla="*/ 2147483647 h 157"/>
                <a:gd name="T16" fmla="*/ 2147483647 w 139"/>
                <a:gd name="T17" fmla="*/ 2147483647 h 157"/>
                <a:gd name="T18" fmla="*/ 2147483647 w 139"/>
                <a:gd name="T19" fmla="*/ 2147483647 h 157"/>
                <a:gd name="T20" fmla="*/ 2147483647 w 139"/>
                <a:gd name="T21" fmla="*/ 2147483647 h 157"/>
                <a:gd name="T22" fmla="*/ 2147483647 w 139"/>
                <a:gd name="T23" fmla="*/ 2147483647 h 157"/>
                <a:gd name="T24" fmla="*/ 2147483647 w 139"/>
                <a:gd name="T25" fmla="*/ 2147483647 h 157"/>
                <a:gd name="T26" fmla="*/ 2147483647 w 139"/>
                <a:gd name="T27" fmla="*/ 2147483647 h 157"/>
                <a:gd name="T28" fmla="*/ 2147483647 w 139"/>
                <a:gd name="T29" fmla="*/ 2147483647 h 157"/>
                <a:gd name="T30" fmla="*/ 2147483647 w 139"/>
                <a:gd name="T31" fmla="*/ 2147483647 h 157"/>
                <a:gd name="T32" fmla="*/ 2147483647 w 139"/>
                <a:gd name="T33" fmla="*/ 2147483647 h 157"/>
                <a:gd name="T34" fmla="*/ 2147483647 w 139"/>
                <a:gd name="T35" fmla="*/ 2147483647 h 157"/>
                <a:gd name="T36" fmla="*/ 2147483647 w 139"/>
                <a:gd name="T37" fmla="*/ 2147483647 h 157"/>
                <a:gd name="T38" fmla="*/ 2147483647 w 139"/>
                <a:gd name="T39" fmla="*/ 2147483647 h 157"/>
                <a:gd name="T40" fmla="*/ 2147483647 w 139"/>
                <a:gd name="T41" fmla="*/ 2147483647 h 157"/>
                <a:gd name="T42" fmla="*/ 2147483647 w 139"/>
                <a:gd name="T43" fmla="*/ 2147483647 h 157"/>
                <a:gd name="T44" fmla="*/ 2147483647 w 139"/>
                <a:gd name="T45" fmla="*/ 2147483647 h 157"/>
                <a:gd name="T46" fmla="*/ 2147483647 w 139"/>
                <a:gd name="T47" fmla="*/ 2147483647 h 157"/>
                <a:gd name="T48" fmla="*/ 2147483647 w 139"/>
                <a:gd name="T49" fmla="*/ 2147483647 h 157"/>
                <a:gd name="T50" fmla="*/ 2147483647 w 139"/>
                <a:gd name="T51" fmla="*/ 2147483647 h 157"/>
                <a:gd name="T52" fmla="*/ 2147483647 w 139"/>
                <a:gd name="T53" fmla="*/ 2147483647 h 157"/>
                <a:gd name="T54" fmla="*/ 2147483647 w 139"/>
                <a:gd name="T55" fmla="*/ 2147483647 h 157"/>
                <a:gd name="T56" fmla="*/ 2147483647 w 139"/>
                <a:gd name="T57" fmla="*/ 2147483647 h 157"/>
                <a:gd name="T58" fmla="*/ 2147483647 w 139"/>
                <a:gd name="T59" fmla="*/ 2147483647 h 157"/>
                <a:gd name="T60" fmla="*/ 2147483647 w 139"/>
                <a:gd name="T61" fmla="*/ 2147483647 h 157"/>
                <a:gd name="T62" fmla="*/ 2147483647 w 139"/>
                <a:gd name="T63" fmla="*/ 2147483647 h 157"/>
                <a:gd name="T64" fmla="*/ 2147483647 w 139"/>
                <a:gd name="T65" fmla="*/ 2147483647 h 157"/>
                <a:gd name="T66" fmla="*/ 2147483647 w 139"/>
                <a:gd name="T67" fmla="*/ 2147483647 h 157"/>
                <a:gd name="T68" fmla="*/ 2147483647 w 139"/>
                <a:gd name="T69" fmla="*/ 2147483647 h 157"/>
                <a:gd name="T70" fmla="*/ 2147483647 w 139"/>
                <a:gd name="T71" fmla="*/ 2147483647 h 157"/>
                <a:gd name="T72" fmla="*/ 2147483647 w 139"/>
                <a:gd name="T73" fmla="*/ 2147483647 h 157"/>
                <a:gd name="T74" fmla="*/ 2147483647 w 139"/>
                <a:gd name="T75" fmla="*/ 2147483647 h 157"/>
                <a:gd name="T76" fmla="*/ 2147483647 w 139"/>
                <a:gd name="T77" fmla="*/ 2147483647 h 157"/>
                <a:gd name="T78" fmla="*/ 2147483647 w 139"/>
                <a:gd name="T79" fmla="*/ 2147483647 h 157"/>
                <a:gd name="T80" fmla="*/ 2147483647 w 139"/>
                <a:gd name="T81" fmla="*/ 2147483647 h 157"/>
                <a:gd name="T82" fmla="*/ 2147483647 w 139"/>
                <a:gd name="T83" fmla="*/ 2147483647 h 157"/>
                <a:gd name="T84" fmla="*/ 2147483647 w 139"/>
                <a:gd name="T85" fmla="*/ 2147483647 h 157"/>
                <a:gd name="T86" fmla="*/ 2147483647 w 139"/>
                <a:gd name="T87" fmla="*/ 2147483647 h 157"/>
                <a:gd name="T88" fmla="*/ 2147483647 w 139"/>
                <a:gd name="T89" fmla="*/ 2147483647 h 15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39"/>
                <a:gd name="T136" fmla="*/ 0 h 157"/>
                <a:gd name="T137" fmla="*/ 139 w 139"/>
                <a:gd name="T138" fmla="*/ 157 h 157"/>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39" h="157">
                  <a:moveTo>
                    <a:pt x="137" y="94"/>
                  </a:moveTo>
                  <a:cubicBezTo>
                    <a:pt x="135" y="89"/>
                    <a:pt x="130" y="88"/>
                    <a:pt x="130" y="83"/>
                  </a:cubicBezTo>
                  <a:cubicBezTo>
                    <a:pt x="130" y="77"/>
                    <a:pt x="128" y="77"/>
                    <a:pt x="121" y="77"/>
                  </a:cubicBezTo>
                  <a:cubicBezTo>
                    <a:pt x="114" y="77"/>
                    <a:pt x="109" y="76"/>
                    <a:pt x="109" y="71"/>
                  </a:cubicBezTo>
                  <a:cubicBezTo>
                    <a:pt x="108" y="67"/>
                    <a:pt x="104" y="64"/>
                    <a:pt x="107" y="62"/>
                  </a:cubicBezTo>
                  <a:cubicBezTo>
                    <a:pt x="111" y="60"/>
                    <a:pt x="105" y="57"/>
                    <a:pt x="106" y="53"/>
                  </a:cubicBezTo>
                  <a:cubicBezTo>
                    <a:pt x="106" y="49"/>
                    <a:pt x="104" y="48"/>
                    <a:pt x="101" y="46"/>
                  </a:cubicBezTo>
                  <a:cubicBezTo>
                    <a:pt x="99" y="44"/>
                    <a:pt x="89" y="47"/>
                    <a:pt x="89" y="43"/>
                  </a:cubicBezTo>
                  <a:cubicBezTo>
                    <a:pt x="89" y="39"/>
                    <a:pt x="83" y="39"/>
                    <a:pt x="80" y="39"/>
                  </a:cubicBezTo>
                  <a:cubicBezTo>
                    <a:pt x="76" y="39"/>
                    <a:pt x="79" y="34"/>
                    <a:pt x="75" y="35"/>
                  </a:cubicBezTo>
                  <a:cubicBezTo>
                    <a:pt x="71" y="35"/>
                    <a:pt x="72" y="32"/>
                    <a:pt x="67" y="33"/>
                  </a:cubicBezTo>
                  <a:cubicBezTo>
                    <a:pt x="62" y="34"/>
                    <a:pt x="59" y="31"/>
                    <a:pt x="54" y="25"/>
                  </a:cubicBezTo>
                  <a:cubicBezTo>
                    <a:pt x="48" y="19"/>
                    <a:pt x="49" y="6"/>
                    <a:pt x="50" y="3"/>
                  </a:cubicBezTo>
                  <a:cubicBezTo>
                    <a:pt x="51" y="0"/>
                    <a:pt x="44" y="2"/>
                    <a:pt x="39" y="2"/>
                  </a:cubicBezTo>
                  <a:cubicBezTo>
                    <a:pt x="35" y="2"/>
                    <a:pt x="31" y="6"/>
                    <a:pt x="26" y="8"/>
                  </a:cubicBezTo>
                  <a:cubicBezTo>
                    <a:pt x="21" y="11"/>
                    <a:pt x="19" y="11"/>
                    <a:pt x="16" y="13"/>
                  </a:cubicBezTo>
                  <a:cubicBezTo>
                    <a:pt x="14" y="16"/>
                    <a:pt x="10" y="17"/>
                    <a:pt x="7" y="16"/>
                  </a:cubicBezTo>
                  <a:cubicBezTo>
                    <a:pt x="6" y="15"/>
                    <a:pt x="4" y="15"/>
                    <a:pt x="3" y="15"/>
                  </a:cubicBezTo>
                  <a:cubicBezTo>
                    <a:pt x="5" y="20"/>
                    <a:pt x="10" y="28"/>
                    <a:pt x="11" y="31"/>
                  </a:cubicBezTo>
                  <a:cubicBezTo>
                    <a:pt x="12" y="34"/>
                    <a:pt x="9" y="35"/>
                    <a:pt x="8" y="37"/>
                  </a:cubicBezTo>
                  <a:cubicBezTo>
                    <a:pt x="6" y="38"/>
                    <a:pt x="8" y="50"/>
                    <a:pt x="9" y="53"/>
                  </a:cubicBezTo>
                  <a:cubicBezTo>
                    <a:pt x="9" y="55"/>
                    <a:pt x="4" y="60"/>
                    <a:pt x="6" y="62"/>
                  </a:cubicBezTo>
                  <a:cubicBezTo>
                    <a:pt x="8" y="64"/>
                    <a:pt x="3" y="69"/>
                    <a:pt x="3" y="72"/>
                  </a:cubicBezTo>
                  <a:cubicBezTo>
                    <a:pt x="3" y="75"/>
                    <a:pt x="8" y="75"/>
                    <a:pt x="8" y="77"/>
                  </a:cubicBezTo>
                  <a:cubicBezTo>
                    <a:pt x="8" y="79"/>
                    <a:pt x="4" y="85"/>
                    <a:pt x="2" y="86"/>
                  </a:cubicBezTo>
                  <a:cubicBezTo>
                    <a:pt x="0" y="87"/>
                    <a:pt x="0" y="88"/>
                    <a:pt x="1" y="90"/>
                  </a:cubicBezTo>
                  <a:cubicBezTo>
                    <a:pt x="1" y="90"/>
                    <a:pt x="2" y="93"/>
                    <a:pt x="5" y="96"/>
                  </a:cubicBezTo>
                  <a:cubicBezTo>
                    <a:pt x="9" y="99"/>
                    <a:pt x="5" y="104"/>
                    <a:pt x="8" y="108"/>
                  </a:cubicBezTo>
                  <a:cubicBezTo>
                    <a:pt x="11" y="112"/>
                    <a:pt x="15" y="112"/>
                    <a:pt x="13" y="114"/>
                  </a:cubicBezTo>
                  <a:cubicBezTo>
                    <a:pt x="10" y="116"/>
                    <a:pt x="13" y="120"/>
                    <a:pt x="10" y="122"/>
                  </a:cubicBezTo>
                  <a:cubicBezTo>
                    <a:pt x="8" y="124"/>
                    <a:pt x="11" y="130"/>
                    <a:pt x="14" y="132"/>
                  </a:cubicBezTo>
                  <a:cubicBezTo>
                    <a:pt x="17" y="133"/>
                    <a:pt x="15" y="139"/>
                    <a:pt x="18" y="142"/>
                  </a:cubicBezTo>
                  <a:cubicBezTo>
                    <a:pt x="21" y="145"/>
                    <a:pt x="20" y="152"/>
                    <a:pt x="21" y="154"/>
                  </a:cubicBezTo>
                  <a:cubicBezTo>
                    <a:pt x="22" y="157"/>
                    <a:pt x="31" y="151"/>
                    <a:pt x="36" y="145"/>
                  </a:cubicBezTo>
                  <a:cubicBezTo>
                    <a:pt x="42" y="140"/>
                    <a:pt x="41" y="144"/>
                    <a:pt x="46" y="145"/>
                  </a:cubicBezTo>
                  <a:cubicBezTo>
                    <a:pt x="51" y="146"/>
                    <a:pt x="57" y="146"/>
                    <a:pt x="59" y="150"/>
                  </a:cubicBezTo>
                  <a:cubicBezTo>
                    <a:pt x="62" y="155"/>
                    <a:pt x="64" y="146"/>
                    <a:pt x="66" y="144"/>
                  </a:cubicBezTo>
                  <a:cubicBezTo>
                    <a:pt x="68" y="142"/>
                    <a:pt x="79" y="144"/>
                    <a:pt x="81" y="144"/>
                  </a:cubicBezTo>
                  <a:cubicBezTo>
                    <a:pt x="83" y="143"/>
                    <a:pt x="85" y="129"/>
                    <a:pt x="84" y="126"/>
                  </a:cubicBezTo>
                  <a:cubicBezTo>
                    <a:pt x="84" y="124"/>
                    <a:pt x="89" y="118"/>
                    <a:pt x="93" y="116"/>
                  </a:cubicBezTo>
                  <a:cubicBezTo>
                    <a:pt x="97" y="113"/>
                    <a:pt x="103" y="115"/>
                    <a:pt x="107" y="113"/>
                  </a:cubicBezTo>
                  <a:cubicBezTo>
                    <a:pt x="110" y="112"/>
                    <a:pt x="115" y="112"/>
                    <a:pt x="120" y="112"/>
                  </a:cubicBezTo>
                  <a:cubicBezTo>
                    <a:pt x="124" y="112"/>
                    <a:pt x="128" y="117"/>
                    <a:pt x="130" y="117"/>
                  </a:cubicBezTo>
                  <a:cubicBezTo>
                    <a:pt x="133" y="117"/>
                    <a:pt x="136" y="112"/>
                    <a:pt x="136" y="108"/>
                  </a:cubicBezTo>
                  <a:cubicBezTo>
                    <a:pt x="135" y="104"/>
                    <a:pt x="139" y="99"/>
                    <a:pt x="137" y="94"/>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33" name="Freeform 115"/>
            <p:cNvSpPr>
              <a:spLocks noChangeArrowheads="1"/>
            </p:cNvSpPr>
            <p:nvPr/>
          </p:nvSpPr>
          <p:spPr bwMode="auto">
            <a:xfrm>
              <a:off x="1874838" y="2473325"/>
              <a:ext cx="279400" cy="404813"/>
            </a:xfrm>
            <a:custGeom>
              <a:avLst/>
              <a:gdLst>
                <a:gd name="T0" fmla="*/ 2147483647 w 146"/>
                <a:gd name="T1" fmla="*/ 2147483647 h 212"/>
                <a:gd name="T2" fmla="*/ 2147483647 w 146"/>
                <a:gd name="T3" fmla="*/ 2147483647 h 212"/>
                <a:gd name="T4" fmla="*/ 2147483647 w 146"/>
                <a:gd name="T5" fmla="*/ 2147483647 h 212"/>
                <a:gd name="T6" fmla="*/ 2147483647 w 146"/>
                <a:gd name="T7" fmla="*/ 2147483647 h 212"/>
                <a:gd name="T8" fmla="*/ 2147483647 w 146"/>
                <a:gd name="T9" fmla="*/ 2147483647 h 212"/>
                <a:gd name="T10" fmla="*/ 2147483647 w 146"/>
                <a:gd name="T11" fmla="*/ 2147483647 h 212"/>
                <a:gd name="T12" fmla="*/ 2147483647 w 146"/>
                <a:gd name="T13" fmla="*/ 2147483647 h 212"/>
                <a:gd name="T14" fmla="*/ 2147483647 w 146"/>
                <a:gd name="T15" fmla="*/ 2147483647 h 212"/>
                <a:gd name="T16" fmla="*/ 2147483647 w 146"/>
                <a:gd name="T17" fmla="*/ 2147483647 h 212"/>
                <a:gd name="T18" fmla="*/ 2147483647 w 146"/>
                <a:gd name="T19" fmla="*/ 2147483647 h 212"/>
                <a:gd name="T20" fmla="*/ 2147483647 w 146"/>
                <a:gd name="T21" fmla="*/ 2147483647 h 212"/>
                <a:gd name="T22" fmla="*/ 2147483647 w 146"/>
                <a:gd name="T23" fmla="*/ 2147483647 h 212"/>
                <a:gd name="T24" fmla="*/ 2147483647 w 146"/>
                <a:gd name="T25" fmla="*/ 2147483647 h 212"/>
                <a:gd name="T26" fmla="*/ 2147483647 w 146"/>
                <a:gd name="T27" fmla="*/ 2147483647 h 212"/>
                <a:gd name="T28" fmla="*/ 2147483647 w 146"/>
                <a:gd name="T29" fmla="*/ 2147483647 h 212"/>
                <a:gd name="T30" fmla="*/ 2147483647 w 146"/>
                <a:gd name="T31" fmla="*/ 2147483647 h 212"/>
                <a:gd name="T32" fmla="*/ 2147483647 w 146"/>
                <a:gd name="T33" fmla="*/ 2147483647 h 212"/>
                <a:gd name="T34" fmla="*/ 2147483647 w 146"/>
                <a:gd name="T35" fmla="*/ 2147483647 h 212"/>
                <a:gd name="T36" fmla="*/ 2147483647 w 146"/>
                <a:gd name="T37" fmla="*/ 2147483647 h 212"/>
                <a:gd name="T38" fmla="*/ 2147483647 w 146"/>
                <a:gd name="T39" fmla="*/ 2147483647 h 212"/>
                <a:gd name="T40" fmla="*/ 2147483647 w 146"/>
                <a:gd name="T41" fmla="*/ 2147483647 h 212"/>
                <a:gd name="T42" fmla="*/ 2147483647 w 146"/>
                <a:gd name="T43" fmla="*/ 2147483647 h 212"/>
                <a:gd name="T44" fmla="*/ 2147483647 w 146"/>
                <a:gd name="T45" fmla="*/ 2147483647 h 212"/>
                <a:gd name="T46" fmla="*/ 2147483647 w 146"/>
                <a:gd name="T47" fmla="*/ 2147483647 h 212"/>
                <a:gd name="T48" fmla="*/ 2147483647 w 146"/>
                <a:gd name="T49" fmla="*/ 2147483647 h 212"/>
                <a:gd name="T50" fmla="*/ 2147483647 w 146"/>
                <a:gd name="T51" fmla="*/ 2147483647 h 212"/>
                <a:gd name="T52" fmla="*/ 2147483647 w 146"/>
                <a:gd name="T53" fmla="*/ 2147483647 h 212"/>
                <a:gd name="T54" fmla="*/ 2147483647 w 146"/>
                <a:gd name="T55" fmla="*/ 2147483647 h 212"/>
                <a:gd name="T56" fmla="*/ 2147483647 w 146"/>
                <a:gd name="T57" fmla="*/ 2147483647 h 212"/>
                <a:gd name="T58" fmla="*/ 2147483647 w 146"/>
                <a:gd name="T59" fmla="*/ 2147483647 h 212"/>
                <a:gd name="T60" fmla="*/ 2147483647 w 146"/>
                <a:gd name="T61" fmla="*/ 2147483647 h 212"/>
                <a:gd name="T62" fmla="*/ 2147483647 w 146"/>
                <a:gd name="T63" fmla="*/ 2147483647 h 212"/>
                <a:gd name="T64" fmla="*/ 2147483647 w 146"/>
                <a:gd name="T65" fmla="*/ 2147483647 h 212"/>
                <a:gd name="T66" fmla="*/ 2147483647 w 146"/>
                <a:gd name="T67" fmla="*/ 2147483647 h 212"/>
                <a:gd name="T68" fmla="*/ 2147483647 w 146"/>
                <a:gd name="T69" fmla="*/ 2147483647 h 212"/>
                <a:gd name="T70" fmla="*/ 2147483647 w 146"/>
                <a:gd name="T71" fmla="*/ 2147483647 h 212"/>
                <a:gd name="T72" fmla="*/ 2147483647 w 146"/>
                <a:gd name="T73" fmla="*/ 2147483647 h 212"/>
                <a:gd name="T74" fmla="*/ 2147483647 w 146"/>
                <a:gd name="T75" fmla="*/ 2147483647 h 212"/>
                <a:gd name="T76" fmla="*/ 2147483647 w 146"/>
                <a:gd name="T77" fmla="*/ 2147483647 h 212"/>
                <a:gd name="T78" fmla="*/ 2147483647 w 146"/>
                <a:gd name="T79" fmla="*/ 2147483647 h 212"/>
                <a:gd name="T80" fmla="*/ 2147483647 w 146"/>
                <a:gd name="T81" fmla="*/ 2147483647 h 212"/>
                <a:gd name="T82" fmla="*/ 2147483647 w 146"/>
                <a:gd name="T83" fmla="*/ 2147483647 h 212"/>
                <a:gd name="T84" fmla="*/ 2147483647 w 146"/>
                <a:gd name="T85" fmla="*/ 2147483647 h 212"/>
                <a:gd name="T86" fmla="*/ 2147483647 w 146"/>
                <a:gd name="T87" fmla="*/ 2147483647 h 212"/>
                <a:gd name="T88" fmla="*/ 2147483647 w 146"/>
                <a:gd name="T89" fmla="*/ 2147483647 h 212"/>
                <a:gd name="T90" fmla="*/ 2147483647 w 146"/>
                <a:gd name="T91" fmla="*/ 2147483647 h 212"/>
                <a:gd name="T92" fmla="*/ 2147483647 w 146"/>
                <a:gd name="T93" fmla="*/ 2147483647 h 212"/>
                <a:gd name="T94" fmla="*/ 2147483647 w 146"/>
                <a:gd name="T95" fmla="*/ 2147483647 h 212"/>
                <a:gd name="T96" fmla="*/ 2147483647 w 146"/>
                <a:gd name="T97" fmla="*/ 2147483647 h 212"/>
                <a:gd name="T98" fmla="*/ 2147483647 w 146"/>
                <a:gd name="T99" fmla="*/ 2147483647 h 212"/>
                <a:gd name="T100" fmla="*/ 2147483647 w 146"/>
                <a:gd name="T101" fmla="*/ 2147483647 h 212"/>
                <a:gd name="T102" fmla="*/ 2147483647 w 146"/>
                <a:gd name="T103" fmla="*/ 2147483647 h 212"/>
                <a:gd name="T104" fmla="*/ 2147483647 w 146"/>
                <a:gd name="T105" fmla="*/ 2147483647 h 212"/>
                <a:gd name="T106" fmla="*/ 2147483647 w 146"/>
                <a:gd name="T107" fmla="*/ 2147483647 h 212"/>
                <a:gd name="T108" fmla="*/ 2147483647 w 146"/>
                <a:gd name="T109" fmla="*/ 2147483647 h 212"/>
                <a:gd name="T110" fmla="*/ 2147483647 w 146"/>
                <a:gd name="T111" fmla="*/ 2147483647 h 212"/>
                <a:gd name="T112" fmla="*/ 2147483647 w 146"/>
                <a:gd name="T113" fmla="*/ 2147483647 h 21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146"/>
                <a:gd name="T172" fmla="*/ 0 h 212"/>
                <a:gd name="T173" fmla="*/ 146 w 146"/>
                <a:gd name="T174" fmla="*/ 212 h 21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146" h="212">
                  <a:moveTo>
                    <a:pt x="134" y="201"/>
                  </a:moveTo>
                  <a:cubicBezTo>
                    <a:pt x="134" y="201"/>
                    <a:pt x="135" y="201"/>
                    <a:pt x="135" y="200"/>
                  </a:cubicBezTo>
                  <a:cubicBezTo>
                    <a:pt x="134" y="198"/>
                    <a:pt x="134" y="197"/>
                    <a:pt x="136" y="196"/>
                  </a:cubicBezTo>
                  <a:cubicBezTo>
                    <a:pt x="138" y="195"/>
                    <a:pt x="142" y="189"/>
                    <a:pt x="142" y="187"/>
                  </a:cubicBezTo>
                  <a:cubicBezTo>
                    <a:pt x="142" y="185"/>
                    <a:pt x="137" y="185"/>
                    <a:pt x="137" y="182"/>
                  </a:cubicBezTo>
                  <a:cubicBezTo>
                    <a:pt x="137" y="179"/>
                    <a:pt x="142" y="174"/>
                    <a:pt x="140" y="172"/>
                  </a:cubicBezTo>
                  <a:cubicBezTo>
                    <a:pt x="138" y="170"/>
                    <a:pt x="143" y="165"/>
                    <a:pt x="143" y="163"/>
                  </a:cubicBezTo>
                  <a:cubicBezTo>
                    <a:pt x="142" y="160"/>
                    <a:pt x="140" y="148"/>
                    <a:pt x="142" y="147"/>
                  </a:cubicBezTo>
                  <a:cubicBezTo>
                    <a:pt x="143" y="145"/>
                    <a:pt x="146" y="144"/>
                    <a:pt x="145" y="141"/>
                  </a:cubicBezTo>
                  <a:cubicBezTo>
                    <a:pt x="144" y="138"/>
                    <a:pt x="139" y="130"/>
                    <a:pt x="137" y="125"/>
                  </a:cubicBezTo>
                  <a:cubicBezTo>
                    <a:pt x="133" y="124"/>
                    <a:pt x="129" y="124"/>
                    <a:pt x="126" y="125"/>
                  </a:cubicBezTo>
                  <a:cubicBezTo>
                    <a:pt x="122" y="127"/>
                    <a:pt x="123" y="115"/>
                    <a:pt x="123" y="111"/>
                  </a:cubicBezTo>
                  <a:cubicBezTo>
                    <a:pt x="123" y="106"/>
                    <a:pt x="120" y="109"/>
                    <a:pt x="118" y="112"/>
                  </a:cubicBezTo>
                  <a:cubicBezTo>
                    <a:pt x="117" y="115"/>
                    <a:pt x="112" y="113"/>
                    <a:pt x="106" y="113"/>
                  </a:cubicBezTo>
                  <a:cubicBezTo>
                    <a:pt x="101" y="113"/>
                    <a:pt x="104" y="107"/>
                    <a:pt x="100" y="107"/>
                  </a:cubicBezTo>
                  <a:cubicBezTo>
                    <a:pt x="97" y="107"/>
                    <a:pt x="94" y="106"/>
                    <a:pt x="95" y="103"/>
                  </a:cubicBezTo>
                  <a:cubicBezTo>
                    <a:pt x="95" y="99"/>
                    <a:pt x="92" y="97"/>
                    <a:pt x="90" y="93"/>
                  </a:cubicBezTo>
                  <a:cubicBezTo>
                    <a:pt x="88" y="89"/>
                    <a:pt x="85" y="86"/>
                    <a:pt x="87" y="83"/>
                  </a:cubicBezTo>
                  <a:cubicBezTo>
                    <a:pt x="89" y="81"/>
                    <a:pt x="86" y="79"/>
                    <a:pt x="89" y="76"/>
                  </a:cubicBezTo>
                  <a:cubicBezTo>
                    <a:pt x="92" y="73"/>
                    <a:pt x="95" y="74"/>
                    <a:pt x="94" y="70"/>
                  </a:cubicBezTo>
                  <a:cubicBezTo>
                    <a:pt x="93" y="66"/>
                    <a:pt x="97" y="64"/>
                    <a:pt x="97" y="59"/>
                  </a:cubicBezTo>
                  <a:cubicBezTo>
                    <a:pt x="98" y="55"/>
                    <a:pt x="103" y="56"/>
                    <a:pt x="107" y="53"/>
                  </a:cubicBezTo>
                  <a:cubicBezTo>
                    <a:pt x="112" y="49"/>
                    <a:pt x="117" y="51"/>
                    <a:pt x="121" y="48"/>
                  </a:cubicBezTo>
                  <a:cubicBezTo>
                    <a:pt x="125" y="44"/>
                    <a:pt x="127" y="47"/>
                    <a:pt x="130" y="47"/>
                  </a:cubicBezTo>
                  <a:cubicBezTo>
                    <a:pt x="128" y="45"/>
                    <a:pt x="124" y="43"/>
                    <a:pt x="123" y="42"/>
                  </a:cubicBezTo>
                  <a:cubicBezTo>
                    <a:pt x="122" y="39"/>
                    <a:pt x="128" y="35"/>
                    <a:pt x="129" y="32"/>
                  </a:cubicBezTo>
                  <a:cubicBezTo>
                    <a:pt x="131" y="29"/>
                    <a:pt x="123" y="26"/>
                    <a:pt x="121" y="25"/>
                  </a:cubicBezTo>
                  <a:cubicBezTo>
                    <a:pt x="119" y="25"/>
                    <a:pt x="116" y="27"/>
                    <a:pt x="114" y="26"/>
                  </a:cubicBezTo>
                  <a:cubicBezTo>
                    <a:pt x="112" y="25"/>
                    <a:pt x="109" y="25"/>
                    <a:pt x="107" y="27"/>
                  </a:cubicBezTo>
                  <a:cubicBezTo>
                    <a:pt x="105" y="28"/>
                    <a:pt x="94" y="29"/>
                    <a:pt x="94" y="25"/>
                  </a:cubicBezTo>
                  <a:cubicBezTo>
                    <a:pt x="94" y="22"/>
                    <a:pt x="89" y="20"/>
                    <a:pt x="90" y="18"/>
                  </a:cubicBezTo>
                  <a:cubicBezTo>
                    <a:pt x="90" y="16"/>
                    <a:pt x="87" y="11"/>
                    <a:pt x="83" y="11"/>
                  </a:cubicBezTo>
                  <a:cubicBezTo>
                    <a:pt x="78" y="11"/>
                    <a:pt x="79" y="3"/>
                    <a:pt x="76" y="2"/>
                  </a:cubicBezTo>
                  <a:cubicBezTo>
                    <a:pt x="74" y="0"/>
                    <a:pt x="70" y="1"/>
                    <a:pt x="66" y="2"/>
                  </a:cubicBezTo>
                  <a:cubicBezTo>
                    <a:pt x="70" y="6"/>
                    <a:pt x="71" y="8"/>
                    <a:pt x="69" y="10"/>
                  </a:cubicBezTo>
                  <a:cubicBezTo>
                    <a:pt x="66" y="12"/>
                    <a:pt x="69" y="13"/>
                    <a:pt x="63" y="21"/>
                  </a:cubicBezTo>
                  <a:cubicBezTo>
                    <a:pt x="56" y="30"/>
                    <a:pt x="46" y="32"/>
                    <a:pt x="40" y="33"/>
                  </a:cubicBezTo>
                  <a:cubicBezTo>
                    <a:pt x="35" y="35"/>
                    <a:pt x="33" y="45"/>
                    <a:pt x="30" y="51"/>
                  </a:cubicBezTo>
                  <a:cubicBezTo>
                    <a:pt x="27" y="58"/>
                    <a:pt x="25" y="56"/>
                    <a:pt x="22" y="52"/>
                  </a:cubicBezTo>
                  <a:cubicBezTo>
                    <a:pt x="19" y="48"/>
                    <a:pt x="17" y="53"/>
                    <a:pt x="14" y="49"/>
                  </a:cubicBezTo>
                  <a:cubicBezTo>
                    <a:pt x="10" y="46"/>
                    <a:pt x="12" y="46"/>
                    <a:pt x="14" y="44"/>
                  </a:cubicBezTo>
                  <a:cubicBezTo>
                    <a:pt x="15" y="42"/>
                    <a:pt x="14" y="40"/>
                    <a:pt x="11" y="38"/>
                  </a:cubicBezTo>
                  <a:cubicBezTo>
                    <a:pt x="8" y="39"/>
                    <a:pt x="4" y="44"/>
                    <a:pt x="2" y="48"/>
                  </a:cubicBezTo>
                  <a:cubicBezTo>
                    <a:pt x="0" y="52"/>
                    <a:pt x="6" y="60"/>
                    <a:pt x="6" y="63"/>
                  </a:cubicBezTo>
                  <a:cubicBezTo>
                    <a:pt x="7" y="66"/>
                    <a:pt x="3" y="64"/>
                    <a:pt x="3" y="66"/>
                  </a:cubicBezTo>
                  <a:cubicBezTo>
                    <a:pt x="2" y="69"/>
                    <a:pt x="11" y="73"/>
                    <a:pt x="15" y="76"/>
                  </a:cubicBezTo>
                  <a:cubicBezTo>
                    <a:pt x="19" y="79"/>
                    <a:pt x="23" y="88"/>
                    <a:pt x="26" y="92"/>
                  </a:cubicBezTo>
                  <a:cubicBezTo>
                    <a:pt x="30" y="96"/>
                    <a:pt x="30" y="99"/>
                    <a:pt x="34" y="109"/>
                  </a:cubicBezTo>
                  <a:cubicBezTo>
                    <a:pt x="38" y="119"/>
                    <a:pt x="46" y="135"/>
                    <a:pt x="52" y="142"/>
                  </a:cubicBezTo>
                  <a:cubicBezTo>
                    <a:pt x="57" y="149"/>
                    <a:pt x="60" y="155"/>
                    <a:pt x="59" y="157"/>
                  </a:cubicBezTo>
                  <a:cubicBezTo>
                    <a:pt x="57" y="159"/>
                    <a:pt x="59" y="164"/>
                    <a:pt x="63" y="167"/>
                  </a:cubicBezTo>
                  <a:cubicBezTo>
                    <a:pt x="67" y="170"/>
                    <a:pt x="70" y="174"/>
                    <a:pt x="81" y="179"/>
                  </a:cubicBezTo>
                  <a:cubicBezTo>
                    <a:pt x="91" y="185"/>
                    <a:pt x="110" y="195"/>
                    <a:pt x="113" y="199"/>
                  </a:cubicBezTo>
                  <a:cubicBezTo>
                    <a:pt x="116" y="204"/>
                    <a:pt x="125" y="209"/>
                    <a:pt x="127" y="210"/>
                  </a:cubicBezTo>
                  <a:cubicBezTo>
                    <a:pt x="127" y="210"/>
                    <a:pt x="127" y="211"/>
                    <a:pt x="127" y="212"/>
                  </a:cubicBezTo>
                  <a:cubicBezTo>
                    <a:pt x="128" y="211"/>
                    <a:pt x="129" y="210"/>
                    <a:pt x="130" y="210"/>
                  </a:cubicBezTo>
                  <a:cubicBezTo>
                    <a:pt x="133" y="208"/>
                    <a:pt x="133" y="203"/>
                    <a:pt x="134" y="201"/>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34" name="Freeform 116"/>
            <p:cNvSpPr>
              <a:spLocks noChangeArrowheads="1"/>
            </p:cNvSpPr>
            <p:nvPr/>
          </p:nvSpPr>
          <p:spPr bwMode="auto">
            <a:xfrm>
              <a:off x="2049463" y="2208212"/>
              <a:ext cx="296863" cy="250825"/>
            </a:xfrm>
            <a:custGeom>
              <a:avLst/>
              <a:gdLst>
                <a:gd name="T0" fmla="*/ 2147483647 w 156"/>
                <a:gd name="T1" fmla="*/ 2147483647 h 131"/>
                <a:gd name="T2" fmla="*/ 2147483647 w 156"/>
                <a:gd name="T3" fmla="*/ 2147483647 h 131"/>
                <a:gd name="T4" fmla="*/ 2147483647 w 156"/>
                <a:gd name="T5" fmla="*/ 2147483647 h 131"/>
                <a:gd name="T6" fmla="*/ 2147483647 w 156"/>
                <a:gd name="T7" fmla="*/ 2147483647 h 131"/>
                <a:gd name="T8" fmla="*/ 2147483647 w 156"/>
                <a:gd name="T9" fmla="*/ 2147483647 h 131"/>
                <a:gd name="T10" fmla="*/ 2147483647 w 156"/>
                <a:gd name="T11" fmla="*/ 2147483647 h 131"/>
                <a:gd name="T12" fmla="*/ 2147483647 w 156"/>
                <a:gd name="T13" fmla="*/ 2147483647 h 131"/>
                <a:gd name="T14" fmla="*/ 2147483647 w 156"/>
                <a:gd name="T15" fmla="*/ 2147483647 h 131"/>
                <a:gd name="T16" fmla="*/ 2147483647 w 156"/>
                <a:gd name="T17" fmla="*/ 2147483647 h 131"/>
                <a:gd name="T18" fmla="*/ 2147483647 w 156"/>
                <a:gd name="T19" fmla="*/ 2147483647 h 131"/>
                <a:gd name="T20" fmla="*/ 2147483647 w 156"/>
                <a:gd name="T21" fmla="*/ 2147483647 h 131"/>
                <a:gd name="T22" fmla="*/ 2147483647 w 156"/>
                <a:gd name="T23" fmla="*/ 2147483647 h 131"/>
                <a:gd name="T24" fmla="*/ 2147483647 w 156"/>
                <a:gd name="T25" fmla="*/ 2147483647 h 131"/>
                <a:gd name="T26" fmla="*/ 2147483647 w 156"/>
                <a:gd name="T27" fmla="*/ 2147483647 h 131"/>
                <a:gd name="T28" fmla="*/ 2147483647 w 156"/>
                <a:gd name="T29" fmla="*/ 2147483647 h 131"/>
                <a:gd name="T30" fmla="*/ 2147483647 w 156"/>
                <a:gd name="T31" fmla="*/ 2147483647 h 131"/>
                <a:gd name="T32" fmla="*/ 2147483647 w 156"/>
                <a:gd name="T33" fmla="*/ 2147483647 h 131"/>
                <a:gd name="T34" fmla="*/ 2147483647 w 156"/>
                <a:gd name="T35" fmla="*/ 2147483647 h 131"/>
                <a:gd name="T36" fmla="*/ 2147483647 w 156"/>
                <a:gd name="T37" fmla="*/ 2147483647 h 131"/>
                <a:gd name="T38" fmla="*/ 2147483647 w 156"/>
                <a:gd name="T39" fmla="*/ 2147483647 h 131"/>
                <a:gd name="T40" fmla="*/ 2147483647 w 156"/>
                <a:gd name="T41" fmla="*/ 2147483647 h 131"/>
                <a:gd name="T42" fmla="*/ 2147483647 w 156"/>
                <a:gd name="T43" fmla="*/ 2147483647 h 131"/>
                <a:gd name="T44" fmla="*/ 2147483647 w 156"/>
                <a:gd name="T45" fmla="*/ 2147483647 h 131"/>
                <a:gd name="T46" fmla="*/ 2147483647 w 156"/>
                <a:gd name="T47" fmla="*/ 2147483647 h 131"/>
                <a:gd name="T48" fmla="*/ 2147483647 w 156"/>
                <a:gd name="T49" fmla="*/ 2147483647 h 131"/>
                <a:gd name="T50" fmla="*/ 2147483647 w 156"/>
                <a:gd name="T51" fmla="*/ 2147483647 h 131"/>
                <a:gd name="T52" fmla="*/ 2147483647 w 156"/>
                <a:gd name="T53" fmla="*/ 2147483647 h 131"/>
                <a:gd name="T54" fmla="*/ 2147483647 w 156"/>
                <a:gd name="T55" fmla="*/ 2147483647 h 131"/>
                <a:gd name="T56" fmla="*/ 2147483647 w 156"/>
                <a:gd name="T57" fmla="*/ 2147483647 h 131"/>
                <a:gd name="T58" fmla="*/ 2147483647 w 156"/>
                <a:gd name="T59" fmla="*/ 2147483647 h 131"/>
                <a:gd name="T60" fmla="*/ 2147483647 w 156"/>
                <a:gd name="T61" fmla="*/ 2147483647 h 131"/>
                <a:gd name="T62" fmla="*/ 2147483647 w 156"/>
                <a:gd name="T63" fmla="*/ 2147483647 h 131"/>
                <a:gd name="T64" fmla="*/ 2147483647 w 156"/>
                <a:gd name="T65" fmla="*/ 2147483647 h 131"/>
                <a:gd name="T66" fmla="*/ 2147483647 w 156"/>
                <a:gd name="T67" fmla="*/ 2147483647 h 131"/>
                <a:gd name="T68" fmla="*/ 2147483647 w 156"/>
                <a:gd name="T69" fmla="*/ 2147483647 h 131"/>
                <a:gd name="T70" fmla="*/ 2147483647 w 156"/>
                <a:gd name="T71" fmla="*/ 2147483647 h 131"/>
                <a:gd name="T72" fmla="*/ 2147483647 w 156"/>
                <a:gd name="T73" fmla="*/ 2147483647 h 131"/>
                <a:gd name="T74" fmla="*/ 2147483647 w 156"/>
                <a:gd name="T75" fmla="*/ 2147483647 h 131"/>
                <a:gd name="T76" fmla="*/ 2147483647 w 156"/>
                <a:gd name="T77" fmla="*/ 2147483647 h 131"/>
                <a:gd name="T78" fmla="*/ 2147483647 w 156"/>
                <a:gd name="T79" fmla="*/ 2147483647 h 131"/>
                <a:gd name="T80" fmla="*/ 2147483647 w 156"/>
                <a:gd name="T81" fmla="*/ 2147483647 h 131"/>
                <a:gd name="T82" fmla="*/ 2147483647 w 156"/>
                <a:gd name="T83" fmla="*/ 2147483647 h 131"/>
                <a:gd name="T84" fmla="*/ 2147483647 w 156"/>
                <a:gd name="T85" fmla="*/ 2147483647 h 131"/>
                <a:gd name="T86" fmla="*/ 2147483647 w 156"/>
                <a:gd name="T87" fmla="*/ 2147483647 h 131"/>
                <a:gd name="T88" fmla="*/ 2147483647 w 156"/>
                <a:gd name="T89" fmla="*/ 2147483647 h 131"/>
                <a:gd name="T90" fmla="*/ 2147483647 w 156"/>
                <a:gd name="T91" fmla="*/ 2147483647 h 131"/>
                <a:gd name="T92" fmla="*/ 2147483647 w 156"/>
                <a:gd name="T93" fmla="*/ 0 h 131"/>
                <a:gd name="T94" fmla="*/ 2147483647 w 156"/>
                <a:gd name="T95" fmla="*/ 2147483647 h 131"/>
                <a:gd name="T96" fmla="*/ 2147483647 w 156"/>
                <a:gd name="T97" fmla="*/ 2147483647 h 131"/>
                <a:gd name="T98" fmla="*/ 2147483647 w 156"/>
                <a:gd name="T99" fmla="*/ 2147483647 h 131"/>
                <a:gd name="T100" fmla="*/ 2147483647 w 156"/>
                <a:gd name="T101" fmla="*/ 2147483647 h 131"/>
                <a:gd name="T102" fmla="*/ 2147483647 w 156"/>
                <a:gd name="T103" fmla="*/ 2147483647 h 131"/>
                <a:gd name="T104" fmla="*/ 2147483647 w 156"/>
                <a:gd name="T105" fmla="*/ 2147483647 h 131"/>
                <a:gd name="T106" fmla="*/ 2147483647 w 156"/>
                <a:gd name="T107" fmla="*/ 2147483647 h 131"/>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56"/>
                <a:gd name="T163" fmla="*/ 0 h 131"/>
                <a:gd name="T164" fmla="*/ 156 w 156"/>
                <a:gd name="T165" fmla="*/ 131 h 131"/>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56" h="131">
                  <a:moveTo>
                    <a:pt x="15" y="8"/>
                  </a:moveTo>
                  <a:cubicBezTo>
                    <a:pt x="12" y="12"/>
                    <a:pt x="6" y="16"/>
                    <a:pt x="6" y="21"/>
                  </a:cubicBezTo>
                  <a:cubicBezTo>
                    <a:pt x="5" y="25"/>
                    <a:pt x="6" y="27"/>
                    <a:pt x="4" y="29"/>
                  </a:cubicBezTo>
                  <a:cubicBezTo>
                    <a:pt x="2" y="31"/>
                    <a:pt x="0" y="34"/>
                    <a:pt x="2" y="34"/>
                  </a:cubicBezTo>
                  <a:cubicBezTo>
                    <a:pt x="5" y="34"/>
                    <a:pt x="7" y="34"/>
                    <a:pt x="7" y="37"/>
                  </a:cubicBezTo>
                  <a:cubicBezTo>
                    <a:pt x="7" y="39"/>
                    <a:pt x="13" y="40"/>
                    <a:pt x="12" y="44"/>
                  </a:cubicBezTo>
                  <a:cubicBezTo>
                    <a:pt x="12" y="48"/>
                    <a:pt x="10" y="59"/>
                    <a:pt x="20" y="59"/>
                  </a:cubicBezTo>
                  <a:cubicBezTo>
                    <a:pt x="29" y="59"/>
                    <a:pt x="35" y="55"/>
                    <a:pt x="39" y="61"/>
                  </a:cubicBezTo>
                  <a:cubicBezTo>
                    <a:pt x="43" y="66"/>
                    <a:pt x="48" y="68"/>
                    <a:pt x="55" y="68"/>
                  </a:cubicBezTo>
                  <a:cubicBezTo>
                    <a:pt x="61" y="67"/>
                    <a:pt x="71" y="66"/>
                    <a:pt x="68" y="71"/>
                  </a:cubicBezTo>
                  <a:cubicBezTo>
                    <a:pt x="65" y="77"/>
                    <a:pt x="62" y="88"/>
                    <a:pt x="65" y="92"/>
                  </a:cubicBezTo>
                  <a:cubicBezTo>
                    <a:pt x="68" y="95"/>
                    <a:pt x="72" y="98"/>
                    <a:pt x="70" y="100"/>
                  </a:cubicBezTo>
                  <a:cubicBezTo>
                    <a:pt x="67" y="103"/>
                    <a:pt x="66" y="106"/>
                    <a:pt x="69" y="109"/>
                  </a:cubicBezTo>
                  <a:cubicBezTo>
                    <a:pt x="72" y="111"/>
                    <a:pt x="71" y="114"/>
                    <a:pt x="71" y="115"/>
                  </a:cubicBezTo>
                  <a:cubicBezTo>
                    <a:pt x="71" y="115"/>
                    <a:pt x="71" y="115"/>
                    <a:pt x="70" y="115"/>
                  </a:cubicBezTo>
                  <a:cubicBezTo>
                    <a:pt x="74" y="120"/>
                    <a:pt x="76" y="125"/>
                    <a:pt x="78" y="127"/>
                  </a:cubicBezTo>
                  <a:cubicBezTo>
                    <a:pt x="82" y="130"/>
                    <a:pt x="83" y="131"/>
                    <a:pt x="85" y="130"/>
                  </a:cubicBezTo>
                  <a:cubicBezTo>
                    <a:pt x="87" y="128"/>
                    <a:pt x="89" y="127"/>
                    <a:pt x="91" y="129"/>
                  </a:cubicBezTo>
                  <a:cubicBezTo>
                    <a:pt x="93" y="130"/>
                    <a:pt x="96" y="127"/>
                    <a:pt x="99" y="124"/>
                  </a:cubicBezTo>
                  <a:cubicBezTo>
                    <a:pt x="102" y="122"/>
                    <a:pt x="105" y="124"/>
                    <a:pt x="106" y="121"/>
                  </a:cubicBezTo>
                  <a:cubicBezTo>
                    <a:pt x="107" y="117"/>
                    <a:pt x="109" y="115"/>
                    <a:pt x="113" y="115"/>
                  </a:cubicBezTo>
                  <a:cubicBezTo>
                    <a:pt x="117" y="114"/>
                    <a:pt x="117" y="110"/>
                    <a:pt x="114" y="110"/>
                  </a:cubicBezTo>
                  <a:cubicBezTo>
                    <a:pt x="112" y="110"/>
                    <a:pt x="108" y="113"/>
                    <a:pt x="108" y="109"/>
                  </a:cubicBezTo>
                  <a:cubicBezTo>
                    <a:pt x="108" y="104"/>
                    <a:pt x="105" y="105"/>
                    <a:pt x="105" y="101"/>
                  </a:cubicBezTo>
                  <a:cubicBezTo>
                    <a:pt x="105" y="98"/>
                    <a:pt x="105" y="95"/>
                    <a:pt x="101" y="93"/>
                  </a:cubicBezTo>
                  <a:cubicBezTo>
                    <a:pt x="97" y="91"/>
                    <a:pt x="106" y="90"/>
                    <a:pt x="108" y="92"/>
                  </a:cubicBezTo>
                  <a:cubicBezTo>
                    <a:pt x="110" y="94"/>
                    <a:pt x="118" y="92"/>
                    <a:pt x="118" y="95"/>
                  </a:cubicBezTo>
                  <a:cubicBezTo>
                    <a:pt x="119" y="98"/>
                    <a:pt x="123" y="99"/>
                    <a:pt x="123" y="95"/>
                  </a:cubicBezTo>
                  <a:cubicBezTo>
                    <a:pt x="123" y="92"/>
                    <a:pt x="127" y="90"/>
                    <a:pt x="130" y="91"/>
                  </a:cubicBezTo>
                  <a:cubicBezTo>
                    <a:pt x="134" y="92"/>
                    <a:pt x="141" y="87"/>
                    <a:pt x="144" y="86"/>
                  </a:cubicBezTo>
                  <a:cubicBezTo>
                    <a:pt x="146" y="85"/>
                    <a:pt x="146" y="83"/>
                    <a:pt x="147" y="82"/>
                  </a:cubicBezTo>
                  <a:cubicBezTo>
                    <a:pt x="145" y="78"/>
                    <a:pt x="142" y="74"/>
                    <a:pt x="140" y="72"/>
                  </a:cubicBezTo>
                  <a:cubicBezTo>
                    <a:pt x="137" y="70"/>
                    <a:pt x="142" y="69"/>
                    <a:pt x="141" y="66"/>
                  </a:cubicBezTo>
                  <a:cubicBezTo>
                    <a:pt x="141" y="64"/>
                    <a:pt x="141" y="62"/>
                    <a:pt x="146" y="61"/>
                  </a:cubicBezTo>
                  <a:cubicBezTo>
                    <a:pt x="152" y="61"/>
                    <a:pt x="151" y="57"/>
                    <a:pt x="148" y="55"/>
                  </a:cubicBezTo>
                  <a:cubicBezTo>
                    <a:pt x="145" y="53"/>
                    <a:pt x="149" y="49"/>
                    <a:pt x="152" y="47"/>
                  </a:cubicBezTo>
                  <a:cubicBezTo>
                    <a:pt x="153" y="47"/>
                    <a:pt x="155" y="45"/>
                    <a:pt x="156" y="42"/>
                  </a:cubicBezTo>
                  <a:cubicBezTo>
                    <a:pt x="151" y="40"/>
                    <a:pt x="143" y="40"/>
                    <a:pt x="140" y="40"/>
                  </a:cubicBezTo>
                  <a:cubicBezTo>
                    <a:pt x="136" y="41"/>
                    <a:pt x="143" y="36"/>
                    <a:pt x="143" y="31"/>
                  </a:cubicBezTo>
                  <a:cubicBezTo>
                    <a:pt x="143" y="27"/>
                    <a:pt x="131" y="26"/>
                    <a:pt x="126" y="25"/>
                  </a:cubicBezTo>
                  <a:cubicBezTo>
                    <a:pt x="121" y="24"/>
                    <a:pt x="123" y="19"/>
                    <a:pt x="128" y="19"/>
                  </a:cubicBezTo>
                  <a:cubicBezTo>
                    <a:pt x="133" y="18"/>
                    <a:pt x="125" y="15"/>
                    <a:pt x="118" y="16"/>
                  </a:cubicBezTo>
                  <a:cubicBezTo>
                    <a:pt x="111" y="17"/>
                    <a:pt x="102" y="21"/>
                    <a:pt x="96" y="24"/>
                  </a:cubicBezTo>
                  <a:cubicBezTo>
                    <a:pt x="91" y="27"/>
                    <a:pt x="81" y="15"/>
                    <a:pt x="75" y="17"/>
                  </a:cubicBezTo>
                  <a:cubicBezTo>
                    <a:pt x="69" y="20"/>
                    <a:pt x="60" y="20"/>
                    <a:pt x="60" y="15"/>
                  </a:cubicBezTo>
                  <a:cubicBezTo>
                    <a:pt x="61" y="10"/>
                    <a:pt x="58" y="6"/>
                    <a:pt x="52" y="6"/>
                  </a:cubicBezTo>
                  <a:cubicBezTo>
                    <a:pt x="45" y="7"/>
                    <a:pt x="47" y="0"/>
                    <a:pt x="42" y="0"/>
                  </a:cubicBezTo>
                  <a:cubicBezTo>
                    <a:pt x="37" y="0"/>
                    <a:pt x="42" y="6"/>
                    <a:pt x="39" y="7"/>
                  </a:cubicBezTo>
                  <a:cubicBezTo>
                    <a:pt x="36" y="9"/>
                    <a:pt x="24" y="11"/>
                    <a:pt x="24" y="16"/>
                  </a:cubicBezTo>
                  <a:cubicBezTo>
                    <a:pt x="23" y="20"/>
                    <a:pt x="30" y="28"/>
                    <a:pt x="27" y="32"/>
                  </a:cubicBezTo>
                  <a:cubicBezTo>
                    <a:pt x="25" y="37"/>
                    <a:pt x="18" y="33"/>
                    <a:pt x="15" y="28"/>
                  </a:cubicBezTo>
                  <a:cubicBezTo>
                    <a:pt x="13" y="24"/>
                    <a:pt x="22" y="16"/>
                    <a:pt x="20" y="14"/>
                  </a:cubicBezTo>
                  <a:cubicBezTo>
                    <a:pt x="19" y="12"/>
                    <a:pt x="18" y="8"/>
                    <a:pt x="19" y="6"/>
                  </a:cubicBezTo>
                  <a:cubicBezTo>
                    <a:pt x="17" y="6"/>
                    <a:pt x="16" y="7"/>
                    <a:pt x="15" y="8"/>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35" name="Freeform 117"/>
            <p:cNvSpPr>
              <a:spLocks noChangeArrowheads="1"/>
            </p:cNvSpPr>
            <p:nvPr/>
          </p:nvSpPr>
          <p:spPr bwMode="auto">
            <a:xfrm>
              <a:off x="2382838" y="2336800"/>
              <a:ext cx="92075" cy="96838"/>
            </a:xfrm>
            <a:custGeom>
              <a:avLst/>
              <a:gdLst>
                <a:gd name="T0" fmla="*/ 2147483647 w 48"/>
                <a:gd name="T1" fmla="*/ 2147483647 h 51"/>
                <a:gd name="T2" fmla="*/ 2147483647 w 48"/>
                <a:gd name="T3" fmla="*/ 2147483647 h 51"/>
                <a:gd name="T4" fmla="*/ 2147483647 w 48"/>
                <a:gd name="T5" fmla="*/ 2147483647 h 51"/>
                <a:gd name="T6" fmla="*/ 2147483647 w 48"/>
                <a:gd name="T7" fmla="*/ 2147483647 h 51"/>
                <a:gd name="T8" fmla="*/ 2147483647 w 48"/>
                <a:gd name="T9" fmla="*/ 2147483647 h 51"/>
                <a:gd name="T10" fmla="*/ 2147483647 w 48"/>
                <a:gd name="T11" fmla="*/ 2147483647 h 51"/>
                <a:gd name="T12" fmla="*/ 2147483647 w 48"/>
                <a:gd name="T13" fmla="*/ 2147483647 h 51"/>
                <a:gd name="T14" fmla="*/ 2147483647 w 48"/>
                <a:gd name="T15" fmla="*/ 2147483647 h 51"/>
                <a:gd name="T16" fmla="*/ 2147483647 w 48"/>
                <a:gd name="T17" fmla="*/ 2147483647 h 51"/>
                <a:gd name="T18" fmla="*/ 2147483647 w 48"/>
                <a:gd name="T19" fmla="*/ 2147483647 h 51"/>
                <a:gd name="T20" fmla="*/ 2147483647 w 48"/>
                <a:gd name="T21" fmla="*/ 2147483647 h 51"/>
                <a:gd name="T22" fmla="*/ 2147483647 w 48"/>
                <a:gd name="T23" fmla="*/ 2147483647 h 51"/>
                <a:gd name="T24" fmla="*/ 2147483647 w 48"/>
                <a:gd name="T25" fmla="*/ 2147483647 h 51"/>
                <a:gd name="T26" fmla="*/ 2147483647 w 48"/>
                <a:gd name="T27" fmla="*/ 2147483647 h 51"/>
                <a:gd name="T28" fmla="*/ 2147483647 w 48"/>
                <a:gd name="T29" fmla="*/ 2147483647 h 51"/>
                <a:gd name="T30" fmla="*/ 2147483647 w 48"/>
                <a:gd name="T31" fmla="*/ 2147483647 h 51"/>
                <a:gd name="T32" fmla="*/ 2147483647 w 48"/>
                <a:gd name="T33" fmla="*/ 2147483647 h 51"/>
                <a:gd name="T34" fmla="*/ 2147483647 w 48"/>
                <a:gd name="T35" fmla="*/ 2147483647 h 5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48"/>
                <a:gd name="T55" fmla="*/ 0 h 51"/>
                <a:gd name="T56" fmla="*/ 48 w 48"/>
                <a:gd name="T57" fmla="*/ 51 h 5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48" h="51">
                  <a:moveTo>
                    <a:pt x="11" y="10"/>
                  </a:moveTo>
                  <a:cubicBezTo>
                    <a:pt x="13" y="14"/>
                    <a:pt x="9" y="15"/>
                    <a:pt x="6" y="16"/>
                  </a:cubicBezTo>
                  <a:cubicBezTo>
                    <a:pt x="3" y="16"/>
                    <a:pt x="4" y="23"/>
                    <a:pt x="2" y="25"/>
                  </a:cubicBezTo>
                  <a:cubicBezTo>
                    <a:pt x="0" y="27"/>
                    <a:pt x="9" y="33"/>
                    <a:pt x="11" y="37"/>
                  </a:cubicBezTo>
                  <a:cubicBezTo>
                    <a:pt x="12" y="40"/>
                    <a:pt x="15" y="45"/>
                    <a:pt x="18" y="50"/>
                  </a:cubicBezTo>
                  <a:cubicBezTo>
                    <a:pt x="20" y="50"/>
                    <a:pt x="22" y="51"/>
                    <a:pt x="23" y="50"/>
                  </a:cubicBezTo>
                  <a:cubicBezTo>
                    <a:pt x="26" y="48"/>
                    <a:pt x="24" y="43"/>
                    <a:pt x="28" y="43"/>
                  </a:cubicBezTo>
                  <a:cubicBezTo>
                    <a:pt x="33" y="43"/>
                    <a:pt x="39" y="41"/>
                    <a:pt x="41" y="43"/>
                  </a:cubicBezTo>
                  <a:cubicBezTo>
                    <a:pt x="41" y="44"/>
                    <a:pt x="41" y="44"/>
                    <a:pt x="42" y="45"/>
                  </a:cubicBezTo>
                  <a:cubicBezTo>
                    <a:pt x="43" y="43"/>
                    <a:pt x="45" y="40"/>
                    <a:pt x="45" y="39"/>
                  </a:cubicBezTo>
                  <a:cubicBezTo>
                    <a:pt x="46" y="38"/>
                    <a:pt x="46" y="29"/>
                    <a:pt x="44" y="24"/>
                  </a:cubicBezTo>
                  <a:cubicBezTo>
                    <a:pt x="42" y="20"/>
                    <a:pt x="43" y="13"/>
                    <a:pt x="46" y="11"/>
                  </a:cubicBezTo>
                  <a:cubicBezTo>
                    <a:pt x="46" y="11"/>
                    <a:pt x="47" y="8"/>
                    <a:pt x="48" y="5"/>
                  </a:cubicBezTo>
                  <a:cubicBezTo>
                    <a:pt x="44" y="4"/>
                    <a:pt x="40" y="2"/>
                    <a:pt x="37" y="3"/>
                  </a:cubicBezTo>
                  <a:cubicBezTo>
                    <a:pt x="31" y="4"/>
                    <a:pt x="25" y="6"/>
                    <a:pt x="22" y="3"/>
                  </a:cubicBezTo>
                  <a:cubicBezTo>
                    <a:pt x="20" y="0"/>
                    <a:pt x="17" y="0"/>
                    <a:pt x="14" y="3"/>
                  </a:cubicBezTo>
                  <a:cubicBezTo>
                    <a:pt x="14" y="3"/>
                    <a:pt x="13" y="3"/>
                    <a:pt x="13" y="3"/>
                  </a:cubicBezTo>
                  <a:cubicBezTo>
                    <a:pt x="12" y="6"/>
                    <a:pt x="11" y="9"/>
                    <a:pt x="11" y="1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36" name="Freeform 118"/>
            <p:cNvSpPr>
              <a:spLocks noChangeArrowheads="1"/>
            </p:cNvSpPr>
            <p:nvPr/>
          </p:nvSpPr>
          <p:spPr bwMode="auto">
            <a:xfrm>
              <a:off x="2311400" y="2287587"/>
              <a:ext cx="106363" cy="158750"/>
            </a:xfrm>
            <a:custGeom>
              <a:avLst/>
              <a:gdLst>
                <a:gd name="T0" fmla="*/ 2147483647 w 56"/>
                <a:gd name="T1" fmla="*/ 2147483647 h 83"/>
                <a:gd name="T2" fmla="*/ 2147483647 w 56"/>
                <a:gd name="T3" fmla="*/ 2147483647 h 83"/>
                <a:gd name="T4" fmla="*/ 2147483647 w 56"/>
                <a:gd name="T5" fmla="*/ 2147483647 h 83"/>
                <a:gd name="T6" fmla="*/ 2147483647 w 56"/>
                <a:gd name="T7" fmla="*/ 2147483647 h 83"/>
                <a:gd name="T8" fmla="*/ 2147483647 w 56"/>
                <a:gd name="T9" fmla="*/ 2147483647 h 83"/>
                <a:gd name="T10" fmla="*/ 2147483647 w 56"/>
                <a:gd name="T11" fmla="*/ 2147483647 h 83"/>
                <a:gd name="T12" fmla="*/ 2147483647 w 56"/>
                <a:gd name="T13" fmla="*/ 2147483647 h 83"/>
                <a:gd name="T14" fmla="*/ 2147483647 w 56"/>
                <a:gd name="T15" fmla="*/ 2147483647 h 83"/>
                <a:gd name="T16" fmla="*/ 2147483647 w 56"/>
                <a:gd name="T17" fmla="*/ 2147483647 h 83"/>
                <a:gd name="T18" fmla="*/ 2147483647 w 56"/>
                <a:gd name="T19" fmla="*/ 2147483647 h 83"/>
                <a:gd name="T20" fmla="*/ 2147483647 w 56"/>
                <a:gd name="T21" fmla="*/ 2147483647 h 83"/>
                <a:gd name="T22" fmla="*/ 2147483647 w 56"/>
                <a:gd name="T23" fmla="*/ 2147483647 h 83"/>
                <a:gd name="T24" fmla="*/ 2147483647 w 56"/>
                <a:gd name="T25" fmla="*/ 2147483647 h 83"/>
                <a:gd name="T26" fmla="*/ 2147483647 w 56"/>
                <a:gd name="T27" fmla="*/ 2147483647 h 83"/>
                <a:gd name="T28" fmla="*/ 2147483647 w 56"/>
                <a:gd name="T29" fmla="*/ 2147483647 h 83"/>
                <a:gd name="T30" fmla="*/ 2147483647 w 56"/>
                <a:gd name="T31" fmla="*/ 2147483647 h 83"/>
                <a:gd name="T32" fmla="*/ 2147483647 w 56"/>
                <a:gd name="T33" fmla="*/ 2147483647 h 83"/>
                <a:gd name="T34" fmla="*/ 2147483647 w 56"/>
                <a:gd name="T35" fmla="*/ 2147483647 h 83"/>
                <a:gd name="T36" fmla="*/ 2147483647 w 56"/>
                <a:gd name="T37" fmla="*/ 2147483647 h 83"/>
                <a:gd name="T38" fmla="*/ 2147483647 w 56"/>
                <a:gd name="T39" fmla="*/ 2147483647 h 83"/>
                <a:gd name="T40" fmla="*/ 2147483647 w 56"/>
                <a:gd name="T41" fmla="*/ 2147483647 h 83"/>
                <a:gd name="T42" fmla="*/ 2147483647 w 56"/>
                <a:gd name="T43" fmla="*/ 2147483647 h 83"/>
                <a:gd name="T44" fmla="*/ 2147483647 w 56"/>
                <a:gd name="T45" fmla="*/ 0 h 83"/>
                <a:gd name="T46" fmla="*/ 2147483647 w 56"/>
                <a:gd name="T47" fmla="*/ 2147483647 h 8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56"/>
                <a:gd name="T73" fmla="*/ 0 h 83"/>
                <a:gd name="T74" fmla="*/ 56 w 56"/>
                <a:gd name="T75" fmla="*/ 83 h 8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56" h="83">
                  <a:moveTo>
                    <a:pt x="15" y="5"/>
                  </a:moveTo>
                  <a:cubicBezTo>
                    <a:pt x="12" y="7"/>
                    <a:pt x="8" y="11"/>
                    <a:pt x="11" y="13"/>
                  </a:cubicBezTo>
                  <a:cubicBezTo>
                    <a:pt x="14" y="15"/>
                    <a:pt x="15" y="19"/>
                    <a:pt x="9" y="19"/>
                  </a:cubicBezTo>
                  <a:cubicBezTo>
                    <a:pt x="4" y="20"/>
                    <a:pt x="4" y="22"/>
                    <a:pt x="4" y="24"/>
                  </a:cubicBezTo>
                  <a:cubicBezTo>
                    <a:pt x="5" y="27"/>
                    <a:pt x="0" y="28"/>
                    <a:pt x="3" y="30"/>
                  </a:cubicBezTo>
                  <a:cubicBezTo>
                    <a:pt x="5" y="32"/>
                    <a:pt x="8" y="36"/>
                    <a:pt x="10" y="40"/>
                  </a:cubicBezTo>
                  <a:cubicBezTo>
                    <a:pt x="11" y="38"/>
                    <a:pt x="12" y="37"/>
                    <a:pt x="14" y="37"/>
                  </a:cubicBezTo>
                  <a:cubicBezTo>
                    <a:pt x="19" y="38"/>
                    <a:pt x="15" y="45"/>
                    <a:pt x="19" y="47"/>
                  </a:cubicBezTo>
                  <a:cubicBezTo>
                    <a:pt x="23" y="48"/>
                    <a:pt x="23" y="54"/>
                    <a:pt x="20" y="56"/>
                  </a:cubicBezTo>
                  <a:cubicBezTo>
                    <a:pt x="17" y="58"/>
                    <a:pt x="16" y="69"/>
                    <a:pt x="22" y="76"/>
                  </a:cubicBezTo>
                  <a:cubicBezTo>
                    <a:pt x="29" y="83"/>
                    <a:pt x="33" y="82"/>
                    <a:pt x="35" y="80"/>
                  </a:cubicBezTo>
                  <a:cubicBezTo>
                    <a:pt x="36" y="78"/>
                    <a:pt x="41" y="80"/>
                    <a:pt x="42" y="77"/>
                  </a:cubicBezTo>
                  <a:cubicBezTo>
                    <a:pt x="43" y="75"/>
                    <a:pt x="45" y="78"/>
                    <a:pt x="48" y="75"/>
                  </a:cubicBezTo>
                  <a:cubicBezTo>
                    <a:pt x="49" y="73"/>
                    <a:pt x="53" y="74"/>
                    <a:pt x="56" y="75"/>
                  </a:cubicBezTo>
                  <a:cubicBezTo>
                    <a:pt x="53" y="70"/>
                    <a:pt x="50" y="65"/>
                    <a:pt x="49" y="62"/>
                  </a:cubicBezTo>
                  <a:cubicBezTo>
                    <a:pt x="47" y="58"/>
                    <a:pt x="38" y="52"/>
                    <a:pt x="40" y="50"/>
                  </a:cubicBezTo>
                  <a:cubicBezTo>
                    <a:pt x="42" y="48"/>
                    <a:pt x="41" y="41"/>
                    <a:pt x="44" y="41"/>
                  </a:cubicBezTo>
                  <a:cubicBezTo>
                    <a:pt x="47" y="40"/>
                    <a:pt x="51" y="39"/>
                    <a:pt x="49" y="35"/>
                  </a:cubicBezTo>
                  <a:cubicBezTo>
                    <a:pt x="49" y="34"/>
                    <a:pt x="50" y="31"/>
                    <a:pt x="51" y="28"/>
                  </a:cubicBezTo>
                  <a:cubicBezTo>
                    <a:pt x="48" y="28"/>
                    <a:pt x="43" y="19"/>
                    <a:pt x="40" y="19"/>
                  </a:cubicBezTo>
                  <a:cubicBezTo>
                    <a:pt x="37" y="19"/>
                    <a:pt x="34" y="16"/>
                    <a:pt x="35" y="12"/>
                  </a:cubicBezTo>
                  <a:cubicBezTo>
                    <a:pt x="35" y="8"/>
                    <a:pt x="28" y="7"/>
                    <a:pt x="23" y="3"/>
                  </a:cubicBezTo>
                  <a:cubicBezTo>
                    <a:pt x="22" y="1"/>
                    <a:pt x="21" y="1"/>
                    <a:pt x="19" y="0"/>
                  </a:cubicBezTo>
                  <a:cubicBezTo>
                    <a:pt x="18" y="3"/>
                    <a:pt x="16" y="5"/>
                    <a:pt x="15" y="5"/>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37" name="Freeform 119"/>
            <p:cNvSpPr>
              <a:spLocks noChangeArrowheads="1"/>
            </p:cNvSpPr>
            <p:nvPr/>
          </p:nvSpPr>
          <p:spPr bwMode="auto">
            <a:xfrm>
              <a:off x="2463800" y="2346325"/>
              <a:ext cx="66675" cy="84138"/>
            </a:xfrm>
            <a:custGeom>
              <a:avLst/>
              <a:gdLst>
                <a:gd name="T0" fmla="*/ 2147483647 w 35"/>
                <a:gd name="T1" fmla="*/ 2147483647 h 44"/>
                <a:gd name="T2" fmla="*/ 2147483647 w 35"/>
                <a:gd name="T3" fmla="*/ 2147483647 h 44"/>
                <a:gd name="T4" fmla="*/ 0 w 35"/>
                <a:gd name="T5" fmla="*/ 2147483647 h 44"/>
                <a:gd name="T6" fmla="*/ 2147483647 w 35"/>
                <a:gd name="T7" fmla="*/ 2147483647 h 44"/>
                <a:gd name="T8" fmla="*/ 2147483647 w 35"/>
                <a:gd name="T9" fmla="*/ 2147483647 h 44"/>
                <a:gd name="T10" fmla="*/ 2147483647 w 35"/>
                <a:gd name="T11" fmla="*/ 2147483647 h 44"/>
                <a:gd name="T12" fmla="*/ 2147483647 w 35"/>
                <a:gd name="T13" fmla="*/ 2147483647 h 44"/>
                <a:gd name="T14" fmla="*/ 2147483647 w 35"/>
                <a:gd name="T15" fmla="*/ 2147483647 h 44"/>
                <a:gd name="T16" fmla="*/ 2147483647 w 35"/>
                <a:gd name="T17" fmla="*/ 0 h 44"/>
                <a:gd name="T18" fmla="*/ 2147483647 w 35"/>
                <a:gd name="T19" fmla="*/ 2147483647 h 44"/>
                <a:gd name="T20" fmla="*/ 2147483647 w 35"/>
                <a:gd name="T21" fmla="*/ 2147483647 h 4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5"/>
                <a:gd name="T34" fmla="*/ 0 h 44"/>
                <a:gd name="T35" fmla="*/ 35 w 35"/>
                <a:gd name="T36" fmla="*/ 44 h 4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5" h="44">
                  <a:moveTo>
                    <a:pt x="2" y="19"/>
                  </a:moveTo>
                  <a:cubicBezTo>
                    <a:pt x="4" y="24"/>
                    <a:pt x="4" y="33"/>
                    <a:pt x="3" y="34"/>
                  </a:cubicBezTo>
                  <a:cubicBezTo>
                    <a:pt x="3" y="35"/>
                    <a:pt x="1" y="38"/>
                    <a:pt x="0" y="40"/>
                  </a:cubicBezTo>
                  <a:cubicBezTo>
                    <a:pt x="2" y="42"/>
                    <a:pt x="5" y="43"/>
                    <a:pt x="10" y="42"/>
                  </a:cubicBezTo>
                  <a:cubicBezTo>
                    <a:pt x="16" y="40"/>
                    <a:pt x="19" y="44"/>
                    <a:pt x="22" y="37"/>
                  </a:cubicBezTo>
                  <a:cubicBezTo>
                    <a:pt x="24" y="31"/>
                    <a:pt x="30" y="23"/>
                    <a:pt x="35" y="19"/>
                  </a:cubicBezTo>
                  <a:cubicBezTo>
                    <a:pt x="35" y="19"/>
                    <a:pt x="35" y="19"/>
                    <a:pt x="35" y="19"/>
                  </a:cubicBezTo>
                  <a:cubicBezTo>
                    <a:pt x="30" y="17"/>
                    <a:pt x="23" y="5"/>
                    <a:pt x="16" y="4"/>
                  </a:cubicBezTo>
                  <a:cubicBezTo>
                    <a:pt x="12" y="3"/>
                    <a:pt x="9" y="2"/>
                    <a:pt x="6" y="0"/>
                  </a:cubicBezTo>
                  <a:cubicBezTo>
                    <a:pt x="5" y="3"/>
                    <a:pt x="4" y="6"/>
                    <a:pt x="4" y="6"/>
                  </a:cubicBezTo>
                  <a:cubicBezTo>
                    <a:pt x="1" y="8"/>
                    <a:pt x="0" y="15"/>
                    <a:pt x="2" y="19"/>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38" name="Freeform 120"/>
            <p:cNvSpPr>
              <a:spLocks noChangeArrowheads="1"/>
            </p:cNvSpPr>
            <p:nvPr/>
          </p:nvSpPr>
          <p:spPr bwMode="auto">
            <a:xfrm>
              <a:off x="1806575" y="1952625"/>
              <a:ext cx="227013" cy="80963"/>
            </a:xfrm>
            <a:custGeom>
              <a:avLst/>
              <a:gdLst>
                <a:gd name="T0" fmla="*/ 2147483647 w 119"/>
                <a:gd name="T1" fmla="*/ 2147483647 h 43"/>
                <a:gd name="T2" fmla="*/ 2147483647 w 119"/>
                <a:gd name="T3" fmla="*/ 2147483647 h 43"/>
                <a:gd name="T4" fmla="*/ 2147483647 w 119"/>
                <a:gd name="T5" fmla="*/ 2147483647 h 43"/>
                <a:gd name="T6" fmla="*/ 2147483647 w 119"/>
                <a:gd name="T7" fmla="*/ 2147483647 h 43"/>
                <a:gd name="T8" fmla="*/ 2147483647 w 119"/>
                <a:gd name="T9" fmla="*/ 2147483647 h 43"/>
                <a:gd name="T10" fmla="*/ 2147483647 w 119"/>
                <a:gd name="T11" fmla="*/ 2147483647 h 43"/>
                <a:gd name="T12" fmla="*/ 2147483647 w 119"/>
                <a:gd name="T13" fmla="*/ 2147483647 h 43"/>
                <a:gd name="T14" fmla="*/ 2147483647 w 119"/>
                <a:gd name="T15" fmla="*/ 2147483647 h 43"/>
                <a:gd name="T16" fmla="*/ 2147483647 w 119"/>
                <a:gd name="T17" fmla="*/ 2147483647 h 43"/>
                <a:gd name="T18" fmla="*/ 2147483647 w 119"/>
                <a:gd name="T19" fmla="*/ 2147483647 h 43"/>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9"/>
                <a:gd name="T31" fmla="*/ 0 h 43"/>
                <a:gd name="T32" fmla="*/ 119 w 119"/>
                <a:gd name="T33" fmla="*/ 43 h 43"/>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9" h="43">
                  <a:moveTo>
                    <a:pt x="96" y="27"/>
                  </a:moveTo>
                  <a:cubicBezTo>
                    <a:pt x="89" y="27"/>
                    <a:pt x="64" y="10"/>
                    <a:pt x="42" y="5"/>
                  </a:cubicBezTo>
                  <a:cubicBezTo>
                    <a:pt x="19" y="0"/>
                    <a:pt x="0" y="16"/>
                    <a:pt x="2" y="19"/>
                  </a:cubicBezTo>
                  <a:cubicBezTo>
                    <a:pt x="5" y="23"/>
                    <a:pt x="16" y="14"/>
                    <a:pt x="21" y="10"/>
                  </a:cubicBezTo>
                  <a:cubicBezTo>
                    <a:pt x="27" y="6"/>
                    <a:pt x="32" y="12"/>
                    <a:pt x="32" y="15"/>
                  </a:cubicBezTo>
                  <a:cubicBezTo>
                    <a:pt x="33" y="17"/>
                    <a:pt x="40" y="19"/>
                    <a:pt x="51" y="19"/>
                  </a:cubicBezTo>
                  <a:cubicBezTo>
                    <a:pt x="63" y="20"/>
                    <a:pt x="64" y="29"/>
                    <a:pt x="75" y="32"/>
                  </a:cubicBezTo>
                  <a:cubicBezTo>
                    <a:pt x="86" y="34"/>
                    <a:pt x="75" y="39"/>
                    <a:pt x="81" y="41"/>
                  </a:cubicBezTo>
                  <a:cubicBezTo>
                    <a:pt x="86" y="43"/>
                    <a:pt x="115" y="42"/>
                    <a:pt x="117" y="40"/>
                  </a:cubicBezTo>
                  <a:cubicBezTo>
                    <a:pt x="119" y="37"/>
                    <a:pt x="104" y="27"/>
                    <a:pt x="96" y="27"/>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39" name="Freeform 121"/>
            <p:cNvSpPr>
              <a:spLocks noChangeArrowheads="1"/>
            </p:cNvSpPr>
            <p:nvPr/>
          </p:nvSpPr>
          <p:spPr bwMode="auto">
            <a:xfrm>
              <a:off x="1936750" y="2060575"/>
              <a:ext cx="52388" cy="25400"/>
            </a:xfrm>
            <a:custGeom>
              <a:avLst/>
              <a:gdLst>
                <a:gd name="T0" fmla="*/ 2147483647 w 28"/>
                <a:gd name="T1" fmla="*/ 2147483647 h 13"/>
                <a:gd name="T2" fmla="*/ 2147483647 w 28"/>
                <a:gd name="T3" fmla="*/ 2147483647 h 13"/>
                <a:gd name="T4" fmla="*/ 2147483647 w 28"/>
                <a:gd name="T5" fmla="*/ 2147483647 h 13"/>
                <a:gd name="T6" fmla="*/ 0 60000 65536"/>
                <a:gd name="T7" fmla="*/ 0 60000 65536"/>
                <a:gd name="T8" fmla="*/ 0 60000 65536"/>
                <a:gd name="T9" fmla="*/ 0 w 28"/>
                <a:gd name="T10" fmla="*/ 0 h 13"/>
                <a:gd name="T11" fmla="*/ 28 w 28"/>
                <a:gd name="T12" fmla="*/ 13 h 13"/>
              </a:gdLst>
              <a:ahLst/>
              <a:cxnLst>
                <a:cxn ang="T6">
                  <a:pos x="T0" y="T1"/>
                </a:cxn>
                <a:cxn ang="T7">
                  <a:pos x="T2" y="T3"/>
                </a:cxn>
                <a:cxn ang="T8">
                  <a:pos x="T4" y="T5"/>
                </a:cxn>
              </a:cxnLst>
              <a:rect l="T9" t="T10" r="T11" b="T12"/>
              <a:pathLst>
                <a:path w="28" h="13">
                  <a:moveTo>
                    <a:pt x="3" y="5"/>
                  </a:moveTo>
                  <a:cubicBezTo>
                    <a:pt x="5" y="8"/>
                    <a:pt x="24" y="13"/>
                    <a:pt x="26" y="9"/>
                  </a:cubicBezTo>
                  <a:cubicBezTo>
                    <a:pt x="28" y="4"/>
                    <a:pt x="0" y="0"/>
                    <a:pt x="3" y="5"/>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40" name="Freeform 122"/>
            <p:cNvSpPr>
              <a:spLocks noChangeArrowheads="1"/>
            </p:cNvSpPr>
            <p:nvPr/>
          </p:nvSpPr>
          <p:spPr bwMode="auto">
            <a:xfrm>
              <a:off x="2179638" y="2058987"/>
              <a:ext cx="47625" cy="26988"/>
            </a:xfrm>
            <a:custGeom>
              <a:avLst/>
              <a:gdLst>
                <a:gd name="T0" fmla="*/ 2147483647 w 25"/>
                <a:gd name="T1" fmla="*/ 2147483647 h 14"/>
                <a:gd name="T2" fmla="*/ 2147483647 w 25"/>
                <a:gd name="T3" fmla="*/ 2147483647 h 14"/>
                <a:gd name="T4" fmla="*/ 2147483647 w 25"/>
                <a:gd name="T5" fmla="*/ 2147483647 h 14"/>
                <a:gd name="T6" fmla="*/ 0 60000 65536"/>
                <a:gd name="T7" fmla="*/ 0 60000 65536"/>
                <a:gd name="T8" fmla="*/ 0 60000 65536"/>
                <a:gd name="T9" fmla="*/ 0 w 25"/>
                <a:gd name="T10" fmla="*/ 0 h 14"/>
                <a:gd name="T11" fmla="*/ 25 w 25"/>
                <a:gd name="T12" fmla="*/ 14 h 14"/>
              </a:gdLst>
              <a:ahLst/>
              <a:cxnLst>
                <a:cxn ang="T6">
                  <a:pos x="T0" y="T1"/>
                </a:cxn>
                <a:cxn ang="T7">
                  <a:pos x="T2" y="T3"/>
                </a:cxn>
                <a:cxn ang="T8">
                  <a:pos x="T4" y="T5"/>
                </a:cxn>
              </a:cxnLst>
              <a:rect l="T9" t="T10" r="T11" b="T12"/>
              <a:pathLst>
                <a:path w="25" h="14">
                  <a:moveTo>
                    <a:pt x="4" y="7"/>
                  </a:moveTo>
                  <a:cubicBezTo>
                    <a:pt x="9" y="14"/>
                    <a:pt x="22" y="9"/>
                    <a:pt x="23" y="7"/>
                  </a:cubicBezTo>
                  <a:cubicBezTo>
                    <a:pt x="25" y="2"/>
                    <a:pt x="0" y="0"/>
                    <a:pt x="4" y="7"/>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41" name="Freeform 123"/>
            <p:cNvSpPr>
              <a:spLocks noEditPoints="1" noChangeArrowheads="1"/>
            </p:cNvSpPr>
            <p:nvPr/>
          </p:nvSpPr>
          <p:spPr bwMode="auto">
            <a:xfrm>
              <a:off x="2065338" y="0"/>
              <a:ext cx="1322388" cy="985838"/>
            </a:xfrm>
            <a:custGeom>
              <a:avLst/>
              <a:gdLst>
                <a:gd name="T0" fmla="*/ 2147483647 w 691"/>
                <a:gd name="T1" fmla="*/ 2147483647 h 516"/>
                <a:gd name="T2" fmla="*/ 2147483647 w 691"/>
                <a:gd name="T3" fmla="*/ 2147483647 h 516"/>
                <a:gd name="T4" fmla="*/ 2147483647 w 691"/>
                <a:gd name="T5" fmla="*/ 2147483647 h 516"/>
                <a:gd name="T6" fmla="*/ 2147483647 w 691"/>
                <a:gd name="T7" fmla="*/ 2147483647 h 516"/>
                <a:gd name="T8" fmla="*/ 2147483647 w 691"/>
                <a:gd name="T9" fmla="*/ 2147483647 h 516"/>
                <a:gd name="T10" fmla="*/ 2147483647 w 691"/>
                <a:gd name="T11" fmla="*/ 2147483647 h 516"/>
                <a:gd name="T12" fmla="*/ 2147483647 w 691"/>
                <a:gd name="T13" fmla="*/ 2147483647 h 516"/>
                <a:gd name="T14" fmla="*/ 2147483647 w 691"/>
                <a:gd name="T15" fmla="*/ 2147483647 h 516"/>
                <a:gd name="T16" fmla="*/ 2147483647 w 691"/>
                <a:gd name="T17" fmla="*/ 2147483647 h 516"/>
                <a:gd name="T18" fmla="*/ 2147483647 w 691"/>
                <a:gd name="T19" fmla="*/ 2147483647 h 516"/>
                <a:gd name="T20" fmla="*/ 2147483647 w 691"/>
                <a:gd name="T21" fmla="*/ 2147483647 h 516"/>
                <a:gd name="T22" fmla="*/ 2147483647 w 691"/>
                <a:gd name="T23" fmla="*/ 2147483647 h 516"/>
                <a:gd name="T24" fmla="*/ 2147483647 w 691"/>
                <a:gd name="T25" fmla="*/ 2147483647 h 516"/>
                <a:gd name="T26" fmla="*/ 2147483647 w 691"/>
                <a:gd name="T27" fmla="*/ 2147483647 h 516"/>
                <a:gd name="T28" fmla="*/ 2147483647 w 691"/>
                <a:gd name="T29" fmla="*/ 2147483647 h 516"/>
                <a:gd name="T30" fmla="*/ 2147483647 w 691"/>
                <a:gd name="T31" fmla="*/ 2147483647 h 516"/>
                <a:gd name="T32" fmla="*/ 0 w 691"/>
                <a:gd name="T33" fmla="*/ 2147483647 h 516"/>
                <a:gd name="T34" fmla="*/ 2147483647 w 691"/>
                <a:gd name="T35" fmla="*/ 2147483647 h 516"/>
                <a:gd name="T36" fmla="*/ 2147483647 w 691"/>
                <a:gd name="T37" fmla="*/ 2147483647 h 516"/>
                <a:gd name="T38" fmla="*/ 2147483647 w 691"/>
                <a:gd name="T39" fmla="*/ 2147483647 h 516"/>
                <a:gd name="T40" fmla="*/ 2147483647 w 691"/>
                <a:gd name="T41" fmla="*/ 2147483647 h 516"/>
                <a:gd name="T42" fmla="*/ 2147483647 w 691"/>
                <a:gd name="T43" fmla="*/ 2147483647 h 516"/>
                <a:gd name="T44" fmla="*/ 2147483647 w 691"/>
                <a:gd name="T45" fmla="*/ 2147483647 h 516"/>
                <a:gd name="T46" fmla="*/ 2147483647 w 691"/>
                <a:gd name="T47" fmla="*/ 2147483647 h 516"/>
                <a:gd name="T48" fmla="*/ 2147483647 w 691"/>
                <a:gd name="T49" fmla="*/ 2147483647 h 516"/>
                <a:gd name="T50" fmla="*/ 2147483647 w 691"/>
                <a:gd name="T51" fmla="*/ 2147483647 h 516"/>
                <a:gd name="T52" fmla="*/ 2147483647 w 691"/>
                <a:gd name="T53" fmla="*/ 2147483647 h 516"/>
                <a:gd name="T54" fmla="*/ 2147483647 w 691"/>
                <a:gd name="T55" fmla="*/ 2147483647 h 516"/>
                <a:gd name="T56" fmla="*/ 2147483647 w 691"/>
                <a:gd name="T57" fmla="*/ 2147483647 h 516"/>
                <a:gd name="T58" fmla="*/ 2147483647 w 691"/>
                <a:gd name="T59" fmla="*/ 2147483647 h 516"/>
                <a:gd name="T60" fmla="*/ 2147483647 w 691"/>
                <a:gd name="T61" fmla="*/ 2147483647 h 516"/>
                <a:gd name="T62" fmla="*/ 2147483647 w 691"/>
                <a:gd name="T63" fmla="*/ 2147483647 h 516"/>
                <a:gd name="T64" fmla="*/ 2147483647 w 691"/>
                <a:gd name="T65" fmla="*/ 2147483647 h 516"/>
                <a:gd name="T66" fmla="*/ 2147483647 w 691"/>
                <a:gd name="T67" fmla="*/ 2147483647 h 516"/>
                <a:gd name="T68" fmla="*/ 2147483647 w 691"/>
                <a:gd name="T69" fmla="*/ 2147483647 h 516"/>
                <a:gd name="T70" fmla="*/ 2147483647 w 691"/>
                <a:gd name="T71" fmla="*/ 2147483647 h 516"/>
                <a:gd name="T72" fmla="*/ 2147483647 w 691"/>
                <a:gd name="T73" fmla="*/ 2147483647 h 516"/>
                <a:gd name="T74" fmla="*/ 2147483647 w 691"/>
                <a:gd name="T75" fmla="*/ 2147483647 h 516"/>
                <a:gd name="T76" fmla="*/ 2147483647 w 691"/>
                <a:gd name="T77" fmla="*/ 2147483647 h 516"/>
                <a:gd name="T78" fmla="*/ 2147483647 w 691"/>
                <a:gd name="T79" fmla="*/ 2147483647 h 516"/>
                <a:gd name="T80" fmla="*/ 2147483647 w 691"/>
                <a:gd name="T81" fmla="*/ 2147483647 h 516"/>
                <a:gd name="T82" fmla="*/ 2147483647 w 691"/>
                <a:gd name="T83" fmla="*/ 2147483647 h 516"/>
                <a:gd name="T84" fmla="*/ 2147483647 w 691"/>
                <a:gd name="T85" fmla="*/ 2147483647 h 516"/>
                <a:gd name="T86" fmla="*/ 2147483647 w 691"/>
                <a:gd name="T87" fmla="*/ 2147483647 h 516"/>
                <a:gd name="T88" fmla="*/ 2147483647 w 691"/>
                <a:gd name="T89" fmla="*/ 2147483647 h 516"/>
                <a:gd name="T90" fmla="*/ 2147483647 w 691"/>
                <a:gd name="T91" fmla="*/ 2147483647 h 516"/>
                <a:gd name="T92" fmla="*/ 2147483647 w 691"/>
                <a:gd name="T93" fmla="*/ 2147483647 h 516"/>
                <a:gd name="T94" fmla="*/ 2147483647 w 691"/>
                <a:gd name="T95" fmla="*/ 2147483647 h 516"/>
                <a:gd name="T96" fmla="*/ 2147483647 w 691"/>
                <a:gd name="T97" fmla="*/ 2147483647 h 516"/>
                <a:gd name="T98" fmla="*/ 2147483647 w 691"/>
                <a:gd name="T99" fmla="*/ 2147483647 h 516"/>
                <a:gd name="T100" fmla="*/ 2147483647 w 691"/>
                <a:gd name="T101" fmla="*/ 2147483647 h 516"/>
                <a:gd name="T102" fmla="*/ 2147483647 w 691"/>
                <a:gd name="T103" fmla="*/ 2147483647 h 516"/>
                <a:gd name="T104" fmla="*/ 2147483647 w 691"/>
                <a:gd name="T105" fmla="*/ 2147483647 h 516"/>
                <a:gd name="T106" fmla="*/ 2147483647 w 691"/>
                <a:gd name="T107" fmla="*/ 2147483647 h 516"/>
                <a:gd name="T108" fmla="*/ 2147483647 w 691"/>
                <a:gd name="T109" fmla="*/ 2147483647 h 516"/>
                <a:gd name="T110" fmla="*/ 2147483647 w 691"/>
                <a:gd name="T111" fmla="*/ 2147483647 h 51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691"/>
                <a:gd name="T169" fmla="*/ 0 h 516"/>
                <a:gd name="T170" fmla="*/ 691 w 691"/>
                <a:gd name="T171" fmla="*/ 516 h 51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691" h="516">
                  <a:moveTo>
                    <a:pt x="652" y="47"/>
                  </a:moveTo>
                  <a:cubicBezTo>
                    <a:pt x="640" y="47"/>
                    <a:pt x="630" y="49"/>
                    <a:pt x="629" y="58"/>
                  </a:cubicBezTo>
                  <a:cubicBezTo>
                    <a:pt x="628" y="67"/>
                    <a:pt x="613" y="56"/>
                    <a:pt x="606" y="59"/>
                  </a:cubicBezTo>
                  <a:cubicBezTo>
                    <a:pt x="599" y="62"/>
                    <a:pt x="603" y="52"/>
                    <a:pt x="596" y="56"/>
                  </a:cubicBezTo>
                  <a:cubicBezTo>
                    <a:pt x="589" y="59"/>
                    <a:pt x="582" y="67"/>
                    <a:pt x="574" y="70"/>
                  </a:cubicBezTo>
                  <a:cubicBezTo>
                    <a:pt x="566" y="74"/>
                    <a:pt x="560" y="82"/>
                    <a:pt x="555" y="83"/>
                  </a:cubicBezTo>
                  <a:cubicBezTo>
                    <a:pt x="550" y="83"/>
                    <a:pt x="566" y="67"/>
                    <a:pt x="574" y="59"/>
                  </a:cubicBezTo>
                  <a:cubicBezTo>
                    <a:pt x="582" y="51"/>
                    <a:pt x="577" y="42"/>
                    <a:pt x="567" y="43"/>
                  </a:cubicBezTo>
                  <a:cubicBezTo>
                    <a:pt x="556" y="44"/>
                    <a:pt x="558" y="51"/>
                    <a:pt x="552" y="52"/>
                  </a:cubicBezTo>
                  <a:cubicBezTo>
                    <a:pt x="546" y="53"/>
                    <a:pt x="518" y="68"/>
                    <a:pt x="516" y="63"/>
                  </a:cubicBezTo>
                  <a:cubicBezTo>
                    <a:pt x="515" y="59"/>
                    <a:pt x="540" y="52"/>
                    <a:pt x="540" y="49"/>
                  </a:cubicBezTo>
                  <a:cubicBezTo>
                    <a:pt x="539" y="46"/>
                    <a:pt x="508" y="45"/>
                    <a:pt x="494" y="47"/>
                  </a:cubicBezTo>
                  <a:cubicBezTo>
                    <a:pt x="480" y="49"/>
                    <a:pt x="455" y="57"/>
                    <a:pt x="455" y="53"/>
                  </a:cubicBezTo>
                  <a:cubicBezTo>
                    <a:pt x="455" y="49"/>
                    <a:pt x="484" y="44"/>
                    <a:pt x="498" y="42"/>
                  </a:cubicBezTo>
                  <a:cubicBezTo>
                    <a:pt x="513" y="40"/>
                    <a:pt x="540" y="43"/>
                    <a:pt x="551" y="38"/>
                  </a:cubicBezTo>
                  <a:cubicBezTo>
                    <a:pt x="563" y="34"/>
                    <a:pt x="580" y="33"/>
                    <a:pt x="583" y="30"/>
                  </a:cubicBezTo>
                  <a:cubicBezTo>
                    <a:pt x="586" y="26"/>
                    <a:pt x="570" y="21"/>
                    <a:pt x="562" y="21"/>
                  </a:cubicBezTo>
                  <a:cubicBezTo>
                    <a:pt x="554" y="22"/>
                    <a:pt x="546" y="21"/>
                    <a:pt x="546" y="17"/>
                  </a:cubicBezTo>
                  <a:cubicBezTo>
                    <a:pt x="547" y="13"/>
                    <a:pt x="534" y="12"/>
                    <a:pt x="533" y="9"/>
                  </a:cubicBezTo>
                  <a:cubicBezTo>
                    <a:pt x="531" y="6"/>
                    <a:pt x="506" y="8"/>
                    <a:pt x="501" y="5"/>
                  </a:cubicBezTo>
                  <a:cubicBezTo>
                    <a:pt x="496" y="1"/>
                    <a:pt x="480" y="0"/>
                    <a:pt x="467" y="1"/>
                  </a:cubicBezTo>
                  <a:cubicBezTo>
                    <a:pt x="453" y="2"/>
                    <a:pt x="426" y="1"/>
                    <a:pt x="420" y="2"/>
                  </a:cubicBezTo>
                  <a:cubicBezTo>
                    <a:pt x="413" y="3"/>
                    <a:pt x="409" y="5"/>
                    <a:pt x="404" y="5"/>
                  </a:cubicBezTo>
                  <a:cubicBezTo>
                    <a:pt x="398" y="4"/>
                    <a:pt x="389" y="6"/>
                    <a:pt x="393" y="10"/>
                  </a:cubicBezTo>
                  <a:cubicBezTo>
                    <a:pt x="399" y="16"/>
                    <a:pt x="384" y="19"/>
                    <a:pt x="385" y="14"/>
                  </a:cubicBezTo>
                  <a:cubicBezTo>
                    <a:pt x="386" y="9"/>
                    <a:pt x="372" y="7"/>
                    <a:pt x="367" y="11"/>
                  </a:cubicBezTo>
                  <a:cubicBezTo>
                    <a:pt x="362" y="15"/>
                    <a:pt x="340" y="6"/>
                    <a:pt x="337" y="11"/>
                  </a:cubicBezTo>
                  <a:cubicBezTo>
                    <a:pt x="333" y="15"/>
                    <a:pt x="307" y="14"/>
                    <a:pt x="299" y="15"/>
                  </a:cubicBezTo>
                  <a:cubicBezTo>
                    <a:pt x="292" y="16"/>
                    <a:pt x="311" y="22"/>
                    <a:pt x="311" y="25"/>
                  </a:cubicBezTo>
                  <a:cubicBezTo>
                    <a:pt x="310" y="29"/>
                    <a:pt x="286" y="25"/>
                    <a:pt x="291" y="31"/>
                  </a:cubicBezTo>
                  <a:cubicBezTo>
                    <a:pt x="296" y="37"/>
                    <a:pt x="312" y="42"/>
                    <a:pt x="319" y="49"/>
                  </a:cubicBezTo>
                  <a:cubicBezTo>
                    <a:pt x="327" y="57"/>
                    <a:pt x="313" y="52"/>
                    <a:pt x="305" y="47"/>
                  </a:cubicBezTo>
                  <a:cubicBezTo>
                    <a:pt x="296" y="41"/>
                    <a:pt x="285" y="43"/>
                    <a:pt x="280" y="37"/>
                  </a:cubicBezTo>
                  <a:cubicBezTo>
                    <a:pt x="274" y="32"/>
                    <a:pt x="254" y="27"/>
                    <a:pt x="249" y="31"/>
                  </a:cubicBezTo>
                  <a:cubicBezTo>
                    <a:pt x="243" y="34"/>
                    <a:pt x="263" y="42"/>
                    <a:pt x="263" y="46"/>
                  </a:cubicBezTo>
                  <a:cubicBezTo>
                    <a:pt x="263" y="51"/>
                    <a:pt x="250" y="45"/>
                    <a:pt x="247" y="47"/>
                  </a:cubicBezTo>
                  <a:cubicBezTo>
                    <a:pt x="245" y="49"/>
                    <a:pt x="233" y="36"/>
                    <a:pt x="227" y="36"/>
                  </a:cubicBezTo>
                  <a:cubicBezTo>
                    <a:pt x="220" y="36"/>
                    <a:pt x="226" y="42"/>
                    <a:pt x="226" y="50"/>
                  </a:cubicBezTo>
                  <a:cubicBezTo>
                    <a:pt x="226" y="58"/>
                    <a:pt x="213" y="63"/>
                    <a:pt x="216" y="58"/>
                  </a:cubicBezTo>
                  <a:cubicBezTo>
                    <a:pt x="220" y="52"/>
                    <a:pt x="217" y="37"/>
                    <a:pt x="210" y="35"/>
                  </a:cubicBezTo>
                  <a:cubicBezTo>
                    <a:pt x="203" y="32"/>
                    <a:pt x="185" y="40"/>
                    <a:pt x="176" y="40"/>
                  </a:cubicBezTo>
                  <a:cubicBezTo>
                    <a:pt x="167" y="40"/>
                    <a:pt x="154" y="43"/>
                    <a:pt x="162" y="47"/>
                  </a:cubicBezTo>
                  <a:cubicBezTo>
                    <a:pt x="170" y="52"/>
                    <a:pt x="162" y="55"/>
                    <a:pt x="155" y="50"/>
                  </a:cubicBezTo>
                  <a:cubicBezTo>
                    <a:pt x="148" y="45"/>
                    <a:pt x="125" y="50"/>
                    <a:pt x="130" y="53"/>
                  </a:cubicBezTo>
                  <a:cubicBezTo>
                    <a:pt x="134" y="56"/>
                    <a:pt x="136" y="66"/>
                    <a:pt x="133" y="70"/>
                  </a:cubicBezTo>
                  <a:cubicBezTo>
                    <a:pt x="130" y="74"/>
                    <a:pt x="120" y="66"/>
                    <a:pt x="111" y="67"/>
                  </a:cubicBezTo>
                  <a:cubicBezTo>
                    <a:pt x="102" y="67"/>
                    <a:pt x="58" y="89"/>
                    <a:pt x="60" y="94"/>
                  </a:cubicBezTo>
                  <a:cubicBezTo>
                    <a:pt x="63" y="100"/>
                    <a:pt x="82" y="95"/>
                    <a:pt x="88" y="99"/>
                  </a:cubicBezTo>
                  <a:cubicBezTo>
                    <a:pt x="94" y="102"/>
                    <a:pt x="86" y="114"/>
                    <a:pt x="79" y="119"/>
                  </a:cubicBezTo>
                  <a:cubicBezTo>
                    <a:pt x="71" y="124"/>
                    <a:pt x="44" y="120"/>
                    <a:pt x="43" y="126"/>
                  </a:cubicBezTo>
                  <a:cubicBezTo>
                    <a:pt x="43" y="132"/>
                    <a:pt x="0" y="133"/>
                    <a:pt x="0" y="142"/>
                  </a:cubicBezTo>
                  <a:cubicBezTo>
                    <a:pt x="0" y="146"/>
                    <a:pt x="2" y="150"/>
                    <a:pt x="7" y="151"/>
                  </a:cubicBezTo>
                  <a:cubicBezTo>
                    <a:pt x="13" y="152"/>
                    <a:pt x="20" y="150"/>
                    <a:pt x="26" y="156"/>
                  </a:cubicBezTo>
                  <a:cubicBezTo>
                    <a:pt x="31" y="162"/>
                    <a:pt x="46" y="162"/>
                    <a:pt x="56" y="158"/>
                  </a:cubicBezTo>
                  <a:cubicBezTo>
                    <a:pt x="67" y="154"/>
                    <a:pt x="74" y="159"/>
                    <a:pt x="74" y="165"/>
                  </a:cubicBezTo>
                  <a:cubicBezTo>
                    <a:pt x="74" y="171"/>
                    <a:pt x="51" y="163"/>
                    <a:pt x="44" y="167"/>
                  </a:cubicBezTo>
                  <a:cubicBezTo>
                    <a:pt x="37" y="171"/>
                    <a:pt x="15" y="168"/>
                    <a:pt x="16" y="172"/>
                  </a:cubicBezTo>
                  <a:cubicBezTo>
                    <a:pt x="17" y="177"/>
                    <a:pt x="28" y="176"/>
                    <a:pt x="36" y="178"/>
                  </a:cubicBezTo>
                  <a:cubicBezTo>
                    <a:pt x="45" y="179"/>
                    <a:pt x="37" y="183"/>
                    <a:pt x="37" y="187"/>
                  </a:cubicBezTo>
                  <a:cubicBezTo>
                    <a:pt x="36" y="190"/>
                    <a:pt x="41" y="190"/>
                    <a:pt x="50" y="194"/>
                  </a:cubicBezTo>
                  <a:cubicBezTo>
                    <a:pt x="59" y="198"/>
                    <a:pt x="73" y="201"/>
                    <a:pt x="68" y="196"/>
                  </a:cubicBezTo>
                  <a:cubicBezTo>
                    <a:pt x="64" y="191"/>
                    <a:pt x="77" y="192"/>
                    <a:pt x="80" y="195"/>
                  </a:cubicBezTo>
                  <a:cubicBezTo>
                    <a:pt x="82" y="198"/>
                    <a:pt x="88" y="190"/>
                    <a:pt x="95" y="192"/>
                  </a:cubicBezTo>
                  <a:cubicBezTo>
                    <a:pt x="101" y="194"/>
                    <a:pt x="103" y="186"/>
                    <a:pt x="108" y="189"/>
                  </a:cubicBezTo>
                  <a:cubicBezTo>
                    <a:pt x="113" y="193"/>
                    <a:pt x="137" y="195"/>
                    <a:pt x="145" y="199"/>
                  </a:cubicBezTo>
                  <a:cubicBezTo>
                    <a:pt x="153" y="203"/>
                    <a:pt x="164" y="204"/>
                    <a:pt x="163" y="211"/>
                  </a:cubicBezTo>
                  <a:cubicBezTo>
                    <a:pt x="162" y="217"/>
                    <a:pt x="169" y="222"/>
                    <a:pt x="178" y="226"/>
                  </a:cubicBezTo>
                  <a:cubicBezTo>
                    <a:pt x="187" y="230"/>
                    <a:pt x="189" y="238"/>
                    <a:pt x="189" y="244"/>
                  </a:cubicBezTo>
                  <a:cubicBezTo>
                    <a:pt x="188" y="250"/>
                    <a:pt x="198" y="254"/>
                    <a:pt x="197" y="256"/>
                  </a:cubicBezTo>
                  <a:cubicBezTo>
                    <a:pt x="195" y="259"/>
                    <a:pt x="196" y="263"/>
                    <a:pt x="202" y="268"/>
                  </a:cubicBezTo>
                  <a:cubicBezTo>
                    <a:pt x="208" y="273"/>
                    <a:pt x="193" y="277"/>
                    <a:pt x="197" y="282"/>
                  </a:cubicBezTo>
                  <a:cubicBezTo>
                    <a:pt x="200" y="287"/>
                    <a:pt x="191" y="296"/>
                    <a:pt x="202" y="297"/>
                  </a:cubicBezTo>
                  <a:cubicBezTo>
                    <a:pt x="213" y="299"/>
                    <a:pt x="211" y="290"/>
                    <a:pt x="219" y="290"/>
                  </a:cubicBezTo>
                  <a:cubicBezTo>
                    <a:pt x="227" y="290"/>
                    <a:pt x="219" y="297"/>
                    <a:pt x="223" y="301"/>
                  </a:cubicBezTo>
                  <a:cubicBezTo>
                    <a:pt x="227" y="306"/>
                    <a:pt x="236" y="305"/>
                    <a:pt x="245" y="312"/>
                  </a:cubicBezTo>
                  <a:cubicBezTo>
                    <a:pt x="253" y="319"/>
                    <a:pt x="248" y="322"/>
                    <a:pt x="240" y="316"/>
                  </a:cubicBezTo>
                  <a:cubicBezTo>
                    <a:pt x="232" y="311"/>
                    <a:pt x="210" y="312"/>
                    <a:pt x="210" y="314"/>
                  </a:cubicBezTo>
                  <a:cubicBezTo>
                    <a:pt x="210" y="316"/>
                    <a:pt x="235" y="330"/>
                    <a:pt x="240" y="328"/>
                  </a:cubicBezTo>
                  <a:cubicBezTo>
                    <a:pt x="246" y="326"/>
                    <a:pt x="254" y="336"/>
                    <a:pt x="250" y="340"/>
                  </a:cubicBezTo>
                  <a:cubicBezTo>
                    <a:pt x="247" y="343"/>
                    <a:pt x="249" y="351"/>
                    <a:pt x="248" y="355"/>
                  </a:cubicBezTo>
                  <a:cubicBezTo>
                    <a:pt x="247" y="359"/>
                    <a:pt x="239" y="355"/>
                    <a:pt x="234" y="356"/>
                  </a:cubicBezTo>
                  <a:cubicBezTo>
                    <a:pt x="228" y="357"/>
                    <a:pt x="225" y="358"/>
                    <a:pt x="225" y="364"/>
                  </a:cubicBezTo>
                  <a:cubicBezTo>
                    <a:pt x="225" y="370"/>
                    <a:pt x="216" y="374"/>
                    <a:pt x="215" y="381"/>
                  </a:cubicBezTo>
                  <a:cubicBezTo>
                    <a:pt x="214" y="388"/>
                    <a:pt x="222" y="387"/>
                    <a:pt x="226" y="390"/>
                  </a:cubicBezTo>
                  <a:cubicBezTo>
                    <a:pt x="231" y="393"/>
                    <a:pt x="218" y="395"/>
                    <a:pt x="218" y="400"/>
                  </a:cubicBezTo>
                  <a:cubicBezTo>
                    <a:pt x="217" y="405"/>
                    <a:pt x="229" y="414"/>
                    <a:pt x="233" y="417"/>
                  </a:cubicBezTo>
                  <a:cubicBezTo>
                    <a:pt x="238" y="419"/>
                    <a:pt x="234" y="430"/>
                    <a:pt x="235" y="436"/>
                  </a:cubicBezTo>
                  <a:cubicBezTo>
                    <a:pt x="237" y="442"/>
                    <a:pt x="243" y="435"/>
                    <a:pt x="242" y="442"/>
                  </a:cubicBezTo>
                  <a:cubicBezTo>
                    <a:pt x="241" y="449"/>
                    <a:pt x="247" y="449"/>
                    <a:pt x="248" y="453"/>
                  </a:cubicBezTo>
                  <a:cubicBezTo>
                    <a:pt x="248" y="458"/>
                    <a:pt x="258" y="457"/>
                    <a:pt x="256" y="463"/>
                  </a:cubicBezTo>
                  <a:cubicBezTo>
                    <a:pt x="254" y="469"/>
                    <a:pt x="259" y="473"/>
                    <a:pt x="262" y="477"/>
                  </a:cubicBezTo>
                  <a:cubicBezTo>
                    <a:pt x="264" y="480"/>
                    <a:pt x="273" y="486"/>
                    <a:pt x="274" y="490"/>
                  </a:cubicBezTo>
                  <a:cubicBezTo>
                    <a:pt x="276" y="494"/>
                    <a:pt x="281" y="500"/>
                    <a:pt x="287" y="498"/>
                  </a:cubicBezTo>
                  <a:cubicBezTo>
                    <a:pt x="293" y="497"/>
                    <a:pt x="293" y="502"/>
                    <a:pt x="298" y="502"/>
                  </a:cubicBezTo>
                  <a:cubicBezTo>
                    <a:pt x="303" y="501"/>
                    <a:pt x="310" y="504"/>
                    <a:pt x="311" y="507"/>
                  </a:cubicBezTo>
                  <a:cubicBezTo>
                    <a:pt x="313" y="511"/>
                    <a:pt x="327" y="514"/>
                    <a:pt x="331" y="515"/>
                  </a:cubicBezTo>
                  <a:cubicBezTo>
                    <a:pt x="335" y="516"/>
                    <a:pt x="336" y="508"/>
                    <a:pt x="339" y="506"/>
                  </a:cubicBezTo>
                  <a:cubicBezTo>
                    <a:pt x="343" y="504"/>
                    <a:pt x="342" y="490"/>
                    <a:pt x="345" y="489"/>
                  </a:cubicBezTo>
                  <a:cubicBezTo>
                    <a:pt x="348" y="488"/>
                    <a:pt x="347" y="472"/>
                    <a:pt x="344" y="471"/>
                  </a:cubicBezTo>
                  <a:cubicBezTo>
                    <a:pt x="341" y="470"/>
                    <a:pt x="342" y="464"/>
                    <a:pt x="350" y="465"/>
                  </a:cubicBezTo>
                  <a:cubicBezTo>
                    <a:pt x="357" y="466"/>
                    <a:pt x="355" y="459"/>
                    <a:pt x="358" y="458"/>
                  </a:cubicBezTo>
                  <a:cubicBezTo>
                    <a:pt x="362" y="457"/>
                    <a:pt x="360" y="450"/>
                    <a:pt x="363" y="449"/>
                  </a:cubicBezTo>
                  <a:cubicBezTo>
                    <a:pt x="366" y="448"/>
                    <a:pt x="365" y="444"/>
                    <a:pt x="363" y="441"/>
                  </a:cubicBezTo>
                  <a:cubicBezTo>
                    <a:pt x="361" y="438"/>
                    <a:pt x="364" y="436"/>
                    <a:pt x="368" y="436"/>
                  </a:cubicBezTo>
                  <a:cubicBezTo>
                    <a:pt x="372" y="435"/>
                    <a:pt x="371" y="429"/>
                    <a:pt x="365" y="427"/>
                  </a:cubicBezTo>
                  <a:cubicBezTo>
                    <a:pt x="360" y="425"/>
                    <a:pt x="362" y="419"/>
                    <a:pt x="367" y="423"/>
                  </a:cubicBezTo>
                  <a:cubicBezTo>
                    <a:pt x="372" y="427"/>
                    <a:pt x="376" y="424"/>
                    <a:pt x="373" y="420"/>
                  </a:cubicBezTo>
                  <a:cubicBezTo>
                    <a:pt x="370" y="416"/>
                    <a:pt x="377" y="414"/>
                    <a:pt x="384" y="413"/>
                  </a:cubicBezTo>
                  <a:cubicBezTo>
                    <a:pt x="391" y="413"/>
                    <a:pt x="395" y="409"/>
                    <a:pt x="393" y="404"/>
                  </a:cubicBezTo>
                  <a:cubicBezTo>
                    <a:pt x="392" y="398"/>
                    <a:pt x="401" y="399"/>
                    <a:pt x="399" y="403"/>
                  </a:cubicBezTo>
                  <a:cubicBezTo>
                    <a:pt x="397" y="408"/>
                    <a:pt x="398" y="413"/>
                    <a:pt x="401" y="409"/>
                  </a:cubicBezTo>
                  <a:cubicBezTo>
                    <a:pt x="405" y="406"/>
                    <a:pt x="411" y="408"/>
                    <a:pt x="422" y="405"/>
                  </a:cubicBezTo>
                  <a:cubicBezTo>
                    <a:pt x="434" y="402"/>
                    <a:pt x="445" y="392"/>
                    <a:pt x="447" y="383"/>
                  </a:cubicBezTo>
                  <a:cubicBezTo>
                    <a:pt x="450" y="374"/>
                    <a:pt x="463" y="375"/>
                    <a:pt x="461" y="369"/>
                  </a:cubicBezTo>
                  <a:cubicBezTo>
                    <a:pt x="460" y="363"/>
                    <a:pt x="464" y="361"/>
                    <a:pt x="472" y="365"/>
                  </a:cubicBezTo>
                  <a:cubicBezTo>
                    <a:pt x="480" y="369"/>
                    <a:pt x="474" y="362"/>
                    <a:pt x="483" y="362"/>
                  </a:cubicBezTo>
                  <a:cubicBezTo>
                    <a:pt x="492" y="362"/>
                    <a:pt x="491" y="359"/>
                    <a:pt x="500" y="359"/>
                  </a:cubicBezTo>
                  <a:cubicBezTo>
                    <a:pt x="509" y="358"/>
                    <a:pt x="532" y="354"/>
                    <a:pt x="540" y="348"/>
                  </a:cubicBezTo>
                  <a:cubicBezTo>
                    <a:pt x="548" y="341"/>
                    <a:pt x="565" y="335"/>
                    <a:pt x="572" y="331"/>
                  </a:cubicBezTo>
                  <a:cubicBezTo>
                    <a:pt x="579" y="327"/>
                    <a:pt x="581" y="323"/>
                    <a:pt x="576" y="325"/>
                  </a:cubicBezTo>
                  <a:cubicBezTo>
                    <a:pt x="572" y="328"/>
                    <a:pt x="563" y="328"/>
                    <a:pt x="556" y="326"/>
                  </a:cubicBezTo>
                  <a:cubicBezTo>
                    <a:pt x="550" y="325"/>
                    <a:pt x="539" y="319"/>
                    <a:pt x="531" y="323"/>
                  </a:cubicBezTo>
                  <a:cubicBezTo>
                    <a:pt x="524" y="328"/>
                    <a:pt x="528" y="317"/>
                    <a:pt x="535" y="316"/>
                  </a:cubicBezTo>
                  <a:cubicBezTo>
                    <a:pt x="541" y="315"/>
                    <a:pt x="538" y="312"/>
                    <a:pt x="537" y="305"/>
                  </a:cubicBezTo>
                  <a:cubicBezTo>
                    <a:pt x="535" y="299"/>
                    <a:pt x="547" y="303"/>
                    <a:pt x="553" y="311"/>
                  </a:cubicBezTo>
                  <a:cubicBezTo>
                    <a:pt x="558" y="318"/>
                    <a:pt x="568" y="322"/>
                    <a:pt x="577" y="319"/>
                  </a:cubicBezTo>
                  <a:cubicBezTo>
                    <a:pt x="586" y="316"/>
                    <a:pt x="578" y="309"/>
                    <a:pt x="581" y="304"/>
                  </a:cubicBezTo>
                  <a:cubicBezTo>
                    <a:pt x="585" y="299"/>
                    <a:pt x="554" y="283"/>
                    <a:pt x="552" y="278"/>
                  </a:cubicBezTo>
                  <a:cubicBezTo>
                    <a:pt x="550" y="273"/>
                    <a:pt x="560" y="276"/>
                    <a:pt x="569" y="280"/>
                  </a:cubicBezTo>
                  <a:cubicBezTo>
                    <a:pt x="577" y="284"/>
                    <a:pt x="579" y="273"/>
                    <a:pt x="579" y="268"/>
                  </a:cubicBezTo>
                  <a:cubicBezTo>
                    <a:pt x="579" y="264"/>
                    <a:pt x="561" y="263"/>
                    <a:pt x="552" y="268"/>
                  </a:cubicBezTo>
                  <a:cubicBezTo>
                    <a:pt x="544" y="273"/>
                    <a:pt x="536" y="262"/>
                    <a:pt x="547" y="261"/>
                  </a:cubicBezTo>
                  <a:cubicBezTo>
                    <a:pt x="559" y="259"/>
                    <a:pt x="548" y="255"/>
                    <a:pt x="552" y="251"/>
                  </a:cubicBezTo>
                  <a:cubicBezTo>
                    <a:pt x="555" y="248"/>
                    <a:pt x="569" y="261"/>
                    <a:pt x="577" y="259"/>
                  </a:cubicBezTo>
                  <a:cubicBezTo>
                    <a:pt x="584" y="256"/>
                    <a:pt x="589" y="259"/>
                    <a:pt x="596" y="254"/>
                  </a:cubicBezTo>
                  <a:cubicBezTo>
                    <a:pt x="602" y="249"/>
                    <a:pt x="584" y="244"/>
                    <a:pt x="581" y="240"/>
                  </a:cubicBezTo>
                  <a:cubicBezTo>
                    <a:pt x="577" y="236"/>
                    <a:pt x="599" y="237"/>
                    <a:pt x="606" y="238"/>
                  </a:cubicBezTo>
                  <a:cubicBezTo>
                    <a:pt x="612" y="238"/>
                    <a:pt x="614" y="228"/>
                    <a:pt x="609" y="230"/>
                  </a:cubicBezTo>
                  <a:cubicBezTo>
                    <a:pt x="603" y="232"/>
                    <a:pt x="584" y="223"/>
                    <a:pt x="588" y="217"/>
                  </a:cubicBezTo>
                  <a:cubicBezTo>
                    <a:pt x="592" y="211"/>
                    <a:pt x="600" y="218"/>
                    <a:pt x="608" y="214"/>
                  </a:cubicBezTo>
                  <a:cubicBezTo>
                    <a:pt x="616" y="210"/>
                    <a:pt x="609" y="193"/>
                    <a:pt x="603" y="193"/>
                  </a:cubicBezTo>
                  <a:cubicBezTo>
                    <a:pt x="597" y="193"/>
                    <a:pt x="583" y="191"/>
                    <a:pt x="583" y="188"/>
                  </a:cubicBezTo>
                  <a:cubicBezTo>
                    <a:pt x="583" y="185"/>
                    <a:pt x="571" y="183"/>
                    <a:pt x="574" y="180"/>
                  </a:cubicBezTo>
                  <a:cubicBezTo>
                    <a:pt x="578" y="177"/>
                    <a:pt x="582" y="183"/>
                    <a:pt x="590" y="178"/>
                  </a:cubicBezTo>
                  <a:cubicBezTo>
                    <a:pt x="597" y="172"/>
                    <a:pt x="613" y="179"/>
                    <a:pt x="620" y="178"/>
                  </a:cubicBezTo>
                  <a:cubicBezTo>
                    <a:pt x="627" y="176"/>
                    <a:pt x="617" y="163"/>
                    <a:pt x="613" y="166"/>
                  </a:cubicBezTo>
                  <a:cubicBezTo>
                    <a:pt x="609" y="168"/>
                    <a:pt x="596" y="169"/>
                    <a:pt x="595" y="162"/>
                  </a:cubicBezTo>
                  <a:cubicBezTo>
                    <a:pt x="594" y="155"/>
                    <a:pt x="608" y="162"/>
                    <a:pt x="610" y="158"/>
                  </a:cubicBezTo>
                  <a:cubicBezTo>
                    <a:pt x="612" y="155"/>
                    <a:pt x="591" y="146"/>
                    <a:pt x="587" y="153"/>
                  </a:cubicBezTo>
                  <a:cubicBezTo>
                    <a:pt x="584" y="160"/>
                    <a:pt x="572" y="158"/>
                    <a:pt x="578" y="154"/>
                  </a:cubicBezTo>
                  <a:cubicBezTo>
                    <a:pt x="585" y="150"/>
                    <a:pt x="586" y="139"/>
                    <a:pt x="585" y="133"/>
                  </a:cubicBezTo>
                  <a:cubicBezTo>
                    <a:pt x="585" y="127"/>
                    <a:pt x="608" y="127"/>
                    <a:pt x="605" y="118"/>
                  </a:cubicBezTo>
                  <a:cubicBezTo>
                    <a:pt x="603" y="108"/>
                    <a:pt x="616" y="106"/>
                    <a:pt x="624" y="106"/>
                  </a:cubicBezTo>
                  <a:cubicBezTo>
                    <a:pt x="632" y="106"/>
                    <a:pt x="624" y="96"/>
                    <a:pt x="616" y="97"/>
                  </a:cubicBezTo>
                  <a:cubicBezTo>
                    <a:pt x="609" y="98"/>
                    <a:pt x="601" y="107"/>
                    <a:pt x="598" y="103"/>
                  </a:cubicBezTo>
                  <a:cubicBezTo>
                    <a:pt x="594" y="100"/>
                    <a:pt x="606" y="94"/>
                    <a:pt x="613" y="94"/>
                  </a:cubicBezTo>
                  <a:cubicBezTo>
                    <a:pt x="620" y="94"/>
                    <a:pt x="636" y="93"/>
                    <a:pt x="641" y="90"/>
                  </a:cubicBezTo>
                  <a:cubicBezTo>
                    <a:pt x="647" y="87"/>
                    <a:pt x="631" y="84"/>
                    <a:pt x="621" y="85"/>
                  </a:cubicBezTo>
                  <a:cubicBezTo>
                    <a:pt x="610" y="86"/>
                    <a:pt x="610" y="82"/>
                    <a:pt x="626" y="81"/>
                  </a:cubicBezTo>
                  <a:cubicBezTo>
                    <a:pt x="642" y="81"/>
                    <a:pt x="639" y="78"/>
                    <a:pt x="651" y="76"/>
                  </a:cubicBezTo>
                  <a:cubicBezTo>
                    <a:pt x="662" y="75"/>
                    <a:pt x="658" y="70"/>
                    <a:pt x="665" y="70"/>
                  </a:cubicBezTo>
                  <a:cubicBezTo>
                    <a:pt x="672" y="70"/>
                    <a:pt x="691" y="62"/>
                    <a:pt x="691" y="58"/>
                  </a:cubicBezTo>
                  <a:cubicBezTo>
                    <a:pt x="691" y="55"/>
                    <a:pt x="664" y="47"/>
                    <a:pt x="652" y="47"/>
                  </a:cubicBezTo>
                  <a:close/>
                  <a:moveTo>
                    <a:pt x="237" y="338"/>
                  </a:moveTo>
                  <a:cubicBezTo>
                    <a:pt x="237" y="332"/>
                    <a:pt x="231" y="336"/>
                    <a:pt x="228" y="329"/>
                  </a:cubicBezTo>
                  <a:cubicBezTo>
                    <a:pt x="224" y="323"/>
                    <a:pt x="207" y="320"/>
                    <a:pt x="206" y="325"/>
                  </a:cubicBezTo>
                  <a:cubicBezTo>
                    <a:pt x="205" y="327"/>
                    <a:pt x="200" y="330"/>
                    <a:pt x="204" y="335"/>
                  </a:cubicBezTo>
                  <a:cubicBezTo>
                    <a:pt x="208" y="340"/>
                    <a:pt x="211" y="338"/>
                    <a:pt x="216" y="342"/>
                  </a:cubicBezTo>
                  <a:cubicBezTo>
                    <a:pt x="221" y="347"/>
                    <a:pt x="236" y="343"/>
                    <a:pt x="237" y="338"/>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42" name="Freeform 124"/>
            <p:cNvSpPr>
              <a:spLocks noEditPoints="1" noChangeArrowheads="1"/>
            </p:cNvSpPr>
            <p:nvPr/>
          </p:nvSpPr>
          <p:spPr bwMode="auto">
            <a:xfrm>
              <a:off x="584200" y="17462"/>
              <a:ext cx="1920875" cy="1477963"/>
            </a:xfrm>
            <a:custGeom>
              <a:avLst/>
              <a:gdLst>
                <a:gd name="T0" fmla="*/ 2147483647 w 1005"/>
                <a:gd name="T1" fmla="*/ 2147483647 h 774"/>
                <a:gd name="T2" fmla="*/ 2147483647 w 1005"/>
                <a:gd name="T3" fmla="*/ 2147483647 h 774"/>
                <a:gd name="T4" fmla="*/ 2147483647 w 1005"/>
                <a:gd name="T5" fmla="*/ 2147483647 h 774"/>
                <a:gd name="T6" fmla="*/ 2147483647 w 1005"/>
                <a:gd name="T7" fmla="*/ 2147483647 h 774"/>
                <a:gd name="T8" fmla="*/ 2147483647 w 1005"/>
                <a:gd name="T9" fmla="*/ 2147483647 h 774"/>
                <a:gd name="T10" fmla="*/ 2147483647 w 1005"/>
                <a:gd name="T11" fmla="*/ 2147483647 h 774"/>
                <a:gd name="T12" fmla="*/ 2147483647 w 1005"/>
                <a:gd name="T13" fmla="*/ 2147483647 h 774"/>
                <a:gd name="T14" fmla="*/ 2147483647 w 1005"/>
                <a:gd name="T15" fmla="*/ 2147483647 h 774"/>
                <a:gd name="T16" fmla="*/ 2147483647 w 1005"/>
                <a:gd name="T17" fmla="*/ 2147483647 h 774"/>
                <a:gd name="T18" fmla="*/ 2147483647 w 1005"/>
                <a:gd name="T19" fmla="*/ 2147483647 h 774"/>
                <a:gd name="T20" fmla="*/ 2147483647 w 1005"/>
                <a:gd name="T21" fmla="*/ 2147483647 h 774"/>
                <a:gd name="T22" fmla="*/ 2147483647 w 1005"/>
                <a:gd name="T23" fmla="*/ 2147483647 h 774"/>
                <a:gd name="T24" fmla="*/ 2147483647 w 1005"/>
                <a:gd name="T25" fmla="*/ 2147483647 h 774"/>
                <a:gd name="T26" fmla="*/ 2147483647 w 1005"/>
                <a:gd name="T27" fmla="*/ 2147483647 h 774"/>
                <a:gd name="T28" fmla="*/ 2147483647 w 1005"/>
                <a:gd name="T29" fmla="*/ 2147483647 h 774"/>
                <a:gd name="T30" fmla="*/ 2147483647 w 1005"/>
                <a:gd name="T31" fmla="*/ 2147483647 h 774"/>
                <a:gd name="T32" fmla="*/ 2147483647 w 1005"/>
                <a:gd name="T33" fmla="*/ 2147483647 h 774"/>
                <a:gd name="T34" fmla="*/ 2147483647 w 1005"/>
                <a:gd name="T35" fmla="*/ 2147483647 h 774"/>
                <a:gd name="T36" fmla="*/ 2147483647 w 1005"/>
                <a:gd name="T37" fmla="*/ 2147483647 h 774"/>
                <a:gd name="T38" fmla="*/ 2147483647 w 1005"/>
                <a:gd name="T39" fmla="*/ 2147483647 h 774"/>
                <a:gd name="T40" fmla="*/ 2147483647 w 1005"/>
                <a:gd name="T41" fmla="*/ 2147483647 h 774"/>
                <a:gd name="T42" fmla="*/ 2147483647 w 1005"/>
                <a:gd name="T43" fmla="*/ 2147483647 h 774"/>
                <a:gd name="T44" fmla="*/ 2147483647 w 1005"/>
                <a:gd name="T45" fmla="*/ 2147483647 h 774"/>
                <a:gd name="T46" fmla="*/ 2147483647 w 1005"/>
                <a:gd name="T47" fmla="*/ 2147483647 h 774"/>
                <a:gd name="T48" fmla="*/ 2147483647 w 1005"/>
                <a:gd name="T49" fmla="*/ 2147483647 h 774"/>
                <a:gd name="T50" fmla="*/ 2147483647 w 1005"/>
                <a:gd name="T51" fmla="*/ 2147483647 h 774"/>
                <a:gd name="T52" fmla="*/ 2147483647 w 1005"/>
                <a:gd name="T53" fmla="*/ 2147483647 h 774"/>
                <a:gd name="T54" fmla="*/ 2147483647 w 1005"/>
                <a:gd name="T55" fmla="*/ 2147483647 h 774"/>
                <a:gd name="T56" fmla="*/ 2147483647 w 1005"/>
                <a:gd name="T57" fmla="*/ 2147483647 h 774"/>
                <a:gd name="T58" fmla="*/ 2147483647 w 1005"/>
                <a:gd name="T59" fmla="*/ 2147483647 h 774"/>
                <a:gd name="T60" fmla="*/ 2147483647 w 1005"/>
                <a:gd name="T61" fmla="*/ 2147483647 h 774"/>
                <a:gd name="T62" fmla="*/ 2147483647 w 1005"/>
                <a:gd name="T63" fmla="*/ 2147483647 h 774"/>
                <a:gd name="T64" fmla="*/ 2147483647 w 1005"/>
                <a:gd name="T65" fmla="*/ 2147483647 h 774"/>
                <a:gd name="T66" fmla="*/ 2147483647 w 1005"/>
                <a:gd name="T67" fmla="*/ 2147483647 h 774"/>
                <a:gd name="T68" fmla="*/ 2147483647 w 1005"/>
                <a:gd name="T69" fmla="*/ 2147483647 h 774"/>
                <a:gd name="T70" fmla="*/ 2147483647 w 1005"/>
                <a:gd name="T71" fmla="*/ 2147483647 h 774"/>
                <a:gd name="T72" fmla="*/ 2147483647 w 1005"/>
                <a:gd name="T73" fmla="*/ 2147483647 h 774"/>
                <a:gd name="T74" fmla="*/ 2147483647 w 1005"/>
                <a:gd name="T75" fmla="*/ 2147483647 h 774"/>
                <a:gd name="T76" fmla="*/ 2147483647 w 1005"/>
                <a:gd name="T77" fmla="*/ 2147483647 h 774"/>
                <a:gd name="T78" fmla="*/ 2147483647 w 1005"/>
                <a:gd name="T79" fmla="*/ 2147483647 h 774"/>
                <a:gd name="T80" fmla="*/ 2147483647 w 1005"/>
                <a:gd name="T81" fmla="*/ 2147483647 h 774"/>
                <a:gd name="T82" fmla="*/ 2147483647 w 1005"/>
                <a:gd name="T83" fmla="*/ 2147483647 h 774"/>
                <a:gd name="T84" fmla="*/ 2147483647 w 1005"/>
                <a:gd name="T85" fmla="*/ 2147483647 h 774"/>
                <a:gd name="T86" fmla="*/ 2147483647 w 1005"/>
                <a:gd name="T87" fmla="*/ 2147483647 h 774"/>
                <a:gd name="T88" fmla="*/ 2147483647 w 1005"/>
                <a:gd name="T89" fmla="*/ 2147483647 h 774"/>
                <a:gd name="T90" fmla="*/ 2147483647 w 1005"/>
                <a:gd name="T91" fmla="*/ 2147483647 h 774"/>
                <a:gd name="T92" fmla="*/ 2147483647 w 1005"/>
                <a:gd name="T93" fmla="*/ 2147483647 h 774"/>
                <a:gd name="T94" fmla="*/ 2147483647 w 1005"/>
                <a:gd name="T95" fmla="*/ 2147483647 h 774"/>
                <a:gd name="T96" fmla="*/ 2147483647 w 1005"/>
                <a:gd name="T97" fmla="*/ 2147483647 h 774"/>
                <a:gd name="T98" fmla="*/ 2147483647 w 1005"/>
                <a:gd name="T99" fmla="*/ 2147483647 h 774"/>
                <a:gd name="T100" fmla="*/ 2147483647 w 1005"/>
                <a:gd name="T101" fmla="*/ 2147483647 h 774"/>
                <a:gd name="T102" fmla="*/ 2147483647 w 1005"/>
                <a:gd name="T103" fmla="*/ 2147483647 h 774"/>
                <a:gd name="T104" fmla="*/ 2147483647 w 1005"/>
                <a:gd name="T105" fmla="*/ 2147483647 h 774"/>
                <a:gd name="T106" fmla="*/ 2147483647 w 1005"/>
                <a:gd name="T107" fmla="*/ 2147483647 h 774"/>
                <a:gd name="T108" fmla="*/ 2147483647 w 1005"/>
                <a:gd name="T109" fmla="*/ 2147483647 h 774"/>
                <a:gd name="T110" fmla="*/ 2147483647 w 1005"/>
                <a:gd name="T111" fmla="*/ 2147483647 h 774"/>
                <a:gd name="T112" fmla="*/ 2147483647 w 1005"/>
                <a:gd name="T113" fmla="*/ 2147483647 h 774"/>
                <a:gd name="T114" fmla="*/ 2147483647 w 1005"/>
                <a:gd name="T115" fmla="*/ 2147483647 h 774"/>
                <a:gd name="T116" fmla="*/ 2147483647 w 1005"/>
                <a:gd name="T117" fmla="*/ 2147483647 h 774"/>
                <a:gd name="T118" fmla="*/ 2147483647 w 1005"/>
                <a:gd name="T119" fmla="*/ 2147483647 h 774"/>
                <a:gd name="T120" fmla="*/ 2147483647 w 1005"/>
                <a:gd name="T121" fmla="*/ 2147483647 h 77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005"/>
                <a:gd name="T184" fmla="*/ 0 h 774"/>
                <a:gd name="T185" fmla="*/ 1005 w 1005"/>
                <a:gd name="T186" fmla="*/ 774 h 774"/>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005" h="774">
                  <a:moveTo>
                    <a:pt x="198" y="678"/>
                  </a:moveTo>
                  <a:cubicBezTo>
                    <a:pt x="195" y="675"/>
                    <a:pt x="187" y="676"/>
                    <a:pt x="185" y="672"/>
                  </a:cubicBezTo>
                  <a:cubicBezTo>
                    <a:pt x="184" y="669"/>
                    <a:pt x="176" y="657"/>
                    <a:pt x="172" y="658"/>
                  </a:cubicBezTo>
                  <a:cubicBezTo>
                    <a:pt x="168" y="658"/>
                    <a:pt x="162" y="658"/>
                    <a:pt x="157" y="654"/>
                  </a:cubicBezTo>
                  <a:cubicBezTo>
                    <a:pt x="152" y="651"/>
                    <a:pt x="149" y="650"/>
                    <a:pt x="146" y="653"/>
                  </a:cubicBezTo>
                  <a:cubicBezTo>
                    <a:pt x="142" y="655"/>
                    <a:pt x="149" y="655"/>
                    <a:pt x="149" y="658"/>
                  </a:cubicBezTo>
                  <a:cubicBezTo>
                    <a:pt x="149" y="660"/>
                    <a:pt x="151" y="662"/>
                    <a:pt x="154" y="661"/>
                  </a:cubicBezTo>
                  <a:cubicBezTo>
                    <a:pt x="157" y="661"/>
                    <a:pt x="159" y="667"/>
                    <a:pt x="162" y="667"/>
                  </a:cubicBezTo>
                  <a:cubicBezTo>
                    <a:pt x="165" y="668"/>
                    <a:pt x="166" y="672"/>
                    <a:pt x="170" y="672"/>
                  </a:cubicBezTo>
                  <a:cubicBezTo>
                    <a:pt x="173" y="672"/>
                    <a:pt x="174" y="676"/>
                    <a:pt x="176" y="679"/>
                  </a:cubicBezTo>
                  <a:cubicBezTo>
                    <a:pt x="177" y="681"/>
                    <a:pt x="181" y="679"/>
                    <a:pt x="181" y="681"/>
                  </a:cubicBezTo>
                  <a:cubicBezTo>
                    <a:pt x="181" y="683"/>
                    <a:pt x="185" y="685"/>
                    <a:pt x="186" y="687"/>
                  </a:cubicBezTo>
                  <a:cubicBezTo>
                    <a:pt x="193" y="688"/>
                    <a:pt x="199" y="689"/>
                    <a:pt x="204" y="687"/>
                  </a:cubicBezTo>
                  <a:cubicBezTo>
                    <a:pt x="204" y="686"/>
                    <a:pt x="205" y="684"/>
                    <a:pt x="205" y="683"/>
                  </a:cubicBezTo>
                  <a:cubicBezTo>
                    <a:pt x="207" y="680"/>
                    <a:pt x="202" y="682"/>
                    <a:pt x="198" y="678"/>
                  </a:cubicBezTo>
                  <a:close/>
                  <a:moveTo>
                    <a:pt x="190" y="281"/>
                  </a:moveTo>
                  <a:cubicBezTo>
                    <a:pt x="199" y="283"/>
                    <a:pt x="200" y="299"/>
                    <a:pt x="206" y="299"/>
                  </a:cubicBezTo>
                  <a:cubicBezTo>
                    <a:pt x="210" y="299"/>
                    <a:pt x="207" y="294"/>
                    <a:pt x="213" y="294"/>
                  </a:cubicBezTo>
                  <a:cubicBezTo>
                    <a:pt x="220" y="294"/>
                    <a:pt x="218" y="291"/>
                    <a:pt x="224" y="291"/>
                  </a:cubicBezTo>
                  <a:cubicBezTo>
                    <a:pt x="230" y="292"/>
                    <a:pt x="235" y="290"/>
                    <a:pt x="235" y="283"/>
                  </a:cubicBezTo>
                  <a:cubicBezTo>
                    <a:pt x="235" y="276"/>
                    <a:pt x="240" y="273"/>
                    <a:pt x="246" y="272"/>
                  </a:cubicBezTo>
                  <a:cubicBezTo>
                    <a:pt x="252" y="270"/>
                    <a:pt x="246" y="263"/>
                    <a:pt x="255" y="261"/>
                  </a:cubicBezTo>
                  <a:cubicBezTo>
                    <a:pt x="263" y="259"/>
                    <a:pt x="287" y="249"/>
                    <a:pt x="291" y="246"/>
                  </a:cubicBezTo>
                  <a:cubicBezTo>
                    <a:pt x="295" y="243"/>
                    <a:pt x="286" y="239"/>
                    <a:pt x="277" y="233"/>
                  </a:cubicBezTo>
                  <a:cubicBezTo>
                    <a:pt x="268" y="228"/>
                    <a:pt x="261" y="226"/>
                    <a:pt x="254" y="231"/>
                  </a:cubicBezTo>
                  <a:cubicBezTo>
                    <a:pt x="247" y="235"/>
                    <a:pt x="252" y="226"/>
                    <a:pt x="247" y="228"/>
                  </a:cubicBezTo>
                  <a:cubicBezTo>
                    <a:pt x="241" y="231"/>
                    <a:pt x="226" y="224"/>
                    <a:pt x="224" y="222"/>
                  </a:cubicBezTo>
                  <a:cubicBezTo>
                    <a:pt x="222" y="219"/>
                    <a:pt x="195" y="227"/>
                    <a:pt x="189" y="227"/>
                  </a:cubicBezTo>
                  <a:cubicBezTo>
                    <a:pt x="182" y="227"/>
                    <a:pt x="189" y="234"/>
                    <a:pt x="194" y="238"/>
                  </a:cubicBezTo>
                  <a:cubicBezTo>
                    <a:pt x="198" y="241"/>
                    <a:pt x="183" y="252"/>
                    <a:pt x="186" y="255"/>
                  </a:cubicBezTo>
                  <a:cubicBezTo>
                    <a:pt x="189" y="257"/>
                    <a:pt x="183" y="264"/>
                    <a:pt x="176" y="272"/>
                  </a:cubicBezTo>
                  <a:cubicBezTo>
                    <a:pt x="169" y="280"/>
                    <a:pt x="181" y="279"/>
                    <a:pt x="190" y="281"/>
                  </a:cubicBezTo>
                  <a:close/>
                  <a:moveTo>
                    <a:pt x="440" y="322"/>
                  </a:moveTo>
                  <a:cubicBezTo>
                    <a:pt x="443" y="319"/>
                    <a:pt x="455" y="329"/>
                    <a:pt x="456" y="322"/>
                  </a:cubicBezTo>
                  <a:cubicBezTo>
                    <a:pt x="456" y="314"/>
                    <a:pt x="442" y="311"/>
                    <a:pt x="436" y="307"/>
                  </a:cubicBezTo>
                  <a:cubicBezTo>
                    <a:pt x="430" y="303"/>
                    <a:pt x="427" y="305"/>
                    <a:pt x="418" y="298"/>
                  </a:cubicBezTo>
                  <a:cubicBezTo>
                    <a:pt x="408" y="291"/>
                    <a:pt x="420" y="287"/>
                    <a:pt x="413" y="282"/>
                  </a:cubicBezTo>
                  <a:cubicBezTo>
                    <a:pt x="406" y="276"/>
                    <a:pt x="404" y="261"/>
                    <a:pt x="409" y="256"/>
                  </a:cubicBezTo>
                  <a:cubicBezTo>
                    <a:pt x="414" y="251"/>
                    <a:pt x="419" y="244"/>
                    <a:pt x="410" y="240"/>
                  </a:cubicBezTo>
                  <a:cubicBezTo>
                    <a:pt x="401" y="237"/>
                    <a:pt x="387" y="243"/>
                    <a:pt x="388" y="245"/>
                  </a:cubicBezTo>
                  <a:cubicBezTo>
                    <a:pt x="390" y="247"/>
                    <a:pt x="402" y="254"/>
                    <a:pt x="402" y="257"/>
                  </a:cubicBezTo>
                  <a:cubicBezTo>
                    <a:pt x="402" y="260"/>
                    <a:pt x="391" y="249"/>
                    <a:pt x="387" y="251"/>
                  </a:cubicBezTo>
                  <a:cubicBezTo>
                    <a:pt x="383" y="254"/>
                    <a:pt x="378" y="246"/>
                    <a:pt x="375" y="251"/>
                  </a:cubicBezTo>
                  <a:cubicBezTo>
                    <a:pt x="371" y="256"/>
                    <a:pt x="379" y="274"/>
                    <a:pt x="382" y="279"/>
                  </a:cubicBezTo>
                  <a:cubicBezTo>
                    <a:pt x="385" y="284"/>
                    <a:pt x="379" y="284"/>
                    <a:pt x="375" y="285"/>
                  </a:cubicBezTo>
                  <a:cubicBezTo>
                    <a:pt x="371" y="286"/>
                    <a:pt x="371" y="271"/>
                    <a:pt x="367" y="265"/>
                  </a:cubicBezTo>
                  <a:cubicBezTo>
                    <a:pt x="363" y="260"/>
                    <a:pt x="347" y="253"/>
                    <a:pt x="346" y="257"/>
                  </a:cubicBezTo>
                  <a:cubicBezTo>
                    <a:pt x="345" y="261"/>
                    <a:pt x="356" y="261"/>
                    <a:pt x="354" y="267"/>
                  </a:cubicBezTo>
                  <a:cubicBezTo>
                    <a:pt x="353" y="272"/>
                    <a:pt x="347" y="263"/>
                    <a:pt x="341" y="268"/>
                  </a:cubicBezTo>
                  <a:cubicBezTo>
                    <a:pt x="336" y="272"/>
                    <a:pt x="337" y="269"/>
                    <a:pt x="338" y="265"/>
                  </a:cubicBezTo>
                  <a:cubicBezTo>
                    <a:pt x="339" y="260"/>
                    <a:pt x="330" y="255"/>
                    <a:pt x="320" y="256"/>
                  </a:cubicBezTo>
                  <a:cubicBezTo>
                    <a:pt x="310" y="257"/>
                    <a:pt x="315" y="264"/>
                    <a:pt x="312" y="267"/>
                  </a:cubicBezTo>
                  <a:cubicBezTo>
                    <a:pt x="309" y="269"/>
                    <a:pt x="294" y="265"/>
                    <a:pt x="304" y="263"/>
                  </a:cubicBezTo>
                  <a:cubicBezTo>
                    <a:pt x="313" y="261"/>
                    <a:pt x="309" y="256"/>
                    <a:pt x="306" y="250"/>
                  </a:cubicBezTo>
                  <a:cubicBezTo>
                    <a:pt x="302" y="245"/>
                    <a:pt x="293" y="251"/>
                    <a:pt x="277" y="257"/>
                  </a:cubicBezTo>
                  <a:cubicBezTo>
                    <a:pt x="262" y="262"/>
                    <a:pt x="255" y="268"/>
                    <a:pt x="257" y="269"/>
                  </a:cubicBezTo>
                  <a:cubicBezTo>
                    <a:pt x="259" y="269"/>
                    <a:pt x="259" y="272"/>
                    <a:pt x="253" y="277"/>
                  </a:cubicBezTo>
                  <a:cubicBezTo>
                    <a:pt x="247" y="282"/>
                    <a:pt x="253" y="286"/>
                    <a:pt x="259" y="286"/>
                  </a:cubicBezTo>
                  <a:cubicBezTo>
                    <a:pt x="264" y="286"/>
                    <a:pt x="260" y="290"/>
                    <a:pt x="263" y="292"/>
                  </a:cubicBezTo>
                  <a:cubicBezTo>
                    <a:pt x="267" y="293"/>
                    <a:pt x="285" y="285"/>
                    <a:pt x="290" y="288"/>
                  </a:cubicBezTo>
                  <a:cubicBezTo>
                    <a:pt x="295" y="292"/>
                    <a:pt x="260" y="294"/>
                    <a:pt x="260" y="300"/>
                  </a:cubicBezTo>
                  <a:cubicBezTo>
                    <a:pt x="260" y="306"/>
                    <a:pt x="279" y="309"/>
                    <a:pt x="293" y="307"/>
                  </a:cubicBezTo>
                  <a:cubicBezTo>
                    <a:pt x="307" y="304"/>
                    <a:pt x="332" y="309"/>
                    <a:pt x="332" y="312"/>
                  </a:cubicBezTo>
                  <a:cubicBezTo>
                    <a:pt x="332" y="316"/>
                    <a:pt x="315" y="315"/>
                    <a:pt x="303" y="314"/>
                  </a:cubicBezTo>
                  <a:cubicBezTo>
                    <a:pt x="290" y="314"/>
                    <a:pt x="269" y="318"/>
                    <a:pt x="270" y="322"/>
                  </a:cubicBezTo>
                  <a:cubicBezTo>
                    <a:pt x="271" y="326"/>
                    <a:pt x="272" y="326"/>
                    <a:pt x="285" y="332"/>
                  </a:cubicBezTo>
                  <a:cubicBezTo>
                    <a:pt x="298" y="338"/>
                    <a:pt x="312" y="329"/>
                    <a:pt x="311" y="338"/>
                  </a:cubicBezTo>
                  <a:cubicBezTo>
                    <a:pt x="311" y="346"/>
                    <a:pt x="318" y="348"/>
                    <a:pt x="336" y="349"/>
                  </a:cubicBezTo>
                  <a:cubicBezTo>
                    <a:pt x="353" y="349"/>
                    <a:pt x="361" y="341"/>
                    <a:pt x="370" y="341"/>
                  </a:cubicBezTo>
                  <a:cubicBezTo>
                    <a:pt x="378" y="342"/>
                    <a:pt x="382" y="340"/>
                    <a:pt x="386" y="334"/>
                  </a:cubicBezTo>
                  <a:cubicBezTo>
                    <a:pt x="390" y="328"/>
                    <a:pt x="394" y="332"/>
                    <a:pt x="395" y="335"/>
                  </a:cubicBezTo>
                  <a:cubicBezTo>
                    <a:pt x="396" y="338"/>
                    <a:pt x="407" y="337"/>
                    <a:pt x="409" y="340"/>
                  </a:cubicBezTo>
                  <a:cubicBezTo>
                    <a:pt x="416" y="346"/>
                    <a:pt x="437" y="344"/>
                    <a:pt x="445" y="340"/>
                  </a:cubicBezTo>
                  <a:cubicBezTo>
                    <a:pt x="453" y="336"/>
                    <a:pt x="441" y="325"/>
                    <a:pt x="437" y="330"/>
                  </a:cubicBezTo>
                  <a:cubicBezTo>
                    <a:pt x="433" y="335"/>
                    <a:pt x="430" y="332"/>
                    <a:pt x="429" y="330"/>
                  </a:cubicBezTo>
                  <a:cubicBezTo>
                    <a:pt x="428" y="327"/>
                    <a:pt x="437" y="326"/>
                    <a:pt x="440" y="322"/>
                  </a:cubicBezTo>
                  <a:close/>
                  <a:moveTo>
                    <a:pt x="250" y="199"/>
                  </a:moveTo>
                  <a:cubicBezTo>
                    <a:pt x="259" y="200"/>
                    <a:pt x="268" y="192"/>
                    <a:pt x="267" y="188"/>
                  </a:cubicBezTo>
                  <a:cubicBezTo>
                    <a:pt x="267" y="183"/>
                    <a:pt x="245" y="199"/>
                    <a:pt x="250" y="199"/>
                  </a:cubicBezTo>
                  <a:close/>
                  <a:moveTo>
                    <a:pt x="208" y="185"/>
                  </a:moveTo>
                  <a:cubicBezTo>
                    <a:pt x="212" y="187"/>
                    <a:pt x="208" y="194"/>
                    <a:pt x="212" y="192"/>
                  </a:cubicBezTo>
                  <a:cubicBezTo>
                    <a:pt x="216" y="190"/>
                    <a:pt x="217" y="189"/>
                    <a:pt x="220" y="190"/>
                  </a:cubicBezTo>
                  <a:cubicBezTo>
                    <a:pt x="226" y="192"/>
                    <a:pt x="227" y="187"/>
                    <a:pt x="229" y="185"/>
                  </a:cubicBezTo>
                  <a:cubicBezTo>
                    <a:pt x="232" y="182"/>
                    <a:pt x="231" y="194"/>
                    <a:pt x="237" y="194"/>
                  </a:cubicBezTo>
                  <a:cubicBezTo>
                    <a:pt x="243" y="194"/>
                    <a:pt x="242" y="182"/>
                    <a:pt x="247" y="185"/>
                  </a:cubicBezTo>
                  <a:cubicBezTo>
                    <a:pt x="252" y="189"/>
                    <a:pt x="253" y="184"/>
                    <a:pt x="254" y="180"/>
                  </a:cubicBezTo>
                  <a:cubicBezTo>
                    <a:pt x="255" y="177"/>
                    <a:pt x="255" y="171"/>
                    <a:pt x="261" y="170"/>
                  </a:cubicBezTo>
                  <a:cubicBezTo>
                    <a:pt x="266" y="169"/>
                    <a:pt x="262" y="175"/>
                    <a:pt x="264" y="180"/>
                  </a:cubicBezTo>
                  <a:cubicBezTo>
                    <a:pt x="268" y="186"/>
                    <a:pt x="274" y="180"/>
                    <a:pt x="275" y="177"/>
                  </a:cubicBezTo>
                  <a:cubicBezTo>
                    <a:pt x="275" y="174"/>
                    <a:pt x="284" y="176"/>
                    <a:pt x="284" y="173"/>
                  </a:cubicBezTo>
                  <a:cubicBezTo>
                    <a:pt x="283" y="169"/>
                    <a:pt x="286" y="168"/>
                    <a:pt x="284" y="164"/>
                  </a:cubicBezTo>
                  <a:cubicBezTo>
                    <a:pt x="281" y="160"/>
                    <a:pt x="288" y="161"/>
                    <a:pt x="291" y="158"/>
                  </a:cubicBezTo>
                  <a:cubicBezTo>
                    <a:pt x="294" y="155"/>
                    <a:pt x="287" y="158"/>
                    <a:pt x="282" y="153"/>
                  </a:cubicBezTo>
                  <a:cubicBezTo>
                    <a:pt x="277" y="149"/>
                    <a:pt x="275" y="155"/>
                    <a:pt x="275" y="158"/>
                  </a:cubicBezTo>
                  <a:cubicBezTo>
                    <a:pt x="275" y="161"/>
                    <a:pt x="265" y="158"/>
                    <a:pt x="260" y="156"/>
                  </a:cubicBezTo>
                  <a:cubicBezTo>
                    <a:pt x="254" y="154"/>
                    <a:pt x="247" y="163"/>
                    <a:pt x="239" y="167"/>
                  </a:cubicBezTo>
                  <a:cubicBezTo>
                    <a:pt x="231" y="171"/>
                    <a:pt x="231" y="178"/>
                    <a:pt x="223" y="177"/>
                  </a:cubicBezTo>
                  <a:cubicBezTo>
                    <a:pt x="216" y="177"/>
                    <a:pt x="205" y="184"/>
                    <a:pt x="208" y="185"/>
                  </a:cubicBezTo>
                  <a:close/>
                  <a:moveTo>
                    <a:pt x="286" y="183"/>
                  </a:moveTo>
                  <a:cubicBezTo>
                    <a:pt x="279" y="183"/>
                    <a:pt x="280" y="190"/>
                    <a:pt x="288" y="190"/>
                  </a:cubicBezTo>
                  <a:cubicBezTo>
                    <a:pt x="296" y="190"/>
                    <a:pt x="298" y="193"/>
                    <a:pt x="287" y="192"/>
                  </a:cubicBezTo>
                  <a:cubicBezTo>
                    <a:pt x="275" y="192"/>
                    <a:pt x="270" y="202"/>
                    <a:pt x="278" y="200"/>
                  </a:cubicBezTo>
                  <a:cubicBezTo>
                    <a:pt x="286" y="198"/>
                    <a:pt x="296" y="198"/>
                    <a:pt x="290" y="200"/>
                  </a:cubicBezTo>
                  <a:cubicBezTo>
                    <a:pt x="284" y="202"/>
                    <a:pt x="268" y="203"/>
                    <a:pt x="270" y="206"/>
                  </a:cubicBezTo>
                  <a:cubicBezTo>
                    <a:pt x="271" y="208"/>
                    <a:pt x="278" y="208"/>
                    <a:pt x="284" y="210"/>
                  </a:cubicBezTo>
                  <a:cubicBezTo>
                    <a:pt x="291" y="213"/>
                    <a:pt x="295" y="214"/>
                    <a:pt x="300" y="209"/>
                  </a:cubicBezTo>
                  <a:cubicBezTo>
                    <a:pt x="305" y="203"/>
                    <a:pt x="311" y="198"/>
                    <a:pt x="309" y="205"/>
                  </a:cubicBezTo>
                  <a:cubicBezTo>
                    <a:pt x="306" y="213"/>
                    <a:pt x="317" y="207"/>
                    <a:pt x="330" y="207"/>
                  </a:cubicBezTo>
                  <a:cubicBezTo>
                    <a:pt x="344" y="206"/>
                    <a:pt x="328" y="215"/>
                    <a:pt x="314" y="216"/>
                  </a:cubicBezTo>
                  <a:cubicBezTo>
                    <a:pt x="300" y="217"/>
                    <a:pt x="302" y="224"/>
                    <a:pt x="313" y="226"/>
                  </a:cubicBezTo>
                  <a:cubicBezTo>
                    <a:pt x="324" y="229"/>
                    <a:pt x="348" y="219"/>
                    <a:pt x="353" y="214"/>
                  </a:cubicBezTo>
                  <a:cubicBezTo>
                    <a:pt x="359" y="208"/>
                    <a:pt x="364" y="217"/>
                    <a:pt x="369" y="213"/>
                  </a:cubicBezTo>
                  <a:cubicBezTo>
                    <a:pt x="375" y="209"/>
                    <a:pt x="385" y="213"/>
                    <a:pt x="395" y="211"/>
                  </a:cubicBezTo>
                  <a:cubicBezTo>
                    <a:pt x="404" y="209"/>
                    <a:pt x="406" y="191"/>
                    <a:pt x="399" y="188"/>
                  </a:cubicBezTo>
                  <a:cubicBezTo>
                    <a:pt x="392" y="185"/>
                    <a:pt x="392" y="192"/>
                    <a:pt x="386" y="193"/>
                  </a:cubicBezTo>
                  <a:cubicBezTo>
                    <a:pt x="381" y="194"/>
                    <a:pt x="378" y="187"/>
                    <a:pt x="373" y="182"/>
                  </a:cubicBezTo>
                  <a:cubicBezTo>
                    <a:pt x="369" y="178"/>
                    <a:pt x="372" y="169"/>
                    <a:pt x="365" y="170"/>
                  </a:cubicBezTo>
                  <a:cubicBezTo>
                    <a:pt x="359" y="171"/>
                    <a:pt x="345" y="182"/>
                    <a:pt x="353" y="183"/>
                  </a:cubicBezTo>
                  <a:cubicBezTo>
                    <a:pt x="362" y="184"/>
                    <a:pt x="359" y="188"/>
                    <a:pt x="354" y="190"/>
                  </a:cubicBezTo>
                  <a:cubicBezTo>
                    <a:pt x="350" y="192"/>
                    <a:pt x="365" y="196"/>
                    <a:pt x="363" y="199"/>
                  </a:cubicBezTo>
                  <a:cubicBezTo>
                    <a:pt x="361" y="202"/>
                    <a:pt x="338" y="199"/>
                    <a:pt x="337" y="194"/>
                  </a:cubicBezTo>
                  <a:cubicBezTo>
                    <a:pt x="336" y="189"/>
                    <a:pt x="318" y="180"/>
                    <a:pt x="310" y="182"/>
                  </a:cubicBezTo>
                  <a:cubicBezTo>
                    <a:pt x="303" y="184"/>
                    <a:pt x="306" y="176"/>
                    <a:pt x="298" y="176"/>
                  </a:cubicBezTo>
                  <a:cubicBezTo>
                    <a:pt x="291" y="175"/>
                    <a:pt x="293" y="182"/>
                    <a:pt x="286" y="183"/>
                  </a:cubicBezTo>
                  <a:close/>
                  <a:moveTo>
                    <a:pt x="312" y="147"/>
                  </a:moveTo>
                  <a:cubicBezTo>
                    <a:pt x="315" y="141"/>
                    <a:pt x="296" y="142"/>
                    <a:pt x="297" y="144"/>
                  </a:cubicBezTo>
                  <a:cubicBezTo>
                    <a:pt x="301" y="148"/>
                    <a:pt x="310" y="153"/>
                    <a:pt x="312" y="147"/>
                  </a:cubicBezTo>
                  <a:close/>
                  <a:moveTo>
                    <a:pt x="354" y="144"/>
                  </a:moveTo>
                  <a:cubicBezTo>
                    <a:pt x="360" y="143"/>
                    <a:pt x="357" y="138"/>
                    <a:pt x="347" y="140"/>
                  </a:cubicBezTo>
                  <a:cubicBezTo>
                    <a:pt x="336" y="141"/>
                    <a:pt x="318" y="141"/>
                    <a:pt x="318" y="149"/>
                  </a:cubicBezTo>
                  <a:cubicBezTo>
                    <a:pt x="318" y="155"/>
                    <a:pt x="322" y="158"/>
                    <a:pt x="333" y="159"/>
                  </a:cubicBezTo>
                  <a:cubicBezTo>
                    <a:pt x="345" y="160"/>
                    <a:pt x="355" y="149"/>
                    <a:pt x="349" y="149"/>
                  </a:cubicBezTo>
                  <a:cubicBezTo>
                    <a:pt x="344" y="149"/>
                    <a:pt x="347" y="145"/>
                    <a:pt x="354" y="144"/>
                  </a:cubicBezTo>
                  <a:close/>
                  <a:moveTo>
                    <a:pt x="329" y="135"/>
                  </a:moveTo>
                  <a:cubicBezTo>
                    <a:pt x="334" y="137"/>
                    <a:pt x="339" y="130"/>
                    <a:pt x="343" y="133"/>
                  </a:cubicBezTo>
                  <a:cubicBezTo>
                    <a:pt x="346" y="136"/>
                    <a:pt x="362" y="139"/>
                    <a:pt x="362" y="131"/>
                  </a:cubicBezTo>
                  <a:cubicBezTo>
                    <a:pt x="362" y="123"/>
                    <a:pt x="342" y="122"/>
                    <a:pt x="337" y="125"/>
                  </a:cubicBezTo>
                  <a:cubicBezTo>
                    <a:pt x="332" y="128"/>
                    <a:pt x="309" y="129"/>
                    <a:pt x="316" y="134"/>
                  </a:cubicBezTo>
                  <a:cubicBezTo>
                    <a:pt x="320" y="137"/>
                    <a:pt x="324" y="133"/>
                    <a:pt x="329" y="135"/>
                  </a:cubicBezTo>
                  <a:close/>
                  <a:moveTo>
                    <a:pt x="413" y="119"/>
                  </a:moveTo>
                  <a:cubicBezTo>
                    <a:pt x="419" y="115"/>
                    <a:pt x="430" y="122"/>
                    <a:pt x="428" y="126"/>
                  </a:cubicBezTo>
                  <a:cubicBezTo>
                    <a:pt x="426" y="131"/>
                    <a:pt x="409" y="125"/>
                    <a:pt x="410" y="129"/>
                  </a:cubicBezTo>
                  <a:cubicBezTo>
                    <a:pt x="410" y="131"/>
                    <a:pt x="412" y="137"/>
                    <a:pt x="424" y="133"/>
                  </a:cubicBezTo>
                  <a:cubicBezTo>
                    <a:pt x="436" y="130"/>
                    <a:pt x="446" y="132"/>
                    <a:pt x="454" y="139"/>
                  </a:cubicBezTo>
                  <a:cubicBezTo>
                    <a:pt x="462" y="145"/>
                    <a:pt x="470" y="148"/>
                    <a:pt x="475" y="141"/>
                  </a:cubicBezTo>
                  <a:cubicBezTo>
                    <a:pt x="481" y="135"/>
                    <a:pt x="468" y="134"/>
                    <a:pt x="471" y="129"/>
                  </a:cubicBezTo>
                  <a:cubicBezTo>
                    <a:pt x="473" y="124"/>
                    <a:pt x="463" y="121"/>
                    <a:pt x="457" y="121"/>
                  </a:cubicBezTo>
                  <a:cubicBezTo>
                    <a:pt x="452" y="121"/>
                    <a:pt x="450" y="111"/>
                    <a:pt x="445" y="113"/>
                  </a:cubicBezTo>
                  <a:cubicBezTo>
                    <a:pt x="441" y="115"/>
                    <a:pt x="438" y="118"/>
                    <a:pt x="438" y="112"/>
                  </a:cubicBezTo>
                  <a:cubicBezTo>
                    <a:pt x="438" y="105"/>
                    <a:pt x="412" y="105"/>
                    <a:pt x="405" y="107"/>
                  </a:cubicBezTo>
                  <a:cubicBezTo>
                    <a:pt x="399" y="110"/>
                    <a:pt x="407" y="123"/>
                    <a:pt x="413" y="119"/>
                  </a:cubicBezTo>
                  <a:close/>
                  <a:moveTo>
                    <a:pt x="416" y="161"/>
                  </a:moveTo>
                  <a:cubicBezTo>
                    <a:pt x="420" y="156"/>
                    <a:pt x="400" y="140"/>
                    <a:pt x="399" y="148"/>
                  </a:cubicBezTo>
                  <a:cubicBezTo>
                    <a:pt x="398" y="155"/>
                    <a:pt x="412" y="166"/>
                    <a:pt x="416" y="161"/>
                  </a:cubicBezTo>
                  <a:close/>
                  <a:moveTo>
                    <a:pt x="481" y="96"/>
                  </a:moveTo>
                  <a:cubicBezTo>
                    <a:pt x="485" y="90"/>
                    <a:pt x="460" y="85"/>
                    <a:pt x="466" y="90"/>
                  </a:cubicBezTo>
                  <a:cubicBezTo>
                    <a:pt x="470" y="93"/>
                    <a:pt x="478" y="102"/>
                    <a:pt x="481" y="96"/>
                  </a:cubicBezTo>
                  <a:close/>
                  <a:moveTo>
                    <a:pt x="425" y="209"/>
                  </a:moveTo>
                  <a:cubicBezTo>
                    <a:pt x="428" y="205"/>
                    <a:pt x="417" y="197"/>
                    <a:pt x="414" y="204"/>
                  </a:cubicBezTo>
                  <a:cubicBezTo>
                    <a:pt x="411" y="211"/>
                    <a:pt x="421" y="213"/>
                    <a:pt x="425" y="209"/>
                  </a:cubicBezTo>
                  <a:close/>
                  <a:moveTo>
                    <a:pt x="481" y="174"/>
                  </a:moveTo>
                  <a:cubicBezTo>
                    <a:pt x="481" y="179"/>
                    <a:pt x="469" y="173"/>
                    <a:pt x="460" y="170"/>
                  </a:cubicBezTo>
                  <a:cubicBezTo>
                    <a:pt x="451" y="166"/>
                    <a:pt x="457" y="177"/>
                    <a:pt x="464" y="183"/>
                  </a:cubicBezTo>
                  <a:cubicBezTo>
                    <a:pt x="471" y="189"/>
                    <a:pt x="460" y="186"/>
                    <a:pt x="451" y="179"/>
                  </a:cubicBezTo>
                  <a:cubicBezTo>
                    <a:pt x="441" y="173"/>
                    <a:pt x="442" y="184"/>
                    <a:pt x="447" y="187"/>
                  </a:cubicBezTo>
                  <a:cubicBezTo>
                    <a:pt x="451" y="191"/>
                    <a:pt x="446" y="196"/>
                    <a:pt x="440" y="188"/>
                  </a:cubicBezTo>
                  <a:cubicBezTo>
                    <a:pt x="434" y="180"/>
                    <a:pt x="431" y="171"/>
                    <a:pt x="421" y="171"/>
                  </a:cubicBezTo>
                  <a:cubicBezTo>
                    <a:pt x="412" y="170"/>
                    <a:pt x="416" y="180"/>
                    <a:pt x="420" y="185"/>
                  </a:cubicBezTo>
                  <a:cubicBezTo>
                    <a:pt x="425" y="191"/>
                    <a:pt x="430" y="193"/>
                    <a:pt x="438" y="197"/>
                  </a:cubicBezTo>
                  <a:cubicBezTo>
                    <a:pt x="446" y="202"/>
                    <a:pt x="459" y="195"/>
                    <a:pt x="465" y="197"/>
                  </a:cubicBezTo>
                  <a:cubicBezTo>
                    <a:pt x="471" y="198"/>
                    <a:pt x="458" y="206"/>
                    <a:pt x="462" y="211"/>
                  </a:cubicBezTo>
                  <a:cubicBezTo>
                    <a:pt x="466" y="216"/>
                    <a:pt x="477" y="212"/>
                    <a:pt x="486" y="212"/>
                  </a:cubicBezTo>
                  <a:cubicBezTo>
                    <a:pt x="494" y="211"/>
                    <a:pt x="490" y="206"/>
                    <a:pt x="495" y="203"/>
                  </a:cubicBezTo>
                  <a:cubicBezTo>
                    <a:pt x="500" y="199"/>
                    <a:pt x="490" y="200"/>
                    <a:pt x="494" y="191"/>
                  </a:cubicBezTo>
                  <a:cubicBezTo>
                    <a:pt x="498" y="183"/>
                    <a:pt x="482" y="169"/>
                    <a:pt x="481" y="174"/>
                  </a:cubicBezTo>
                  <a:close/>
                  <a:moveTo>
                    <a:pt x="502" y="145"/>
                  </a:moveTo>
                  <a:cubicBezTo>
                    <a:pt x="510" y="145"/>
                    <a:pt x="516" y="144"/>
                    <a:pt x="522" y="141"/>
                  </a:cubicBezTo>
                  <a:cubicBezTo>
                    <a:pt x="529" y="139"/>
                    <a:pt x="519" y="139"/>
                    <a:pt x="523" y="133"/>
                  </a:cubicBezTo>
                  <a:cubicBezTo>
                    <a:pt x="528" y="127"/>
                    <a:pt x="512" y="126"/>
                    <a:pt x="511" y="128"/>
                  </a:cubicBezTo>
                  <a:cubicBezTo>
                    <a:pt x="510" y="130"/>
                    <a:pt x="491" y="116"/>
                    <a:pt x="488" y="121"/>
                  </a:cubicBezTo>
                  <a:cubicBezTo>
                    <a:pt x="485" y="125"/>
                    <a:pt x="495" y="145"/>
                    <a:pt x="502" y="145"/>
                  </a:cubicBezTo>
                  <a:close/>
                  <a:moveTo>
                    <a:pt x="543" y="147"/>
                  </a:moveTo>
                  <a:cubicBezTo>
                    <a:pt x="542" y="144"/>
                    <a:pt x="504" y="149"/>
                    <a:pt x="510" y="153"/>
                  </a:cubicBezTo>
                  <a:cubicBezTo>
                    <a:pt x="520" y="161"/>
                    <a:pt x="544" y="150"/>
                    <a:pt x="543" y="147"/>
                  </a:cubicBezTo>
                  <a:close/>
                  <a:moveTo>
                    <a:pt x="537" y="220"/>
                  </a:moveTo>
                  <a:cubicBezTo>
                    <a:pt x="546" y="220"/>
                    <a:pt x="542" y="209"/>
                    <a:pt x="532" y="201"/>
                  </a:cubicBezTo>
                  <a:cubicBezTo>
                    <a:pt x="522" y="194"/>
                    <a:pt x="499" y="209"/>
                    <a:pt x="503" y="212"/>
                  </a:cubicBezTo>
                  <a:cubicBezTo>
                    <a:pt x="508" y="216"/>
                    <a:pt x="528" y="221"/>
                    <a:pt x="537" y="220"/>
                  </a:cubicBezTo>
                  <a:close/>
                  <a:moveTo>
                    <a:pt x="473" y="290"/>
                  </a:moveTo>
                  <a:cubicBezTo>
                    <a:pt x="484" y="298"/>
                    <a:pt x="481" y="284"/>
                    <a:pt x="493" y="285"/>
                  </a:cubicBezTo>
                  <a:cubicBezTo>
                    <a:pt x="506" y="285"/>
                    <a:pt x="506" y="265"/>
                    <a:pt x="508" y="257"/>
                  </a:cubicBezTo>
                  <a:cubicBezTo>
                    <a:pt x="510" y="250"/>
                    <a:pt x="498" y="250"/>
                    <a:pt x="501" y="256"/>
                  </a:cubicBezTo>
                  <a:cubicBezTo>
                    <a:pt x="504" y="261"/>
                    <a:pt x="501" y="267"/>
                    <a:pt x="500" y="260"/>
                  </a:cubicBezTo>
                  <a:cubicBezTo>
                    <a:pt x="499" y="254"/>
                    <a:pt x="489" y="260"/>
                    <a:pt x="486" y="255"/>
                  </a:cubicBezTo>
                  <a:cubicBezTo>
                    <a:pt x="482" y="250"/>
                    <a:pt x="497" y="249"/>
                    <a:pt x="500" y="243"/>
                  </a:cubicBezTo>
                  <a:cubicBezTo>
                    <a:pt x="504" y="236"/>
                    <a:pt x="489" y="237"/>
                    <a:pt x="492" y="232"/>
                  </a:cubicBezTo>
                  <a:cubicBezTo>
                    <a:pt x="496" y="227"/>
                    <a:pt x="470" y="233"/>
                    <a:pt x="478" y="236"/>
                  </a:cubicBezTo>
                  <a:cubicBezTo>
                    <a:pt x="485" y="239"/>
                    <a:pt x="478" y="243"/>
                    <a:pt x="471" y="238"/>
                  </a:cubicBezTo>
                  <a:cubicBezTo>
                    <a:pt x="464" y="233"/>
                    <a:pt x="445" y="241"/>
                    <a:pt x="452" y="247"/>
                  </a:cubicBezTo>
                  <a:cubicBezTo>
                    <a:pt x="457" y="251"/>
                    <a:pt x="474" y="244"/>
                    <a:pt x="464" y="257"/>
                  </a:cubicBezTo>
                  <a:cubicBezTo>
                    <a:pt x="455" y="270"/>
                    <a:pt x="451" y="253"/>
                    <a:pt x="442" y="255"/>
                  </a:cubicBezTo>
                  <a:cubicBezTo>
                    <a:pt x="433" y="256"/>
                    <a:pt x="437" y="267"/>
                    <a:pt x="450" y="271"/>
                  </a:cubicBezTo>
                  <a:cubicBezTo>
                    <a:pt x="464" y="275"/>
                    <a:pt x="462" y="283"/>
                    <a:pt x="473" y="290"/>
                  </a:cubicBezTo>
                  <a:close/>
                  <a:moveTo>
                    <a:pt x="555" y="210"/>
                  </a:moveTo>
                  <a:cubicBezTo>
                    <a:pt x="558" y="220"/>
                    <a:pt x="562" y="213"/>
                    <a:pt x="568" y="217"/>
                  </a:cubicBezTo>
                  <a:cubicBezTo>
                    <a:pt x="573" y="221"/>
                    <a:pt x="582" y="224"/>
                    <a:pt x="586" y="220"/>
                  </a:cubicBezTo>
                  <a:cubicBezTo>
                    <a:pt x="591" y="216"/>
                    <a:pt x="593" y="213"/>
                    <a:pt x="594" y="216"/>
                  </a:cubicBezTo>
                  <a:cubicBezTo>
                    <a:pt x="597" y="222"/>
                    <a:pt x="608" y="223"/>
                    <a:pt x="632" y="223"/>
                  </a:cubicBezTo>
                  <a:cubicBezTo>
                    <a:pt x="656" y="224"/>
                    <a:pt x="650" y="213"/>
                    <a:pt x="657" y="217"/>
                  </a:cubicBezTo>
                  <a:cubicBezTo>
                    <a:pt x="664" y="221"/>
                    <a:pt x="680" y="221"/>
                    <a:pt x="687" y="220"/>
                  </a:cubicBezTo>
                  <a:cubicBezTo>
                    <a:pt x="694" y="218"/>
                    <a:pt x="697" y="207"/>
                    <a:pt x="697" y="202"/>
                  </a:cubicBezTo>
                  <a:cubicBezTo>
                    <a:pt x="696" y="196"/>
                    <a:pt x="643" y="192"/>
                    <a:pt x="633" y="197"/>
                  </a:cubicBezTo>
                  <a:cubicBezTo>
                    <a:pt x="624" y="203"/>
                    <a:pt x="609" y="195"/>
                    <a:pt x="601" y="199"/>
                  </a:cubicBezTo>
                  <a:cubicBezTo>
                    <a:pt x="594" y="203"/>
                    <a:pt x="596" y="194"/>
                    <a:pt x="583" y="193"/>
                  </a:cubicBezTo>
                  <a:cubicBezTo>
                    <a:pt x="569" y="193"/>
                    <a:pt x="584" y="186"/>
                    <a:pt x="586" y="183"/>
                  </a:cubicBezTo>
                  <a:cubicBezTo>
                    <a:pt x="589" y="180"/>
                    <a:pt x="566" y="172"/>
                    <a:pt x="556" y="174"/>
                  </a:cubicBezTo>
                  <a:cubicBezTo>
                    <a:pt x="547" y="176"/>
                    <a:pt x="541" y="171"/>
                    <a:pt x="532" y="167"/>
                  </a:cubicBezTo>
                  <a:cubicBezTo>
                    <a:pt x="523" y="163"/>
                    <a:pt x="499" y="163"/>
                    <a:pt x="504" y="171"/>
                  </a:cubicBezTo>
                  <a:cubicBezTo>
                    <a:pt x="507" y="176"/>
                    <a:pt x="536" y="186"/>
                    <a:pt x="539" y="181"/>
                  </a:cubicBezTo>
                  <a:cubicBezTo>
                    <a:pt x="542" y="176"/>
                    <a:pt x="550" y="187"/>
                    <a:pt x="554" y="193"/>
                  </a:cubicBezTo>
                  <a:cubicBezTo>
                    <a:pt x="559" y="198"/>
                    <a:pt x="551" y="200"/>
                    <a:pt x="555" y="210"/>
                  </a:cubicBezTo>
                  <a:close/>
                  <a:moveTo>
                    <a:pt x="580" y="151"/>
                  </a:moveTo>
                  <a:cubicBezTo>
                    <a:pt x="571" y="147"/>
                    <a:pt x="560" y="156"/>
                    <a:pt x="569" y="160"/>
                  </a:cubicBezTo>
                  <a:cubicBezTo>
                    <a:pt x="577" y="163"/>
                    <a:pt x="589" y="156"/>
                    <a:pt x="580" y="151"/>
                  </a:cubicBezTo>
                  <a:close/>
                  <a:moveTo>
                    <a:pt x="508" y="95"/>
                  </a:moveTo>
                  <a:cubicBezTo>
                    <a:pt x="516" y="99"/>
                    <a:pt x="511" y="104"/>
                    <a:pt x="519" y="107"/>
                  </a:cubicBezTo>
                  <a:cubicBezTo>
                    <a:pt x="527" y="111"/>
                    <a:pt x="550" y="103"/>
                    <a:pt x="552" y="108"/>
                  </a:cubicBezTo>
                  <a:cubicBezTo>
                    <a:pt x="554" y="114"/>
                    <a:pt x="529" y="114"/>
                    <a:pt x="532" y="118"/>
                  </a:cubicBezTo>
                  <a:cubicBezTo>
                    <a:pt x="536" y="121"/>
                    <a:pt x="550" y="127"/>
                    <a:pt x="548" y="130"/>
                  </a:cubicBezTo>
                  <a:cubicBezTo>
                    <a:pt x="546" y="133"/>
                    <a:pt x="572" y="141"/>
                    <a:pt x="575" y="137"/>
                  </a:cubicBezTo>
                  <a:cubicBezTo>
                    <a:pt x="577" y="133"/>
                    <a:pt x="584" y="134"/>
                    <a:pt x="591" y="137"/>
                  </a:cubicBezTo>
                  <a:cubicBezTo>
                    <a:pt x="597" y="139"/>
                    <a:pt x="598" y="121"/>
                    <a:pt x="602" y="124"/>
                  </a:cubicBezTo>
                  <a:cubicBezTo>
                    <a:pt x="607" y="127"/>
                    <a:pt x="606" y="118"/>
                    <a:pt x="614" y="115"/>
                  </a:cubicBezTo>
                  <a:cubicBezTo>
                    <a:pt x="621" y="112"/>
                    <a:pt x="632" y="111"/>
                    <a:pt x="633" y="108"/>
                  </a:cubicBezTo>
                  <a:cubicBezTo>
                    <a:pt x="633" y="106"/>
                    <a:pt x="631" y="102"/>
                    <a:pt x="622" y="103"/>
                  </a:cubicBezTo>
                  <a:cubicBezTo>
                    <a:pt x="613" y="104"/>
                    <a:pt x="607" y="101"/>
                    <a:pt x="611" y="96"/>
                  </a:cubicBezTo>
                  <a:cubicBezTo>
                    <a:pt x="615" y="91"/>
                    <a:pt x="601" y="89"/>
                    <a:pt x="606" y="85"/>
                  </a:cubicBezTo>
                  <a:cubicBezTo>
                    <a:pt x="611" y="81"/>
                    <a:pt x="596" y="77"/>
                    <a:pt x="598" y="83"/>
                  </a:cubicBezTo>
                  <a:cubicBezTo>
                    <a:pt x="599" y="89"/>
                    <a:pt x="589" y="84"/>
                    <a:pt x="587" y="78"/>
                  </a:cubicBezTo>
                  <a:cubicBezTo>
                    <a:pt x="586" y="73"/>
                    <a:pt x="565" y="71"/>
                    <a:pt x="552" y="59"/>
                  </a:cubicBezTo>
                  <a:cubicBezTo>
                    <a:pt x="538" y="47"/>
                    <a:pt x="524" y="55"/>
                    <a:pt x="532" y="56"/>
                  </a:cubicBezTo>
                  <a:cubicBezTo>
                    <a:pt x="540" y="58"/>
                    <a:pt x="540" y="62"/>
                    <a:pt x="533" y="61"/>
                  </a:cubicBezTo>
                  <a:cubicBezTo>
                    <a:pt x="527" y="61"/>
                    <a:pt x="515" y="62"/>
                    <a:pt x="526" y="66"/>
                  </a:cubicBezTo>
                  <a:cubicBezTo>
                    <a:pt x="536" y="70"/>
                    <a:pt x="525" y="71"/>
                    <a:pt x="516" y="71"/>
                  </a:cubicBezTo>
                  <a:cubicBezTo>
                    <a:pt x="508" y="71"/>
                    <a:pt x="507" y="82"/>
                    <a:pt x="518" y="84"/>
                  </a:cubicBezTo>
                  <a:cubicBezTo>
                    <a:pt x="529" y="85"/>
                    <a:pt x="521" y="92"/>
                    <a:pt x="512" y="89"/>
                  </a:cubicBezTo>
                  <a:cubicBezTo>
                    <a:pt x="503" y="87"/>
                    <a:pt x="500" y="91"/>
                    <a:pt x="508" y="95"/>
                  </a:cubicBezTo>
                  <a:close/>
                  <a:moveTo>
                    <a:pt x="569" y="46"/>
                  </a:moveTo>
                  <a:cubicBezTo>
                    <a:pt x="576" y="41"/>
                    <a:pt x="581" y="44"/>
                    <a:pt x="575" y="47"/>
                  </a:cubicBezTo>
                  <a:cubicBezTo>
                    <a:pt x="569" y="50"/>
                    <a:pt x="571" y="52"/>
                    <a:pt x="580" y="52"/>
                  </a:cubicBezTo>
                  <a:cubicBezTo>
                    <a:pt x="588" y="51"/>
                    <a:pt x="576" y="54"/>
                    <a:pt x="576" y="59"/>
                  </a:cubicBezTo>
                  <a:cubicBezTo>
                    <a:pt x="576" y="64"/>
                    <a:pt x="586" y="61"/>
                    <a:pt x="587" y="66"/>
                  </a:cubicBezTo>
                  <a:cubicBezTo>
                    <a:pt x="587" y="71"/>
                    <a:pt x="609" y="73"/>
                    <a:pt x="615" y="67"/>
                  </a:cubicBezTo>
                  <a:cubicBezTo>
                    <a:pt x="622" y="61"/>
                    <a:pt x="619" y="69"/>
                    <a:pt x="619" y="73"/>
                  </a:cubicBezTo>
                  <a:cubicBezTo>
                    <a:pt x="618" y="77"/>
                    <a:pt x="649" y="80"/>
                    <a:pt x="651" y="75"/>
                  </a:cubicBezTo>
                  <a:cubicBezTo>
                    <a:pt x="652" y="70"/>
                    <a:pt x="657" y="72"/>
                    <a:pt x="663" y="74"/>
                  </a:cubicBezTo>
                  <a:cubicBezTo>
                    <a:pt x="669" y="75"/>
                    <a:pt x="698" y="68"/>
                    <a:pt x="699" y="62"/>
                  </a:cubicBezTo>
                  <a:cubicBezTo>
                    <a:pt x="699" y="56"/>
                    <a:pt x="708" y="65"/>
                    <a:pt x="699" y="72"/>
                  </a:cubicBezTo>
                  <a:cubicBezTo>
                    <a:pt x="689" y="78"/>
                    <a:pt x="670" y="77"/>
                    <a:pt x="662" y="80"/>
                  </a:cubicBezTo>
                  <a:cubicBezTo>
                    <a:pt x="653" y="82"/>
                    <a:pt x="667" y="88"/>
                    <a:pt x="676" y="95"/>
                  </a:cubicBezTo>
                  <a:cubicBezTo>
                    <a:pt x="684" y="101"/>
                    <a:pt x="665" y="98"/>
                    <a:pt x="657" y="89"/>
                  </a:cubicBezTo>
                  <a:cubicBezTo>
                    <a:pt x="649" y="81"/>
                    <a:pt x="631" y="81"/>
                    <a:pt x="621" y="81"/>
                  </a:cubicBezTo>
                  <a:cubicBezTo>
                    <a:pt x="612" y="82"/>
                    <a:pt x="615" y="99"/>
                    <a:pt x="622" y="99"/>
                  </a:cubicBezTo>
                  <a:cubicBezTo>
                    <a:pt x="629" y="99"/>
                    <a:pt x="636" y="102"/>
                    <a:pt x="643" y="113"/>
                  </a:cubicBezTo>
                  <a:cubicBezTo>
                    <a:pt x="650" y="124"/>
                    <a:pt x="665" y="121"/>
                    <a:pt x="665" y="126"/>
                  </a:cubicBezTo>
                  <a:cubicBezTo>
                    <a:pt x="665" y="131"/>
                    <a:pt x="645" y="122"/>
                    <a:pt x="634" y="120"/>
                  </a:cubicBezTo>
                  <a:cubicBezTo>
                    <a:pt x="623" y="118"/>
                    <a:pt x="606" y="125"/>
                    <a:pt x="605" y="133"/>
                  </a:cubicBezTo>
                  <a:cubicBezTo>
                    <a:pt x="605" y="141"/>
                    <a:pt x="621" y="140"/>
                    <a:pt x="632" y="134"/>
                  </a:cubicBezTo>
                  <a:cubicBezTo>
                    <a:pt x="643" y="127"/>
                    <a:pt x="635" y="136"/>
                    <a:pt x="630" y="141"/>
                  </a:cubicBezTo>
                  <a:cubicBezTo>
                    <a:pt x="624" y="146"/>
                    <a:pt x="643" y="150"/>
                    <a:pt x="643" y="156"/>
                  </a:cubicBezTo>
                  <a:cubicBezTo>
                    <a:pt x="643" y="162"/>
                    <a:pt x="629" y="160"/>
                    <a:pt x="628" y="154"/>
                  </a:cubicBezTo>
                  <a:cubicBezTo>
                    <a:pt x="626" y="149"/>
                    <a:pt x="621" y="143"/>
                    <a:pt x="608" y="144"/>
                  </a:cubicBezTo>
                  <a:cubicBezTo>
                    <a:pt x="595" y="145"/>
                    <a:pt x="599" y="154"/>
                    <a:pt x="607" y="155"/>
                  </a:cubicBezTo>
                  <a:cubicBezTo>
                    <a:pt x="615" y="156"/>
                    <a:pt x="615" y="162"/>
                    <a:pt x="606" y="162"/>
                  </a:cubicBezTo>
                  <a:cubicBezTo>
                    <a:pt x="597" y="162"/>
                    <a:pt x="577" y="168"/>
                    <a:pt x="583" y="174"/>
                  </a:cubicBezTo>
                  <a:cubicBezTo>
                    <a:pt x="590" y="180"/>
                    <a:pt x="616" y="174"/>
                    <a:pt x="620" y="178"/>
                  </a:cubicBezTo>
                  <a:cubicBezTo>
                    <a:pt x="625" y="182"/>
                    <a:pt x="637" y="183"/>
                    <a:pt x="640" y="179"/>
                  </a:cubicBezTo>
                  <a:cubicBezTo>
                    <a:pt x="643" y="174"/>
                    <a:pt x="653" y="176"/>
                    <a:pt x="663" y="176"/>
                  </a:cubicBezTo>
                  <a:cubicBezTo>
                    <a:pt x="673" y="176"/>
                    <a:pt x="676" y="178"/>
                    <a:pt x="680" y="182"/>
                  </a:cubicBezTo>
                  <a:cubicBezTo>
                    <a:pt x="685" y="186"/>
                    <a:pt x="693" y="184"/>
                    <a:pt x="698" y="180"/>
                  </a:cubicBezTo>
                  <a:cubicBezTo>
                    <a:pt x="704" y="176"/>
                    <a:pt x="704" y="176"/>
                    <a:pt x="711" y="176"/>
                  </a:cubicBezTo>
                  <a:cubicBezTo>
                    <a:pt x="718" y="176"/>
                    <a:pt x="719" y="172"/>
                    <a:pt x="716" y="166"/>
                  </a:cubicBezTo>
                  <a:cubicBezTo>
                    <a:pt x="712" y="161"/>
                    <a:pt x="703" y="170"/>
                    <a:pt x="702" y="166"/>
                  </a:cubicBezTo>
                  <a:cubicBezTo>
                    <a:pt x="701" y="161"/>
                    <a:pt x="693" y="160"/>
                    <a:pt x="679" y="162"/>
                  </a:cubicBezTo>
                  <a:cubicBezTo>
                    <a:pt x="665" y="164"/>
                    <a:pt x="671" y="153"/>
                    <a:pt x="679" y="155"/>
                  </a:cubicBezTo>
                  <a:cubicBezTo>
                    <a:pt x="688" y="158"/>
                    <a:pt x="699" y="157"/>
                    <a:pt x="709" y="154"/>
                  </a:cubicBezTo>
                  <a:cubicBezTo>
                    <a:pt x="718" y="152"/>
                    <a:pt x="711" y="147"/>
                    <a:pt x="711" y="143"/>
                  </a:cubicBezTo>
                  <a:cubicBezTo>
                    <a:pt x="711" y="139"/>
                    <a:pt x="723" y="142"/>
                    <a:pt x="732" y="142"/>
                  </a:cubicBezTo>
                  <a:cubicBezTo>
                    <a:pt x="741" y="142"/>
                    <a:pt x="754" y="127"/>
                    <a:pt x="754" y="119"/>
                  </a:cubicBezTo>
                  <a:cubicBezTo>
                    <a:pt x="755" y="110"/>
                    <a:pt x="734" y="112"/>
                    <a:pt x="724" y="112"/>
                  </a:cubicBezTo>
                  <a:cubicBezTo>
                    <a:pt x="714" y="112"/>
                    <a:pt x="731" y="105"/>
                    <a:pt x="750" y="106"/>
                  </a:cubicBezTo>
                  <a:cubicBezTo>
                    <a:pt x="769" y="107"/>
                    <a:pt x="760" y="98"/>
                    <a:pt x="764" y="95"/>
                  </a:cubicBezTo>
                  <a:cubicBezTo>
                    <a:pt x="767" y="92"/>
                    <a:pt x="776" y="99"/>
                    <a:pt x="786" y="97"/>
                  </a:cubicBezTo>
                  <a:cubicBezTo>
                    <a:pt x="795" y="95"/>
                    <a:pt x="789" y="87"/>
                    <a:pt x="795" y="87"/>
                  </a:cubicBezTo>
                  <a:cubicBezTo>
                    <a:pt x="800" y="87"/>
                    <a:pt x="810" y="80"/>
                    <a:pt x="831" y="68"/>
                  </a:cubicBezTo>
                  <a:cubicBezTo>
                    <a:pt x="851" y="57"/>
                    <a:pt x="867" y="59"/>
                    <a:pt x="868" y="52"/>
                  </a:cubicBezTo>
                  <a:cubicBezTo>
                    <a:pt x="869" y="46"/>
                    <a:pt x="840" y="52"/>
                    <a:pt x="835" y="50"/>
                  </a:cubicBezTo>
                  <a:cubicBezTo>
                    <a:pt x="830" y="48"/>
                    <a:pt x="855" y="43"/>
                    <a:pt x="861" y="44"/>
                  </a:cubicBezTo>
                  <a:cubicBezTo>
                    <a:pt x="867" y="46"/>
                    <a:pt x="875" y="44"/>
                    <a:pt x="896" y="34"/>
                  </a:cubicBezTo>
                  <a:cubicBezTo>
                    <a:pt x="916" y="24"/>
                    <a:pt x="907" y="22"/>
                    <a:pt x="899" y="23"/>
                  </a:cubicBezTo>
                  <a:cubicBezTo>
                    <a:pt x="890" y="25"/>
                    <a:pt x="881" y="22"/>
                    <a:pt x="881" y="16"/>
                  </a:cubicBezTo>
                  <a:cubicBezTo>
                    <a:pt x="882" y="11"/>
                    <a:pt x="869" y="16"/>
                    <a:pt x="868" y="13"/>
                  </a:cubicBezTo>
                  <a:cubicBezTo>
                    <a:pt x="868" y="10"/>
                    <a:pt x="856" y="11"/>
                    <a:pt x="843" y="16"/>
                  </a:cubicBezTo>
                  <a:cubicBezTo>
                    <a:pt x="830" y="21"/>
                    <a:pt x="842" y="11"/>
                    <a:pt x="847" y="9"/>
                  </a:cubicBezTo>
                  <a:cubicBezTo>
                    <a:pt x="853" y="7"/>
                    <a:pt x="814" y="9"/>
                    <a:pt x="808" y="5"/>
                  </a:cubicBezTo>
                  <a:cubicBezTo>
                    <a:pt x="801" y="0"/>
                    <a:pt x="794" y="12"/>
                    <a:pt x="788" y="6"/>
                  </a:cubicBezTo>
                  <a:cubicBezTo>
                    <a:pt x="782" y="0"/>
                    <a:pt x="766" y="5"/>
                    <a:pt x="768" y="10"/>
                  </a:cubicBezTo>
                  <a:cubicBezTo>
                    <a:pt x="770" y="14"/>
                    <a:pt x="766" y="14"/>
                    <a:pt x="760" y="9"/>
                  </a:cubicBezTo>
                  <a:cubicBezTo>
                    <a:pt x="754" y="4"/>
                    <a:pt x="742" y="10"/>
                    <a:pt x="732" y="8"/>
                  </a:cubicBezTo>
                  <a:cubicBezTo>
                    <a:pt x="721" y="7"/>
                    <a:pt x="726" y="17"/>
                    <a:pt x="714" y="12"/>
                  </a:cubicBezTo>
                  <a:cubicBezTo>
                    <a:pt x="703" y="7"/>
                    <a:pt x="690" y="9"/>
                    <a:pt x="694" y="11"/>
                  </a:cubicBezTo>
                  <a:cubicBezTo>
                    <a:pt x="697" y="12"/>
                    <a:pt x="693" y="15"/>
                    <a:pt x="688" y="14"/>
                  </a:cubicBezTo>
                  <a:cubicBezTo>
                    <a:pt x="683" y="12"/>
                    <a:pt x="678" y="14"/>
                    <a:pt x="681" y="19"/>
                  </a:cubicBezTo>
                  <a:cubicBezTo>
                    <a:pt x="683" y="24"/>
                    <a:pt x="662" y="18"/>
                    <a:pt x="662" y="23"/>
                  </a:cubicBezTo>
                  <a:cubicBezTo>
                    <a:pt x="662" y="29"/>
                    <a:pt x="655" y="32"/>
                    <a:pt x="649" y="27"/>
                  </a:cubicBezTo>
                  <a:cubicBezTo>
                    <a:pt x="643" y="22"/>
                    <a:pt x="624" y="20"/>
                    <a:pt x="629" y="25"/>
                  </a:cubicBezTo>
                  <a:cubicBezTo>
                    <a:pt x="635" y="29"/>
                    <a:pt x="612" y="27"/>
                    <a:pt x="618" y="31"/>
                  </a:cubicBezTo>
                  <a:cubicBezTo>
                    <a:pt x="624" y="36"/>
                    <a:pt x="611" y="39"/>
                    <a:pt x="611" y="37"/>
                  </a:cubicBezTo>
                  <a:cubicBezTo>
                    <a:pt x="611" y="34"/>
                    <a:pt x="598" y="30"/>
                    <a:pt x="593" y="34"/>
                  </a:cubicBezTo>
                  <a:cubicBezTo>
                    <a:pt x="588" y="39"/>
                    <a:pt x="587" y="44"/>
                    <a:pt x="584" y="41"/>
                  </a:cubicBezTo>
                  <a:cubicBezTo>
                    <a:pt x="582" y="38"/>
                    <a:pt x="571" y="39"/>
                    <a:pt x="560" y="43"/>
                  </a:cubicBezTo>
                  <a:cubicBezTo>
                    <a:pt x="550" y="47"/>
                    <a:pt x="562" y="50"/>
                    <a:pt x="569" y="46"/>
                  </a:cubicBezTo>
                  <a:close/>
                  <a:moveTo>
                    <a:pt x="695" y="477"/>
                  </a:moveTo>
                  <a:cubicBezTo>
                    <a:pt x="698" y="477"/>
                    <a:pt x="705" y="464"/>
                    <a:pt x="696" y="465"/>
                  </a:cubicBezTo>
                  <a:cubicBezTo>
                    <a:pt x="687" y="465"/>
                    <a:pt x="689" y="478"/>
                    <a:pt x="695" y="477"/>
                  </a:cubicBezTo>
                  <a:close/>
                  <a:moveTo>
                    <a:pt x="651" y="466"/>
                  </a:moveTo>
                  <a:cubicBezTo>
                    <a:pt x="659" y="471"/>
                    <a:pt x="671" y="458"/>
                    <a:pt x="670" y="454"/>
                  </a:cubicBezTo>
                  <a:cubicBezTo>
                    <a:pt x="669" y="450"/>
                    <a:pt x="641" y="460"/>
                    <a:pt x="651" y="466"/>
                  </a:cubicBezTo>
                  <a:close/>
                  <a:moveTo>
                    <a:pt x="687" y="439"/>
                  </a:moveTo>
                  <a:cubicBezTo>
                    <a:pt x="688" y="434"/>
                    <a:pt x="670" y="432"/>
                    <a:pt x="671" y="426"/>
                  </a:cubicBezTo>
                  <a:cubicBezTo>
                    <a:pt x="672" y="421"/>
                    <a:pt x="655" y="416"/>
                    <a:pt x="649" y="413"/>
                  </a:cubicBezTo>
                  <a:cubicBezTo>
                    <a:pt x="644" y="410"/>
                    <a:pt x="635" y="409"/>
                    <a:pt x="635" y="403"/>
                  </a:cubicBezTo>
                  <a:cubicBezTo>
                    <a:pt x="635" y="397"/>
                    <a:pt x="623" y="401"/>
                    <a:pt x="623" y="410"/>
                  </a:cubicBezTo>
                  <a:cubicBezTo>
                    <a:pt x="622" y="419"/>
                    <a:pt x="617" y="417"/>
                    <a:pt x="620" y="426"/>
                  </a:cubicBezTo>
                  <a:cubicBezTo>
                    <a:pt x="622" y="434"/>
                    <a:pt x="609" y="436"/>
                    <a:pt x="610" y="441"/>
                  </a:cubicBezTo>
                  <a:cubicBezTo>
                    <a:pt x="612" y="445"/>
                    <a:pt x="618" y="440"/>
                    <a:pt x="624" y="440"/>
                  </a:cubicBezTo>
                  <a:cubicBezTo>
                    <a:pt x="630" y="440"/>
                    <a:pt x="623" y="448"/>
                    <a:pt x="630" y="449"/>
                  </a:cubicBezTo>
                  <a:cubicBezTo>
                    <a:pt x="636" y="450"/>
                    <a:pt x="647" y="443"/>
                    <a:pt x="649" y="439"/>
                  </a:cubicBezTo>
                  <a:cubicBezTo>
                    <a:pt x="652" y="435"/>
                    <a:pt x="657" y="433"/>
                    <a:pt x="664" y="438"/>
                  </a:cubicBezTo>
                  <a:cubicBezTo>
                    <a:pt x="671" y="443"/>
                    <a:pt x="686" y="444"/>
                    <a:pt x="687" y="439"/>
                  </a:cubicBezTo>
                  <a:close/>
                  <a:moveTo>
                    <a:pt x="850" y="395"/>
                  </a:moveTo>
                  <a:cubicBezTo>
                    <a:pt x="856" y="395"/>
                    <a:pt x="857" y="403"/>
                    <a:pt x="867" y="411"/>
                  </a:cubicBezTo>
                  <a:cubicBezTo>
                    <a:pt x="876" y="419"/>
                    <a:pt x="877" y="413"/>
                    <a:pt x="879" y="408"/>
                  </a:cubicBezTo>
                  <a:cubicBezTo>
                    <a:pt x="880" y="402"/>
                    <a:pt x="891" y="407"/>
                    <a:pt x="890" y="401"/>
                  </a:cubicBezTo>
                  <a:cubicBezTo>
                    <a:pt x="890" y="396"/>
                    <a:pt x="899" y="389"/>
                    <a:pt x="905" y="387"/>
                  </a:cubicBezTo>
                  <a:cubicBezTo>
                    <a:pt x="911" y="384"/>
                    <a:pt x="900" y="378"/>
                    <a:pt x="892" y="379"/>
                  </a:cubicBezTo>
                  <a:cubicBezTo>
                    <a:pt x="884" y="379"/>
                    <a:pt x="882" y="374"/>
                    <a:pt x="882" y="370"/>
                  </a:cubicBezTo>
                  <a:cubicBezTo>
                    <a:pt x="882" y="367"/>
                    <a:pt x="867" y="358"/>
                    <a:pt x="862" y="360"/>
                  </a:cubicBezTo>
                  <a:cubicBezTo>
                    <a:pt x="857" y="361"/>
                    <a:pt x="849" y="353"/>
                    <a:pt x="842" y="353"/>
                  </a:cubicBezTo>
                  <a:cubicBezTo>
                    <a:pt x="836" y="352"/>
                    <a:pt x="826" y="347"/>
                    <a:pt x="827" y="340"/>
                  </a:cubicBezTo>
                  <a:cubicBezTo>
                    <a:pt x="828" y="333"/>
                    <a:pt x="840" y="342"/>
                    <a:pt x="843" y="337"/>
                  </a:cubicBezTo>
                  <a:cubicBezTo>
                    <a:pt x="845" y="331"/>
                    <a:pt x="830" y="334"/>
                    <a:pt x="830" y="330"/>
                  </a:cubicBezTo>
                  <a:cubicBezTo>
                    <a:pt x="829" y="326"/>
                    <a:pt x="833" y="328"/>
                    <a:pt x="836" y="325"/>
                  </a:cubicBezTo>
                  <a:cubicBezTo>
                    <a:pt x="839" y="323"/>
                    <a:pt x="834" y="318"/>
                    <a:pt x="830" y="316"/>
                  </a:cubicBezTo>
                  <a:cubicBezTo>
                    <a:pt x="827" y="314"/>
                    <a:pt x="826" y="320"/>
                    <a:pt x="822" y="320"/>
                  </a:cubicBezTo>
                  <a:cubicBezTo>
                    <a:pt x="819" y="320"/>
                    <a:pt x="822" y="314"/>
                    <a:pt x="824" y="311"/>
                  </a:cubicBezTo>
                  <a:cubicBezTo>
                    <a:pt x="827" y="307"/>
                    <a:pt x="813" y="303"/>
                    <a:pt x="807" y="305"/>
                  </a:cubicBezTo>
                  <a:cubicBezTo>
                    <a:pt x="801" y="307"/>
                    <a:pt x="799" y="304"/>
                    <a:pt x="799" y="300"/>
                  </a:cubicBezTo>
                  <a:cubicBezTo>
                    <a:pt x="799" y="296"/>
                    <a:pt x="788" y="300"/>
                    <a:pt x="784" y="303"/>
                  </a:cubicBezTo>
                  <a:cubicBezTo>
                    <a:pt x="780" y="306"/>
                    <a:pt x="775" y="300"/>
                    <a:pt x="780" y="299"/>
                  </a:cubicBezTo>
                  <a:cubicBezTo>
                    <a:pt x="785" y="299"/>
                    <a:pt x="791" y="295"/>
                    <a:pt x="790" y="290"/>
                  </a:cubicBezTo>
                  <a:cubicBezTo>
                    <a:pt x="788" y="286"/>
                    <a:pt x="775" y="285"/>
                    <a:pt x="773" y="291"/>
                  </a:cubicBezTo>
                  <a:cubicBezTo>
                    <a:pt x="770" y="296"/>
                    <a:pt x="760" y="285"/>
                    <a:pt x="760" y="280"/>
                  </a:cubicBezTo>
                  <a:cubicBezTo>
                    <a:pt x="760" y="276"/>
                    <a:pt x="744" y="280"/>
                    <a:pt x="746" y="272"/>
                  </a:cubicBezTo>
                  <a:cubicBezTo>
                    <a:pt x="748" y="265"/>
                    <a:pt x="727" y="263"/>
                    <a:pt x="722" y="263"/>
                  </a:cubicBezTo>
                  <a:cubicBezTo>
                    <a:pt x="716" y="263"/>
                    <a:pt x="708" y="267"/>
                    <a:pt x="709" y="272"/>
                  </a:cubicBezTo>
                  <a:cubicBezTo>
                    <a:pt x="710" y="277"/>
                    <a:pt x="703" y="275"/>
                    <a:pt x="702" y="270"/>
                  </a:cubicBezTo>
                  <a:cubicBezTo>
                    <a:pt x="701" y="264"/>
                    <a:pt x="688" y="276"/>
                    <a:pt x="684" y="276"/>
                  </a:cubicBezTo>
                  <a:cubicBezTo>
                    <a:pt x="680" y="276"/>
                    <a:pt x="686" y="261"/>
                    <a:pt x="684" y="257"/>
                  </a:cubicBezTo>
                  <a:cubicBezTo>
                    <a:pt x="682" y="252"/>
                    <a:pt x="679" y="251"/>
                    <a:pt x="676" y="243"/>
                  </a:cubicBezTo>
                  <a:cubicBezTo>
                    <a:pt x="673" y="236"/>
                    <a:pt x="658" y="239"/>
                    <a:pt x="654" y="243"/>
                  </a:cubicBezTo>
                  <a:cubicBezTo>
                    <a:pt x="650" y="248"/>
                    <a:pt x="637" y="246"/>
                    <a:pt x="630" y="253"/>
                  </a:cubicBezTo>
                  <a:cubicBezTo>
                    <a:pt x="623" y="260"/>
                    <a:pt x="631" y="267"/>
                    <a:pt x="634" y="269"/>
                  </a:cubicBezTo>
                  <a:cubicBezTo>
                    <a:pt x="637" y="272"/>
                    <a:pt x="623" y="276"/>
                    <a:pt x="628" y="280"/>
                  </a:cubicBezTo>
                  <a:cubicBezTo>
                    <a:pt x="632" y="284"/>
                    <a:pt x="639" y="282"/>
                    <a:pt x="640" y="288"/>
                  </a:cubicBezTo>
                  <a:cubicBezTo>
                    <a:pt x="640" y="295"/>
                    <a:pt x="623" y="286"/>
                    <a:pt x="621" y="281"/>
                  </a:cubicBezTo>
                  <a:cubicBezTo>
                    <a:pt x="618" y="275"/>
                    <a:pt x="622" y="270"/>
                    <a:pt x="618" y="266"/>
                  </a:cubicBezTo>
                  <a:cubicBezTo>
                    <a:pt x="615" y="262"/>
                    <a:pt x="618" y="257"/>
                    <a:pt x="624" y="250"/>
                  </a:cubicBezTo>
                  <a:cubicBezTo>
                    <a:pt x="631" y="243"/>
                    <a:pt x="636" y="244"/>
                    <a:pt x="636" y="240"/>
                  </a:cubicBezTo>
                  <a:cubicBezTo>
                    <a:pt x="636" y="236"/>
                    <a:pt x="608" y="236"/>
                    <a:pt x="591" y="251"/>
                  </a:cubicBezTo>
                  <a:cubicBezTo>
                    <a:pt x="575" y="266"/>
                    <a:pt x="580" y="286"/>
                    <a:pt x="581" y="290"/>
                  </a:cubicBezTo>
                  <a:cubicBezTo>
                    <a:pt x="582" y="294"/>
                    <a:pt x="596" y="292"/>
                    <a:pt x="605" y="295"/>
                  </a:cubicBezTo>
                  <a:cubicBezTo>
                    <a:pt x="613" y="297"/>
                    <a:pt x="609" y="301"/>
                    <a:pt x="602" y="300"/>
                  </a:cubicBezTo>
                  <a:cubicBezTo>
                    <a:pt x="596" y="299"/>
                    <a:pt x="585" y="297"/>
                    <a:pt x="585" y="301"/>
                  </a:cubicBezTo>
                  <a:cubicBezTo>
                    <a:pt x="586" y="306"/>
                    <a:pt x="599" y="314"/>
                    <a:pt x="607" y="312"/>
                  </a:cubicBezTo>
                  <a:cubicBezTo>
                    <a:pt x="615" y="310"/>
                    <a:pt x="615" y="310"/>
                    <a:pt x="619" y="315"/>
                  </a:cubicBezTo>
                  <a:cubicBezTo>
                    <a:pt x="622" y="319"/>
                    <a:pt x="632" y="318"/>
                    <a:pt x="641" y="318"/>
                  </a:cubicBezTo>
                  <a:cubicBezTo>
                    <a:pt x="651" y="319"/>
                    <a:pt x="662" y="322"/>
                    <a:pt x="666" y="323"/>
                  </a:cubicBezTo>
                  <a:cubicBezTo>
                    <a:pt x="671" y="323"/>
                    <a:pt x="676" y="320"/>
                    <a:pt x="678" y="318"/>
                  </a:cubicBezTo>
                  <a:cubicBezTo>
                    <a:pt x="679" y="315"/>
                    <a:pt x="698" y="322"/>
                    <a:pt x="703" y="321"/>
                  </a:cubicBezTo>
                  <a:cubicBezTo>
                    <a:pt x="709" y="321"/>
                    <a:pt x="705" y="316"/>
                    <a:pt x="702" y="314"/>
                  </a:cubicBezTo>
                  <a:cubicBezTo>
                    <a:pt x="698" y="313"/>
                    <a:pt x="700" y="306"/>
                    <a:pt x="704" y="309"/>
                  </a:cubicBezTo>
                  <a:cubicBezTo>
                    <a:pt x="709" y="311"/>
                    <a:pt x="716" y="313"/>
                    <a:pt x="718" y="317"/>
                  </a:cubicBezTo>
                  <a:cubicBezTo>
                    <a:pt x="719" y="321"/>
                    <a:pt x="723" y="319"/>
                    <a:pt x="724" y="323"/>
                  </a:cubicBezTo>
                  <a:cubicBezTo>
                    <a:pt x="724" y="326"/>
                    <a:pt x="740" y="330"/>
                    <a:pt x="741" y="334"/>
                  </a:cubicBezTo>
                  <a:cubicBezTo>
                    <a:pt x="741" y="338"/>
                    <a:pt x="725" y="340"/>
                    <a:pt x="730" y="344"/>
                  </a:cubicBezTo>
                  <a:cubicBezTo>
                    <a:pt x="734" y="347"/>
                    <a:pt x="741" y="339"/>
                    <a:pt x="747" y="339"/>
                  </a:cubicBezTo>
                  <a:cubicBezTo>
                    <a:pt x="753" y="338"/>
                    <a:pt x="753" y="352"/>
                    <a:pt x="758" y="350"/>
                  </a:cubicBezTo>
                  <a:cubicBezTo>
                    <a:pt x="764" y="347"/>
                    <a:pt x="769" y="352"/>
                    <a:pt x="775" y="361"/>
                  </a:cubicBezTo>
                  <a:cubicBezTo>
                    <a:pt x="781" y="369"/>
                    <a:pt x="774" y="377"/>
                    <a:pt x="775" y="380"/>
                  </a:cubicBezTo>
                  <a:cubicBezTo>
                    <a:pt x="775" y="383"/>
                    <a:pt x="787" y="382"/>
                    <a:pt x="793" y="379"/>
                  </a:cubicBezTo>
                  <a:cubicBezTo>
                    <a:pt x="800" y="375"/>
                    <a:pt x="806" y="383"/>
                    <a:pt x="811" y="387"/>
                  </a:cubicBezTo>
                  <a:cubicBezTo>
                    <a:pt x="816" y="392"/>
                    <a:pt x="792" y="399"/>
                    <a:pt x="794" y="395"/>
                  </a:cubicBezTo>
                  <a:cubicBezTo>
                    <a:pt x="796" y="391"/>
                    <a:pt x="780" y="379"/>
                    <a:pt x="766" y="385"/>
                  </a:cubicBezTo>
                  <a:cubicBezTo>
                    <a:pt x="751" y="390"/>
                    <a:pt x="761" y="399"/>
                    <a:pt x="763" y="404"/>
                  </a:cubicBezTo>
                  <a:cubicBezTo>
                    <a:pt x="764" y="409"/>
                    <a:pt x="750" y="414"/>
                    <a:pt x="736" y="409"/>
                  </a:cubicBezTo>
                  <a:cubicBezTo>
                    <a:pt x="723" y="405"/>
                    <a:pt x="727" y="412"/>
                    <a:pt x="721" y="412"/>
                  </a:cubicBezTo>
                  <a:cubicBezTo>
                    <a:pt x="716" y="412"/>
                    <a:pt x="710" y="421"/>
                    <a:pt x="715" y="426"/>
                  </a:cubicBezTo>
                  <a:cubicBezTo>
                    <a:pt x="720" y="432"/>
                    <a:pt x="731" y="427"/>
                    <a:pt x="740" y="427"/>
                  </a:cubicBezTo>
                  <a:cubicBezTo>
                    <a:pt x="749" y="428"/>
                    <a:pt x="750" y="430"/>
                    <a:pt x="751" y="425"/>
                  </a:cubicBezTo>
                  <a:cubicBezTo>
                    <a:pt x="752" y="420"/>
                    <a:pt x="761" y="423"/>
                    <a:pt x="768" y="424"/>
                  </a:cubicBezTo>
                  <a:cubicBezTo>
                    <a:pt x="774" y="426"/>
                    <a:pt x="773" y="435"/>
                    <a:pt x="781" y="436"/>
                  </a:cubicBezTo>
                  <a:cubicBezTo>
                    <a:pt x="789" y="437"/>
                    <a:pt x="782" y="445"/>
                    <a:pt x="787" y="450"/>
                  </a:cubicBezTo>
                  <a:cubicBezTo>
                    <a:pt x="792" y="456"/>
                    <a:pt x="808" y="453"/>
                    <a:pt x="814" y="459"/>
                  </a:cubicBezTo>
                  <a:cubicBezTo>
                    <a:pt x="820" y="465"/>
                    <a:pt x="846" y="476"/>
                    <a:pt x="849" y="472"/>
                  </a:cubicBezTo>
                  <a:cubicBezTo>
                    <a:pt x="853" y="467"/>
                    <a:pt x="827" y="444"/>
                    <a:pt x="820" y="442"/>
                  </a:cubicBezTo>
                  <a:cubicBezTo>
                    <a:pt x="812" y="440"/>
                    <a:pt x="827" y="438"/>
                    <a:pt x="837" y="445"/>
                  </a:cubicBezTo>
                  <a:cubicBezTo>
                    <a:pt x="846" y="453"/>
                    <a:pt x="860" y="456"/>
                    <a:pt x="867" y="447"/>
                  </a:cubicBezTo>
                  <a:cubicBezTo>
                    <a:pt x="874" y="438"/>
                    <a:pt x="861" y="441"/>
                    <a:pt x="861" y="434"/>
                  </a:cubicBezTo>
                  <a:cubicBezTo>
                    <a:pt x="861" y="428"/>
                    <a:pt x="857" y="419"/>
                    <a:pt x="850" y="419"/>
                  </a:cubicBezTo>
                  <a:cubicBezTo>
                    <a:pt x="843" y="419"/>
                    <a:pt x="825" y="405"/>
                    <a:pt x="831" y="402"/>
                  </a:cubicBezTo>
                  <a:cubicBezTo>
                    <a:pt x="838" y="399"/>
                    <a:pt x="829" y="395"/>
                    <a:pt x="834" y="389"/>
                  </a:cubicBezTo>
                  <a:cubicBezTo>
                    <a:pt x="839" y="384"/>
                    <a:pt x="844" y="394"/>
                    <a:pt x="850" y="395"/>
                  </a:cubicBezTo>
                  <a:close/>
                  <a:moveTo>
                    <a:pt x="745" y="371"/>
                  </a:moveTo>
                  <a:cubicBezTo>
                    <a:pt x="751" y="370"/>
                    <a:pt x="750" y="360"/>
                    <a:pt x="746" y="356"/>
                  </a:cubicBezTo>
                  <a:cubicBezTo>
                    <a:pt x="744" y="352"/>
                    <a:pt x="737" y="352"/>
                    <a:pt x="732" y="352"/>
                  </a:cubicBezTo>
                  <a:cubicBezTo>
                    <a:pt x="726" y="353"/>
                    <a:pt x="717" y="361"/>
                    <a:pt x="722" y="370"/>
                  </a:cubicBezTo>
                  <a:cubicBezTo>
                    <a:pt x="727" y="378"/>
                    <a:pt x="739" y="372"/>
                    <a:pt x="745" y="371"/>
                  </a:cubicBezTo>
                  <a:close/>
                  <a:moveTo>
                    <a:pt x="682" y="241"/>
                  </a:moveTo>
                  <a:cubicBezTo>
                    <a:pt x="679" y="247"/>
                    <a:pt x="689" y="247"/>
                    <a:pt x="689" y="255"/>
                  </a:cubicBezTo>
                  <a:cubicBezTo>
                    <a:pt x="690" y="262"/>
                    <a:pt x="699" y="265"/>
                    <a:pt x="706" y="260"/>
                  </a:cubicBezTo>
                  <a:cubicBezTo>
                    <a:pt x="713" y="256"/>
                    <a:pt x="733" y="261"/>
                    <a:pt x="733" y="256"/>
                  </a:cubicBezTo>
                  <a:cubicBezTo>
                    <a:pt x="733" y="250"/>
                    <a:pt x="712" y="240"/>
                    <a:pt x="705" y="242"/>
                  </a:cubicBezTo>
                  <a:cubicBezTo>
                    <a:pt x="697" y="243"/>
                    <a:pt x="685" y="234"/>
                    <a:pt x="682" y="241"/>
                  </a:cubicBezTo>
                  <a:close/>
                  <a:moveTo>
                    <a:pt x="870" y="666"/>
                  </a:moveTo>
                  <a:cubicBezTo>
                    <a:pt x="871" y="670"/>
                    <a:pt x="900" y="682"/>
                    <a:pt x="901" y="677"/>
                  </a:cubicBezTo>
                  <a:cubicBezTo>
                    <a:pt x="902" y="671"/>
                    <a:pt x="869" y="663"/>
                    <a:pt x="870" y="666"/>
                  </a:cubicBezTo>
                  <a:close/>
                  <a:moveTo>
                    <a:pt x="997" y="696"/>
                  </a:moveTo>
                  <a:cubicBezTo>
                    <a:pt x="995" y="700"/>
                    <a:pt x="992" y="693"/>
                    <a:pt x="996" y="690"/>
                  </a:cubicBezTo>
                  <a:cubicBezTo>
                    <a:pt x="1000" y="687"/>
                    <a:pt x="995" y="685"/>
                    <a:pt x="991" y="687"/>
                  </a:cubicBezTo>
                  <a:cubicBezTo>
                    <a:pt x="987" y="689"/>
                    <a:pt x="988" y="678"/>
                    <a:pt x="992" y="676"/>
                  </a:cubicBezTo>
                  <a:cubicBezTo>
                    <a:pt x="996" y="674"/>
                    <a:pt x="983" y="670"/>
                    <a:pt x="983" y="674"/>
                  </a:cubicBezTo>
                  <a:cubicBezTo>
                    <a:pt x="983" y="678"/>
                    <a:pt x="974" y="675"/>
                    <a:pt x="973" y="672"/>
                  </a:cubicBezTo>
                  <a:cubicBezTo>
                    <a:pt x="972" y="669"/>
                    <a:pt x="966" y="668"/>
                    <a:pt x="968" y="665"/>
                  </a:cubicBezTo>
                  <a:cubicBezTo>
                    <a:pt x="970" y="663"/>
                    <a:pt x="960" y="662"/>
                    <a:pt x="959" y="666"/>
                  </a:cubicBezTo>
                  <a:cubicBezTo>
                    <a:pt x="958" y="670"/>
                    <a:pt x="955" y="663"/>
                    <a:pt x="960" y="658"/>
                  </a:cubicBezTo>
                  <a:cubicBezTo>
                    <a:pt x="965" y="652"/>
                    <a:pt x="964" y="648"/>
                    <a:pt x="968" y="645"/>
                  </a:cubicBezTo>
                  <a:cubicBezTo>
                    <a:pt x="973" y="642"/>
                    <a:pt x="968" y="639"/>
                    <a:pt x="963" y="641"/>
                  </a:cubicBezTo>
                  <a:cubicBezTo>
                    <a:pt x="958" y="643"/>
                    <a:pt x="945" y="662"/>
                    <a:pt x="945" y="667"/>
                  </a:cubicBezTo>
                  <a:cubicBezTo>
                    <a:pt x="945" y="672"/>
                    <a:pt x="944" y="678"/>
                    <a:pt x="940" y="677"/>
                  </a:cubicBezTo>
                  <a:cubicBezTo>
                    <a:pt x="935" y="677"/>
                    <a:pt x="930" y="681"/>
                    <a:pt x="933" y="684"/>
                  </a:cubicBezTo>
                  <a:cubicBezTo>
                    <a:pt x="937" y="687"/>
                    <a:pt x="924" y="694"/>
                    <a:pt x="930" y="698"/>
                  </a:cubicBezTo>
                  <a:cubicBezTo>
                    <a:pt x="934" y="700"/>
                    <a:pt x="941" y="697"/>
                    <a:pt x="947" y="697"/>
                  </a:cubicBezTo>
                  <a:cubicBezTo>
                    <a:pt x="953" y="698"/>
                    <a:pt x="958" y="698"/>
                    <a:pt x="963" y="695"/>
                  </a:cubicBezTo>
                  <a:cubicBezTo>
                    <a:pt x="968" y="691"/>
                    <a:pt x="968" y="698"/>
                    <a:pt x="974" y="697"/>
                  </a:cubicBezTo>
                  <a:cubicBezTo>
                    <a:pt x="979" y="697"/>
                    <a:pt x="971" y="702"/>
                    <a:pt x="971" y="705"/>
                  </a:cubicBezTo>
                  <a:cubicBezTo>
                    <a:pt x="971" y="709"/>
                    <a:pt x="977" y="703"/>
                    <a:pt x="981" y="701"/>
                  </a:cubicBezTo>
                  <a:cubicBezTo>
                    <a:pt x="985" y="699"/>
                    <a:pt x="990" y="701"/>
                    <a:pt x="988" y="705"/>
                  </a:cubicBezTo>
                  <a:cubicBezTo>
                    <a:pt x="986" y="708"/>
                    <a:pt x="999" y="711"/>
                    <a:pt x="1002" y="706"/>
                  </a:cubicBezTo>
                  <a:cubicBezTo>
                    <a:pt x="1005" y="701"/>
                    <a:pt x="999" y="692"/>
                    <a:pt x="997" y="696"/>
                  </a:cubicBezTo>
                  <a:close/>
                  <a:moveTo>
                    <a:pt x="93" y="604"/>
                  </a:moveTo>
                  <a:cubicBezTo>
                    <a:pt x="84" y="609"/>
                    <a:pt x="106" y="632"/>
                    <a:pt x="110" y="629"/>
                  </a:cubicBezTo>
                  <a:cubicBezTo>
                    <a:pt x="113" y="627"/>
                    <a:pt x="105" y="617"/>
                    <a:pt x="105" y="611"/>
                  </a:cubicBezTo>
                  <a:cubicBezTo>
                    <a:pt x="105" y="605"/>
                    <a:pt x="102" y="599"/>
                    <a:pt x="93" y="604"/>
                  </a:cubicBezTo>
                  <a:close/>
                  <a:moveTo>
                    <a:pt x="917" y="718"/>
                  </a:moveTo>
                  <a:cubicBezTo>
                    <a:pt x="913" y="719"/>
                    <a:pt x="916" y="713"/>
                    <a:pt x="917" y="710"/>
                  </a:cubicBezTo>
                  <a:cubicBezTo>
                    <a:pt x="917" y="708"/>
                    <a:pt x="909" y="712"/>
                    <a:pt x="909" y="715"/>
                  </a:cubicBezTo>
                  <a:cubicBezTo>
                    <a:pt x="909" y="718"/>
                    <a:pt x="903" y="719"/>
                    <a:pt x="903" y="721"/>
                  </a:cubicBezTo>
                  <a:cubicBezTo>
                    <a:pt x="903" y="727"/>
                    <a:pt x="902" y="724"/>
                    <a:pt x="898" y="726"/>
                  </a:cubicBezTo>
                  <a:cubicBezTo>
                    <a:pt x="894" y="728"/>
                    <a:pt x="879" y="726"/>
                    <a:pt x="878" y="723"/>
                  </a:cubicBezTo>
                  <a:cubicBezTo>
                    <a:pt x="878" y="719"/>
                    <a:pt x="867" y="717"/>
                    <a:pt x="866" y="713"/>
                  </a:cubicBezTo>
                  <a:cubicBezTo>
                    <a:pt x="866" y="708"/>
                    <a:pt x="860" y="706"/>
                    <a:pt x="865" y="701"/>
                  </a:cubicBezTo>
                  <a:cubicBezTo>
                    <a:pt x="869" y="696"/>
                    <a:pt x="864" y="693"/>
                    <a:pt x="860" y="697"/>
                  </a:cubicBezTo>
                  <a:cubicBezTo>
                    <a:pt x="855" y="701"/>
                    <a:pt x="853" y="695"/>
                    <a:pt x="859" y="693"/>
                  </a:cubicBezTo>
                  <a:cubicBezTo>
                    <a:pt x="864" y="691"/>
                    <a:pt x="875" y="688"/>
                    <a:pt x="870" y="678"/>
                  </a:cubicBezTo>
                  <a:cubicBezTo>
                    <a:pt x="864" y="668"/>
                    <a:pt x="830" y="681"/>
                    <a:pt x="821" y="686"/>
                  </a:cubicBezTo>
                  <a:cubicBezTo>
                    <a:pt x="812" y="691"/>
                    <a:pt x="801" y="707"/>
                    <a:pt x="796" y="707"/>
                  </a:cubicBezTo>
                  <a:cubicBezTo>
                    <a:pt x="792" y="707"/>
                    <a:pt x="805" y="699"/>
                    <a:pt x="807" y="696"/>
                  </a:cubicBezTo>
                  <a:cubicBezTo>
                    <a:pt x="809" y="692"/>
                    <a:pt x="806" y="689"/>
                    <a:pt x="809" y="690"/>
                  </a:cubicBezTo>
                  <a:cubicBezTo>
                    <a:pt x="812" y="692"/>
                    <a:pt x="819" y="680"/>
                    <a:pt x="825" y="676"/>
                  </a:cubicBezTo>
                  <a:cubicBezTo>
                    <a:pt x="830" y="672"/>
                    <a:pt x="836" y="675"/>
                    <a:pt x="836" y="672"/>
                  </a:cubicBezTo>
                  <a:cubicBezTo>
                    <a:pt x="837" y="669"/>
                    <a:pt x="840" y="667"/>
                    <a:pt x="845" y="662"/>
                  </a:cubicBezTo>
                  <a:cubicBezTo>
                    <a:pt x="850" y="658"/>
                    <a:pt x="909" y="658"/>
                    <a:pt x="915" y="659"/>
                  </a:cubicBezTo>
                  <a:cubicBezTo>
                    <a:pt x="921" y="659"/>
                    <a:pt x="932" y="651"/>
                    <a:pt x="935" y="646"/>
                  </a:cubicBezTo>
                  <a:cubicBezTo>
                    <a:pt x="939" y="641"/>
                    <a:pt x="943" y="641"/>
                    <a:pt x="951" y="642"/>
                  </a:cubicBezTo>
                  <a:cubicBezTo>
                    <a:pt x="959" y="642"/>
                    <a:pt x="963" y="635"/>
                    <a:pt x="967" y="632"/>
                  </a:cubicBezTo>
                  <a:cubicBezTo>
                    <a:pt x="971" y="629"/>
                    <a:pt x="969" y="628"/>
                    <a:pt x="966" y="627"/>
                  </a:cubicBezTo>
                  <a:cubicBezTo>
                    <a:pt x="962" y="627"/>
                    <a:pt x="959" y="624"/>
                    <a:pt x="962" y="624"/>
                  </a:cubicBezTo>
                  <a:cubicBezTo>
                    <a:pt x="966" y="624"/>
                    <a:pt x="968" y="622"/>
                    <a:pt x="969" y="617"/>
                  </a:cubicBezTo>
                  <a:cubicBezTo>
                    <a:pt x="971" y="613"/>
                    <a:pt x="968" y="615"/>
                    <a:pt x="963" y="609"/>
                  </a:cubicBezTo>
                  <a:cubicBezTo>
                    <a:pt x="958" y="602"/>
                    <a:pt x="956" y="611"/>
                    <a:pt x="951" y="610"/>
                  </a:cubicBezTo>
                  <a:cubicBezTo>
                    <a:pt x="946" y="610"/>
                    <a:pt x="954" y="604"/>
                    <a:pt x="950" y="601"/>
                  </a:cubicBezTo>
                  <a:cubicBezTo>
                    <a:pt x="946" y="599"/>
                    <a:pt x="939" y="600"/>
                    <a:pt x="933" y="605"/>
                  </a:cubicBezTo>
                  <a:cubicBezTo>
                    <a:pt x="927" y="610"/>
                    <a:pt x="927" y="605"/>
                    <a:pt x="922" y="610"/>
                  </a:cubicBezTo>
                  <a:cubicBezTo>
                    <a:pt x="917" y="615"/>
                    <a:pt x="917" y="608"/>
                    <a:pt x="919" y="606"/>
                  </a:cubicBezTo>
                  <a:cubicBezTo>
                    <a:pt x="922" y="604"/>
                    <a:pt x="924" y="606"/>
                    <a:pt x="926" y="603"/>
                  </a:cubicBezTo>
                  <a:cubicBezTo>
                    <a:pt x="928" y="600"/>
                    <a:pt x="930" y="603"/>
                    <a:pt x="936" y="599"/>
                  </a:cubicBezTo>
                  <a:cubicBezTo>
                    <a:pt x="942" y="595"/>
                    <a:pt x="947" y="597"/>
                    <a:pt x="949" y="594"/>
                  </a:cubicBezTo>
                  <a:cubicBezTo>
                    <a:pt x="950" y="592"/>
                    <a:pt x="946" y="588"/>
                    <a:pt x="940" y="589"/>
                  </a:cubicBezTo>
                  <a:cubicBezTo>
                    <a:pt x="935" y="590"/>
                    <a:pt x="931" y="582"/>
                    <a:pt x="928" y="584"/>
                  </a:cubicBezTo>
                  <a:cubicBezTo>
                    <a:pt x="924" y="587"/>
                    <a:pt x="925" y="580"/>
                    <a:pt x="921" y="583"/>
                  </a:cubicBezTo>
                  <a:cubicBezTo>
                    <a:pt x="917" y="585"/>
                    <a:pt x="915" y="582"/>
                    <a:pt x="913" y="577"/>
                  </a:cubicBezTo>
                  <a:cubicBezTo>
                    <a:pt x="911" y="573"/>
                    <a:pt x="900" y="565"/>
                    <a:pt x="894" y="563"/>
                  </a:cubicBezTo>
                  <a:cubicBezTo>
                    <a:pt x="887" y="561"/>
                    <a:pt x="892" y="557"/>
                    <a:pt x="895" y="560"/>
                  </a:cubicBezTo>
                  <a:cubicBezTo>
                    <a:pt x="899" y="562"/>
                    <a:pt x="903" y="557"/>
                    <a:pt x="904" y="555"/>
                  </a:cubicBezTo>
                  <a:cubicBezTo>
                    <a:pt x="906" y="552"/>
                    <a:pt x="902" y="550"/>
                    <a:pt x="900" y="550"/>
                  </a:cubicBezTo>
                  <a:cubicBezTo>
                    <a:pt x="898" y="550"/>
                    <a:pt x="898" y="546"/>
                    <a:pt x="898" y="544"/>
                  </a:cubicBezTo>
                  <a:cubicBezTo>
                    <a:pt x="899" y="541"/>
                    <a:pt x="891" y="538"/>
                    <a:pt x="891" y="536"/>
                  </a:cubicBezTo>
                  <a:cubicBezTo>
                    <a:pt x="891" y="533"/>
                    <a:pt x="886" y="531"/>
                    <a:pt x="887" y="529"/>
                  </a:cubicBezTo>
                  <a:cubicBezTo>
                    <a:pt x="887" y="527"/>
                    <a:pt x="882" y="524"/>
                    <a:pt x="882" y="521"/>
                  </a:cubicBezTo>
                  <a:cubicBezTo>
                    <a:pt x="882" y="518"/>
                    <a:pt x="875" y="512"/>
                    <a:pt x="875" y="508"/>
                  </a:cubicBezTo>
                  <a:cubicBezTo>
                    <a:pt x="874" y="505"/>
                    <a:pt x="870" y="502"/>
                    <a:pt x="869" y="498"/>
                  </a:cubicBezTo>
                  <a:cubicBezTo>
                    <a:pt x="867" y="494"/>
                    <a:pt x="865" y="496"/>
                    <a:pt x="864" y="502"/>
                  </a:cubicBezTo>
                  <a:cubicBezTo>
                    <a:pt x="862" y="508"/>
                    <a:pt x="857" y="507"/>
                    <a:pt x="859" y="509"/>
                  </a:cubicBezTo>
                  <a:cubicBezTo>
                    <a:pt x="862" y="513"/>
                    <a:pt x="859" y="514"/>
                    <a:pt x="857" y="516"/>
                  </a:cubicBezTo>
                  <a:cubicBezTo>
                    <a:pt x="855" y="519"/>
                    <a:pt x="859" y="522"/>
                    <a:pt x="855" y="522"/>
                  </a:cubicBezTo>
                  <a:cubicBezTo>
                    <a:pt x="851" y="522"/>
                    <a:pt x="853" y="530"/>
                    <a:pt x="851" y="527"/>
                  </a:cubicBezTo>
                  <a:cubicBezTo>
                    <a:pt x="849" y="523"/>
                    <a:pt x="844" y="524"/>
                    <a:pt x="844" y="528"/>
                  </a:cubicBezTo>
                  <a:cubicBezTo>
                    <a:pt x="844" y="531"/>
                    <a:pt x="836" y="534"/>
                    <a:pt x="833" y="534"/>
                  </a:cubicBezTo>
                  <a:cubicBezTo>
                    <a:pt x="830" y="534"/>
                    <a:pt x="830" y="527"/>
                    <a:pt x="827" y="529"/>
                  </a:cubicBezTo>
                  <a:cubicBezTo>
                    <a:pt x="824" y="531"/>
                    <a:pt x="825" y="523"/>
                    <a:pt x="820" y="524"/>
                  </a:cubicBezTo>
                  <a:cubicBezTo>
                    <a:pt x="816" y="524"/>
                    <a:pt x="813" y="523"/>
                    <a:pt x="814" y="520"/>
                  </a:cubicBezTo>
                  <a:cubicBezTo>
                    <a:pt x="816" y="516"/>
                    <a:pt x="807" y="514"/>
                    <a:pt x="810" y="512"/>
                  </a:cubicBezTo>
                  <a:cubicBezTo>
                    <a:pt x="813" y="510"/>
                    <a:pt x="809" y="506"/>
                    <a:pt x="809" y="499"/>
                  </a:cubicBezTo>
                  <a:cubicBezTo>
                    <a:pt x="808" y="493"/>
                    <a:pt x="812" y="492"/>
                    <a:pt x="812" y="490"/>
                  </a:cubicBezTo>
                  <a:cubicBezTo>
                    <a:pt x="812" y="487"/>
                    <a:pt x="809" y="487"/>
                    <a:pt x="806" y="489"/>
                  </a:cubicBezTo>
                  <a:cubicBezTo>
                    <a:pt x="803" y="491"/>
                    <a:pt x="803" y="486"/>
                    <a:pt x="800" y="487"/>
                  </a:cubicBezTo>
                  <a:cubicBezTo>
                    <a:pt x="797" y="487"/>
                    <a:pt x="787" y="486"/>
                    <a:pt x="787" y="482"/>
                  </a:cubicBezTo>
                  <a:cubicBezTo>
                    <a:pt x="786" y="477"/>
                    <a:pt x="783" y="480"/>
                    <a:pt x="781" y="475"/>
                  </a:cubicBezTo>
                  <a:cubicBezTo>
                    <a:pt x="780" y="471"/>
                    <a:pt x="776" y="474"/>
                    <a:pt x="776" y="471"/>
                  </a:cubicBezTo>
                  <a:cubicBezTo>
                    <a:pt x="776" y="468"/>
                    <a:pt x="774" y="467"/>
                    <a:pt x="771" y="467"/>
                  </a:cubicBezTo>
                  <a:cubicBezTo>
                    <a:pt x="768" y="467"/>
                    <a:pt x="767" y="463"/>
                    <a:pt x="763" y="463"/>
                  </a:cubicBezTo>
                  <a:cubicBezTo>
                    <a:pt x="759" y="462"/>
                    <a:pt x="754" y="466"/>
                    <a:pt x="752" y="467"/>
                  </a:cubicBezTo>
                  <a:cubicBezTo>
                    <a:pt x="750" y="468"/>
                    <a:pt x="744" y="463"/>
                    <a:pt x="742" y="465"/>
                  </a:cubicBezTo>
                  <a:cubicBezTo>
                    <a:pt x="739" y="467"/>
                    <a:pt x="739" y="464"/>
                    <a:pt x="733" y="462"/>
                  </a:cubicBezTo>
                  <a:cubicBezTo>
                    <a:pt x="726" y="460"/>
                    <a:pt x="718" y="460"/>
                    <a:pt x="718" y="462"/>
                  </a:cubicBezTo>
                  <a:cubicBezTo>
                    <a:pt x="717" y="464"/>
                    <a:pt x="712" y="465"/>
                    <a:pt x="713" y="470"/>
                  </a:cubicBezTo>
                  <a:cubicBezTo>
                    <a:pt x="714" y="475"/>
                    <a:pt x="719" y="474"/>
                    <a:pt x="720" y="478"/>
                  </a:cubicBezTo>
                  <a:cubicBezTo>
                    <a:pt x="721" y="481"/>
                    <a:pt x="718" y="480"/>
                    <a:pt x="717" y="483"/>
                  </a:cubicBezTo>
                  <a:cubicBezTo>
                    <a:pt x="717" y="487"/>
                    <a:pt x="714" y="486"/>
                    <a:pt x="714" y="489"/>
                  </a:cubicBezTo>
                  <a:cubicBezTo>
                    <a:pt x="714" y="491"/>
                    <a:pt x="716" y="490"/>
                    <a:pt x="717" y="495"/>
                  </a:cubicBezTo>
                  <a:cubicBezTo>
                    <a:pt x="719" y="499"/>
                    <a:pt x="721" y="499"/>
                    <a:pt x="722" y="505"/>
                  </a:cubicBezTo>
                  <a:cubicBezTo>
                    <a:pt x="723" y="511"/>
                    <a:pt x="720" y="510"/>
                    <a:pt x="717" y="511"/>
                  </a:cubicBezTo>
                  <a:cubicBezTo>
                    <a:pt x="715" y="511"/>
                    <a:pt x="718" y="514"/>
                    <a:pt x="714" y="518"/>
                  </a:cubicBezTo>
                  <a:cubicBezTo>
                    <a:pt x="711" y="522"/>
                    <a:pt x="708" y="527"/>
                    <a:pt x="710" y="529"/>
                  </a:cubicBezTo>
                  <a:cubicBezTo>
                    <a:pt x="713" y="532"/>
                    <a:pt x="723" y="536"/>
                    <a:pt x="727" y="543"/>
                  </a:cubicBezTo>
                  <a:cubicBezTo>
                    <a:pt x="731" y="549"/>
                    <a:pt x="731" y="560"/>
                    <a:pt x="730" y="567"/>
                  </a:cubicBezTo>
                  <a:cubicBezTo>
                    <a:pt x="729" y="575"/>
                    <a:pt x="720" y="577"/>
                    <a:pt x="714" y="583"/>
                  </a:cubicBezTo>
                  <a:cubicBezTo>
                    <a:pt x="708" y="590"/>
                    <a:pt x="701" y="589"/>
                    <a:pt x="698" y="589"/>
                  </a:cubicBezTo>
                  <a:cubicBezTo>
                    <a:pt x="695" y="589"/>
                    <a:pt x="697" y="595"/>
                    <a:pt x="701" y="600"/>
                  </a:cubicBezTo>
                  <a:cubicBezTo>
                    <a:pt x="705" y="605"/>
                    <a:pt x="702" y="606"/>
                    <a:pt x="704" y="611"/>
                  </a:cubicBezTo>
                  <a:cubicBezTo>
                    <a:pt x="706" y="616"/>
                    <a:pt x="704" y="620"/>
                    <a:pt x="707" y="625"/>
                  </a:cubicBezTo>
                  <a:cubicBezTo>
                    <a:pt x="711" y="629"/>
                    <a:pt x="709" y="631"/>
                    <a:pt x="705" y="634"/>
                  </a:cubicBezTo>
                  <a:cubicBezTo>
                    <a:pt x="701" y="637"/>
                    <a:pt x="706" y="636"/>
                    <a:pt x="707" y="640"/>
                  </a:cubicBezTo>
                  <a:cubicBezTo>
                    <a:pt x="707" y="644"/>
                    <a:pt x="705" y="642"/>
                    <a:pt x="702" y="639"/>
                  </a:cubicBezTo>
                  <a:cubicBezTo>
                    <a:pt x="698" y="637"/>
                    <a:pt x="695" y="644"/>
                    <a:pt x="695" y="646"/>
                  </a:cubicBezTo>
                  <a:cubicBezTo>
                    <a:pt x="695" y="649"/>
                    <a:pt x="688" y="643"/>
                    <a:pt x="686" y="643"/>
                  </a:cubicBezTo>
                  <a:cubicBezTo>
                    <a:pt x="684" y="643"/>
                    <a:pt x="686" y="639"/>
                    <a:pt x="682" y="635"/>
                  </a:cubicBezTo>
                  <a:cubicBezTo>
                    <a:pt x="677" y="632"/>
                    <a:pt x="674" y="631"/>
                    <a:pt x="674" y="627"/>
                  </a:cubicBezTo>
                  <a:cubicBezTo>
                    <a:pt x="674" y="624"/>
                    <a:pt x="666" y="621"/>
                    <a:pt x="666" y="617"/>
                  </a:cubicBezTo>
                  <a:cubicBezTo>
                    <a:pt x="666" y="613"/>
                    <a:pt x="667" y="603"/>
                    <a:pt x="665" y="600"/>
                  </a:cubicBezTo>
                  <a:cubicBezTo>
                    <a:pt x="664" y="597"/>
                    <a:pt x="665" y="594"/>
                    <a:pt x="667" y="591"/>
                  </a:cubicBezTo>
                  <a:cubicBezTo>
                    <a:pt x="668" y="588"/>
                    <a:pt x="665" y="584"/>
                    <a:pt x="660" y="584"/>
                  </a:cubicBezTo>
                  <a:cubicBezTo>
                    <a:pt x="656" y="584"/>
                    <a:pt x="650" y="583"/>
                    <a:pt x="643" y="583"/>
                  </a:cubicBezTo>
                  <a:cubicBezTo>
                    <a:pt x="637" y="584"/>
                    <a:pt x="634" y="583"/>
                    <a:pt x="632" y="581"/>
                  </a:cubicBezTo>
                  <a:cubicBezTo>
                    <a:pt x="630" y="579"/>
                    <a:pt x="624" y="575"/>
                    <a:pt x="616" y="573"/>
                  </a:cubicBezTo>
                  <a:cubicBezTo>
                    <a:pt x="608" y="571"/>
                    <a:pt x="605" y="567"/>
                    <a:pt x="604" y="565"/>
                  </a:cubicBezTo>
                  <a:cubicBezTo>
                    <a:pt x="603" y="563"/>
                    <a:pt x="596" y="561"/>
                    <a:pt x="594" y="559"/>
                  </a:cubicBezTo>
                  <a:cubicBezTo>
                    <a:pt x="592" y="557"/>
                    <a:pt x="585" y="555"/>
                    <a:pt x="582" y="556"/>
                  </a:cubicBezTo>
                  <a:cubicBezTo>
                    <a:pt x="579" y="556"/>
                    <a:pt x="571" y="550"/>
                    <a:pt x="567" y="550"/>
                  </a:cubicBezTo>
                  <a:cubicBezTo>
                    <a:pt x="562" y="550"/>
                    <a:pt x="552" y="555"/>
                    <a:pt x="550" y="555"/>
                  </a:cubicBezTo>
                  <a:cubicBezTo>
                    <a:pt x="548" y="555"/>
                    <a:pt x="550" y="551"/>
                    <a:pt x="551" y="549"/>
                  </a:cubicBezTo>
                  <a:cubicBezTo>
                    <a:pt x="553" y="548"/>
                    <a:pt x="548" y="540"/>
                    <a:pt x="546" y="535"/>
                  </a:cubicBezTo>
                  <a:cubicBezTo>
                    <a:pt x="545" y="530"/>
                    <a:pt x="543" y="525"/>
                    <a:pt x="538" y="525"/>
                  </a:cubicBezTo>
                  <a:cubicBezTo>
                    <a:pt x="533" y="526"/>
                    <a:pt x="527" y="523"/>
                    <a:pt x="526" y="522"/>
                  </a:cubicBezTo>
                  <a:cubicBezTo>
                    <a:pt x="524" y="521"/>
                    <a:pt x="524" y="507"/>
                    <a:pt x="525" y="501"/>
                  </a:cubicBezTo>
                  <a:cubicBezTo>
                    <a:pt x="526" y="495"/>
                    <a:pt x="533" y="486"/>
                    <a:pt x="533" y="482"/>
                  </a:cubicBezTo>
                  <a:cubicBezTo>
                    <a:pt x="533" y="479"/>
                    <a:pt x="537" y="477"/>
                    <a:pt x="541" y="476"/>
                  </a:cubicBezTo>
                  <a:cubicBezTo>
                    <a:pt x="545" y="475"/>
                    <a:pt x="542" y="468"/>
                    <a:pt x="545" y="467"/>
                  </a:cubicBezTo>
                  <a:cubicBezTo>
                    <a:pt x="549" y="467"/>
                    <a:pt x="549" y="465"/>
                    <a:pt x="550" y="462"/>
                  </a:cubicBezTo>
                  <a:cubicBezTo>
                    <a:pt x="551" y="459"/>
                    <a:pt x="555" y="461"/>
                    <a:pt x="553" y="459"/>
                  </a:cubicBezTo>
                  <a:cubicBezTo>
                    <a:pt x="550" y="456"/>
                    <a:pt x="552" y="455"/>
                    <a:pt x="558" y="455"/>
                  </a:cubicBezTo>
                  <a:cubicBezTo>
                    <a:pt x="564" y="455"/>
                    <a:pt x="572" y="453"/>
                    <a:pt x="571" y="448"/>
                  </a:cubicBezTo>
                  <a:cubicBezTo>
                    <a:pt x="570" y="442"/>
                    <a:pt x="555" y="446"/>
                    <a:pt x="555" y="441"/>
                  </a:cubicBezTo>
                  <a:cubicBezTo>
                    <a:pt x="555" y="437"/>
                    <a:pt x="536" y="436"/>
                    <a:pt x="537" y="434"/>
                  </a:cubicBezTo>
                  <a:cubicBezTo>
                    <a:pt x="538" y="431"/>
                    <a:pt x="556" y="436"/>
                    <a:pt x="563" y="438"/>
                  </a:cubicBezTo>
                  <a:cubicBezTo>
                    <a:pt x="569" y="441"/>
                    <a:pt x="571" y="440"/>
                    <a:pt x="576" y="440"/>
                  </a:cubicBezTo>
                  <a:cubicBezTo>
                    <a:pt x="581" y="440"/>
                    <a:pt x="578" y="433"/>
                    <a:pt x="579" y="430"/>
                  </a:cubicBezTo>
                  <a:cubicBezTo>
                    <a:pt x="580" y="428"/>
                    <a:pt x="590" y="435"/>
                    <a:pt x="596" y="433"/>
                  </a:cubicBezTo>
                  <a:cubicBezTo>
                    <a:pt x="601" y="432"/>
                    <a:pt x="607" y="420"/>
                    <a:pt x="612" y="417"/>
                  </a:cubicBezTo>
                  <a:cubicBezTo>
                    <a:pt x="616" y="413"/>
                    <a:pt x="612" y="410"/>
                    <a:pt x="603" y="411"/>
                  </a:cubicBezTo>
                  <a:cubicBezTo>
                    <a:pt x="594" y="412"/>
                    <a:pt x="588" y="408"/>
                    <a:pt x="583" y="405"/>
                  </a:cubicBezTo>
                  <a:cubicBezTo>
                    <a:pt x="578" y="401"/>
                    <a:pt x="579" y="398"/>
                    <a:pt x="584" y="398"/>
                  </a:cubicBezTo>
                  <a:cubicBezTo>
                    <a:pt x="589" y="399"/>
                    <a:pt x="602" y="409"/>
                    <a:pt x="607" y="409"/>
                  </a:cubicBezTo>
                  <a:cubicBezTo>
                    <a:pt x="611" y="410"/>
                    <a:pt x="620" y="400"/>
                    <a:pt x="624" y="397"/>
                  </a:cubicBezTo>
                  <a:cubicBezTo>
                    <a:pt x="628" y="394"/>
                    <a:pt x="620" y="393"/>
                    <a:pt x="617" y="391"/>
                  </a:cubicBezTo>
                  <a:cubicBezTo>
                    <a:pt x="614" y="388"/>
                    <a:pt x="622" y="387"/>
                    <a:pt x="626" y="387"/>
                  </a:cubicBezTo>
                  <a:cubicBezTo>
                    <a:pt x="630" y="387"/>
                    <a:pt x="632" y="390"/>
                    <a:pt x="633" y="392"/>
                  </a:cubicBezTo>
                  <a:cubicBezTo>
                    <a:pt x="635" y="394"/>
                    <a:pt x="642" y="391"/>
                    <a:pt x="645" y="391"/>
                  </a:cubicBezTo>
                  <a:cubicBezTo>
                    <a:pt x="649" y="391"/>
                    <a:pt x="645" y="385"/>
                    <a:pt x="639" y="383"/>
                  </a:cubicBezTo>
                  <a:cubicBezTo>
                    <a:pt x="633" y="381"/>
                    <a:pt x="639" y="376"/>
                    <a:pt x="641" y="380"/>
                  </a:cubicBezTo>
                  <a:cubicBezTo>
                    <a:pt x="643" y="383"/>
                    <a:pt x="647" y="383"/>
                    <a:pt x="649" y="387"/>
                  </a:cubicBezTo>
                  <a:cubicBezTo>
                    <a:pt x="652" y="392"/>
                    <a:pt x="653" y="389"/>
                    <a:pt x="658" y="387"/>
                  </a:cubicBezTo>
                  <a:cubicBezTo>
                    <a:pt x="663" y="385"/>
                    <a:pt x="666" y="382"/>
                    <a:pt x="669" y="379"/>
                  </a:cubicBezTo>
                  <a:cubicBezTo>
                    <a:pt x="671" y="376"/>
                    <a:pt x="672" y="380"/>
                    <a:pt x="675" y="375"/>
                  </a:cubicBezTo>
                  <a:cubicBezTo>
                    <a:pt x="678" y="370"/>
                    <a:pt x="674" y="366"/>
                    <a:pt x="670" y="363"/>
                  </a:cubicBezTo>
                  <a:cubicBezTo>
                    <a:pt x="666" y="360"/>
                    <a:pt x="670" y="357"/>
                    <a:pt x="666" y="355"/>
                  </a:cubicBezTo>
                  <a:cubicBezTo>
                    <a:pt x="662" y="353"/>
                    <a:pt x="661" y="349"/>
                    <a:pt x="666" y="350"/>
                  </a:cubicBezTo>
                  <a:cubicBezTo>
                    <a:pt x="671" y="351"/>
                    <a:pt x="675" y="349"/>
                    <a:pt x="677" y="346"/>
                  </a:cubicBezTo>
                  <a:cubicBezTo>
                    <a:pt x="680" y="342"/>
                    <a:pt x="670" y="342"/>
                    <a:pt x="674" y="339"/>
                  </a:cubicBezTo>
                  <a:cubicBezTo>
                    <a:pt x="679" y="337"/>
                    <a:pt x="675" y="334"/>
                    <a:pt x="671" y="334"/>
                  </a:cubicBezTo>
                  <a:cubicBezTo>
                    <a:pt x="666" y="334"/>
                    <a:pt x="662" y="332"/>
                    <a:pt x="662" y="328"/>
                  </a:cubicBezTo>
                  <a:cubicBezTo>
                    <a:pt x="662" y="324"/>
                    <a:pt x="654" y="327"/>
                    <a:pt x="649" y="325"/>
                  </a:cubicBezTo>
                  <a:cubicBezTo>
                    <a:pt x="645" y="322"/>
                    <a:pt x="634" y="323"/>
                    <a:pt x="632" y="323"/>
                  </a:cubicBezTo>
                  <a:cubicBezTo>
                    <a:pt x="629" y="323"/>
                    <a:pt x="629" y="334"/>
                    <a:pt x="633" y="334"/>
                  </a:cubicBezTo>
                  <a:cubicBezTo>
                    <a:pt x="636" y="334"/>
                    <a:pt x="639" y="338"/>
                    <a:pt x="636" y="339"/>
                  </a:cubicBezTo>
                  <a:cubicBezTo>
                    <a:pt x="633" y="341"/>
                    <a:pt x="637" y="345"/>
                    <a:pt x="634" y="344"/>
                  </a:cubicBezTo>
                  <a:cubicBezTo>
                    <a:pt x="632" y="344"/>
                    <a:pt x="628" y="343"/>
                    <a:pt x="627" y="349"/>
                  </a:cubicBezTo>
                  <a:cubicBezTo>
                    <a:pt x="626" y="356"/>
                    <a:pt x="626" y="358"/>
                    <a:pt x="621" y="361"/>
                  </a:cubicBezTo>
                  <a:cubicBezTo>
                    <a:pt x="617" y="363"/>
                    <a:pt x="620" y="353"/>
                    <a:pt x="616" y="354"/>
                  </a:cubicBezTo>
                  <a:cubicBezTo>
                    <a:pt x="612" y="354"/>
                    <a:pt x="612" y="362"/>
                    <a:pt x="615" y="362"/>
                  </a:cubicBezTo>
                  <a:cubicBezTo>
                    <a:pt x="618" y="363"/>
                    <a:pt x="618" y="366"/>
                    <a:pt x="619" y="369"/>
                  </a:cubicBezTo>
                  <a:cubicBezTo>
                    <a:pt x="620" y="373"/>
                    <a:pt x="614" y="370"/>
                    <a:pt x="611" y="375"/>
                  </a:cubicBezTo>
                  <a:cubicBezTo>
                    <a:pt x="609" y="379"/>
                    <a:pt x="608" y="373"/>
                    <a:pt x="605" y="370"/>
                  </a:cubicBezTo>
                  <a:cubicBezTo>
                    <a:pt x="601" y="367"/>
                    <a:pt x="597" y="362"/>
                    <a:pt x="597" y="358"/>
                  </a:cubicBezTo>
                  <a:cubicBezTo>
                    <a:pt x="598" y="355"/>
                    <a:pt x="599" y="354"/>
                    <a:pt x="602" y="353"/>
                  </a:cubicBezTo>
                  <a:cubicBezTo>
                    <a:pt x="605" y="353"/>
                    <a:pt x="602" y="350"/>
                    <a:pt x="602" y="346"/>
                  </a:cubicBezTo>
                  <a:cubicBezTo>
                    <a:pt x="602" y="341"/>
                    <a:pt x="598" y="343"/>
                    <a:pt x="594" y="338"/>
                  </a:cubicBezTo>
                  <a:cubicBezTo>
                    <a:pt x="590" y="333"/>
                    <a:pt x="586" y="333"/>
                    <a:pt x="584" y="335"/>
                  </a:cubicBezTo>
                  <a:cubicBezTo>
                    <a:pt x="582" y="338"/>
                    <a:pt x="583" y="342"/>
                    <a:pt x="580" y="343"/>
                  </a:cubicBezTo>
                  <a:cubicBezTo>
                    <a:pt x="576" y="345"/>
                    <a:pt x="578" y="352"/>
                    <a:pt x="575" y="352"/>
                  </a:cubicBezTo>
                  <a:cubicBezTo>
                    <a:pt x="572" y="353"/>
                    <a:pt x="573" y="340"/>
                    <a:pt x="571" y="339"/>
                  </a:cubicBezTo>
                  <a:cubicBezTo>
                    <a:pt x="568" y="338"/>
                    <a:pt x="569" y="335"/>
                    <a:pt x="572" y="334"/>
                  </a:cubicBezTo>
                  <a:cubicBezTo>
                    <a:pt x="576" y="334"/>
                    <a:pt x="578" y="330"/>
                    <a:pt x="575" y="330"/>
                  </a:cubicBezTo>
                  <a:cubicBezTo>
                    <a:pt x="572" y="330"/>
                    <a:pt x="566" y="326"/>
                    <a:pt x="564" y="325"/>
                  </a:cubicBezTo>
                  <a:cubicBezTo>
                    <a:pt x="562" y="324"/>
                    <a:pt x="558" y="329"/>
                    <a:pt x="555" y="327"/>
                  </a:cubicBezTo>
                  <a:cubicBezTo>
                    <a:pt x="553" y="325"/>
                    <a:pt x="556" y="320"/>
                    <a:pt x="556" y="318"/>
                  </a:cubicBezTo>
                  <a:cubicBezTo>
                    <a:pt x="556" y="315"/>
                    <a:pt x="560" y="319"/>
                    <a:pt x="562" y="315"/>
                  </a:cubicBezTo>
                  <a:cubicBezTo>
                    <a:pt x="565" y="312"/>
                    <a:pt x="555" y="312"/>
                    <a:pt x="555" y="308"/>
                  </a:cubicBezTo>
                  <a:cubicBezTo>
                    <a:pt x="555" y="304"/>
                    <a:pt x="548" y="303"/>
                    <a:pt x="545" y="302"/>
                  </a:cubicBezTo>
                  <a:cubicBezTo>
                    <a:pt x="543" y="301"/>
                    <a:pt x="547" y="295"/>
                    <a:pt x="546" y="292"/>
                  </a:cubicBezTo>
                  <a:cubicBezTo>
                    <a:pt x="545" y="290"/>
                    <a:pt x="535" y="281"/>
                    <a:pt x="531" y="282"/>
                  </a:cubicBezTo>
                  <a:cubicBezTo>
                    <a:pt x="527" y="283"/>
                    <a:pt x="526" y="277"/>
                    <a:pt x="529" y="277"/>
                  </a:cubicBezTo>
                  <a:cubicBezTo>
                    <a:pt x="531" y="277"/>
                    <a:pt x="533" y="276"/>
                    <a:pt x="537" y="271"/>
                  </a:cubicBezTo>
                  <a:cubicBezTo>
                    <a:pt x="541" y="266"/>
                    <a:pt x="542" y="265"/>
                    <a:pt x="539" y="264"/>
                  </a:cubicBezTo>
                  <a:cubicBezTo>
                    <a:pt x="536" y="263"/>
                    <a:pt x="534" y="260"/>
                    <a:pt x="539" y="260"/>
                  </a:cubicBezTo>
                  <a:cubicBezTo>
                    <a:pt x="545" y="260"/>
                    <a:pt x="554" y="264"/>
                    <a:pt x="557" y="262"/>
                  </a:cubicBezTo>
                  <a:cubicBezTo>
                    <a:pt x="560" y="259"/>
                    <a:pt x="569" y="245"/>
                    <a:pt x="573" y="239"/>
                  </a:cubicBezTo>
                  <a:cubicBezTo>
                    <a:pt x="577" y="234"/>
                    <a:pt x="570" y="234"/>
                    <a:pt x="561" y="234"/>
                  </a:cubicBezTo>
                  <a:cubicBezTo>
                    <a:pt x="552" y="235"/>
                    <a:pt x="550" y="231"/>
                    <a:pt x="543" y="230"/>
                  </a:cubicBezTo>
                  <a:cubicBezTo>
                    <a:pt x="535" y="230"/>
                    <a:pt x="521" y="232"/>
                    <a:pt x="519" y="234"/>
                  </a:cubicBezTo>
                  <a:cubicBezTo>
                    <a:pt x="517" y="236"/>
                    <a:pt x="523" y="238"/>
                    <a:pt x="522" y="241"/>
                  </a:cubicBezTo>
                  <a:cubicBezTo>
                    <a:pt x="522" y="243"/>
                    <a:pt x="517" y="239"/>
                    <a:pt x="515" y="240"/>
                  </a:cubicBezTo>
                  <a:cubicBezTo>
                    <a:pt x="513" y="241"/>
                    <a:pt x="516" y="244"/>
                    <a:pt x="515" y="253"/>
                  </a:cubicBezTo>
                  <a:cubicBezTo>
                    <a:pt x="514" y="262"/>
                    <a:pt x="517" y="262"/>
                    <a:pt x="519" y="266"/>
                  </a:cubicBezTo>
                  <a:cubicBezTo>
                    <a:pt x="522" y="269"/>
                    <a:pt x="521" y="273"/>
                    <a:pt x="521" y="279"/>
                  </a:cubicBezTo>
                  <a:cubicBezTo>
                    <a:pt x="521" y="284"/>
                    <a:pt x="516" y="284"/>
                    <a:pt x="514" y="285"/>
                  </a:cubicBezTo>
                  <a:cubicBezTo>
                    <a:pt x="513" y="286"/>
                    <a:pt x="519" y="288"/>
                    <a:pt x="518" y="292"/>
                  </a:cubicBezTo>
                  <a:cubicBezTo>
                    <a:pt x="517" y="295"/>
                    <a:pt x="512" y="290"/>
                    <a:pt x="509" y="291"/>
                  </a:cubicBezTo>
                  <a:cubicBezTo>
                    <a:pt x="506" y="292"/>
                    <a:pt x="503" y="300"/>
                    <a:pt x="506" y="303"/>
                  </a:cubicBezTo>
                  <a:cubicBezTo>
                    <a:pt x="510" y="306"/>
                    <a:pt x="511" y="305"/>
                    <a:pt x="508" y="309"/>
                  </a:cubicBezTo>
                  <a:cubicBezTo>
                    <a:pt x="506" y="312"/>
                    <a:pt x="503" y="317"/>
                    <a:pt x="509" y="321"/>
                  </a:cubicBezTo>
                  <a:cubicBezTo>
                    <a:pt x="515" y="326"/>
                    <a:pt x="526" y="326"/>
                    <a:pt x="532" y="329"/>
                  </a:cubicBezTo>
                  <a:cubicBezTo>
                    <a:pt x="538" y="333"/>
                    <a:pt x="529" y="331"/>
                    <a:pt x="532" y="335"/>
                  </a:cubicBezTo>
                  <a:cubicBezTo>
                    <a:pt x="534" y="339"/>
                    <a:pt x="528" y="341"/>
                    <a:pt x="528" y="344"/>
                  </a:cubicBezTo>
                  <a:cubicBezTo>
                    <a:pt x="528" y="347"/>
                    <a:pt x="531" y="346"/>
                    <a:pt x="534" y="340"/>
                  </a:cubicBezTo>
                  <a:cubicBezTo>
                    <a:pt x="537" y="335"/>
                    <a:pt x="539" y="342"/>
                    <a:pt x="539" y="346"/>
                  </a:cubicBezTo>
                  <a:cubicBezTo>
                    <a:pt x="538" y="351"/>
                    <a:pt x="534" y="348"/>
                    <a:pt x="531" y="353"/>
                  </a:cubicBezTo>
                  <a:cubicBezTo>
                    <a:pt x="528" y="358"/>
                    <a:pt x="525" y="359"/>
                    <a:pt x="520" y="358"/>
                  </a:cubicBezTo>
                  <a:cubicBezTo>
                    <a:pt x="515" y="357"/>
                    <a:pt x="518" y="364"/>
                    <a:pt x="520" y="369"/>
                  </a:cubicBezTo>
                  <a:cubicBezTo>
                    <a:pt x="522" y="373"/>
                    <a:pt x="519" y="374"/>
                    <a:pt x="514" y="373"/>
                  </a:cubicBezTo>
                  <a:cubicBezTo>
                    <a:pt x="508" y="371"/>
                    <a:pt x="505" y="368"/>
                    <a:pt x="508" y="364"/>
                  </a:cubicBezTo>
                  <a:cubicBezTo>
                    <a:pt x="511" y="359"/>
                    <a:pt x="513" y="354"/>
                    <a:pt x="509" y="355"/>
                  </a:cubicBezTo>
                  <a:cubicBezTo>
                    <a:pt x="506" y="355"/>
                    <a:pt x="499" y="355"/>
                    <a:pt x="496" y="351"/>
                  </a:cubicBezTo>
                  <a:cubicBezTo>
                    <a:pt x="494" y="348"/>
                    <a:pt x="498" y="349"/>
                    <a:pt x="505" y="350"/>
                  </a:cubicBezTo>
                  <a:cubicBezTo>
                    <a:pt x="511" y="351"/>
                    <a:pt x="506" y="345"/>
                    <a:pt x="511" y="345"/>
                  </a:cubicBezTo>
                  <a:cubicBezTo>
                    <a:pt x="516" y="345"/>
                    <a:pt x="519" y="348"/>
                    <a:pt x="524" y="344"/>
                  </a:cubicBezTo>
                  <a:cubicBezTo>
                    <a:pt x="528" y="341"/>
                    <a:pt x="521" y="333"/>
                    <a:pt x="517" y="335"/>
                  </a:cubicBezTo>
                  <a:cubicBezTo>
                    <a:pt x="514" y="336"/>
                    <a:pt x="508" y="337"/>
                    <a:pt x="508" y="334"/>
                  </a:cubicBezTo>
                  <a:cubicBezTo>
                    <a:pt x="508" y="330"/>
                    <a:pt x="514" y="333"/>
                    <a:pt x="518" y="332"/>
                  </a:cubicBezTo>
                  <a:cubicBezTo>
                    <a:pt x="521" y="331"/>
                    <a:pt x="516" y="327"/>
                    <a:pt x="511" y="328"/>
                  </a:cubicBezTo>
                  <a:cubicBezTo>
                    <a:pt x="506" y="329"/>
                    <a:pt x="502" y="330"/>
                    <a:pt x="498" y="325"/>
                  </a:cubicBezTo>
                  <a:cubicBezTo>
                    <a:pt x="494" y="321"/>
                    <a:pt x="487" y="319"/>
                    <a:pt x="485" y="328"/>
                  </a:cubicBezTo>
                  <a:cubicBezTo>
                    <a:pt x="484" y="338"/>
                    <a:pt x="477" y="333"/>
                    <a:pt x="474" y="336"/>
                  </a:cubicBezTo>
                  <a:cubicBezTo>
                    <a:pt x="471" y="339"/>
                    <a:pt x="477" y="342"/>
                    <a:pt x="484" y="342"/>
                  </a:cubicBezTo>
                  <a:cubicBezTo>
                    <a:pt x="491" y="342"/>
                    <a:pt x="496" y="348"/>
                    <a:pt x="492" y="348"/>
                  </a:cubicBezTo>
                  <a:cubicBezTo>
                    <a:pt x="489" y="348"/>
                    <a:pt x="491" y="353"/>
                    <a:pt x="487" y="351"/>
                  </a:cubicBezTo>
                  <a:cubicBezTo>
                    <a:pt x="484" y="350"/>
                    <a:pt x="480" y="351"/>
                    <a:pt x="483" y="354"/>
                  </a:cubicBezTo>
                  <a:cubicBezTo>
                    <a:pt x="485" y="357"/>
                    <a:pt x="482" y="359"/>
                    <a:pt x="482" y="362"/>
                  </a:cubicBezTo>
                  <a:cubicBezTo>
                    <a:pt x="482" y="365"/>
                    <a:pt x="477" y="362"/>
                    <a:pt x="471" y="361"/>
                  </a:cubicBezTo>
                  <a:cubicBezTo>
                    <a:pt x="466" y="361"/>
                    <a:pt x="456" y="363"/>
                    <a:pt x="449" y="364"/>
                  </a:cubicBezTo>
                  <a:cubicBezTo>
                    <a:pt x="442" y="366"/>
                    <a:pt x="435" y="363"/>
                    <a:pt x="432" y="360"/>
                  </a:cubicBezTo>
                  <a:cubicBezTo>
                    <a:pt x="429" y="357"/>
                    <a:pt x="425" y="357"/>
                    <a:pt x="420" y="357"/>
                  </a:cubicBezTo>
                  <a:cubicBezTo>
                    <a:pt x="415" y="357"/>
                    <a:pt x="416" y="352"/>
                    <a:pt x="410" y="352"/>
                  </a:cubicBezTo>
                  <a:cubicBezTo>
                    <a:pt x="403" y="352"/>
                    <a:pt x="405" y="346"/>
                    <a:pt x="404" y="343"/>
                  </a:cubicBezTo>
                  <a:cubicBezTo>
                    <a:pt x="403" y="340"/>
                    <a:pt x="390" y="341"/>
                    <a:pt x="385" y="344"/>
                  </a:cubicBezTo>
                  <a:cubicBezTo>
                    <a:pt x="381" y="347"/>
                    <a:pt x="371" y="346"/>
                    <a:pt x="369" y="351"/>
                  </a:cubicBezTo>
                  <a:cubicBezTo>
                    <a:pt x="366" y="357"/>
                    <a:pt x="371" y="356"/>
                    <a:pt x="374" y="356"/>
                  </a:cubicBezTo>
                  <a:cubicBezTo>
                    <a:pt x="378" y="356"/>
                    <a:pt x="377" y="351"/>
                    <a:pt x="384" y="352"/>
                  </a:cubicBezTo>
                  <a:cubicBezTo>
                    <a:pt x="391" y="353"/>
                    <a:pt x="396" y="345"/>
                    <a:pt x="399" y="348"/>
                  </a:cubicBezTo>
                  <a:cubicBezTo>
                    <a:pt x="402" y="351"/>
                    <a:pt x="387" y="357"/>
                    <a:pt x="381" y="358"/>
                  </a:cubicBezTo>
                  <a:cubicBezTo>
                    <a:pt x="374" y="359"/>
                    <a:pt x="376" y="364"/>
                    <a:pt x="382" y="373"/>
                  </a:cubicBezTo>
                  <a:cubicBezTo>
                    <a:pt x="388" y="383"/>
                    <a:pt x="379" y="377"/>
                    <a:pt x="379" y="382"/>
                  </a:cubicBezTo>
                  <a:cubicBezTo>
                    <a:pt x="379" y="386"/>
                    <a:pt x="368" y="380"/>
                    <a:pt x="372" y="379"/>
                  </a:cubicBezTo>
                  <a:cubicBezTo>
                    <a:pt x="377" y="377"/>
                    <a:pt x="375" y="373"/>
                    <a:pt x="371" y="370"/>
                  </a:cubicBezTo>
                  <a:cubicBezTo>
                    <a:pt x="367" y="367"/>
                    <a:pt x="365" y="370"/>
                    <a:pt x="365" y="366"/>
                  </a:cubicBezTo>
                  <a:cubicBezTo>
                    <a:pt x="366" y="363"/>
                    <a:pt x="361" y="367"/>
                    <a:pt x="358" y="364"/>
                  </a:cubicBezTo>
                  <a:cubicBezTo>
                    <a:pt x="354" y="361"/>
                    <a:pt x="353" y="359"/>
                    <a:pt x="348" y="361"/>
                  </a:cubicBezTo>
                  <a:cubicBezTo>
                    <a:pt x="343" y="364"/>
                    <a:pt x="338" y="363"/>
                    <a:pt x="327" y="365"/>
                  </a:cubicBezTo>
                  <a:cubicBezTo>
                    <a:pt x="317" y="367"/>
                    <a:pt x="297" y="366"/>
                    <a:pt x="294" y="363"/>
                  </a:cubicBezTo>
                  <a:cubicBezTo>
                    <a:pt x="290" y="359"/>
                    <a:pt x="303" y="353"/>
                    <a:pt x="307" y="354"/>
                  </a:cubicBezTo>
                  <a:cubicBezTo>
                    <a:pt x="310" y="355"/>
                    <a:pt x="308" y="350"/>
                    <a:pt x="302" y="345"/>
                  </a:cubicBezTo>
                  <a:cubicBezTo>
                    <a:pt x="297" y="341"/>
                    <a:pt x="284" y="338"/>
                    <a:pt x="284" y="341"/>
                  </a:cubicBezTo>
                  <a:cubicBezTo>
                    <a:pt x="284" y="344"/>
                    <a:pt x="277" y="341"/>
                    <a:pt x="268" y="339"/>
                  </a:cubicBezTo>
                  <a:cubicBezTo>
                    <a:pt x="258" y="338"/>
                    <a:pt x="257" y="334"/>
                    <a:pt x="251" y="334"/>
                  </a:cubicBezTo>
                  <a:cubicBezTo>
                    <a:pt x="245" y="334"/>
                    <a:pt x="236" y="332"/>
                    <a:pt x="229" y="327"/>
                  </a:cubicBezTo>
                  <a:cubicBezTo>
                    <a:pt x="222" y="321"/>
                    <a:pt x="206" y="323"/>
                    <a:pt x="204" y="328"/>
                  </a:cubicBezTo>
                  <a:cubicBezTo>
                    <a:pt x="202" y="333"/>
                    <a:pt x="196" y="332"/>
                    <a:pt x="191" y="332"/>
                  </a:cubicBezTo>
                  <a:cubicBezTo>
                    <a:pt x="185" y="332"/>
                    <a:pt x="193" y="326"/>
                    <a:pt x="191" y="325"/>
                  </a:cubicBezTo>
                  <a:cubicBezTo>
                    <a:pt x="188" y="324"/>
                    <a:pt x="191" y="317"/>
                    <a:pt x="187" y="316"/>
                  </a:cubicBezTo>
                  <a:cubicBezTo>
                    <a:pt x="183" y="316"/>
                    <a:pt x="180" y="333"/>
                    <a:pt x="172" y="332"/>
                  </a:cubicBezTo>
                  <a:cubicBezTo>
                    <a:pt x="165" y="332"/>
                    <a:pt x="161" y="314"/>
                    <a:pt x="155" y="310"/>
                  </a:cubicBezTo>
                  <a:cubicBezTo>
                    <a:pt x="149" y="305"/>
                    <a:pt x="143" y="305"/>
                    <a:pt x="148" y="312"/>
                  </a:cubicBezTo>
                  <a:cubicBezTo>
                    <a:pt x="154" y="319"/>
                    <a:pt x="144" y="314"/>
                    <a:pt x="144" y="318"/>
                  </a:cubicBezTo>
                  <a:cubicBezTo>
                    <a:pt x="145" y="323"/>
                    <a:pt x="136" y="328"/>
                    <a:pt x="136" y="326"/>
                  </a:cubicBezTo>
                  <a:cubicBezTo>
                    <a:pt x="136" y="323"/>
                    <a:pt x="131" y="320"/>
                    <a:pt x="125" y="327"/>
                  </a:cubicBezTo>
                  <a:cubicBezTo>
                    <a:pt x="119" y="334"/>
                    <a:pt x="115" y="333"/>
                    <a:pt x="114" y="331"/>
                  </a:cubicBezTo>
                  <a:cubicBezTo>
                    <a:pt x="114" y="328"/>
                    <a:pt x="96" y="337"/>
                    <a:pt x="97" y="340"/>
                  </a:cubicBezTo>
                  <a:cubicBezTo>
                    <a:pt x="98" y="343"/>
                    <a:pt x="94" y="346"/>
                    <a:pt x="89" y="345"/>
                  </a:cubicBezTo>
                  <a:cubicBezTo>
                    <a:pt x="85" y="345"/>
                    <a:pt x="88" y="341"/>
                    <a:pt x="92" y="339"/>
                  </a:cubicBezTo>
                  <a:cubicBezTo>
                    <a:pt x="96" y="337"/>
                    <a:pt x="108" y="328"/>
                    <a:pt x="114" y="327"/>
                  </a:cubicBezTo>
                  <a:cubicBezTo>
                    <a:pt x="120" y="326"/>
                    <a:pt x="131" y="321"/>
                    <a:pt x="132" y="318"/>
                  </a:cubicBezTo>
                  <a:cubicBezTo>
                    <a:pt x="132" y="315"/>
                    <a:pt x="126" y="318"/>
                    <a:pt x="122" y="317"/>
                  </a:cubicBezTo>
                  <a:cubicBezTo>
                    <a:pt x="118" y="316"/>
                    <a:pt x="111" y="321"/>
                    <a:pt x="104" y="324"/>
                  </a:cubicBezTo>
                  <a:cubicBezTo>
                    <a:pt x="97" y="327"/>
                    <a:pt x="90" y="326"/>
                    <a:pt x="92" y="330"/>
                  </a:cubicBezTo>
                  <a:cubicBezTo>
                    <a:pt x="94" y="334"/>
                    <a:pt x="85" y="329"/>
                    <a:pt x="84" y="332"/>
                  </a:cubicBezTo>
                  <a:cubicBezTo>
                    <a:pt x="82" y="335"/>
                    <a:pt x="79" y="332"/>
                    <a:pt x="81" y="330"/>
                  </a:cubicBezTo>
                  <a:cubicBezTo>
                    <a:pt x="84" y="329"/>
                    <a:pt x="75" y="326"/>
                    <a:pt x="75" y="328"/>
                  </a:cubicBezTo>
                  <a:cubicBezTo>
                    <a:pt x="75" y="329"/>
                    <a:pt x="74" y="332"/>
                    <a:pt x="68" y="332"/>
                  </a:cubicBezTo>
                  <a:cubicBezTo>
                    <a:pt x="62" y="332"/>
                    <a:pt x="56" y="336"/>
                    <a:pt x="60" y="339"/>
                  </a:cubicBezTo>
                  <a:cubicBezTo>
                    <a:pt x="64" y="342"/>
                    <a:pt x="66" y="343"/>
                    <a:pt x="64" y="345"/>
                  </a:cubicBezTo>
                  <a:cubicBezTo>
                    <a:pt x="62" y="347"/>
                    <a:pt x="56" y="340"/>
                    <a:pt x="47" y="341"/>
                  </a:cubicBezTo>
                  <a:cubicBezTo>
                    <a:pt x="38" y="342"/>
                    <a:pt x="21" y="331"/>
                    <a:pt x="21" y="329"/>
                  </a:cubicBezTo>
                  <a:cubicBezTo>
                    <a:pt x="21" y="326"/>
                    <a:pt x="9" y="328"/>
                    <a:pt x="0" y="327"/>
                  </a:cubicBezTo>
                  <a:cubicBezTo>
                    <a:pt x="0" y="500"/>
                    <a:pt x="0" y="500"/>
                    <a:pt x="0" y="500"/>
                  </a:cubicBezTo>
                  <a:cubicBezTo>
                    <a:pt x="0" y="500"/>
                    <a:pt x="4" y="503"/>
                    <a:pt x="6" y="501"/>
                  </a:cubicBezTo>
                  <a:cubicBezTo>
                    <a:pt x="8" y="499"/>
                    <a:pt x="11" y="502"/>
                    <a:pt x="16" y="499"/>
                  </a:cubicBezTo>
                  <a:cubicBezTo>
                    <a:pt x="22" y="496"/>
                    <a:pt x="24" y="502"/>
                    <a:pt x="24" y="505"/>
                  </a:cubicBezTo>
                  <a:cubicBezTo>
                    <a:pt x="24" y="507"/>
                    <a:pt x="32" y="512"/>
                    <a:pt x="35" y="516"/>
                  </a:cubicBezTo>
                  <a:cubicBezTo>
                    <a:pt x="39" y="520"/>
                    <a:pt x="40" y="524"/>
                    <a:pt x="44" y="522"/>
                  </a:cubicBezTo>
                  <a:cubicBezTo>
                    <a:pt x="48" y="519"/>
                    <a:pt x="54" y="518"/>
                    <a:pt x="54" y="514"/>
                  </a:cubicBezTo>
                  <a:cubicBezTo>
                    <a:pt x="54" y="509"/>
                    <a:pt x="70" y="509"/>
                    <a:pt x="70" y="514"/>
                  </a:cubicBezTo>
                  <a:cubicBezTo>
                    <a:pt x="70" y="520"/>
                    <a:pt x="85" y="527"/>
                    <a:pt x="94" y="542"/>
                  </a:cubicBezTo>
                  <a:cubicBezTo>
                    <a:pt x="103" y="557"/>
                    <a:pt x="101" y="561"/>
                    <a:pt x="114" y="566"/>
                  </a:cubicBezTo>
                  <a:cubicBezTo>
                    <a:pt x="127" y="571"/>
                    <a:pt x="126" y="573"/>
                    <a:pt x="125" y="578"/>
                  </a:cubicBezTo>
                  <a:cubicBezTo>
                    <a:pt x="123" y="582"/>
                    <a:pt x="132" y="584"/>
                    <a:pt x="127" y="588"/>
                  </a:cubicBezTo>
                  <a:cubicBezTo>
                    <a:pt x="125" y="589"/>
                    <a:pt x="122" y="591"/>
                    <a:pt x="119" y="593"/>
                  </a:cubicBezTo>
                  <a:cubicBezTo>
                    <a:pt x="120" y="595"/>
                    <a:pt x="122" y="597"/>
                    <a:pt x="124" y="599"/>
                  </a:cubicBezTo>
                  <a:cubicBezTo>
                    <a:pt x="127" y="602"/>
                    <a:pt x="119" y="602"/>
                    <a:pt x="121" y="604"/>
                  </a:cubicBezTo>
                  <a:cubicBezTo>
                    <a:pt x="124" y="606"/>
                    <a:pt x="121" y="610"/>
                    <a:pt x="123" y="612"/>
                  </a:cubicBezTo>
                  <a:cubicBezTo>
                    <a:pt x="126" y="615"/>
                    <a:pt x="130" y="614"/>
                    <a:pt x="133" y="612"/>
                  </a:cubicBezTo>
                  <a:cubicBezTo>
                    <a:pt x="136" y="610"/>
                    <a:pt x="138" y="615"/>
                    <a:pt x="135" y="618"/>
                  </a:cubicBezTo>
                  <a:cubicBezTo>
                    <a:pt x="133" y="622"/>
                    <a:pt x="138" y="625"/>
                    <a:pt x="140" y="622"/>
                  </a:cubicBezTo>
                  <a:cubicBezTo>
                    <a:pt x="142" y="619"/>
                    <a:pt x="147" y="627"/>
                    <a:pt x="149" y="628"/>
                  </a:cubicBezTo>
                  <a:cubicBezTo>
                    <a:pt x="152" y="629"/>
                    <a:pt x="154" y="633"/>
                    <a:pt x="150" y="633"/>
                  </a:cubicBezTo>
                  <a:cubicBezTo>
                    <a:pt x="146" y="633"/>
                    <a:pt x="147" y="639"/>
                    <a:pt x="150" y="640"/>
                  </a:cubicBezTo>
                  <a:cubicBezTo>
                    <a:pt x="152" y="640"/>
                    <a:pt x="152" y="643"/>
                    <a:pt x="152" y="646"/>
                  </a:cubicBezTo>
                  <a:cubicBezTo>
                    <a:pt x="152" y="648"/>
                    <a:pt x="161" y="651"/>
                    <a:pt x="164" y="650"/>
                  </a:cubicBezTo>
                  <a:cubicBezTo>
                    <a:pt x="167" y="649"/>
                    <a:pt x="170" y="652"/>
                    <a:pt x="172" y="655"/>
                  </a:cubicBezTo>
                  <a:cubicBezTo>
                    <a:pt x="173" y="658"/>
                    <a:pt x="179" y="660"/>
                    <a:pt x="182" y="658"/>
                  </a:cubicBezTo>
                  <a:cubicBezTo>
                    <a:pt x="184" y="656"/>
                    <a:pt x="185" y="661"/>
                    <a:pt x="186" y="665"/>
                  </a:cubicBezTo>
                  <a:cubicBezTo>
                    <a:pt x="186" y="668"/>
                    <a:pt x="191" y="666"/>
                    <a:pt x="194" y="666"/>
                  </a:cubicBezTo>
                  <a:cubicBezTo>
                    <a:pt x="197" y="666"/>
                    <a:pt x="199" y="670"/>
                    <a:pt x="201" y="669"/>
                  </a:cubicBezTo>
                  <a:cubicBezTo>
                    <a:pt x="206" y="667"/>
                    <a:pt x="207" y="675"/>
                    <a:pt x="210" y="680"/>
                  </a:cubicBezTo>
                  <a:cubicBezTo>
                    <a:pt x="520" y="678"/>
                    <a:pt x="520" y="678"/>
                    <a:pt x="520" y="678"/>
                  </a:cubicBezTo>
                  <a:cubicBezTo>
                    <a:pt x="520" y="678"/>
                    <a:pt x="521" y="670"/>
                    <a:pt x="524" y="673"/>
                  </a:cubicBezTo>
                  <a:cubicBezTo>
                    <a:pt x="528" y="676"/>
                    <a:pt x="525" y="680"/>
                    <a:pt x="529" y="682"/>
                  </a:cubicBezTo>
                  <a:cubicBezTo>
                    <a:pt x="533" y="683"/>
                    <a:pt x="536" y="686"/>
                    <a:pt x="539" y="685"/>
                  </a:cubicBezTo>
                  <a:cubicBezTo>
                    <a:pt x="541" y="684"/>
                    <a:pt x="545" y="681"/>
                    <a:pt x="549" y="685"/>
                  </a:cubicBezTo>
                  <a:cubicBezTo>
                    <a:pt x="553" y="690"/>
                    <a:pt x="556" y="686"/>
                    <a:pt x="558" y="689"/>
                  </a:cubicBezTo>
                  <a:cubicBezTo>
                    <a:pt x="561" y="692"/>
                    <a:pt x="565" y="694"/>
                    <a:pt x="568" y="691"/>
                  </a:cubicBezTo>
                  <a:cubicBezTo>
                    <a:pt x="570" y="688"/>
                    <a:pt x="580" y="691"/>
                    <a:pt x="584" y="693"/>
                  </a:cubicBezTo>
                  <a:cubicBezTo>
                    <a:pt x="590" y="688"/>
                    <a:pt x="594" y="679"/>
                    <a:pt x="599" y="679"/>
                  </a:cubicBezTo>
                  <a:cubicBezTo>
                    <a:pt x="605" y="679"/>
                    <a:pt x="622" y="681"/>
                    <a:pt x="623" y="689"/>
                  </a:cubicBezTo>
                  <a:cubicBezTo>
                    <a:pt x="624" y="698"/>
                    <a:pt x="634" y="690"/>
                    <a:pt x="635" y="698"/>
                  </a:cubicBezTo>
                  <a:cubicBezTo>
                    <a:pt x="636" y="704"/>
                    <a:pt x="642" y="710"/>
                    <a:pt x="641" y="713"/>
                  </a:cubicBezTo>
                  <a:cubicBezTo>
                    <a:pt x="643" y="714"/>
                    <a:pt x="645" y="716"/>
                    <a:pt x="648" y="718"/>
                  </a:cubicBezTo>
                  <a:cubicBezTo>
                    <a:pt x="651" y="717"/>
                    <a:pt x="659" y="718"/>
                    <a:pt x="665" y="720"/>
                  </a:cubicBezTo>
                  <a:cubicBezTo>
                    <a:pt x="672" y="723"/>
                    <a:pt x="682" y="717"/>
                    <a:pt x="686" y="726"/>
                  </a:cubicBezTo>
                  <a:cubicBezTo>
                    <a:pt x="689" y="734"/>
                    <a:pt x="697" y="740"/>
                    <a:pt x="690" y="741"/>
                  </a:cubicBezTo>
                  <a:cubicBezTo>
                    <a:pt x="683" y="742"/>
                    <a:pt x="675" y="733"/>
                    <a:pt x="675" y="738"/>
                  </a:cubicBezTo>
                  <a:cubicBezTo>
                    <a:pt x="676" y="743"/>
                    <a:pt x="672" y="740"/>
                    <a:pt x="672" y="748"/>
                  </a:cubicBezTo>
                  <a:cubicBezTo>
                    <a:pt x="672" y="755"/>
                    <a:pt x="667" y="766"/>
                    <a:pt x="664" y="765"/>
                  </a:cubicBezTo>
                  <a:cubicBezTo>
                    <a:pt x="664" y="765"/>
                    <a:pt x="664" y="765"/>
                    <a:pt x="664" y="765"/>
                  </a:cubicBezTo>
                  <a:cubicBezTo>
                    <a:pt x="663" y="768"/>
                    <a:pt x="663" y="771"/>
                    <a:pt x="665" y="774"/>
                  </a:cubicBezTo>
                  <a:cubicBezTo>
                    <a:pt x="669" y="771"/>
                    <a:pt x="675" y="766"/>
                    <a:pt x="679" y="767"/>
                  </a:cubicBezTo>
                  <a:cubicBezTo>
                    <a:pt x="687" y="767"/>
                    <a:pt x="689" y="772"/>
                    <a:pt x="694" y="768"/>
                  </a:cubicBezTo>
                  <a:cubicBezTo>
                    <a:pt x="699" y="765"/>
                    <a:pt x="700" y="763"/>
                    <a:pt x="701" y="766"/>
                  </a:cubicBezTo>
                  <a:cubicBezTo>
                    <a:pt x="701" y="766"/>
                    <a:pt x="701" y="766"/>
                    <a:pt x="701" y="767"/>
                  </a:cubicBezTo>
                  <a:cubicBezTo>
                    <a:pt x="703" y="766"/>
                    <a:pt x="704" y="765"/>
                    <a:pt x="704" y="764"/>
                  </a:cubicBezTo>
                  <a:cubicBezTo>
                    <a:pt x="704" y="763"/>
                    <a:pt x="704" y="761"/>
                    <a:pt x="703" y="759"/>
                  </a:cubicBezTo>
                  <a:cubicBezTo>
                    <a:pt x="698" y="760"/>
                    <a:pt x="697" y="760"/>
                    <a:pt x="695" y="757"/>
                  </a:cubicBezTo>
                  <a:cubicBezTo>
                    <a:pt x="693" y="752"/>
                    <a:pt x="710" y="747"/>
                    <a:pt x="718" y="748"/>
                  </a:cubicBezTo>
                  <a:cubicBezTo>
                    <a:pt x="726" y="749"/>
                    <a:pt x="731" y="744"/>
                    <a:pt x="734" y="747"/>
                  </a:cubicBezTo>
                  <a:cubicBezTo>
                    <a:pt x="739" y="743"/>
                    <a:pt x="747" y="736"/>
                    <a:pt x="749" y="736"/>
                  </a:cubicBezTo>
                  <a:cubicBezTo>
                    <a:pt x="752" y="736"/>
                    <a:pt x="788" y="735"/>
                    <a:pt x="788" y="735"/>
                  </a:cubicBezTo>
                  <a:cubicBezTo>
                    <a:pt x="788" y="735"/>
                    <a:pt x="800" y="728"/>
                    <a:pt x="802" y="721"/>
                  </a:cubicBezTo>
                  <a:cubicBezTo>
                    <a:pt x="803" y="714"/>
                    <a:pt x="811" y="697"/>
                    <a:pt x="816" y="701"/>
                  </a:cubicBezTo>
                  <a:cubicBezTo>
                    <a:pt x="821" y="704"/>
                    <a:pt x="831" y="702"/>
                    <a:pt x="831" y="705"/>
                  </a:cubicBezTo>
                  <a:cubicBezTo>
                    <a:pt x="831" y="708"/>
                    <a:pt x="828" y="719"/>
                    <a:pt x="841" y="736"/>
                  </a:cubicBezTo>
                  <a:cubicBezTo>
                    <a:pt x="845" y="733"/>
                    <a:pt x="850" y="731"/>
                    <a:pt x="852" y="731"/>
                  </a:cubicBezTo>
                  <a:cubicBezTo>
                    <a:pt x="857" y="732"/>
                    <a:pt x="864" y="726"/>
                    <a:pt x="866" y="722"/>
                  </a:cubicBezTo>
                  <a:cubicBezTo>
                    <a:pt x="868" y="718"/>
                    <a:pt x="870" y="725"/>
                    <a:pt x="866" y="727"/>
                  </a:cubicBezTo>
                  <a:cubicBezTo>
                    <a:pt x="862" y="728"/>
                    <a:pt x="870" y="731"/>
                    <a:pt x="877" y="731"/>
                  </a:cubicBezTo>
                  <a:cubicBezTo>
                    <a:pt x="884" y="730"/>
                    <a:pt x="873" y="733"/>
                    <a:pt x="868" y="733"/>
                  </a:cubicBezTo>
                  <a:cubicBezTo>
                    <a:pt x="863" y="733"/>
                    <a:pt x="861" y="733"/>
                    <a:pt x="854" y="740"/>
                  </a:cubicBezTo>
                  <a:cubicBezTo>
                    <a:pt x="847" y="747"/>
                    <a:pt x="848" y="749"/>
                    <a:pt x="852" y="753"/>
                  </a:cubicBezTo>
                  <a:cubicBezTo>
                    <a:pt x="856" y="756"/>
                    <a:pt x="862" y="755"/>
                    <a:pt x="867" y="750"/>
                  </a:cubicBezTo>
                  <a:cubicBezTo>
                    <a:pt x="873" y="745"/>
                    <a:pt x="872" y="741"/>
                    <a:pt x="878" y="741"/>
                  </a:cubicBezTo>
                  <a:cubicBezTo>
                    <a:pt x="883" y="741"/>
                    <a:pt x="898" y="736"/>
                    <a:pt x="904" y="734"/>
                  </a:cubicBezTo>
                  <a:cubicBezTo>
                    <a:pt x="910" y="732"/>
                    <a:pt x="906" y="731"/>
                    <a:pt x="906" y="728"/>
                  </a:cubicBezTo>
                  <a:cubicBezTo>
                    <a:pt x="906" y="725"/>
                    <a:pt x="917" y="725"/>
                    <a:pt x="921" y="723"/>
                  </a:cubicBezTo>
                  <a:cubicBezTo>
                    <a:pt x="925" y="720"/>
                    <a:pt x="920" y="718"/>
                    <a:pt x="917" y="718"/>
                  </a:cubicBezTo>
                  <a:close/>
                  <a:moveTo>
                    <a:pt x="266" y="394"/>
                  </a:moveTo>
                  <a:cubicBezTo>
                    <a:pt x="260" y="402"/>
                    <a:pt x="257" y="403"/>
                    <a:pt x="251" y="402"/>
                  </a:cubicBezTo>
                  <a:cubicBezTo>
                    <a:pt x="244" y="401"/>
                    <a:pt x="240" y="404"/>
                    <a:pt x="243" y="407"/>
                  </a:cubicBezTo>
                  <a:cubicBezTo>
                    <a:pt x="246" y="409"/>
                    <a:pt x="247" y="411"/>
                    <a:pt x="240" y="413"/>
                  </a:cubicBezTo>
                  <a:cubicBezTo>
                    <a:pt x="233" y="414"/>
                    <a:pt x="228" y="420"/>
                    <a:pt x="225" y="419"/>
                  </a:cubicBezTo>
                  <a:cubicBezTo>
                    <a:pt x="223" y="418"/>
                    <a:pt x="237" y="408"/>
                    <a:pt x="234" y="405"/>
                  </a:cubicBezTo>
                  <a:cubicBezTo>
                    <a:pt x="230" y="402"/>
                    <a:pt x="220" y="410"/>
                    <a:pt x="220" y="413"/>
                  </a:cubicBezTo>
                  <a:cubicBezTo>
                    <a:pt x="220" y="417"/>
                    <a:pt x="214" y="417"/>
                    <a:pt x="210" y="417"/>
                  </a:cubicBezTo>
                  <a:cubicBezTo>
                    <a:pt x="206" y="416"/>
                    <a:pt x="201" y="413"/>
                    <a:pt x="205" y="412"/>
                  </a:cubicBezTo>
                  <a:cubicBezTo>
                    <a:pt x="209" y="412"/>
                    <a:pt x="206" y="408"/>
                    <a:pt x="211" y="406"/>
                  </a:cubicBezTo>
                  <a:cubicBezTo>
                    <a:pt x="217" y="404"/>
                    <a:pt x="210" y="401"/>
                    <a:pt x="212" y="399"/>
                  </a:cubicBezTo>
                  <a:cubicBezTo>
                    <a:pt x="214" y="397"/>
                    <a:pt x="224" y="401"/>
                    <a:pt x="224" y="397"/>
                  </a:cubicBezTo>
                  <a:cubicBezTo>
                    <a:pt x="225" y="393"/>
                    <a:pt x="214" y="390"/>
                    <a:pt x="210" y="392"/>
                  </a:cubicBezTo>
                  <a:cubicBezTo>
                    <a:pt x="207" y="394"/>
                    <a:pt x="198" y="400"/>
                    <a:pt x="188" y="396"/>
                  </a:cubicBezTo>
                  <a:cubicBezTo>
                    <a:pt x="185" y="394"/>
                    <a:pt x="213" y="391"/>
                    <a:pt x="218" y="387"/>
                  </a:cubicBezTo>
                  <a:cubicBezTo>
                    <a:pt x="223" y="382"/>
                    <a:pt x="244" y="377"/>
                    <a:pt x="246" y="381"/>
                  </a:cubicBezTo>
                  <a:cubicBezTo>
                    <a:pt x="248" y="385"/>
                    <a:pt x="235" y="388"/>
                    <a:pt x="241" y="392"/>
                  </a:cubicBezTo>
                  <a:cubicBezTo>
                    <a:pt x="247" y="395"/>
                    <a:pt x="258" y="393"/>
                    <a:pt x="260" y="389"/>
                  </a:cubicBezTo>
                  <a:cubicBezTo>
                    <a:pt x="262" y="385"/>
                    <a:pt x="273" y="386"/>
                    <a:pt x="266" y="394"/>
                  </a:cubicBezTo>
                  <a:close/>
                  <a:moveTo>
                    <a:pt x="329" y="474"/>
                  </a:moveTo>
                  <a:cubicBezTo>
                    <a:pt x="322" y="481"/>
                    <a:pt x="322" y="479"/>
                    <a:pt x="315" y="480"/>
                  </a:cubicBezTo>
                  <a:cubicBezTo>
                    <a:pt x="309" y="482"/>
                    <a:pt x="314" y="488"/>
                    <a:pt x="306" y="489"/>
                  </a:cubicBezTo>
                  <a:cubicBezTo>
                    <a:pt x="298" y="490"/>
                    <a:pt x="278" y="490"/>
                    <a:pt x="275" y="486"/>
                  </a:cubicBezTo>
                  <a:cubicBezTo>
                    <a:pt x="274" y="484"/>
                    <a:pt x="286" y="485"/>
                    <a:pt x="287" y="482"/>
                  </a:cubicBezTo>
                  <a:cubicBezTo>
                    <a:pt x="288" y="479"/>
                    <a:pt x="291" y="473"/>
                    <a:pt x="296" y="473"/>
                  </a:cubicBezTo>
                  <a:cubicBezTo>
                    <a:pt x="301" y="473"/>
                    <a:pt x="300" y="467"/>
                    <a:pt x="292" y="463"/>
                  </a:cubicBezTo>
                  <a:cubicBezTo>
                    <a:pt x="284" y="459"/>
                    <a:pt x="304" y="456"/>
                    <a:pt x="308" y="463"/>
                  </a:cubicBezTo>
                  <a:cubicBezTo>
                    <a:pt x="313" y="469"/>
                    <a:pt x="321" y="473"/>
                    <a:pt x="326" y="469"/>
                  </a:cubicBezTo>
                  <a:cubicBezTo>
                    <a:pt x="330" y="464"/>
                    <a:pt x="356" y="452"/>
                    <a:pt x="356" y="458"/>
                  </a:cubicBezTo>
                  <a:cubicBezTo>
                    <a:pt x="356" y="464"/>
                    <a:pt x="337" y="468"/>
                    <a:pt x="329" y="474"/>
                  </a:cubicBezTo>
                  <a:close/>
                  <a:moveTo>
                    <a:pt x="503" y="656"/>
                  </a:moveTo>
                  <a:cubicBezTo>
                    <a:pt x="498" y="657"/>
                    <a:pt x="504" y="642"/>
                    <a:pt x="494" y="636"/>
                  </a:cubicBezTo>
                  <a:cubicBezTo>
                    <a:pt x="482" y="630"/>
                    <a:pt x="477" y="618"/>
                    <a:pt x="477" y="611"/>
                  </a:cubicBezTo>
                  <a:cubicBezTo>
                    <a:pt x="477" y="605"/>
                    <a:pt x="487" y="602"/>
                    <a:pt x="491" y="607"/>
                  </a:cubicBezTo>
                  <a:cubicBezTo>
                    <a:pt x="495" y="612"/>
                    <a:pt x="501" y="632"/>
                    <a:pt x="504" y="639"/>
                  </a:cubicBezTo>
                  <a:cubicBezTo>
                    <a:pt x="508" y="645"/>
                    <a:pt x="508" y="656"/>
                    <a:pt x="503" y="656"/>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43" name="Freeform 125"/>
            <p:cNvSpPr>
              <a:spLocks noEditPoints="1" noChangeArrowheads="1"/>
            </p:cNvSpPr>
            <p:nvPr/>
          </p:nvSpPr>
          <p:spPr bwMode="auto">
            <a:xfrm>
              <a:off x="0" y="574675"/>
              <a:ext cx="2192338" cy="1346200"/>
            </a:xfrm>
            <a:custGeom>
              <a:avLst/>
              <a:gdLst>
                <a:gd name="T0" fmla="*/ 2147483647 w 1147"/>
                <a:gd name="T1" fmla="*/ 2147483647 h 705"/>
                <a:gd name="T2" fmla="*/ 2147483647 w 1147"/>
                <a:gd name="T3" fmla="*/ 2147483647 h 705"/>
                <a:gd name="T4" fmla="*/ 2147483647 w 1147"/>
                <a:gd name="T5" fmla="*/ 2147483647 h 705"/>
                <a:gd name="T6" fmla="*/ 2147483647 w 1147"/>
                <a:gd name="T7" fmla="*/ 2147483647 h 705"/>
                <a:gd name="T8" fmla="*/ 2147483647 w 1147"/>
                <a:gd name="T9" fmla="*/ 2147483647 h 705"/>
                <a:gd name="T10" fmla="*/ 2147483647 w 1147"/>
                <a:gd name="T11" fmla="*/ 2147483647 h 705"/>
                <a:gd name="T12" fmla="*/ 2147483647 w 1147"/>
                <a:gd name="T13" fmla="*/ 2147483647 h 705"/>
                <a:gd name="T14" fmla="*/ 2147483647 w 1147"/>
                <a:gd name="T15" fmla="*/ 2147483647 h 705"/>
                <a:gd name="T16" fmla="*/ 2147483647 w 1147"/>
                <a:gd name="T17" fmla="*/ 2147483647 h 705"/>
                <a:gd name="T18" fmla="*/ 2147483647 w 1147"/>
                <a:gd name="T19" fmla="*/ 2147483647 h 705"/>
                <a:gd name="T20" fmla="*/ 2147483647 w 1147"/>
                <a:gd name="T21" fmla="*/ 2147483647 h 705"/>
                <a:gd name="T22" fmla="*/ 2147483647 w 1147"/>
                <a:gd name="T23" fmla="*/ 2147483647 h 705"/>
                <a:gd name="T24" fmla="*/ 2147483647 w 1147"/>
                <a:gd name="T25" fmla="*/ 2147483647 h 705"/>
                <a:gd name="T26" fmla="*/ 2147483647 w 1147"/>
                <a:gd name="T27" fmla="*/ 2147483647 h 705"/>
                <a:gd name="T28" fmla="*/ 2147483647 w 1147"/>
                <a:gd name="T29" fmla="*/ 2147483647 h 705"/>
                <a:gd name="T30" fmla="*/ 2147483647 w 1147"/>
                <a:gd name="T31" fmla="*/ 2147483647 h 705"/>
                <a:gd name="T32" fmla="*/ 2147483647 w 1147"/>
                <a:gd name="T33" fmla="*/ 2147483647 h 705"/>
                <a:gd name="T34" fmla="*/ 2147483647 w 1147"/>
                <a:gd name="T35" fmla="*/ 2147483647 h 705"/>
                <a:gd name="T36" fmla="*/ 2147483647 w 1147"/>
                <a:gd name="T37" fmla="*/ 2147483647 h 705"/>
                <a:gd name="T38" fmla="*/ 2147483647 w 1147"/>
                <a:gd name="T39" fmla="*/ 2147483647 h 705"/>
                <a:gd name="T40" fmla="*/ 2147483647 w 1147"/>
                <a:gd name="T41" fmla="*/ 2147483647 h 705"/>
                <a:gd name="T42" fmla="*/ 2147483647 w 1147"/>
                <a:gd name="T43" fmla="*/ 2147483647 h 705"/>
                <a:gd name="T44" fmla="*/ 2147483647 w 1147"/>
                <a:gd name="T45" fmla="*/ 2147483647 h 705"/>
                <a:gd name="T46" fmla="*/ 2147483647 w 1147"/>
                <a:gd name="T47" fmla="*/ 2147483647 h 705"/>
                <a:gd name="T48" fmla="*/ 2147483647 w 1147"/>
                <a:gd name="T49" fmla="*/ 2147483647 h 705"/>
                <a:gd name="T50" fmla="*/ 2147483647 w 1147"/>
                <a:gd name="T51" fmla="*/ 2147483647 h 705"/>
                <a:gd name="T52" fmla="*/ 2147483647 w 1147"/>
                <a:gd name="T53" fmla="*/ 2147483647 h 705"/>
                <a:gd name="T54" fmla="*/ 2147483647 w 1147"/>
                <a:gd name="T55" fmla="*/ 2147483647 h 705"/>
                <a:gd name="T56" fmla="*/ 2147483647 w 1147"/>
                <a:gd name="T57" fmla="*/ 2147483647 h 705"/>
                <a:gd name="T58" fmla="*/ 2147483647 w 1147"/>
                <a:gd name="T59" fmla="*/ 2147483647 h 705"/>
                <a:gd name="T60" fmla="*/ 2147483647 w 1147"/>
                <a:gd name="T61" fmla="*/ 2147483647 h 705"/>
                <a:gd name="T62" fmla="*/ 2147483647 w 1147"/>
                <a:gd name="T63" fmla="*/ 2147483647 h 705"/>
                <a:gd name="T64" fmla="*/ 2147483647 w 1147"/>
                <a:gd name="T65" fmla="*/ 2147483647 h 705"/>
                <a:gd name="T66" fmla="*/ 2147483647 w 1147"/>
                <a:gd name="T67" fmla="*/ 2147483647 h 705"/>
                <a:gd name="T68" fmla="*/ 2147483647 w 1147"/>
                <a:gd name="T69" fmla="*/ 2147483647 h 705"/>
                <a:gd name="T70" fmla="*/ 2147483647 w 1147"/>
                <a:gd name="T71" fmla="*/ 2147483647 h 705"/>
                <a:gd name="T72" fmla="*/ 2147483647 w 1147"/>
                <a:gd name="T73" fmla="*/ 2147483647 h 705"/>
                <a:gd name="T74" fmla="*/ 2147483647 w 1147"/>
                <a:gd name="T75" fmla="*/ 2147483647 h 705"/>
                <a:gd name="T76" fmla="*/ 2147483647 w 1147"/>
                <a:gd name="T77" fmla="*/ 2147483647 h 705"/>
                <a:gd name="T78" fmla="*/ 2147483647 w 1147"/>
                <a:gd name="T79" fmla="*/ 2147483647 h 705"/>
                <a:gd name="T80" fmla="*/ 2147483647 w 1147"/>
                <a:gd name="T81" fmla="*/ 2147483647 h 705"/>
                <a:gd name="T82" fmla="*/ 2147483647 w 1147"/>
                <a:gd name="T83" fmla="*/ 2147483647 h 705"/>
                <a:gd name="T84" fmla="*/ 2147483647 w 1147"/>
                <a:gd name="T85" fmla="*/ 2147483647 h 705"/>
                <a:gd name="T86" fmla="*/ 2147483647 w 1147"/>
                <a:gd name="T87" fmla="*/ 2147483647 h 705"/>
                <a:gd name="T88" fmla="*/ 2147483647 w 1147"/>
                <a:gd name="T89" fmla="*/ 2147483647 h 705"/>
                <a:gd name="T90" fmla="*/ 2147483647 w 1147"/>
                <a:gd name="T91" fmla="*/ 2147483647 h 705"/>
                <a:gd name="T92" fmla="*/ 2147483647 w 1147"/>
                <a:gd name="T93" fmla="*/ 2147483647 h 705"/>
                <a:gd name="T94" fmla="*/ 2147483647 w 1147"/>
                <a:gd name="T95" fmla="*/ 2147483647 h 705"/>
                <a:gd name="T96" fmla="*/ 2147483647 w 1147"/>
                <a:gd name="T97" fmla="*/ 2147483647 h 705"/>
                <a:gd name="T98" fmla="*/ 2147483647 w 1147"/>
                <a:gd name="T99" fmla="*/ 2147483647 h 705"/>
                <a:gd name="T100" fmla="*/ 2147483647 w 1147"/>
                <a:gd name="T101" fmla="*/ 2147483647 h 705"/>
                <a:gd name="T102" fmla="*/ 2147483647 w 1147"/>
                <a:gd name="T103" fmla="*/ 2147483647 h 705"/>
                <a:gd name="T104" fmla="*/ 2147483647 w 1147"/>
                <a:gd name="T105" fmla="*/ 2147483647 h 705"/>
                <a:gd name="T106" fmla="*/ 2147483647 w 1147"/>
                <a:gd name="T107" fmla="*/ 2147483647 h 705"/>
                <a:gd name="T108" fmla="*/ 2147483647 w 1147"/>
                <a:gd name="T109" fmla="*/ 2147483647 h 705"/>
                <a:gd name="T110" fmla="*/ 2147483647 w 1147"/>
                <a:gd name="T111" fmla="*/ 2147483647 h 705"/>
                <a:gd name="T112" fmla="*/ 2147483647 w 1147"/>
                <a:gd name="T113" fmla="*/ 2147483647 h 705"/>
                <a:gd name="T114" fmla="*/ 2147483647 w 1147"/>
                <a:gd name="T115" fmla="*/ 2147483647 h 70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47"/>
                <a:gd name="T175" fmla="*/ 0 h 705"/>
                <a:gd name="T176" fmla="*/ 1147 w 1147"/>
                <a:gd name="T177" fmla="*/ 705 h 705"/>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47" h="705">
                  <a:moveTo>
                    <a:pt x="431" y="286"/>
                  </a:moveTo>
                  <a:cubicBezTo>
                    <a:pt x="432" y="281"/>
                    <a:pt x="433" y="279"/>
                    <a:pt x="420" y="274"/>
                  </a:cubicBezTo>
                  <a:cubicBezTo>
                    <a:pt x="407" y="269"/>
                    <a:pt x="409" y="265"/>
                    <a:pt x="400" y="250"/>
                  </a:cubicBezTo>
                  <a:cubicBezTo>
                    <a:pt x="391" y="235"/>
                    <a:pt x="376" y="228"/>
                    <a:pt x="376" y="222"/>
                  </a:cubicBezTo>
                  <a:cubicBezTo>
                    <a:pt x="376" y="217"/>
                    <a:pt x="360" y="217"/>
                    <a:pt x="360" y="222"/>
                  </a:cubicBezTo>
                  <a:cubicBezTo>
                    <a:pt x="360" y="226"/>
                    <a:pt x="354" y="227"/>
                    <a:pt x="350" y="230"/>
                  </a:cubicBezTo>
                  <a:cubicBezTo>
                    <a:pt x="346" y="232"/>
                    <a:pt x="345" y="228"/>
                    <a:pt x="341" y="224"/>
                  </a:cubicBezTo>
                  <a:cubicBezTo>
                    <a:pt x="338" y="220"/>
                    <a:pt x="330" y="215"/>
                    <a:pt x="330" y="213"/>
                  </a:cubicBezTo>
                  <a:cubicBezTo>
                    <a:pt x="330" y="210"/>
                    <a:pt x="328" y="204"/>
                    <a:pt x="322" y="207"/>
                  </a:cubicBezTo>
                  <a:cubicBezTo>
                    <a:pt x="317" y="210"/>
                    <a:pt x="314" y="207"/>
                    <a:pt x="312" y="209"/>
                  </a:cubicBezTo>
                  <a:cubicBezTo>
                    <a:pt x="310" y="211"/>
                    <a:pt x="306" y="208"/>
                    <a:pt x="306" y="208"/>
                  </a:cubicBezTo>
                  <a:cubicBezTo>
                    <a:pt x="306" y="35"/>
                    <a:pt x="306" y="35"/>
                    <a:pt x="306" y="35"/>
                  </a:cubicBezTo>
                  <a:cubicBezTo>
                    <a:pt x="304" y="35"/>
                    <a:pt x="302" y="34"/>
                    <a:pt x="301" y="34"/>
                  </a:cubicBezTo>
                  <a:cubicBezTo>
                    <a:pt x="294" y="31"/>
                    <a:pt x="283" y="26"/>
                    <a:pt x="277" y="27"/>
                  </a:cubicBezTo>
                  <a:cubicBezTo>
                    <a:pt x="271" y="29"/>
                    <a:pt x="260" y="30"/>
                    <a:pt x="256" y="28"/>
                  </a:cubicBezTo>
                  <a:cubicBezTo>
                    <a:pt x="252" y="26"/>
                    <a:pt x="246" y="24"/>
                    <a:pt x="238" y="26"/>
                  </a:cubicBezTo>
                  <a:cubicBezTo>
                    <a:pt x="230" y="27"/>
                    <a:pt x="225" y="21"/>
                    <a:pt x="214" y="19"/>
                  </a:cubicBezTo>
                  <a:cubicBezTo>
                    <a:pt x="204" y="16"/>
                    <a:pt x="189" y="19"/>
                    <a:pt x="185" y="21"/>
                  </a:cubicBezTo>
                  <a:cubicBezTo>
                    <a:pt x="182" y="22"/>
                    <a:pt x="183" y="17"/>
                    <a:pt x="178" y="17"/>
                  </a:cubicBezTo>
                  <a:cubicBezTo>
                    <a:pt x="174" y="18"/>
                    <a:pt x="177" y="15"/>
                    <a:pt x="175" y="12"/>
                  </a:cubicBezTo>
                  <a:cubicBezTo>
                    <a:pt x="172" y="8"/>
                    <a:pt x="160" y="11"/>
                    <a:pt x="155" y="12"/>
                  </a:cubicBezTo>
                  <a:cubicBezTo>
                    <a:pt x="151" y="12"/>
                    <a:pt x="149" y="10"/>
                    <a:pt x="150" y="7"/>
                  </a:cubicBezTo>
                  <a:cubicBezTo>
                    <a:pt x="150" y="5"/>
                    <a:pt x="146" y="6"/>
                    <a:pt x="144" y="9"/>
                  </a:cubicBezTo>
                  <a:cubicBezTo>
                    <a:pt x="142" y="12"/>
                    <a:pt x="137" y="12"/>
                    <a:pt x="135" y="10"/>
                  </a:cubicBezTo>
                  <a:cubicBezTo>
                    <a:pt x="133" y="8"/>
                    <a:pt x="139" y="8"/>
                    <a:pt x="140" y="5"/>
                  </a:cubicBezTo>
                  <a:cubicBezTo>
                    <a:pt x="140" y="3"/>
                    <a:pt x="133" y="2"/>
                    <a:pt x="131" y="1"/>
                  </a:cubicBezTo>
                  <a:cubicBezTo>
                    <a:pt x="128" y="0"/>
                    <a:pt x="124" y="4"/>
                    <a:pt x="119" y="8"/>
                  </a:cubicBezTo>
                  <a:cubicBezTo>
                    <a:pt x="114" y="13"/>
                    <a:pt x="106" y="13"/>
                    <a:pt x="101" y="12"/>
                  </a:cubicBezTo>
                  <a:cubicBezTo>
                    <a:pt x="96" y="12"/>
                    <a:pt x="90" y="13"/>
                    <a:pt x="91" y="15"/>
                  </a:cubicBezTo>
                  <a:cubicBezTo>
                    <a:pt x="91" y="18"/>
                    <a:pt x="97" y="18"/>
                    <a:pt x="93" y="21"/>
                  </a:cubicBezTo>
                  <a:cubicBezTo>
                    <a:pt x="90" y="25"/>
                    <a:pt x="88" y="17"/>
                    <a:pt x="85" y="20"/>
                  </a:cubicBezTo>
                  <a:cubicBezTo>
                    <a:pt x="81" y="24"/>
                    <a:pt x="71" y="24"/>
                    <a:pt x="68" y="23"/>
                  </a:cubicBezTo>
                  <a:cubicBezTo>
                    <a:pt x="66" y="23"/>
                    <a:pt x="58" y="32"/>
                    <a:pt x="55" y="34"/>
                  </a:cubicBezTo>
                  <a:cubicBezTo>
                    <a:pt x="53" y="37"/>
                    <a:pt x="57" y="39"/>
                    <a:pt x="50" y="46"/>
                  </a:cubicBezTo>
                  <a:cubicBezTo>
                    <a:pt x="44" y="54"/>
                    <a:pt x="26" y="52"/>
                    <a:pt x="22" y="52"/>
                  </a:cubicBezTo>
                  <a:cubicBezTo>
                    <a:pt x="18" y="52"/>
                    <a:pt x="21" y="56"/>
                    <a:pt x="19" y="59"/>
                  </a:cubicBezTo>
                  <a:cubicBezTo>
                    <a:pt x="17" y="62"/>
                    <a:pt x="21" y="64"/>
                    <a:pt x="31" y="67"/>
                  </a:cubicBezTo>
                  <a:cubicBezTo>
                    <a:pt x="42" y="70"/>
                    <a:pt x="49" y="83"/>
                    <a:pt x="50" y="87"/>
                  </a:cubicBezTo>
                  <a:cubicBezTo>
                    <a:pt x="51" y="90"/>
                    <a:pt x="64" y="86"/>
                    <a:pt x="69" y="87"/>
                  </a:cubicBezTo>
                  <a:cubicBezTo>
                    <a:pt x="74" y="88"/>
                    <a:pt x="68" y="95"/>
                    <a:pt x="73" y="97"/>
                  </a:cubicBezTo>
                  <a:cubicBezTo>
                    <a:pt x="77" y="99"/>
                    <a:pt x="83" y="96"/>
                    <a:pt x="85" y="99"/>
                  </a:cubicBezTo>
                  <a:cubicBezTo>
                    <a:pt x="86" y="103"/>
                    <a:pt x="76" y="99"/>
                    <a:pt x="71" y="103"/>
                  </a:cubicBezTo>
                  <a:cubicBezTo>
                    <a:pt x="66" y="107"/>
                    <a:pt x="64" y="109"/>
                    <a:pt x="62" y="106"/>
                  </a:cubicBezTo>
                  <a:cubicBezTo>
                    <a:pt x="60" y="103"/>
                    <a:pt x="51" y="105"/>
                    <a:pt x="47" y="105"/>
                  </a:cubicBezTo>
                  <a:cubicBezTo>
                    <a:pt x="43" y="106"/>
                    <a:pt x="47" y="100"/>
                    <a:pt x="47" y="98"/>
                  </a:cubicBezTo>
                  <a:cubicBezTo>
                    <a:pt x="47" y="95"/>
                    <a:pt x="41" y="93"/>
                    <a:pt x="33" y="98"/>
                  </a:cubicBezTo>
                  <a:cubicBezTo>
                    <a:pt x="25" y="103"/>
                    <a:pt x="28" y="101"/>
                    <a:pt x="27" y="105"/>
                  </a:cubicBezTo>
                  <a:cubicBezTo>
                    <a:pt x="26" y="109"/>
                    <a:pt x="22" y="103"/>
                    <a:pt x="17" y="106"/>
                  </a:cubicBezTo>
                  <a:cubicBezTo>
                    <a:pt x="12" y="109"/>
                    <a:pt x="3" y="111"/>
                    <a:pt x="2" y="115"/>
                  </a:cubicBezTo>
                  <a:cubicBezTo>
                    <a:pt x="0" y="118"/>
                    <a:pt x="13" y="120"/>
                    <a:pt x="18" y="121"/>
                  </a:cubicBezTo>
                  <a:cubicBezTo>
                    <a:pt x="23" y="122"/>
                    <a:pt x="12" y="125"/>
                    <a:pt x="16" y="127"/>
                  </a:cubicBezTo>
                  <a:cubicBezTo>
                    <a:pt x="20" y="128"/>
                    <a:pt x="18" y="132"/>
                    <a:pt x="25" y="135"/>
                  </a:cubicBezTo>
                  <a:cubicBezTo>
                    <a:pt x="31" y="138"/>
                    <a:pt x="45" y="135"/>
                    <a:pt x="49" y="135"/>
                  </a:cubicBezTo>
                  <a:cubicBezTo>
                    <a:pt x="52" y="135"/>
                    <a:pt x="56" y="139"/>
                    <a:pt x="59" y="136"/>
                  </a:cubicBezTo>
                  <a:cubicBezTo>
                    <a:pt x="62" y="133"/>
                    <a:pt x="73" y="124"/>
                    <a:pt x="79" y="129"/>
                  </a:cubicBezTo>
                  <a:cubicBezTo>
                    <a:pt x="85" y="134"/>
                    <a:pt x="73" y="134"/>
                    <a:pt x="76" y="137"/>
                  </a:cubicBezTo>
                  <a:cubicBezTo>
                    <a:pt x="79" y="140"/>
                    <a:pt x="82" y="148"/>
                    <a:pt x="77" y="152"/>
                  </a:cubicBezTo>
                  <a:cubicBezTo>
                    <a:pt x="71" y="156"/>
                    <a:pt x="66" y="153"/>
                    <a:pt x="63" y="153"/>
                  </a:cubicBezTo>
                  <a:cubicBezTo>
                    <a:pt x="60" y="153"/>
                    <a:pt x="62" y="158"/>
                    <a:pt x="57" y="162"/>
                  </a:cubicBezTo>
                  <a:cubicBezTo>
                    <a:pt x="52" y="166"/>
                    <a:pt x="49" y="158"/>
                    <a:pt x="43" y="158"/>
                  </a:cubicBezTo>
                  <a:cubicBezTo>
                    <a:pt x="37" y="158"/>
                    <a:pt x="38" y="166"/>
                    <a:pt x="38" y="170"/>
                  </a:cubicBezTo>
                  <a:cubicBezTo>
                    <a:pt x="39" y="173"/>
                    <a:pt x="29" y="169"/>
                    <a:pt x="27" y="178"/>
                  </a:cubicBezTo>
                  <a:cubicBezTo>
                    <a:pt x="25" y="187"/>
                    <a:pt x="15" y="179"/>
                    <a:pt x="22" y="188"/>
                  </a:cubicBezTo>
                  <a:cubicBezTo>
                    <a:pt x="28" y="197"/>
                    <a:pt x="27" y="191"/>
                    <a:pt x="32" y="195"/>
                  </a:cubicBezTo>
                  <a:cubicBezTo>
                    <a:pt x="37" y="198"/>
                    <a:pt x="26" y="204"/>
                    <a:pt x="31" y="205"/>
                  </a:cubicBezTo>
                  <a:cubicBezTo>
                    <a:pt x="36" y="206"/>
                    <a:pt x="42" y="215"/>
                    <a:pt x="45" y="219"/>
                  </a:cubicBezTo>
                  <a:cubicBezTo>
                    <a:pt x="49" y="222"/>
                    <a:pt x="53" y="217"/>
                    <a:pt x="59" y="217"/>
                  </a:cubicBezTo>
                  <a:cubicBezTo>
                    <a:pt x="64" y="216"/>
                    <a:pt x="61" y="209"/>
                    <a:pt x="64" y="212"/>
                  </a:cubicBezTo>
                  <a:cubicBezTo>
                    <a:pt x="67" y="215"/>
                    <a:pt x="72" y="223"/>
                    <a:pt x="69" y="225"/>
                  </a:cubicBezTo>
                  <a:cubicBezTo>
                    <a:pt x="66" y="227"/>
                    <a:pt x="68" y="233"/>
                    <a:pt x="68" y="236"/>
                  </a:cubicBezTo>
                  <a:cubicBezTo>
                    <a:pt x="67" y="239"/>
                    <a:pt x="79" y="238"/>
                    <a:pt x="80" y="234"/>
                  </a:cubicBezTo>
                  <a:cubicBezTo>
                    <a:pt x="81" y="231"/>
                    <a:pt x="90" y="230"/>
                    <a:pt x="96" y="236"/>
                  </a:cubicBezTo>
                  <a:cubicBezTo>
                    <a:pt x="101" y="241"/>
                    <a:pt x="103" y="242"/>
                    <a:pt x="103" y="238"/>
                  </a:cubicBezTo>
                  <a:cubicBezTo>
                    <a:pt x="103" y="233"/>
                    <a:pt x="107" y="228"/>
                    <a:pt x="107" y="232"/>
                  </a:cubicBezTo>
                  <a:cubicBezTo>
                    <a:pt x="108" y="236"/>
                    <a:pt x="112" y="237"/>
                    <a:pt x="120" y="233"/>
                  </a:cubicBezTo>
                  <a:cubicBezTo>
                    <a:pt x="127" y="230"/>
                    <a:pt x="124" y="234"/>
                    <a:pt x="120" y="239"/>
                  </a:cubicBezTo>
                  <a:cubicBezTo>
                    <a:pt x="114" y="245"/>
                    <a:pt x="120" y="256"/>
                    <a:pt x="116" y="257"/>
                  </a:cubicBezTo>
                  <a:cubicBezTo>
                    <a:pt x="112" y="258"/>
                    <a:pt x="109" y="268"/>
                    <a:pt x="102" y="269"/>
                  </a:cubicBezTo>
                  <a:cubicBezTo>
                    <a:pt x="96" y="269"/>
                    <a:pt x="85" y="282"/>
                    <a:pt x="83" y="284"/>
                  </a:cubicBezTo>
                  <a:cubicBezTo>
                    <a:pt x="82" y="286"/>
                    <a:pt x="68" y="280"/>
                    <a:pt x="66" y="285"/>
                  </a:cubicBezTo>
                  <a:cubicBezTo>
                    <a:pt x="64" y="291"/>
                    <a:pt x="55" y="295"/>
                    <a:pt x="57" y="298"/>
                  </a:cubicBezTo>
                  <a:cubicBezTo>
                    <a:pt x="59" y="299"/>
                    <a:pt x="70" y="293"/>
                    <a:pt x="71" y="290"/>
                  </a:cubicBezTo>
                  <a:cubicBezTo>
                    <a:pt x="71" y="287"/>
                    <a:pt x="73" y="288"/>
                    <a:pt x="75" y="290"/>
                  </a:cubicBezTo>
                  <a:cubicBezTo>
                    <a:pt x="77" y="292"/>
                    <a:pt x="82" y="289"/>
                    <a:pt x="84" y="287"/>
                  </a:cubicBezTo>
                  <a:cubicBezTo>
                    <a:pt x="86" y="285"/>
                    <a:pt x="90" y="286"/>
                    <a:pt x="92" y="286"/>
                  </a:cubicBezTo>
                  <a:cubicBezTo>
                    <a:pt x="95" y="286"/>
                    <a:pt x="96" y="283"/>
                    <a:pt x="102" y="282"/>
                  </a:cubicBezTo>
                  <a:cubicBezTo>
                    <a:pt x="109" y="281"/>
                    <a:pt x="108" y="279"/>
                    <a:pt x="109" y="275"/>
                  </a:cubicBezTo>
                  <a:cubicBezTo>
                    <a:pt x="111" y="272"/>
                    <a:pt x="127" y="264"/>
                    <a:pt x="130" y="264"/>
                  </a:cubicBezTo>
                  <a:cubicBezTo>
                    <a:pt x="133" y="263"/>
                    <a:pt x="131" y="258"/>
                    <a:pt x="134" y="258"/>
                  </a:cubicBezTo>
                  <a:cubicBezTo>
                    <a:pt x="137" y="257"/>
                    <a:pt x="142" y="253"/>
                    <a:pt x="147" y="250"/>
                  </a:cubicBezTo>
                  <a:cubicBezTo>
                    <a:pt x="151" y="246"/>
                    <a:pt x="152" y="248"/>
                    <a:pt x="155" y="247"/>
                  </a:cubicBezTo>
                  <a:cubicBezTo>
                    <a:pt x="158" y="245"/>
                    <a:pt x="156" y="239"/>
                    <a:pt x="159" y="238"/>
                  </a:cubicBezTo>
                  <a:cubicBezTo>
                    <a:pt x="162" y="238"/>
                    <a:pt x="165" y="235"/>
                    <a:pt x="165" y="233"/>
                  </a:cubicBezTo>
                  <a:cubicBezTo>
                    <a:pt x="165" y="230"/>
                    <a:pt x="157" y="230"/>
                    <a:pt x="156" y="228"/>
                  </a:cubicBezTo>
                  <a:cubicBezTo>
                    <a:pt x="155" y="226"/>
                    <a:pt x="162" y="220"/>
                    <a:pt x="165" y="220"/>
                  </a:cubicBezTo>
                  <a:cubicBezTo>
                    <a:pt x="168" y="220"/>
                    <a:pt x="172" y="217"/>
                    <a:pt x="173" y="213"/>
                  </a:cubicBezTo>
                  <a:cubicBezTo>
                    <a:pt x="173" y="209"/>
                    <a:pt x="177" y="209"/>
                    <a:pt x="180" y="205"/>
                  </a:cubicBezTo>
                  <a:cubicBezTo>
                    <a:pt x="183" y="202"/>
                    <a:pt x="183" y="199"/>
                    <a:pt x="186" y="198"/>
                  </a:cubicBezTo>
                  <a:cubicBezTo>
                    <a:pt x="189" y="198"/>
                    <a:pt x="192" y="194"/>
                    <a:pt x="196" y="192"/>
                  </a:cubicBezTo>
                  <a:cubicBezTo>
                    <a:pt x="199" y="190"/>
                    <a:pt x="196" y="194"/>
                    <a:pt x="202" y="194"/>
                  </a:cubicBezTo>
                  <a:cubicBezTo>
                    <a:pt x="209" y="195"/>
                    <a:pt x="208" y="201"/>
                    <a:pt x="203" y="199"/>
                  </a:cubicBezTo>
                  <a:cubicBezTo>
                    <a:pt x="198" y="196"/>
                    <a:pt x="195" y="197"/>
                    <a:pt x="191" y="201"/>
                  </a:cubicBezTo>
                  <a:cubicBezTo>
                    <a:pt x="186" y="205"/>
                    <a:pt x="190" y="206"/>
                    <a:pt x="186" y="211"/>
                  </a:cubicBezTo>
                  <a:cubicBezTo>
                    <a:pt x="183" y="216"/>
                    <a:pt x="183" y="219"/>
                    <a:pt x="187" y="219"/>
                  </a:cubicBezTo>
                  <a:cubicBezTo>
                    <a:pt x="192" y="220"/>
                    <a:pt x="187" y="223"/>
                    <a:pt x="183" y="224"/>
                  </a:cubicBezTo>
                  <a:cubicBezTo>
                    <a:pt x="179" y="226"/>
                    <a:pt x="182" y="228"/>
                    <a:pt x="188" y="228"/>
                  </a:cubicBezTo>
                  <a:cubicBezTo>
                    <a:pt x="193" y="228"/>
                    <a:pt x="202" y="220"/>
                    <a:pt x="210" y="216"/>
                  </a:cubicBezTo>
                  <a:cubicBezTo>
                    <a:pt x="218" y="212"/>
                    <a:pt x="224" y="216"/>
                    <a:pt x="226" y="215"/>
                  </a:cubicBezTo>
                  <a:cubicBezTo>
                    <a:pt x="228" y="214"/>
                    <a:pt x="224" y="211"/>
                    <a:pt x="226" y="209"/>
                  </a:cubicBezTo>
                  <a:cubicBezTo>
                    <a:pt x="229" y="208"/>
                    <a:pt x="223" y="207"/>
                    <a:pt x="221" y="203"/>
                  </a:cubicBezTo>
                  <a:cubicBezTo>
                    <a:pt x="220" y="198"/>
                    <a:pt x="224" y="201"/>
                    <a:pt x="225" y="197"/>
                  </a:cubicBezTo>
                  <a:cubicBezTo>
                    <a:pt x="226" y="193"/>
                    <a:pt x="229" y="195"/>
                    <a:pt x="231" y="197"/>
                  </a:cubicBezTo>
                  <a:cubicBezTo>
                    <a:pt x="234" y="198"/>
                    <a:pt x="237" y="195"/>
                    <a:pt x="240" y="200"/>
                  </a:cubicBezTo>
                  <a:cubicBezTo>
                    <a:pt x="242" y="204"/>
                    <a:pt x="244" y="198"/>
                    <a:pt x="248" y="202"/>
                  </a:cubicBezTo>
                  <a:cubicBezTo>
                    <a:pt x="252" y="205"/>
                    <a:pt x="248" y="204"/>
                    <a:pt x="243" y="205"/>
                  </a:cubicBezTo>
                  <a:cubicBezTo>
                    <a:pt x="239" y="206"/>
                    <a:pt x="241" y="212"/>
                    <a:pt x="245" y="209"/>
                  </a:cubicBezTo>
                  <a:cubicBezTo>
                    <a:pt x="248" y="207"/>
                    <a:pt x="251" y="205"/>
                    <a:pt x="254" y="208"/>
                  </a:cubicBezTo>
                  <a:cubicBezTo>
                    <a:pt x="257" y="210"/>
                    <a:pt x="258" y="209"/>
                    <a:pt x="260" y="207"/>
                  </a:cubicBezTo>
                  <a:cubicBezTo>
                    <a:pt x="263" y="204"/>
                    <a:pt x="263" y="207"/>
                    <a:pt x="263" y="209"/>
                  </a:cubicBezTo>
                  <a:cubicBezTo>
                    <a:pt x="263" y="211"/>
                    <a:pt x="268" y="212"/>
                    <a:pt x="276" y="213"/>
                  </a:cubicBezTo>
                  <a:cubicBezTo>
                    <a:pt x="283" y="214"/>
                    <a:pt x="297" y="212"/>
                    <a:pt x="300" y="212"/>
                  </a:cubicBezTo>
                  <a:cubicBezTo>
                    <a:pt x="304" y="212"/>
                    <a:pt x="302" y="217"/>
                    <a:pt x="310" y="219"/>
                  </a:cubicBezTo>
                  <a:cubicBezTo>
                    <a:pt x="318" y="220"/>
                    <a:pt x="320" y="211"/>
                    <a:pt x="324" y="214"/>
                  </a:cubicBezTo>
                  <a:cubicBezTo>
                    <a:pt x="328" y="218"/>
                    <a:pt x="324" y="219"/>
                    <a:pt x="322" y="221"/>
                  </a:cubicBezTo>
                  <a:cubicBezTo>
                    <a:pt x="319" y="224"/>
                    <a:pt x="324" y="224"/>
                    <a:pt x="327" y="225"/>
                  </a:cubicBezTo>
                  <a:cubicBezTo>
                    <a:pt x="330" y="227"/>
                    <a:pt x="337" y="229"/>
                    <a:pt x="340" y="232"/>
                  </a:cubicBezTo>
                  <a:cubicBezTo>
                    <a:pt x="344" y="235"/>
                    <a:pt x="346" y="239"/>
                    <a:pt x="354" y="243"/>
                  </a:cubicBezTo>
                  <a:cubicBezTo>
                    <a:pt x="362" y="247"/>
                    <a:pt x="354" y="233"/>
                    <a:pt x="360" y="237"/>
                  </a:cubicBezTo>
                  <a:cubicBezTo>
                    <a:pt x="366" y="242"/>
                    <a:pt x="364" y="237"/>
                    <a:pt x="369" y="242"/>
                  </a:cubicBezTo>
                  <a:cubicBezTo>
                    <a:pt x="374" y="246"/>
                    <a:pt x="372" y="240"/>
                    <a:pt x="370" y="232"/>
                  </a:cubicBezTo>
                  <a:cubicBezTo>
                    <a:pt x="368" y="225"/>
                    <a:pt x="372" y="230"/>
                    <a:pt x="375" y="233"/>
                  </a:cubicBezTo>
                  <a:cubicBezTo>
                    <a:pt x="377" y="237"/>
                    <a:pt x="377" y="244"/>
                    <a:pt x="375" y="248"/>
                  </a:cubicBezTo>
                  <a:cubicBezTo>
                    <a:pt x="374" y="253"/>
                    <a:pt x="366" y="249"/>
                    <a:pt x="367" y="246"/>
                  </a:cubicBezTo>
                  <a:cubicBezTo>
                    <a:pt x="368" y="244"/>
                    <a:pt x="360" y="245"/>
                    <a:pt x="359" y="248"/>
                  </a:cubicBezTo>
                  <a:cubicBezTo>
                    <a:pt x="359" y="252"/>
                    <a:pt x="365" y="259"/>
                    <a:pt x="369" y="259"/>
                  </a:cubicBezTo>
                  <a:cubicBezTo>
                    <a:pt x="373" y="260"/>
                    <a:pt x="370" y="266"/>
                    <a:pt x="372" y="267"/>
                  </a:cubicBezTo>
                  <a:cubicBezTo>
                    <a:pt x="376" y="268"/>
                    <a:pt x="375" y="275"/>
                    <a:pt x="377" y="274"/>
                  </a:cubicBezTo>
                  <a:cubicBezTo>
                    <a:pt x="379" y="273"/>
                    <a:pt x="379" y="265"/>
                    <a:pt x="376" y="261"/>
                  </a:cubicBezTo>
                  <a:cubicBezTo>
                    <a:pt x="374" y="258"/>
                    <a:pt x="375" y="253"/>
                    <a:pt x="378" y="254"/>
                  </a:cubicBezTo>
                  <a:cubicBezTo>
                    <a:pt x="381" y="255"/>
                    <a:pt x="378" y="260"/>
                    <a:pt x="380" y="262"/>
                  </a:cubicBezTo>
                  <a:cubicBezTo>
                    <a:pt x="381" y="264"/>
                    <a:pt x="383" y="260"/>
                    <a:pt x="386" y="258"/>
                  </a:cubicBezTo>
                  <a:cubicBezTo>
                    <a:pt x="390" y="256"/>
                    <a:pt x="385" y="250"/>
                    <a:pt x="386" y="247"/>
                  </a:cubicBezTo>
                  <a:cubicBezTo>
                    <a:pt x="387" y="244"/>
                    <a:pt x="391" y="250"/>
                    <a:pt x="393" y="255"/>
                  </a:cubicBezTo>
                  <a:cubicBezTo>
                    <a:pt x="394" y="260"/>
                    <a:pt x="389" y="260"/>
                    <a:pt x="389" y="263"/>
                  </a:cubicBezTo>
                  <a:cubicBezTo>
                    <a:pt x="389" y="266"/>
                    <a:pt x="384" y="264"/>
                    <a:pt x="383" y="266"/>
                  </a:cubicBezTo>
                  <a:cubicBezTo>
                    <a:pt x="381" y="267"/>
                    <a:pt x="382" y="277"/>
                    <a:pt x="384" y="278"/>
                  </a:cubicBezTo>
                  <a:cubicBezTo>
                    <a:pt x="386" y="278"/>
                    <a:pt x="387" y="269"/>
                    <a:pt x="389" y="274"/>
                  </a:cubicBezTo>
                  <a:cubicBezTo>
                    <a:pt x="390" y="278"/>
                    <a:pt x="395" y="268"/>
                    <a:pt x="396" y="272"/>
                  </a:cubicBezTo>
                  <a:cubicBezTo>
                    <a:pt x="397" y="276"/>
                    <a:pt x="403" y="281"/>
                    <a:pt x="405" y="280"/>
                  </a:cubicBezTo>
                  <a:cubicBezTo>
                    <a:pt x="408" y="279"/>
                    <a:pt x="404" y="274"/>
                    <a:pt x="401" y="274"/>
                  </a:cubicBezTo>
                  <a:cubicBezTo>
                    <a:pt x="397" y="274"/>
                    <a:pt x="398" y="268"/>
                    <a:pt x="401" y="268"/>
                  </a:cubicBezTo>
                  <a:cubicBezTo>
                    <a:pt x="404" y="268"/>
                    <a:pt x="410" y="276"/>
                    <a:pt x="410" y="279"/>
                  </a:cubicBezTo>
                  <a:cubicBezTo>
                    <a:pt x="410" y="282"/>
                    <a:pt x="407" y="282"/>
                    <a:pt x="404" y="285"/>
                  </a:cubicBezTo>
                  <a:cubicBezTo>
                    <a:pt x="401" y="288"/>
                    <a:pt x="398" y="280"/>
                    <a:pt x="394" y="280"/>
                  </a:cubicBezTo>
                  <a:cubicBezTo>
                    <a:pt x="391" y="280"/>
                    <a:pt x="394" y="285"/>
                    <a:pt x="396" y="289"/>
                  </a:cubicBezTo>
                  <a:cubicBezTo>
                    <a:pt x="397" y="292"/>
                    <a:pt x="392" y="297"/>
                    <a:pt x="396" y="300"/>
                  </a:cubicBezTo>
                  <a:cubicBezTo>
                    <a:pt x="400" y="303"/>
                    <a:pt x="399" y="298"/>
                    <a:pt x="400" y="296"/>
                  </a:cubicBezTo>
                  <a:cubicBezTo>
                    <a:pt x="401" y="294"/>
                    <a:pt x="404" y="297"/>
                    <a:pt x="406" y="298"/>
                  </a:cubicBezTo>
                  <a:cubicBezTo>
                    <a:pt x="408" y="300"/>
                    <a:pt x="409" y="294"/>
                    <a:pt x="409" y="292"/>
                  </a:cubicBezTo>
                  <a:cubicBezTo>
                    <a:pt x="409" y="290"/>
                    <a:pt x="412" y="291"/>
                    <a:pt x="414" y="294"/>
                  </a:cubicBezTo>
                  <a:cubicBezTo>
                    <a:pt x="416" y="297"/>
                    <a:pt x="417" y="291"/>
                    <a:pt x="420" y="291"/>
                  </a:cubicBezTo>
                  <a:cubicBezTo>
                    <a:pt x="423" y="292"/>
                    <a:pt x="421" y="297"/>
                    <a:pt x="421" y="299"/>
                  </a:cubicBezTo>
                  <a:cubicBezTo>
                    <a:pt x="421" y="302"/>
                    <a:pt x="426" y="297"/>
                    <a:pt x="425" y="300"/>
                  </a:cubicBezTo>
                  <a:cubicBezTo>
                    <a:pt x="425" y="300"/>
                    <a:pt x="425" y="301"/>
                    <a:pt x="425" y="301"/>
                  </a:cubicBezTo>
                  <a:cubicBezTo>
                    <a:pt x="428" y="299"/>
                    <a:pt x="431" y="297"/>
                    <a:pt x="433" y="296"/>
                  </a:cubicBezTo>
                  <a:cubicBezTo>
                    <a:pt x="438" y="292"/>
                    <a:pt x="429" y="290"/>
                    <a:pt x="431" y="286"/>
                  </a:cubicBezTo>
                  <a:close/>
                  <a:moveTo>
                    <a:pt x="9" y="321"/>
                  </a:moveTo>
                  <a:cubicBezTo>
                    <a:pt x="15" y="319"/>
                    <a:pt x="17" y="316"/>
                    <a:pt x="15" y="313"/>
                  </a:cubicBezTo>
                  <a:cubicBezTo>
                    <a:pt x="12" y="310"/>
                    <a:pt x="4" y="323"/>
                    <a:pt x="9" y="321"/>
                  </a:cubicBezTo>
                  <a:close/>
                  <a:moveTo>
                    <a:pt x="51" y="299"/>
                  </a:moveTo>
                  <a:cubicBezTo>
                    <a:pt x="46" y="297"/>
                    <a:pt x="31" y="305"/>
                    <a:pt x="36" y="306"/>
                  </a:cubicBezTo>
                  <a:cubicBezTo>
                    <a:pt x="40" y="307"/>
                    <a:pt x="41" y="303"/>
                    <a:pt x="45" y="303"/>
                  </a:cubicBezTo>
                  <a:cubicBezTo>
                    <a:pt x="49" y="303"/>
                    <a:pt x="57" y="301"/>
                    <a:pt x="51" y="299"/>
                  </a:cubicBezTo>
                  <a:close/>
                  <a:moveTo>
                    <a:pt x="178" y="240"/>
                  </a:moveTo>
                  <a:cubicBezTo>
                    <a:pt x="178" y="237"/>
                    <a:pt x="174" y="237"/>
                    <a:pt x="169" y="243"/>
                  </a:cubicBezTo>
                  <a:cubicBezTo>
                    <a:pt x="164" y="249"/>
                    <a:pt x="160" y="252"/>
                    <a:pt x="159" y="255"/>
                  </a:cubicBezTo>
                  <a:cubicBezTo>
                    <a:pt x="159" y="257"/>
                    <a:pt x="153" y="254"/>
                    <a:pt x="151" y="258"/>
                  </a:cubicBezTo>
                  <a:cubicBezTo>
                    <a:pt x="149" y="261"/>
                    <a:pt x="152" y="269"/>
                    <a:pt x="156" y="266"/>
                  </a:cubicBezTo>
                  <a:cubicBezTo>
                    <a:pt x="159" y="264"/>
                    <a:pt x="160" y="266"/>
                    <a:pt x="162" y="266"/>
                  </a:cubicBezTo>
                  <a:cubicBezTo>
                    <a:pt x="164" y="266"/>
                    <a:pt x="174" y="259"/>
                    <a:pt x="177" y="256"/>
                  </a:cubicBezTo>
                  <a:cubicBezTo>
                    <a:pt x="179" y="252"/>
                    <a:pt x="173" y="251"/>
                    <a:pt x="172" y="249"/>
                  </a:cubicBezTo>
                  <a:cubicBezTo>
                    <a:pt x="172" y="247"/>
                    <a:pt x="178" y="247"/>
                    <a:pt x="180" y="245"/>
                  </a:cubicBezTo>
                  <a:cubicBezTo>
                    <a:pt x="183" y="244"/>
                    <a:pt x="178" y="243"/>
                    <a:pt x="178" y="240"/>
                  </a:cubicBezTo>
                  <a:close/>
                  <a:moveTo>
                    <a:pt x="19" y="210"/>
                  </a:moveTo>
                  <a:cubicBezTo>
                    <a:pt x="18" y="206"/>
                    <a:pt x="8" y="210"/>
                    <a:pt x="9" y="214"/>
                  </a:cubicBezTo>
                  <a:cubicBezTo>
                    <a:pt x="10" y="218"/>
                    <a:pt x="20" y="220"/>
                    <a:pt x="25" y="219"/>
                  </a:cubicBezTo>
                  <a:cubicBezTo>
                    <a:pt x="28" y="217"/>
                    <a:pt x="30" y="213"/>
                    <a:pt x="27" y="211"/>
                  </a:cubicBezTo>
                  <a:cubicBezTo>
                    <a:pt x="24" y="208"/>
                    <a:pt x="19" y="214"/>
                    <a:pt x="19" y="210"/>
                  </a:cubicBezTo>
                  <a:close/>
                  <a:moveTo>
                    <a:pt x="1137" y="413"/>
                  </a:moveTo>
                  <a:cubicBezTo>
                    <a:pt x="1137" y="410"/>
                    <a:pt x="1127" y="412"/>
                    <a:pt x="1122" y="409"/>
                  </a:cubicBezTo>
                  <a:cubicBezTo>
                    <a:pt x="1117" y="405"/>
                    <a:pt x="1109" y="422"/>
                    <a:pt x="1108" y="429"/>
                  </a:cubicBezTo>
                  <a:cubicBezTo>
                    <a:pt x="1106" y="436"/>
                    <a:pt x="1094" y="443"/>
                    <a:pt x="1094" y="443"/>
                  </a:cubicBezTo>
                  <a:cubicBezTo>
                    <a:pt x="1094" y="443"/>
                    <a:pt x="1058" y="444"/>
                    <a:pt x="1055" y="444"/>
                  </a:cubicBezTo>
                  <a:cubicBezTo>
                    <a:pt x="1053" y="444"/>
                    <a:pt x="1045" y="451"/>
                    <a:pt x="1040" y="455"/>
                  </a:cubicBezTo>
                  <a:cubicBezTo>
                    <a:pt x="1040" y="455"/>
                    <a:pt x="1040" y="455"/>
                    <a:pt x="1040" y="456"/>
                  </a:cubicBezTo>
                  <a:cubicBezTo>
                    <a:pt x="1044" y="462"/>
                    <a:pt x="1031" y="466"/>
                    <a:pt x="1018" y="467"/>
                  </a:cubicBezTo>
                  <a:cubicBezTo>
                    <a:pt x="1015" y="467"/>
                    <a:pt x="1012" y="467"/>
                    <a:pt x="1009" y="467"/>
                  </a:cubicBezTo>
                  <a:cubicBezTo>
                    <a:pt x="1010" y="469"/>
                    <a:pt x="1010" y="471"/>
                    <a:pt x="1010" y="472"/>
                  </a:cubicBezTo>
                  <a:cubicBezTo>
                    <a:pt x="1010" y="473"/>
                    <a:pt x="1009" y="474"/>
                    <a:pt x="1007" y="475"/>
                  </a:cubicBezTo>
                  <a:cubicBezTo>
                    <a:pt x="1005" y="479"/>
                    <a:pt x="989" y="486"/>
                    <a:pt x="981" y="491"/>
                  </a:cubicBezTo>
                  <a:cubicBezTo>
                    <a:pt x="971" y="496"/>
                    <a:pt x="958" y="493"/>
                    <a:pt x="958" y="486"/>
                  </a:cubicBezTo>
                  <a:cubicBezTo>
                    <a:pt x="958" y="478"/>
                    <a:pt x="965" y="480"/>
                    <a:pt x="967" y="483"/>
                  </a:cubicBezTo>
                  <a:cubicBezTo>
                    <a:pt x="967" y="484"/>
                    <a:pt x="969" y="483"/>
                    <a:pt x="971" y="482"/>
                  </a:cubicBezTo>
                  <a:cubicBezTo>
                    <a:pt x="969" y="479"/>
                    <a:pt x="969" y="476"/>
                    <a:pt x="970" y="473"/>
                  </a:cubicBezTo>
                  <a:cubicBezTo>
                    <a:pt x="967" y="472"/>
                    <a:pt x="971" y="460"/>
                    <a:pt x="965" y="459"/>
                  </a:cubicBezTo>
                  <a:cubicBezTo>
                    <a:pt x="959" y="457"/>
                    <a:pt x="952" y="467"/>
                    <a:pt x="953" y="461"/>
                  </a:cubicBezTo>
                  <a:cubicBezTo>
                    <a:pt x="954" y="454"/>
                    <a:pt x="963" y="449"/>
                    <a:pt x="958" y="440"/>
                  </a:cubicBezTo>
                  <a:cubicBezTo>
                    <a:pt x="952" y="432"/>
                    <a:pt x="942" y="432"/>
                    <a:pt x="940" y="438"/>
                  </a:cubicBezTo>
                  <a:cubicBezTo>
                    <a:pt x="938" y="445"/>
                    <a:pt x="931" y="442"/>
                    <a:pt x="929" y="447"/>
                  </a:cubicBezTo>
                  <a:cubicBezTo>
                    <a:pt x="926" y="452"/>
                    <a:pt x="924" y="463"/>
                    <a:pt x="926" y="471"/>
                  </a:cubicBezTo>
                  <a:cubicBezTo>
                    <a:pt x="928" y="479"/>
                    <a:pt x="925" y="483"/>
                    <a:pt x="918" y="487"/>
                  </a:cubicBezTo>
                  <a:cubicBezTo>
                    <a:pt x="910" y="492"/>
                    <a:pt x="906" y="480"/>
                    <a:pt x="909" y="466"/>
                  </a:cubicBezTo>
                  <a:cubicBezTo>
                    <a:pt x="911" y="456"/>
                    <a:pt x="917" y="446"/>
                    <a:pt x="912" y="446"/>
                  </a:cubicBezTo>
                  <a:cubicBezTo>
                    <a:pt x="907" y="446"/>
                    <a:pt x="918" y="434"/>
                    <a:pt x="929" y="432"/>
                  </a:cubicBezTo>
                  <a:cubicBezTo>
                    <a:pt x="939" y="429"/>
                    <a:pt x="952" y="430"/>
                    <a:pt x="952" y="427"/>
                  </a:cubicBezTo>
                  <a:cubicBezTo>
                    <a:pt x="952" y="426"/>
                    <a:pt x="953" y="426"/>
                    <a:pt x="954" y="426"/>
                  </a:cubicBezTo>
                  <a:cubicBezTo>
                    <a:pt x="951" y="424"/>
                    <a:pt x="949" y="422"/>
                    <a:pt x="947" y="421"/>
                  </a:cubicBezTo>
                  <a:cubicBezTo>
                    <a:pt x="947" y="422"/>
                    <a:pt x="947" y="422"/>
                    <a:pt x="946" y="423"/>
                  </a:cubicBezTo>
                  <a:cubicBezTo>
                    <a:pt x="942" y="426"/>
                    <a:pt x="943" y="419"/>
                    <a:pt x="935" y="419"/>
                  </a:cubicBezTo>
                  <a:cubicBezTo>
                    <a:pt x="928" y="419"/>
                    <a:pt x="920" y="426"/>
                    <a:pt x="914" y="423"/>
                  </a:cubicBezTo>
                  <a:cubicBezTo>
                    <a:pt x="908" y="420"/>
                    <a:pt x="911" y="416"/>
                    <a:pt x="906" y="416"/>
                  </a:cubicBezTo>
                  <a:cubicBezTo>
                    <a:pt x="900" y="416"/>
                    <a:pt x="910" y="405"/>
                    <a:pt x="902" y="410"/>
                  </a:cubicBezTo>
                  <a:cubicBezTo>
                    <a:pt x="894" y="414"/>
                    <a:pt x="882" y="425"/>
                    <a:pt x="876" y="420"/>
                  </a:cubicBezTo>
                  <a:cubicBezTo>
                    <a:pt x="871" y="415"/>
                    <a:pt x="866" y="422"/>
                    <a:pt x="862" y="418"/>
                  </a:cubicBezTo>
                  <a:cubicBezTo>
                    <a:pt x="858" y="414"/>
                    <a:pt x="876" y="403"/>
                    <a:pt x="884" y="403"/>
                  </a:cubicBezTo>
                  <a:cubicBezTo>
                    <a:pt x="886" y="403"/>
                    <a:pt x="888" y="402"/>
                    <a:pt x="890" y="401"/>
                  </a:cubicBezTo>
                  <a:cubicBezTo>
                    <a:pt x="886" y="399"/>
                    <a:pt x="876" y="396"/>
                    <a:pt x="874" y="399"/>
                  </a:cubicBezTo>
                  <a:cubicBezTo>
                    <a:pt x="871" y="402"/>
                    <a:pt x="867" y="400"/>
                    <a:pt x="864" y="397"/>
                  </a:cubicBezTo>
                  <a:cubicBezTo>
                    <a:pt x="862" y="394"/>
                    <a:pt x="859" y="398"/>
                    <a:pt x="855" y="393"/>
                  </a:cubicBezTo>
                  <a:cubicBezTo>
                    <a:pt x="851" y="389"/>
                    <a:pt x="847" y="392"/>
                    <a:pt x="845" y="393"/>
                  </a:cubicBezTo>
                  <a:cubicBezTo>
                    <a:pt x="842" y="394"/>
                    <a:pt x="839" y="391"/>
                    <a:pt x="835" y="390"/>
                  </a:cubicBezTo>
                  <a:cubicBezTo>
                    <a:pt x="831" y="388"/>
                    <a:pt x="834" y="384"/>
                    <a:pt x="830" y="381"/>
                  </a:cubicBezTo>
                  <a:cubicBezTo>
                    <a:pt x="827" y="378"/>
                    <a:pt x="826" y="386"/>
                    <a:pt x="826" y="386"/>
                  </a:cubicBezTo>
                  <a:cubicBezTo>
                    <a:pt x="516" y="388"/>
                    <a:pt x="516" y="388"/>
                    <a:pt x="516" y="388"/>
                  </a:cubicBezTo>
                  <a:cubicBezTo>
                    <a:pt x="516" y="388"/>
                    <a:pt x="516" y="389"/>
                    <a:pt x="517" y="389"/>
                  </a:cubicBezTo>
                  <a:cubicBezTo>
                    <a:pt x="521" y="393"/>
                    <a:pt x="518" y="396"/>
                    <a:pt x="519" y="401"/>
                  </a:cubicBezTo>
                  <a:cubicBezTo>
                    <a:pt x="520" y="406"/>
                    <a:pt x="519" y="412"/>
                    <a:pt x="515" y="412"/>
                  </a:cubicBezTo>
                  <a:cubicBezTo>
                    <a:pt x="512" y="412"/>
                    <a:pt x="511" y="408"/>
                    <a:pt x="514" y="407"/>
                  </a:cubicBezTo>
                  <a:cubicBezTo>
                    <a:pt x="517" y="405"/>
                    <a:pt x="515" y="400"/>
                    <a:pt x="512" y="400"/>
                  </a:cubicBezTo>
                  <a:cubicBezTo>
                    <a:pt x="511" y="400"/>
                    <a:pt x="510" y="398"/>
                    <a:pt x="510" y="395"/>
                  </a:cubicBezTo>
                  <a:cubicBezTo>
                    <a:pt x="505" y="397"/>
                    <a:pt x="499" y="396"/>
                    <a:pt x="492" y="395"/>
                  </a:cubicBezTo>
                  <a:cubicBezTo>
                    <a:pt x="492" y="396"/>
                    <a:pt x="493" y="396"/>
                    <a:pt x="493" y="396"/>
                  </a:cubicBezTo>
                  <a:cubicBezTo>
                    <a:pt x="493" y="399"/>
                    <a:pt x="494" y="406"/>
                    <a:pt x="498" y="411"/>
                  </a:cubicBezTo>
                  <a:cubicBezTo>
                    <a:pt x="502" y="417"/>
                    <a:pt x="500" y="420"/>
                    <a:pt x="503" y="422"/>
                  </a:cubicBezTo>
                  <a:cubicBezTo>
                    <a:pt x="507" y="424"/>
                    <a:pt x="507" y="426"/>
                    <a:pt x="503" y="426"/>
                  </a:cubicBezTo>
                  <a:cubicBezTo>
                    <a:pt x="500" y="425"/>
                    <a:pt x="502" y="428"/>
                    <a:pt x="501" y="436"/>
                  </a:cubicBezTo>
                  <a:cubicBezTo>
                    <a:pt x="500" y="443"/>
                    <a:pt x="500" y="459"/>
                    <a:pt x="499" y="464"/>
                  </a:cubicBezTo>
                  <a:cubicBezTo>
                    <a:pt x="499" y="468"/>
                    <a:pt x="493" y="476"/>
                    <a:pt x="496" y="481"/>
                  </a:cubicBezTo>
                  <a:cubicBezTo>
                    <a:pt x="500" y="486"/>
                    <a:pt x="502" y="493"/>
                    <a:pt x="500" y="499"/>
                  </a:cubicBezTo>
                  <a:cubicBezTo>
                    <a:pt x="498" y="506"/>
                    <a:pt x="499" y="509"/>
                    <a:pt x="501" y="514"/>
                  </a:cubicBezTo>
                  <a:cubicBezTo>
                    <a:pt x="504" y="519"/>
                    <a:pt x="502" y="527"/>
                    <a:pt x="505" y="529"/>
                  </a:cubicBezTo>
                  <a:cubicBezTo>
                    <a:pt x="508" y="531"/>
                    <a:pt x="511" y="534"/>
                    <a:pt x="513" y="539"/>
                  </a:cubicBezTo>
                  <a:cubicBezTo>
                    <a:pt x="516" y="543"/>
                    <a:pt x="519" y="540"/>
                    <a:pt x="519" y="545"/>
                  </a:cubicBezTo>
                  <a:cubicBezTo>
                    <a:pt x="520" y="549"/>
                    <a:pt x="520" y="550"/>
                    <a:pt x="524" y="552"/>
                  </a:cubicBezTo>
                  <a:cubicBezTo>
                    <a:pt x="528" y="554"/>
                    <a:pt x="525" y="558"/>
                    <a:pt x="525" y="561"/>
                  </a:cubicBezTo>
                  <a:cubicBezTo>
                    <a:pt x="525" y="563"/>
                    <a:pt x="530" y="568"/>
                    <a:pt x="537" y="573"/>
                  </a:cubicBezTo>
                  <a:cubicBezTo>
                    <a:pt x="543" y="579"/>
                    <a:pt x="538" y="584"/>
                    <a:pt x="543" y="584"/>
                  </a:cubicBezTo>
                  <a:cubicBezTo>
                    <a:pt x="547" y="584"/>
                    <a:pt x="552" y="587"/>
                    <a:pt x="557" y="590"/>
                  </a:cubicBezTo>
                  <a:cubicBezTo>
                    <a:pt x="561" y="593"/>
                    <a:pt x="563" y="591"/>
                    <a:pt x="566" y="592"/>
                  </a:cubicBezTo>
                  <a:cubicBezTo>
                    <a:pt x="569" y="592"/>
                    <a:pt x="575" y="599"/>
                    <a:pt x="577" y="604"/>
                  </a:cubicBezTo>
                  <a:cubicBezTo>
                    <a:pt x="577" y="606"/>
                    <a:pt x="578" y="609"/>
                    <a:pt x="579" y="611"/>
                  </a:cubicBezTo>
                  <a:cubicBezTo>
                    <a:pt x="605" y="608"/>
                    <a:pt x="605" y="608"/>
                    <a:pt x="605" y="608"/>
                  </a:cubicBezTo>
                  <a:cubicBezTo>
                    <a:pt x="605" y="608"/>
                    <a:pt x="613" y="613"/>
                    <a:pt x="618" y="614"/>
                  </a:cubicBezTo>
                  <a:cubicBezTo>
                    <a:pt x="622" y="615"/>
                    <a:pt x="647" y="625"/>
                    <a:pt x="647" y="625"/>
                  </a:cubicBezTo>
                  <a:cubicBezTo>
                    <a:pt x="679" y="624"/>
                    <a:pt x="679" y="624"/>
                    <a:pt x="679" y="624"/>
                  </a:cubicBezTo>
                  <a:cubicBezTo>
                    <a:pt x="683" y="619"/>
                    <a:pt x="683" y="619"/>
                    <a:pt x="683" y="619"/>
                  </a:cubicBezTo>
                  <a:cubicBezTo>
                    <a:pt x="700" y="619"/>
                    <a:pt x="700" y="619"/>
                    <a:pt x="700" y="619"/>
                  </a:cubicBezTo>
                  <a:cubicBezTo>
                    <a:pt x="700" y="619"/>
                    <a:pt x="711" y="630"/>
                    <a:pt x="713" y="631"/>
                  </a:cubicBezTo>
                  <a:cubicBezTo>
                    <a:pt x="715" y="632"/>
                    <a:pt x="720" y="637"/>
                    <a:pt x="720" y="640"/>
                  </a:cubicBezTo>
                  <a:cubicBezTo>
                    <a:pt x="720" y="643"/>
                    <a:pt x="722" y="646"/>
                    <a:pt x="724" y="647"/>
                  </a:cubicBezTo>
                  <a:cubicBezTo>
                    <a:pt x="727" y="648"/>
                    <a:pt x="736" y="654"/>
                    <a:pt x="737" y="654"/>
                  </a:cubicBezTo>
                  <a:cubicBezTo>
                    <a:pt x="739" y="653"/>
                    <a:pt x="741" y="643"/>
                    <a:pt x="746" y="643"/>
                  </a:cubicBezTo>
                  <a:cubicBezTo>
                    <a:pt x="751" y="644"/>
                    <a:pt x="764" y="647"/>
                    <a:pt x="766" y="655"/>
                  </a:cubicBezTo>
                  <a:cubicBezTo>
                    <a:pt x="768" y="662"/>
                    <a:pt x="775" y="668"/>
                    <a:pt x="777" y="670"/>
                  </a:cubicBezTo>
                  <a:cubicBezTo>
                    <a:pt x="779" y="672"/>
                    <a:pt x="778" y="676"/>
                    <a:pt x="779" y="679"/>
                  </a:cubicBezTo>
                  <a:cubicBezTo>
                    <a:pt x="781" y="681"/>
                    <a:pt x="781" y="685"/>
                    <a:pt x="783" y="685"/>
                  </a:cubicBezTo>
                  <a:cubicBezTo>
                    <a:pt x="785" y="685"/>
                    <a:pt x="794" y="691"/>
                    <a:pt x="798" y="691"/>
                  </a:cubicBezTo>
                  <a:cubicBezTo>
                    <a:pt x="800" y="691"/>
                    <a:pt x="801" y="692"/>
                    <a:pt x="803" y="693"/>
                  </a:cubicBezTo>
                  <a:cubicBezTo>
                    <a:pt x="804" y="684"/>
                    <a:pt x="794" y="682"/>
                    <a:pt x="800" y="678"/>
                  </a:cubicBezTo>
                  <a:cubicBezTo>
                    <a:pt x="806" y="674"/>
                    <a:pt x="800" y="670"/>
                    <a:pt x="803" y="668"/>
                  </a:cubicBezTo>
                  <a:cubicBezTo>
                    <a:pt x="806" y="666"/>
                    <a:pt x="811" y="664"/>
                    <a:pt x="811" y="661"/>
                  </a:cubicBezTo>
                  <a:cubicBezTo>
                    <a:pt x="811" y="658"/>
                    <a:pt x="814" y="658"/>
                    <a:pt x="818" y="658"/>
                  </a:cubicBezTo>
                  <a:cubicBezTo>
                    <a:pt x="822" y="659"/>
                    <a:pt x="829" y="652"/>
                    <a:pt x="829" y="649"/>
                  </a:cubicBezTo>
                  <a:cubicBezTo>
                    <a:pt x="828" y="646"/>
                    <a:pt x="829" y="646"/>
                    <a:pt x="834" y="647"/>
                  </a:cubicBezTo>
                  <a:cubicBezTo>
                    <a:pt x="839" y="648"/>
                    <a:pt x="838" y="641"/>
                    <a:pt x="841" y="642"/>
                  </a:cubicBezTo>
                  <a:cubicBezTo>
                    <a:pt x="844" y="643"/>
                    <a:pt x="847" y="645"/>
                    <a:pt x="847" y="643"/>
                  </a:cubicBezTo>
                  <a:cubicBezTo>
                    <a:pt x="847" y="640"/>
                    <a:pt x="850" y="641"/>
                    <a:pt x="852" y="644"/>
                  </a:cubicBezTo>
                  <a:cubicBezTo>
                    <a:pt x="855" y="647"/>
                    <a:pt x="861" y="648"/>
                    <a:pt x="862" y="644"/>
                  </a:cubicBezTo>
                  <a:cubicBezTo>
                    <a:pt x="862" y="641"/>
                    <a:pt x="866" y="644"/>
                    <a:pt x="869" y="648"/>
                  </a:cubicBezTo>
                  <a:cubicBezTo>
                    <a:pt x="872" y="651"/>
                    <a:pt x="874" y="650"/>
                    <a:pt x="879" y="650"/>
                  </a:cubicBezTo>
                  <a:cubicBezTo>
                    <a:pt x="883" y="651"/>
                    <a:pt x="883" y="649"/>
                    <a:pt x="884" y="646"/>
                  </a:cubicBezTo>
                  <a:cubicBezTo>
                    <a:pt x="884" y="643"/>
                    <a:pt x="889" y="653"/>
                    <a:pt x="894" y="653"/>
                  </a:cubicBezTo>
                  <a:cubicBezTo>
                    <a:pt x="898" y="654"/>
                    <a:pt x="895" y="650"/>
                    <a:pt x="891" y="648"/>
                  </a:cubicBezTo>
                  <a:cubicBezTo>
                    <a:pt x="888" y="645"/>
                    <a:pt x="892" y="644"/>
                    <a:pt x="889" y="641"/>
                  </a:cubicBezTo>
                  <a:cubicBezTo>
                    <a:pt x="886" y="639"/>
                    <a:pt x="893" y="636"/>
                    <a:pt x="899" y="636"/>
                  </a:cubicBezTo>
                  <a:cubicBezTo>
                    <a:pt x="905" y="637"/>
                    <a:pt x="904" y="638"/>
                    <a:pt x="907" y="635"/>
                  </a:cubicBezTo>
                  <a:cubicBezTo>
                    <a:pt x="909" y="631"/>
                    <a:pt x="911" y="635"/>
                    <a:pt x="911" y="638"/>
                  </a:cubicBezTo>
                  <a:cubicBezTo>
                    <a:pt x="911" y="641"/>
                    <a:pt x="921" y="636"/>
                    <a:pt x="926" y="636"/>
                  </a:cubicBezTo>
                  <a:cubicBezTo>
                    <a:pt x="931" y="636"/>
                    <a:pt x="936" y="640"/>
                    <a:pt x="937" y="643"/>
                  </a:cubicBezTo>
                  <a:cubicBezTo>
                    <a:pt x="937" y="646"/>
                    <a:pt x="941" y="648"/>
                    <a:pt x="944" y="645"/>
                  </a:cubicBezTo>
                  <a:cubicBezTo>
                    <a:pt x="948" y="641"/>
                    <a:pt x="951" y="638"/>
                    <a:pt x="955" y="641"/>
                  </a:cubicBezTo>
                  <a:cubicBezTo>
                    <a:pt x="958" y="645"/>
                    <a:pt x="962" y="649"/>
                    <a:pt x="966" y="654"/>
                  </a:cubicBezTo>
                  <a:cubicBezTo>
                    <a:pt x="970" y="658"/>
                    <a:pt x="964" y="663"/>
                    <a:pt x="966" y="666"/>
                  </a:cubicBezTo>
                  <a:cubicBezTo>
                    <a:pt x="969" y="670"/>
                    <a:pt x="966" y="674"/>
                    <a:pt x="971" y="678"/>
                  </a:cubicBezTo>
                  <a:cubicBezTo>
                    <a:pt x="976" y="681"/>
                    <a:pt x="972" y="688"/>
                    <a:pt x="976" y="689"/>
                  </a:cubicBezTo>
                  <a:cubicBezTo>
                    <a:pt x="980" y="690"/>
                    <a:pt x="983" y="697"/>
                    <a:pt x="983" y="699"/>
                  </a:cubicBezTo>
                  <a:cubicBezTo>
                    <a:pt x="984" y="702"/>
                    <a:pt x="991" y="705"/>
                    <a:pt x="992" y="701"/>
                  </a:cubicBezTo>
                  <a:cubicBezTo>
                    <a:pt x="992" y="696"/>
                    <a:pt x="996" y="691"/>
                    <a:pt x="997" y="687"/>
                  </a:cubicBezTo>
                  <a:cubicBezTo>
                    <a:pt x="997" y="683"/>
                    <a:pt x="994" y="669"/>
                    <a:pt x="991" y="665"/>
                  </a:cubicBezTo>
                  <a:cubicBezTo>
                    <a:pt x="987" y="660"/>
                    <a:pt x="991" y="659"/>
                    <a:pt x="987" y="654"/>
                  </a:cubicBezTo>
                  <a:cubicBezTo>
                    <a:pt x="983" y="649"/>
                    <a:pt x="981" y="639"/>
                    <a:pt x="981" y="632"/>
                  </a:cubicBezTo>
                  <a:cubicBezTo>
                    <a:pt x="981" y="624"/>
                    <a:pt x="990" y="612"/>
                    <a:pt x="994" y="608"/>
                  </a:cubicBezTo>
                  <a:cubicBezTo>
                    <a:pt x="999" y="605"/>
                    <a:pt x="1003" y="607"/>
                    <a:pt x="1004" y="603"/>
                  </a:cubicBezTo>
                  <a:cubicBezTo>
                    <a:pt x="1005" y="599"/>
                    <a:pt x="1011" y="594"/>
                    <a:pt x="1014" y="594"/>
                  </a:cubicBezTo>
                  <a:cubicBezTo>
                    <a:pt x="1017" y="594"/>
                    <a:pt x="1020" y="594"/>
                    <a:pt x="1020" y="591"/>
                  </a:cubicBezTo>
                  <a:cubicBezTo>
                    <a:pt x="1021" y="588"/>
                    <a:pt x="1026" y="584"/>
                    <a:pt x="1032" y="583"/>
                  </a:cubicBezTo>
                  <a:cubicBezTo>
                    <a:pt x="1039" y="582"/>
                    <a:pt x="1035" y="578"/>
                    <a:pt x="1033" y="575"/>
                  </a:cubicBezTo>
                  <a:cubicBezTo>
                    <a:pt x="1032" y="572"/>
                    <a:pt x="1035" y="569"/>
                    <a:pt x="1036" y="571"/>
                  </a:cubicBezTo>
                  <a:cubicBezTo>
                    <a:pt x="1037" y="573"/>
                    <a:pt x="1041" y="574"/>
                    <a:pt x="1044" y="572"/>
                  </a:cubicBezTo>
                  <a:cubicBezTo>
                    <a:pt x="1046" y="570"/>
                    <a:pt x="1052" y="565"/>
                    <a:pt x="1047" y="565"/>
                  </a:cubicBezTo>
                  <a:cubicBezTo>
                    <a:pt x="1041" y="565"/>
                    <a:pt x="1040" y="563"/>
                    <a:pt x="1043" y="561"/>
                  </a:cubicBezTo>
                  <a:cubicBezTo>
                    <a:pt x="1046" y="560"/>
                    <a:pt x="1044" y="554"/>
                    <a:pt x="1039" y="554"/>
                  </a:cubicBezTo>
                  <a:cubicBezTo>
                    <a:pt x="1035" y="553"/>
                    <a:pt x="1036" y="551"/>
                    <a:pt x="1039" y="548"/>
                  </a:cubicBezTo>
                  <a:cubicBezTo>
                    <a:pt x="1042" y="545"/>
                    <a:pt x="1035" y="541"/>
                    <a:pt x="1032" y="539"/>
                  </a:cubicBezTo>
                  <a:cubicBezTo>
                    <a:pt x="1028" y="536"/>
                    <a:pt x="1034" y="535"/>
                    <a:pt x="1036" y="535"/>
                  </a:cubicBezTo>
                  <a:cubicBezTo>
                    <a:pt x="1039" y="534"/>
                    <a:pt x="1037" y="523"/>
                    <a:pt x="1038" y="520"/>
                  </a:cubicBezTo>
                  <a:cubicBezTo>
                    <a:pt x="1039" y="517"/>
                    <a:pt x="1043" y="517"/>
                    <a:pt x="1042" y="520"/>
                  </a:cubicBezTo>
                  <a:cubicBezTo>
                    <a:pt x="1040" y="523"/>
                    <a:pt x="1037" y="527"/>
                    <a:pt x="1041" y="531"/>
                  </a:cubicBezTo>
                  <a:cubicBezTo>
                    <a:pt x="1044" y="535"/>
                    <a:pt x="1045" y="539"/>
                    <a:pt x="1044" y="544"/>
                  </a:cubicBezTo>
                  <a:cubicBezTo>
                    <a:pt x="1042" y="550"/>
                    <a:pt x="1045" y="549"/>
                    <a:pt x="1049" y="541"/>
                  </a:cubicBezTo>
                  <a:cubicBezTo>
                    <a:pt x="1052" y="534"/>
                    <a:pt x="1053" y="527"/>
                    <a:pt x="1050" y="526"/>
                  </a:cubicBezTo>
                  <a:cubicBezTo>
                    <a:pt x="1048" y="526"/>
                    <a:pt x="1048" y="518"/>
                    <a:pt x="1051" y="522"/>
                  </a:cubicBezTo>
                  <a:cubicBezTo>
                    <a:pt x="1054" y="525"/>
                    <a:pt x="1055" y="526"/>
                    <a:pt x="1059" y="521"/>
                  </a:cubicBezTo>
                  <a:cubicBezTo>
                    <a:pt x="1063" y="517"/>
                    <a:pt x="1068" y="509"/>
                    <a:pt x="1065" y="507"/>
                  </a:cubicBezTo>
                  <a:cubicBezTo>
                    <a:pt x="1062" y="505"/>
                    <a:pt x="1066" y="504"/>
                    <a:pt x="1071" y="504"/>
                  </a:cubicBezTo>
                  <a:cubicBezTo>
                    <a:pt x="1076" y="504"/>
                    <a:pt x="1087" y="501"/>
                    <a:pt x="1088" y="499"/>
                  </a:cubicBezTo>
                  <a:cubicBezTo>
                    <a:pt x="1090" y="494"/>
                    <a:pt x="1070" y="502"/>
                    <a:pt x="1070" y="499"/>
                  </a:cubicBezTo>
                  <a:cubicBezTo>
                    <a:pt x="1070" y="496"/>
                    <a:pt x="1083" y="493"/>
                    <a:pt x="1089" y="493"/>
                  </a:cubicBezTo>
                  <a:cubicBezTo>
                    <a:pt x="1094" y="493"/>
                    <a:pt x="1092" y="485"/>
                    <a:pt x="1094" y="488"/>
                  </a:cubicBezTo>
                  <a:cubicBezTo>
                    <a:pt x="1097" y="492"/>
                    <a:pt x="1100" y="491"/>
                    <a:pt x="1104" y="489"/>
                  </a:cubicBezTo>
                  <a:cubicBezTo>
                    <a:pt x="1107" y="487"/>
                    <a:pt x="1104" y="481"/>
                    <a:pt x="1101" y="480"/>
                  </a:cubicBezTo>
                  <a:cubicBezTo>
                    <a:pt x="1097" y="479"/>
                    <a:pt x="1103" y="477"/>
                    <a:pt x="1102" y="475"/>
                  </a:cubicBezTo>
                  <a:cubicBezTo>
                    <a:pt x="1101" y="472"/>
                    <a:pt x="1105" y="463"/>
                    <a:pt x="1109" y="462"/>
                  </a:cubicBezTo>
                  <a:cubicBezTo>
                    <a:pt x="1114" y="461"/>
                    <a:pt x="1112" y="458"/>
                    <a:pt x="1116" y="458"/>
                  </a:cubicBezTo>
                  <a:cubicBezTo>
                    <a:pt x="1120" y="458"/>
                    <a:pt x="1121" y="454"/>
                    <a:pt x="1124" y="450"/>
                  </a:cubicBezTo>
                  <a:cubicBezTo>
                    <a:pt x="1128" y="447"/>
                    <a:pt x="1133" y="456"/>
                    <a:pt x="1138" y="451"/>
                  </a:cubicBezTo>
                  <a:cubicBezTo>
                    <a:pt x="1140" y="448"/>
                    <a:pt x="1143" y="446"/>
                    <a:pt x="1147" y="444"/>
                  </a:cubicBezTo>
                  <a:cubicBezTo>
                    <a:pt x="1134" y="427"/>
                    <a:pt x="1137" y="416"/>
                    <a:pt x="1137" y="413"/>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44" name="Freeform 126"/>
            <p:cNvSpPr>
              <a:spLocks noEditPoints="1" noChangeArrowheads="1"/>
            </p:cNvSpPr>
            <p:nvPr/>
          </p:nvSpPr>
          <p:spPr bwMode="auto">
            <a:xfrm>
              <a:off x="3444875" y="1455737"/>
              <a:ext cx="276225" cy="196850"/>
            </a:xfrm>
            <a:custGeom>
              <a:avLst/>
              <a:gdLst>
                <a:gd name="T0" fmla="*/ 2147483647 w 145"/>
                <a:gd name="T1" fmla="*/ 2147483647 h 103"/>
                <a:gd name="T2" fmla="*/ 2147483647 w 145"/>
                <a:gd name="T3" fmla="*/ 2147483647 h 103"/>
                <a:gd name="T4" fmla="*/ 2147483647 w 145"/>
                <a:gd name="T5" fmla="*/ 2147483647 h 103"/>
                <a:gd name="T6" fmla="*/ 2147483647 w 145"/>
                <a:gd name="T7" fmla="*/ 2147483647 h 103"/>
                <a:gd name="T8" fmla="*/ 2147483647 w 145"/>
                <a:gd name="T9" fmla="*/ 2147483647 h 103"/>
                <a:gd name="T10" fmla="*/ 2147483647 w 145"/>
                <a:gd name="T11" fmla="*/ 2147483647 h 103"/>
                <a:gd name="T12" fmla="*/ 2147483647 w 145"/>
                <a:gd name="T13" fmla="*/ 2147483647 h 103"/>
                <a:gd name="T14" fmla="*/ 2147483647 w 145"/>
                <a:gd name="T15" fmla="*/ 2147483647 h 103"/>
                <a:gd name="T16" fmla="*/ 2147483647 w 145"/>
                <a:gd name="T17" fmla="*/ 2147483647 h 103"/>
                <a:gd name="T18" fmla="*/ 2147483647 w 145"/>
                <a:gd name="T19" fmla="*/ 0 h 103"/>
                <a:gd name="T20" fmla="*/ 2147483647 w 145"/>
                <a:gd name="T21" fmla="*/ 2147483647 h 103"/>
                <a:gd name="T22" fmla="*/ 2147483647 w 145"/>
                <a:gd name="T23" fmla="*/ 2147483647 h 103"/>
                <a:gd name="T24" fmla="*/ 2147483647 w 145"/>
                <a:gd name="T25" fmla="*/ 2147483647 h 103"/>
                <a:gd name="T26" fmla="*/ 2147483647 w 145"/>
                <a:gd name="T27" fmla="*/ 2147483647 h 103"/>
                <a:gd name="T28" fmla="*/ 2147483647 w 145"/>
                <a:gd name="T29" fmla="*/ 2147483647 h 103"/>
                <a:gd name="T30" fmla="*/ 2147483647 w 145"/>
                <a:gd name="T31" fmla="*/ 2147483647 h 103"/>
                <a:gd name="T32" fmla="*/ 2147483647 w 145"/>
                <a:gd name="T33" fmla="*/ 2147483647 h 103"/>
                <a:gd name="T34" fmla="*/ 2147483647 w 145"/>
                <a:gd name="T35" fmla="*/ 2147483647 h 103"/>
                <a:gd name="T36" fmla="*/ 2147483647 w 145"/>
                <a:gd name="T37" fmla="*/ 2147483647 h 103"/>
                <a:gd name="T38" fmla="*/ 2147483647 w 145"/>
                <a:gd name="T39" fmla="*/ 2147483647 h 103"/>
                <a:gd name="T40" fmla="*/ 2147483647 w 145"/>
                <a:gd name="T41" fmla="*/ 2147483647 h 103"/>
                <a:gd name="T42" fmla="*/ 2147483647 w 145"/>
                <a:gd name="T43" fmla="*/ 2147483647 h 103"/>
                <a:gd name="T44" fmla="*/ 2147483647 w 145"/>
                <a:gd name="T45" fmla="*/ 2147483647 h 103"/>
                <a:gd name="T46" fmla="*/ 2147483647 w 145"/>
                <a:gd name="T47" fmla="*/ 2147483647 h 103"/>
                <a:gd name="T48" fmla="*/ 2147483647 w 145"/>
                <a:gd name="T49" fmla="*/ 2147483647 h 103"/>
                <a:gd name="T50" fmla="*/ 2147483647 w 145"/>
                <a:gd name="T51" fmla="*/ 2147483647 h 103"/>
                <a:gd name="T52" fmla="*/ 2147483647 w 145"/>
                <a:gd name="T53" fmla="*/ 2147483647 h 103"/>
                <a:gd name="T54" fmla="*/ 2147483647 w 145"/>
                <a:gd name="T55" fmla="*/ 2147483647 h 103"/>
                <a:gd name="T56" fmla="*/ 2147483647 w 145"/>
                <a:gd name="T57" fmla="*/ 2147483647 h 103"/>
                <a:gd name="T58" fmla="*/ 2147483647 w 145"/>
                <a:gd name="T59" fmla="*/ 2147483647 h 103"/>
                <a:gd name="T60" fmla="*/ 2147483647 w 145"/>
                <a:gd name="T61" fmla="*/ 2147483647 h 103"/>
                <a:gd name="T62" fmla="*/ 2147483647 w 145"/>
                <a:gd name="T63" fmla="*/ 2147483647 h 103"/>
                <a:gd name="T64" fmla="*/ 2147483647 w 145"/>
                <a:gd name="T65" fmla="*/ 2147483647 h 103"/>
                <a:gd name="T66" fmla="*/ 2147483647 w 145"/>
                <a:gd name="T67" fmla="*/ 2147483647 h 103"/>
                <a:gd name="T68" fmla="*/ 2147483647 w 145"/>
                <a:gd name="T69" fmla="*/ 2147483647 h 103"/>
                <a:gd name="T70" fmla="*/ 2147483647 w 145"/>
                <a:gd name="T71" fmla="*/ 2147483647 h 103"/>
                <a:gd name="T72" fmla="*/ 2147483647 w 145"/>
                <a:gd name="T73" fmla="*/ 2147483647 h 103"/>
                <a:gd name="T74" fmla="*/ 2147483647 w 145"/>
                <a:gd name="T75" fmla="*/ 2147483647 h 103"/>
                <a:gd name="T76" fmla="*/ 2147483647 w 145"/>
                <a:gd name="T77" fmla="*/ 2147483647 h 103"/>
                <a:gd name="T78" fmla="*/ 2147483647 w 145"/>
                <a:gd name="T79" fmla="*/ 2147483647 h 103"/>
                <a:gd name="T80" fmla="*/ 2147483647 w 145"/>
                <a:gd name="T81" fmla="*/ 2147483647 h 103"/>
                <a:gd name="T82" fmla="*/ 2147483647 w 145"/>
                <a:gd name="T83" fmla="*/ 2147483647 h 103"/>
                <a:gd name="T84" fmla="*/ 2147483647 w 145"/>
                <a:gd name="T85" fmla="*/ 2147483647 h 103"/>
                <a:gd name="T86" fmla="*/ 2147483647 w 145"/>
                <a:gd name="T87" fmla="*/ 2147483647 h 103"/>
                <a:gd name="T88" fmla="*/ 2147483647 w 145"/>
                <a:gd name="T89" fmla="*/ 2147483647 h 103"/>
                <a:gd name="T90" fmla="*/ 2147483647 w 145"/>
                <a:gd name="T91" fmla="*/ 2147483647 h 10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45"/>
                <a:gd name="T139" fmla="*/ 0 h 103"/>
                <a:gd name="T140" fmla="*/ 145 w 145"/>
                <a:gd name="T141" fmla="*/ 103 h 103"/>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45" h="103">
                  <a:moveTo>
                    <a:pt x="143" y="18"/>
                  </a:moveTo>
                  <a:cubicBezTo>
                    <a:pt x="139" y="18"/>
                    <a:pt x="135" y="18"/>
                    <a:pt x="132" y="18"/>
                  </a:cubicBezTo>
                  <a:cubicBezTo>
                    <a:pt x="128" y="17"/>
                    <a:pt x="120" y="17"/>
                    <a:pt x="118" y="15"/>
                  </a:cubicBezTo>
                  <a:cubicBezTo>
                    <a:pt x="116" y="12"/>
                    <a:pt x="113" y="11"/>
                    <a:pt x="113" y="13"/>
                  </a:cubicBezTo>
                  <a:cubicBezTo>
                    <a:pt x="113" y="16"/>
                    <a:pt x="107" y="16"/>
                    <a:pt x="104" y="14"/>
                  </a:cubicBezTo>
                  <a:cubicBezTo>
                    <a:pt x="101" y="12"/>
                    <a:pt x="96" y="10"/>
                    <a:pt x="93" y="9"/>
                  </a:cubicBezTo>
                  <a:cubicBezTo>
                    <a:pt x="92" y="8"/>
                    <a:pt x="89" y="7"/>
                    <a:pt x="87" y="6"/>
                  </a:cubicBezTo>
                  <a:cubicBezTo>
                    <a:pt x="83" y="6"/>
                    <a:pt x="74" y="3"/>
                    <a:pt x="67" y="4"/>
                  </a:cubicBezTo>
                  <a:cubicBezTo>
                    <a:pt x="60" y="4"/>
                    <a:pt x="39" y="3"/>
                    <a:pt x="30" y="3"/>
                  </a:cubicBezTo>
                  <a:cubicBezTo>
                    <a:pt x="22" y="4"/>
                    <a:pt x="21" y="0"/>
                    <a:pt x="16" y="0"/>
                  </a:cubicBezTo>
                  <a:cubicBezTo>
                    <a:pt x="12" y="0"/>
                    <a:pt x="14" y="5"/>
                    <a:pt x="7" y="6"/>
                  </a:cubicBezTo>
                  <a:cubicBezTo>
                    <a:pt x="0" y="6"/>
                    <a:pt x="0" y="10"/>
                    <a:pt x="5" y="14"/>
                  </a:cubicBezTo>
                  <a:cubicBezTo>
                    <a:pt x="7" y="16"/>
                    <a:pt x="7" y="20"/>
                    <a:pt x="7" y="25"/>
                  </a:cubicBezTo>
                  <a:cubicBezTo>
                    <a:pt x="8" y="25"/>
                    <a:pt x="9" y="24"/>
                    <a:pt x="10" y="23"/>
                  </a:cubicBezTo>
                  <a:cubicBezTo>
                    <a:pt x="12" y="21"/>
                    <a:pt x="14" y="21"/>
                    <a:pt x="14" y="24"/>
                  </a:cubicBezTo>
                  <a:cubicBezTo>
                    <a:pt x="14" y="26"/>
                    <a:pt x="18" y="25"/>
                    <a:pt x="21" y="25"/>
                  </a:cubicBezTo>
                  <a:cubicBezTo>
                    <a:pt x="23" y="25"/>
                    <a:pt x="22" y="27"/>
                    <a:pt x="25" y="25"/>
                  </a:cubicBezTo>
                  <a:cubicBezTo>
                    <a:pt x="28" y="23"/>
                    <a:pt x="32" y="24"/>
                    <a:pt x="32" y="27"/>
                  </a:cubicBezTo>
                  <a:cubicBezTo>
                    <a:pt x="32" y="29"/>
                    <a:pt x="38" y="28"/>
                    <a:pt x="35" y="31"/>
                  </a:cubicBezTo>
                  <a:cubicBezTo>
                    <a:pt x="31" y="34"/>
                    <a:pt x="27" y="35"/>
                    <a:pt x="27" y="38"/>
                  </a:cubicBezTo>
                  <a:cubicBezTo>
                    <a:pt x="27" y="40"/>
                    <a:pt x="31" y="45"/>
                    <a:pt x="28" y="48"/>
                  </a:cubicBezTo>
                  <a:cubicBezTo>
                    <a:pt x="25" y="51"/>
                    <a:pt x="29" y="56"/>
                    <a:pt x="26" y="56"/>
                  </a:cubicBezTo>
                  <a:cubicBezTo>
                    <a:pt x="23" y="56"/>
                    <a:pt x="20" y="57"/>
                    <a:pt x="23" y="60"/>
                  </a:cubicBezTo>
                  <a:cubicBezTo>
                    <a:pt x="27" y="64"/>
                    <a:pt x="29" y="66"/>
                    <a:pt x="27" y="66"/>
                  </a:cubicBezTo>
                  <a:cubicBezTo>
                    <a:pt x="24" y="66"/>
                    <a:pt x="23" y="71"/>
                    <a:pt x="24" y="73"/>
                  </a:cubicBezTo>
                  <a:cubicBezTo>
                    <a:pt x="25" y="74"/>
                    <a:pt x="31" y="77"/>
                    <a:pt x="26" y="78"/>
                  </a:cubicBezTo>
                  <a:cubicBezTo>
                    <a:pt x="22" y="79"/>
                    <a:pt x="22" y="83"/>
                    <a:pt x="22" y="85"/>
                  </a:cubicBezTo>
                  <a:cubicBezTo>
                    <a:pt x="22" y="86"/>
                    <a:pt x="22" y="87"/>
                    <a:pt x="23" y="89"/>
                  </a:cubicBezTo>
                  <a:cubicBezTo>
                    <a:pt x="25" y="88"/>
                    <a:pt x="27" y="88"/>
                    <a:pt x="29" y="89"/>
                  </a:cubicBezTo>
                  <a:cubicBezTo>
                    <a:pt x="34" y="91"/>
                    <a:pt x="37" y="103"/>
                    <a:pt x="43" y="102"/>
                  </a:cubicBezTo>
                  <a:cubicBezTo>
                    <a:pt x="46" y="102"/>
                    <a:pt x="44" y="100"/>
                    <a:pt x="46" y="99"/>
                  </a:cubicBezTo>
                  <a:cubicBezTo>
                    <a:pt x="47" y="97"/>
                    <a:pt x="50" y="98"/>
                    <a:pt x="52" y="98"/>
                  </a:cubicBezTo>
                  <a:cubicBezTo>
                    <a:pt x="55" y="98"/>
                    <a:pt x="56" y="94"/>
                    <a:pt x="63" y="94"/>
                  </a:cubicBezTo>
                  <a:cubicBezTo>
                    <a:pt x="69" y="94"/>
                    <a:pt x="73" y="94"/>
                    <a:pt x="77" y="94"/>
                  </a:cubicBezTo>
                  <a:cubicBezTo>
                    <a:pt x="81" y="94"/>
                    <a:pt x="84" y="93"/>
                    <a:pt x="85" y="90"/>
                  </a:cubicBezTo>
                  <a:cubicBezTo>
                    <a:pt x="86" y="87"/>
                    <a:pt x="89" y="84"/>
                    <a:pt x="94" y="84"/>
                  </a:cubicBezTo>
                  <a:cubicBezTo>
                    <a:pt x="98" y="83"/>
                    <a:pt x="98" y="78"/>
                    <a:pt x="98" y="76"/>
                  </a:cubicBezTo>
                  <a:cubicBezTo>
                    <a:pt x="98" y="73"/>
                    <a:pt x="106" y="69"/>
                    <a:pt x="106" y="67"/>
                  </a:cubicBezTo>
                  <a:cubicBezTo>
                    <a:pt x="107" y="65"/>
                    <a:pt x="102" y="57"/>
                    <a:pt x="107" y="51"/>
                  </a:cubicBezTo>
                  <a:cubicBezTo>
                    <a:pt x="111" y="44"/>
                    <a:pt x="116" y="43"/>
                    <a:pt x="116" y="40"/>
                  </a:cubicBezTo>
                  <a:cubicBezTo>
                    <a:pt x="116" y="36"/>
                    <a:pt x="121" y="35"/>
                    <a:pt x="126" y="34"/>
                  </a:cubicBezTo>
                  <a:cubicBezTo>
                    <a:pt x="132" y="33"/>
                    <a:pt x="134" y="30"/>
                    <a:pt x="139" y="28"/>
                  </a:cubicBezTo>
                  <a:cubicBezTo>
                    <a:pt x="143" y="26"/>
                    <a:pt x="144" y="23"/>
                    <a:pt x="143" y="18"/>
                  </a:cubicBezTo>
                  <a:close/>
                  <a:moveTo>
                    <a:pt x="144" y="55"/>
                  </a:moveTo>
                  <a:cubicBezTo>
                    <a:pt x="143" y="49"/>
                    <a:pt x="132" y="56"/>
                    <a:pt x="134" y="58"/>
                  </a:cubicBezTo>
                  <a:cubicBezTo>
                    <a:pt x="139" y="61"/>
                    <a:pt x="145" y="60"/>
                    <a:pt x="144" y="55"/>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45" name="Freeform 127"/>
            <p:cNvSpPr>
              <a:spLocks noEditPoints="1" noChangeArrowheads="1"/>
            </p:cNvSpPr>
            <p:nvPr/>
          </p:nvSpPr>
          <p:spPr bwMode="auto">
            <a:xfrm>
              <a:off x="4075113" y="1506537"/>
              <a:ext cx="136525" cy="169863"/>
            </a:xfrm>
            <a:custGeom>
              <a:avLst/>
              <a:gdLst>
                <a:gd name="T0" fmla="*/ 2147483647 w 71"/>
                <a:gd name="T1" fmla="*/ 0 h 89"/>
                <a:gd name="T2" fmla="*/ 2147483647 w 71"/>
                <a:gd name="T3" fmla="*/ 2147483647 h 89"/>
                <a:gd name="T4" fmla="*/ 2147483647 w 71"/>
                <a:gd name="T5" fmla="*/ 2147483647 h 89"/>
                <a:gd name="T6" fmla="*/ 2147483647 w 71"/>
                <a:gd name="T7" fmla="*/ 2147483647 h 89"/>
                <a:gd name="T8" fmla="*/ 2147483647 w 71"/>
                <a:gd name="T9" fmla="*/ 2147483647 h 89"/>
                <a:gd name="T10" fmla="*/ 2147483647 w 71"/>
                <a:gd name="T11" fmla="*/ 2147483647 h 89"/>
                <a:gd name="T12" fmla="*/ 2147483647 w 71"/>
                <a:gd name="T13" fmla="*/ 2147483647 h 89"/>
                <a:gd name="T14" fmla="*/ 2147483647 w 71"/>
                <a:gd name="T15" fmla="*/ 2147483647 h 89"/>
                <a:gd name="T16" fmla="*/ 2147483647 w 71"/>
                <a:gd name="T17" fmla="*/ 2147483647 h 89"/>
                <a:gd name="T18" fmla="*/ 2147483647 w 71"/>
                <a:gd name="T19" fmla="*/ 2147483647 h 89"/>
                <a:gd name="T20" fmla="*/ 2147483647 w 71"/>
                <a:gd name="T21" fmla="*/ 2147483647 h 89"/>
                <a:gd name="T22" fmla="*/ 0 w 71"/>
                <a:gd name="T23" fmla="*/ 2147483647 h 89"/>
                <a:gd name="T24" fmla="*/ 0 w 71"/>
                <a:gd name="T25" fmla="*/ 2147483647 h 89"/>
                <a:gd name="T26" fmla="*/ 2147483647 w 71"/>
                <a:gd name="T27" fmla="*/ 2147483647 h 89"/>
                <a:gd name="T28" fmla="*/ 2147483647 w 71"/>
                <a:gd name="T29" fmla="*/ 2147483647 h 89"/>
                <a:gd name="T30" fmla="*/ 2147483647 w 71"/>
                <a:gd name="T31" fmla="*/ 2147483647 h 89"/>
                <a:gd name="T32" fmla="*/ 2147483647 w 71"/>
                <a:gd name="T33" fmla="*/ 2147483647 h 89"/>
                <a:gd name="T34" fmla="*/ 2147483647 w 71"/>
                <a:gd name="T35" fmla="*/ 2147483647 h 89"/>
                <a:gd name="T36" fmla="*/ 2147483647 w 71"/>
                <a:gd name="T37" fmla="*/ 2147483647 h 89"/>
                <a:gd name="T38" fmla="*/ 2147483647 w 71"/>
                <a:gd name="T39" fmla="*/ 2147483647 h 89"/>
                <a:gd name="T40" fmla="*/ 2147483647 w 71"/>
                <a:gd name="T41" fmla="*/ 2147483647 h 89"/>
                <a:gd name="T42" fmla="*/ 2147483647 w 71"/>
                <a:gd name="T43" fmla="*/ 2147483647 h 89"/>
                <a:gd name="T44" fmla="*/ 2147483647 w 71"/>
                <a:gd name="T45" fmla="*/ 2147483647 h 89"/>
                <a:gd name="T46" fmla="*/ 2147483647 w 71"/>
                <a:gd name="T47" fmla="*/ 2147483647 h 89"/>
                <a:gd name="T48" fmla="*/ 2147483647 w 71"/>
                <a:gd name="T49" fmla="*/ 2147483647 h 89"/>
                <a:gd name="T50" fmla="*/ 2147483647 w 71"/>
                <a:gd name="T51" fmla="*/ 2147483647 h 89"/>
                <a:gd name="T52" fmla="*/ 2147483647 w 71"/>
                <a:gd name="T53" fmla="*/ 2147483647 h 89"/>
                <a:gd name="T54" fmla="*/ 2147483647 w 71"/>
                <a:gd name="T55" fmla="*/ 2147483647 h 89"/>
                <a:gd name="T56" fmla="*/ 2147483647 w 71"/>
                <a:gd name="T57" fmla="*/ 2147483647 h 89"/>
                <a:gd name="T58" fmla="*/ 2147483647 w 71"/>
                <a:gd name="T59" fmla="*/ 2147483647 h 89"/>
                <a:gd name="T60" fmla="*/ 2147483647 w 71"/>
                <a:gd name="T61" fmla="*/ 2147483647 h 89"/>
                <a:gd name="T62" fmla="*/ 2147483647 w 71"/>
                <a:gd name="T63" fmla="*/ 2147483647 h 89"/>
                <a:gd name="T64" fmla="*/ 2147483647 w 71"/>
                <a:gd name="T65" fmla="*/ 2147483647 h 89"/>
                <a:gd name="T66" fmla="*/ 2147483647 w 71"/>
                <a:gd name="T67" fmla="*/ 2147483647 h 89"/>
                <a:gd name="T68" fmla="*/ 2147483647 w 71"/>
                <a:gd name="T69" fmla="*/ 2147483647 h 89"/>
                <a:gd name="T70" fmla="*/ 2147483647 w 71"/>
                <a:gd name="T71" fmla="*/ 2147483647 h 89"/>
                <a:gd name="T72" fmla="*/ 2147483647 w 71"/>
                <a:gd name="T73" fmla="*/ 2147483647 h 89"/>
                <a:gd name="T74" fmla="*/ 2147483647 w 71"/>
                <a:gd name="T75" fmla="*/ 0 h 89"/>
                <a:gd name="T76" fmla="*/ 2147483647 w 71"/>
                <a:gd name="T77" fmla="*/ 2147483647 h 89"/>
                <a:gd name="T78" fmla="*/ 2147483647 w 71"/>
                <a:gd name="T79" fmla="*/ 2147483647 h 89"/>
                <a:gd name="T80" fmla="*/ 2147483647 w 71"/>
                <a:gd name="T81" fmla="*/ 2147483647 h 89"/>
                <a:gd name="T82" fmla="*/ 2147483647 w 71"/>
                <a:gd name="T83" fmla="*/ 2147483647 h 89"/>
                <a:gd name="T84" fmla="*/ 2147483647 w 71"/>
                <a:gd name="T85" fmla="*/ 2147483647 h 89"/>
                <a:gd name="T86" fmla="*/ 2147483647 w 71"/>
                <a:gd name="T87" fmla="*/ 2147483647 h 8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71"/>
                <a:gd name="T133" fmla="*/ 0 h 89"/>
                <a:gd name="T134" fmla="*/ 71 w 71"/>
                <a:gd name="T135" fmla="*/ 89 h 8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71" h="89">
                  <a:moveTo>
                    <a:pt x="70" y="0"/>
                  </a:moveTo>
                  <a:cubicBezTo>
                    <a:pt x="68" y="0"/>
                    <a:pt x="64" y="1"/>
                    <a:pt x="65" y="2"/>
                  </a:cubicBezTo>
                  <a:cubicBezTo>
                    <a:pt x="66" y="4"/>
                    <a:pt x="63" y="5"/>
                    <a:pt x="61" y="5"/>
                  </a:cubicBezTo>
                  <a:cubicBezTo>
                    <a:pt x="61" y="5"/>
                    <a:pt x="51" y="4"/>
                    <a:pt x="49" y="3"/>
                  </a:cubicBezTo>
                  <a:cubicBezTo>
                    <a:pt x="47" y="2"/>
                    <a:pt x="38" y="2"/>
                    <a:pt x="34" y="3"/>
                  </a:cubicBezTo>
                  <a:cubicBezTo>
                    <a:pt x="34" y="3"/>
                    <a:pt x="33" y="3"/>
                    <a:pt x="33" y="3"/>
                  </a:cubicBezTo>
                  <a:cubicBezTo>
                    <a:pt x="32" y="5"/>
                    <a:pt x="24" y="9"/>
                    <a:pt x="23" y="8"/>
                  </a:cubicBezTo>
                  <a:cubicBezTo>
                    <a:pt x="21" y="7"/>
                    <a:pt x="21" y="11"/>
                    <a:pt x="18" y="11"/>
                  </a:cubicBezTo>
                  <a:cubicBezTo>
                    <a:pt x="15" y="12"/>
                    <a:pt x="10" y="11"/>
                    <a:pt x="10" y="12"/>
                  </a:cubicBezTo>
                  <a:cubicBezTo>
                    <a:pt x="10" y="14"/>
                    <a:pt x="8" y="17"/>
                    <a:pt x="6" y="19"/>
                  </a:cubicBezTo>
                  <a:cubicBezTo>
                    <a:pt x="4" y="21"/>
                    <a:pt x="6" y="23"/>
                    <a:pt x="3" y="23"/>
                  </a:cubicBezTo>
                  <a:cubicBezTo>
                    <a:pt x="1" y="23"/>
                    <a:pt x="1" y="26"/>
                    <a:pt x="0" y="29"/>
                  </a:cubicBezTo>
                  <a:cubicBezTo>
                    <a:pt x="0" y="29"/>
                    <a:pt x="0" y="29"/>
                    <a:pt x="0" y="29"/>
                  </a:cubicBezTo>
                  <a:cubicBezTo>
                    <a:pt x="4" y="31"/>
                    <a:pt x="7" y="35"/>
                    <a:pt x="6" y="39"/>
                  </a:cubicBezTo>
                  <a:cubicBezTo>
                    <a:pt x="6" y="43"/>
                    <a:pt x="12" y="45"/>
                    <a:pt x="14" y="42"/>
                  </a:cubicBezTo>
                  <a:cubicBezTo>
                    <a:pt x="17" y="39"/>
                    <a:pt x="25" y="43"/>
                    <a:pt x="25" y="45"/>
                  </a:cubicBezTo>
                  <a:cubicBezTo>
                    <a:pt x="25" y="47"/>
                    <a:pt x="17" y="43"/>
                    <a:pt x="13" y="46"/>
                  </a:cubicBezTo>
                  <a:cubicBezTo>
                    <a:pt x="8" y="50"/>
                    <a:pt x="16" y="53"/>
                    <a:pt x="15" y="56"/>
                  </a:cubicBezTo>
                  <a:cubicBezTo>
                    <a:pt x="14" y="59"/>
                    <a:pt x="17" y="64"/>
                    <a:pt x="21" y="64"/>
                  </a:cubicBezTo>
                  <a:cubicBezTo>
                    <a:pt x="25" y="64"/>
                    <a:pt x="29" y="70"/>
                    <a:pt x="31" y="69"/>
                  </a:cubicBezTo>
                  <a:cubicBezTo>
                    <a:pt x="34" y="68"/>
                    <a:pt x="28" y="59"/>
                    <a:pt x="29" y="57"/>
                  </a:cubicBezTo>
                  <a:cubicBezTo>
                    <a:pt x="30" y="56"/>
                    <a:pt x="35" y="60"/>
                    <a:pt x="37" y="57"/>
                  </a:cubicBezTo>
                  <a:cubicBezTo>
                    <a:pt x="39" y="54"/>
                    <a:pt x="35" y="52"/>
                    <a:pt x="32" y="53"/>
                  </a:cubicBezTo>
                  <a:cubicBezTo>
                    <a:pt x="28" y="53"/>
                    <a:pt x="32" y="48"/>
                    <a:pt x="36" y="50"/>
                  </a:cubicBezTo>
                  <a:cubicBezTo>
                    <a:pt x="40" y="53"/>
                    <a:pt x="42" y="50"/>
                    <a:pt x="44" y="49"/>
                  </a:cubicBezTo>
                  <a:cubicBezTo>
                    <a:pt x="46" y="49"/>
                    <a:pt x="47" y="42"/>
                    <a:pt x="40" y="40"/>
                  </a:cubicBezTo>
                  <a:cubicBezTo>
                    <a:pt x="34" y="39"/>
                    <a:pt x="35" y="45"/>
                    <a:pt x="31" y="41"/>
                  </a:cubicBezTo>
                  <a:cubicBezTo>
                    <a:pt x="27" y="36"/>
                    <a:pt x="35" y="38"/>
                    <a:pt x="35" y="35"/>
                  </a:cubicBezTo>
                  <a:cubicBezTo>
                    <a:pt x="35" y="31"/>
                    <a:pt x="29" y="26"/>
                    <a:pt x="26" y="22"/>
                  </a:cubicBezTo>
                  <a:cubicBezTo>
                    <a:pt x="23" y="18"/>
                    <a:pt x="30" y="16"/>
                    <a:pt x="31" y="19"/>
                  </a:cubicBezTo>
                  <a:cubicBezTo>
                    <a:pt x="33" y="22"/>
                    <a:pt x="38" y="21"/>
                    <a:pt x="40" y="20"/>
                  </a:cubicBezTo>
                  <a:cubicBezTo>
                    <a:pt x="43" y="19"/>
                    <a:pt x="37" y="14"/>
                    <a:pt x="43" y="12"/>
                  </a:cubicBezTo>
                  <a:cubicBezTo>
                    <a:pt x="48" y="10"/>
                    <a:pt x="48" y="13"/>
                    <a:pt x="49" y="14"/>
                  </a:cubicBezTo>
                  <a:cubicBezTo>
                    <a:pt x="51" y="14"/>
                    <a:pt x="53" y="10"/>
                    <a:pt x="58" y="10"/>
                  </a:cubicBezTo>
                  <a:cubicBezTo>
                    <a:pt x="61" y="10"/>
                    <a:pt x="63" y="11"/>
                    <a:pt x="65" y="13"/>
                  </a:cubicBezTo>
                  <a:cubicBezTo>
                    <a:pt x="67" y="12"/>
                    <a:pt x="68" y="11"/>
                    <a:pt x="68" y="9"/>
                  </a:cubicBezTo>
                  <a:cubicBezTo>
                    <a:pt x="68" y="8"/>
                    <a:pt x="71" y="7"/>
                    <a:pt x="71" y="4"/>
                  </a:cubicBezTo>
                  <a:cubicBezTo>
                    <a:pt x="71" y="3"/>
                    <a:pt x="71" y="1"/>
                    <a:pt x="70" y="0"/>
                  </a:cubicBezTo>
                  <a:close/>
                  <a:moveTo>
                    <a:pt x="61" y="84"/>
                  </a:moveTo>
                  <a:cubicBezTo>
                    <a:pt x="58" y="82"/>
                    <a:pt x="46" y="85"/>
                    <a:pt x="43" y="82"/>
                  </a:cubicBezTo>
                  <a:cubicBezTo>
                    <a:pt x="40" y="79"/>
                    <a:pt x="34" y="84"/>
                    <a:pt x="36" y="85"/>
                  </a:cubicBezTo>
                  <a:cubicBezTo>
                    <a:pt x="40" y="85"/>
                    <a:pt x="46" y="89"/>
                    <a:pt x="53" y="89"/>
                  </a:cubicBezTo>
                  <a:cubicBezTo>
                    <a:pt x="59" y="89"/>
                    <a:pt x="68" y="86"/>
                    <a:pt x="68" y="84"/>
                  </a:cubicBezTo>
                  <a:cubicBezTo>
                    <a:pt x="68" y="83"/>
                    <a:pt x="64" y="85"/>
                    <a:pt x="61" y="84"/>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46" name="Freeform 128"/>
            <p:cNvSpPr>
              <a:spLocks noChangeArrowheads="1"/>
            </p:cNvSpPr>
            <p:nvPr/>
          </p:nvSpPr>
          <p:spPr bwMode="auto">
            <a:xfrm>
              <a:off x="4329113" y="1654175"/>
              <a:ext cx="55563" cy="34925"/>
            </a:xfrm>
            <a:custGeom>
              <a:avLst/>
              <a:gdLst>
                <a:gd name="T0" fmla="*/ 2147483647 w 29"/>
                <a:gd name="T1" fmla="*/ 2147483647 h 18"/>
                <a:gd name="T2" fmla="*/ 2147483647 w 29"/>
                <a:gd name="T3" fmla="*/ 2147483647 h 18"/>
                <a:gd name="T4" fmla="*/ 2147483647 w 29"/>
                <a:gd name="T5" fmla="*/ 2147483647 h 18"/>
                <a:gd name="T6" fmla="*/ 2147483647 w 29"/>
                <a:gd name="T7" fmla="*/ 2147483647 h 18"/>
                <a:gd name="T8" fmla="*/ 2147483647 w 29"/>
                <a:gd name="T9" fmla="*/ 2147483647 h 18"/>
                <a:gd name="T10" fmla="*/ 2147483647 w 29"/>
                <a:gd name="T11" fmla="*/ 2147483647 h 18"/>
                <a:gd name="T12" fmla="*/ 0 60000 65536"/>
                <a:gd name="T13" fmla="*/ 0 60000 65536"/>
                <a:gd name="T14" fmla="*/ 0 60000 65536"/>
                <a:gd name="T15" fmla="*/ 0 60000 65536"/>
                <a:gd name="T16" fmla="*/ 0 60000 65536"/>
                <a:gd name="T17" fmla="*/ 0 60000 65536"/>
                <a:gd name="T18" fmla="*/ 0 w 29"/>
                <a:gd name="T19" fmla="*/ 0 h 18"/>
                <a:gd name="T20" fmla="*/ 29 w 29"/>
                <a:gd name="T21" fmla="*/ 18 h 18"/>
              </a:gdLst>
              <a:ahLst/>
              <a:cxnLst>
                <a:cxn ang="T12">
                  <a:pos x="T0" y="T1"/>
                </a:cxn>
                <a:cxn ang="T13">
                  <a:pos x="T2" y="T3"/>
                </a:cxn>
                <a:cxn ang="T14">
                  <a:pos x="T4" y="T5"/>
                </a:cxn>
                <a:cxn ang="T15">
                  <a:pos x="T6" y="T7"/>
                </a:cxn>
                <a:cxn ang="T16">
                  <a:pos x="T8" y="T9"/>
                </a:cxn>
                <a:cxn ang="T17">
                  <a:pos x="T10" y="T11"/>
                </a:cxn>
              </a:cxnLst>
              <a:rect l="T18" t="T19" r="T20" b="T21"/>
              <a:pathLst>
                <a:path w="29" h="18">
                  <a:moveTo>
                    <a:pt x="20" y="11"/>
                  </a:moveTo>
                  <a:cubicBezTo>
                    <a:pt x="19" y="10"/>
                    <a:pt x="22" y="6"/>
                    <a:pt x="26" y="4"/>
                  </a:cubicBezTo>
                  <a:cubicBezTo>
                    <a:pt x="29" y="3"/>
                    <a:pt x="28" y="0"/>
                    <a:pt x="25" y="2"/>
                  </a:cubicBezTo>
                  <a:cubicBezTo>
                    <a:pt x="23" y="4"/>
                    <a:pt x="17" y="7"/>
                    <a:pt x="9" y="7"/>
                  </a:cubicBezTo>
                  <a:cubicBezTo>
                    <a:pt x="2" y="7"/>
                    <a:pt x="0" y="12"/>
                    <a:pt x="4" y="15"/>
                  </a:cubicBezTo>
                  <a:cubicBezTo>
                    <a:pt x="10" y="18"/>
                    <a:pt x="20" y="13"/>
                    <a:pt x="20" y="11"/>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47" name="Freeform 129"/>
            <p:cNvSpPr>
              <a:spLocks noChangeArrowheads="1"/>
            </p:cNvSpPr>
            <p:nvPr/>
          </p:nvSpPr>
          <p:spPr bwMode="auto">
            <a:xfrm>
              <a:off x="3122613" y="754062"/>
              <a:ext cx="231775" cy="117475"/>
            </a:xfrm>
            <a:custGeom>
              <a:avLst/>
              <a:gdLst>
                <a:gd name="T0" fmla="*/ 2147483647 w 121"/>
                <a:gd name="T1" fmla="*/ 2147483647 h 61"/>
                <a:gd name="T2" fmla="*/ 2147483647 w 121"/>
                <a:gd name="T3" fmla="*/ 2147483647 h 61"/>
                <a:gd name="T4" fmla="*/ 2147483647 w 121"/>
                <a:gd name="T5" fmla="*/ 2147483647 h 61"/>
                <a:gd name="T6" fmla="*/ 2147483647 w 121"/>
                <a:gd name="T7" fmla="*/ 2147483647 h 61"/>
                <a:gd name="T8" fmla="*/ 2147483647 w 121"/>
                <a:gd name="T9" fmla="*/ 2147483647 h 61"/>
                <a:gd name="T10" fmla="*/ 2147483647 w 121"/>
                <a:gd name="T11" fmla="*/ 2147483647 h 61"/>
                <a:gd name="T12" fmla="*/ 2147483647 w 121"/>
                <a:gd name="T13" fmla="*/ 2147483647 h 61"/>
                <a:gd name="T14" fmla="*/ 2147483647 w 121"/>
                <a:gd name="T15" fmla="*/ 2147483647 h 61"/>
                <a:gd name="T16" fmla="*/ 2147483647 w 121"/>
                <a:gd name="T17" fmla="*/ 2147483647 h 61"/>
                <a:gd name="T18" fmla="*/ 2147483647 w 121"/>
                <a:gd name="T19" fmla="*/ 2147483647 h 61"/>
                <a:gd name="T20" fmla="*/ 2147483647 w 121"/>
                <a:gd name="T21" fmla="*/ 2147483647 h 61"/>
                <a:gd name="T22" fmla="*/ 2147483647 w 121"/>
                <a:gd name="T23" fmla="*/ 2147483647 h 61"/>
                <a:gd name="T24" fmla="*/ 2147483647 w 121"/>
                <a:gd name="T25" fmla="*/ 2147483647 h 61"/>
                <a:gd name="T26" fmla="*/ 2147483647 w 121"/>
                <a:gd name="T27" fmla="*/ 2147483647 h 61"/>
                <a:gd name="T28" fmla="*/ 2147483647 w 121"/>
                <a:gd name="T29" fmla="*/ 2147483647 h 61"/>
                <a:gd name="T30" fmla="*/ 2147483647 w 121"/>
                <a:gd name="T31" fmla="*/ 2147483647 h 61"/>
                <a:gd name="T32" fmla="*/ 2147483647 w 121"/>
                <a:gd name="T33" fmla="*/ 2147483647 h 61"/>
                <a:gd name="T34" fmla="*/ 2147483647 w 121"/>
                <a:gd name="T35" fmla="*/ 2147483647 h 61"/>
                <a:gd name="T36" fmla="*/ 2147483647 w 121"/>
                <a:gd name="T37" fmla="*/ 2147483647 h 61"/>
                <a:gd name="T38" fmla="*/ 2147483647 w 121"/>
                <a:gd name="T39" fmla="*/ 2147483647 h 61"/>
                <a:gd name="T40" fmla="*/ 2147483647 w 121"/>
                <a:gd name="T41" fmla="*/ 2147483647 h 61"/>
                <a:gd name="T42" fmla="*/ 2147483647 w 121"/>
                <a:gd name="T43" fmla="*/ 2147483647 h 61"/>
                <a:gd name="T44" fmla="*/ 2147483647 w 121"/>
                <a:gd name="T45" fmla="*/ 2147483647 h 61"/>
                <a:gd name="T46" fmla="*/ 2147483647 w 121"/>
                <a:gd name="T47" fmla="*/ 2147483647 h 61"/>
                <a:gd name="T48" fmla="*/ 2147483647 w 121"/>
                <a:gd name="T49" fmla="*/ 2147483647 h 61"/>
                <a:gd name="T50" fmla="*/ 2147483647 w 121"/>
                <a:gd name="T51" fmla="*/ 2147483647 h 61"/>
                <a:gd name="T52" fmla="*/ 2147483647 w 121"/>
                <a:gd name="T53" fmla="*/ 2147483647 h 61"/>
                <a:gd name="T54" fmla="*/ 2147483647 w 121"/>
                <a:gd name="T55" fmla="*/ 2147483647 h 61"/>
                <a:gd name="T56" fmla="*/ 2147483647 w 121"/>
                <a:gd name="T57" fmla="*/ 2147483647 h 61"/>
                <a:gd name="T58" fmla="*/ 2147483647 w 121"/>
                <a:gd name="T59" fmla="*/ 2147483647 h 61"/>
                <a:gd name="T60" fmla="*/ 2147483647 w 121"/>
                <a:gd name="T61" fmla="*/ 2147483647 h 61"/>
                <a:gd name="T62" fmla="*/ 2147483647 w 121"/>
                <a:gd name="T63" fmla="*/ 2147483647 h 61"/>
                <a:gd name="T64" fmla="*/ 2147483647 w 121"/>
                <a:gd name="T65" fmla="*/ 2147483647 h 61"/>
                <a:gd name="T66" fmla="*/ 2147483647 w 121"/>
                <a:gd name="T67" fmla="*/ 2147483647 h 61"/>
                <a:gd name="T68" fmla="*/ 2147483647 w 121"/>
                <a:gd name="T69" fmla="*/ 2147483647 h 61"/>
                <a:gd name="T70" fmla="*/ 2147483647 w 121"/>
                <a:gd name="T71" fmla="*/ 2147483647 h 61"/>
                <a:gd name="T72" fmla="*/ 2147483647 w 121"/>
                <a:gd name="T73" fmla="*/ 2147483647 h 61"/>
                <a:gd name="T74" fmla="*/ 2147483647 w 121"/>
                <a:gd name="T75" fmla="*/ 2147483647 h 61"/>
                <a:gd name="T76" fmla="*/ 2147483647 w 121"/>
                <a:gd name="T77" fmla="*/ 2147483647 h 6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1"/>
                <a:gd name="T118" fmla="*/ 0 h 61"/>
                <a:gd name="T119" fmla="*/ 121 w 121"/>
                <a:gd name="T120" fmla="*/ 61 h 61"/>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1" h="61">
                  <a:moveTo>
                    <a:pt x="102" y="44"/>
                  </a:moveTo>
                  <a:cubicBezTo>
                    <a:pt x="109" y="43"/>
                    <a:pt x="108" y="36"/>
                    <a:pt x="111" y="36"/>
                  </a:cubicBezTo>
                  <a:cubicBezTo>
                    <a:pt x="114" y="37"/>
                    <a:pt x="118" y="31"/>
                    <a:pt x="120" y="28"/>
                  </a:cubicBezTo>
                  <a:cubicBezTo>
                    <a:pt x="121" y="25"/>
                    <a:pt x="118" y="19"/>
                    <a:pt x="114" y="19"/>
                  </a:cubicBezTo>
                  <a:cubicBezTo>
                    <a:pt x="110" y="19"/>
                    <a:pt x="107" y="16"/>
                    <a:pt x="108" y="13"/>
                  </a:cubicBezTo>
                  <a:cubicBezTo>
                    <a:pt x="109" y="11"/>
                    <a:pt x="106" y="8"/>
                    <a:pt x="106" y="6"/>
                  </a:cubicBezTo>
                  <a:cubicBezTo>
                    <a:pt x="106" y="5"/>
                    <a:pt x="101" y="6"/>
                    <a:pt x="98" y="7"/>
                  </a:cubicBezTo>
                  <a:cubicBezTo>
                    <a:pt x="95" y="7"/>
                    <a:pt x="90" y="0"/>
                    <a:pt x="87" y="2"/>
                  </a:cubicBezTo>
                  <a:cubicBezTo>
                    <a:pt x="85" y="3"/>
                    <a:pt x="87" y="6"/>
                    <a:pt x="86" y="8"/>
                  </a:cubicBezTo>
                  <a:cubicBezTo>
                    <a:pt x="85" y="10"/>
                    <a:pt x="79" y="7"/>
                    <a:pt x="79" y="9"/>
                  </a:cubicBezTo>
                  <a:cubicBezTo>
                    <a:pt x="79" y="11"/>
                    <a:pt x="77" y="12"/>
                    <a:pt x="75" y="9"/>
                  </a:cubicBezTo>
                  <a:cubicBezTo>
                    <a:pt x="73" y="7"/>
                    <a:pt x="68" y="8"/>
                    <a:pt x="68" y="10"/>
                  </a:cubicBezTo>
                  <a:cubicBezTo>
                    <a:pt x="68" y="12"/>
                    <a:pt x="66" y="10"/>
                    <a:pt x="62" y="8"/>
                  </a:cubicBezTo>
                  <a:cubicBezTo>
                    <a:pt x="59" y="6"/>
                    <a:pt x="55" y="11"/>
                    <a:pt x="55" y="13"/>
                  </a:cubicBezTo>
                  <a:cubicBezTo>
                    <a:pt x="55" y="16"/>
                    <a:pt x="54" y="16"/>
                    <a:pt x="50" y="11"/>
                  </a:cubicBezTo>
                  <a:cubicBezTo>
                    <a:pt x="47" y="5"/>
                    <a:pt x="44" y="11"/>
                    <a:pt x="45" y="14"/>
                  </a:cubicBezTo>
                  <a:cubicBezTo>
                    <a:pt x="47" y="17"/>
                    <a:pt x="46" y="21"/>
                    <a:pt x="44" y="20"/>
                  </a:cubicBezTo>
                  <a:cubicBezTo>
                    <a:pt x="41" y="18"/>
                    <a:pt x="38" y="21"/>
                    <a:pt x="36" y="23"/>
                  </a:cubicBezTo>
                  <a:cubicBezTo>
                    <a:pt x="35" y="25"/>
                    <a:pt x="30" y="16"/>
                    <a:pt x="33" y="14"/>
                  </a:cubicBezTo>
                  <a:cubicBezTo>
                    <a:pt x="37" y="12"/>
                    <a:pt x="21" y="3"/>
                    <a:pt x="16" y="3"/>
                  </a:cubicBezTo>
                  <a:cubicBezTo>
                    <a:pt x="11" y="3"/>
                    <a:pt x="15" y="6"/>
                    <a:pt x="18" y="9"/>
                  </a:cubicBezTo>
                  <a:cubicBezTo>
                    <a:pt x="21" y="12"/>
                    <a:pt x="16" y="11"/>
                    <a:pt x="14" y="9"/>
                  </a:cubicBezTo>
                  <a:cubicBezTo>
                    <a:pt x="12" y="6"/>
                    <a:pt x="8" y="8"/>
                    <a:pt x="6" y="11"/>
                  </a:cubicBezTo>
                  <a:cubicBezTo>
                    <a:pt x="4" y="15"/>
                    <a:pt x="1" y="17"/>
                    <a:pt x="1" y="19"/>
                  </a:cubicBezTo>
                  <a:cubicBezTo>
                    <a:pt x="0" y="21"/>
                    <a:pt x="6" y="24"/>
                    <a:pt x="12" y="22"/>
                  </a:cubicBezTo>
                  <a:cubicBezTo>
                    <a:pt x="17" y="19"/>
                    <a:pt x="23" y="19"/>
                    <a:pt x="25" y="22"/>
                  </a:cubicBezTo>
                  <a:cubicBezTo>
                    <a:pt x="28" y="24"/>
                    <a:pt x="20" y="25"/>
                    <a:pt x="23" y="27"/>
                  </a:cubicBezTo>
                  <a:cubicBezTo>
                    <a:pt x="26" y="29"/>
                    <a:pt x="24" y="31"/>
                    <a:pt x="17" y="30"/>
                  </a:cubicBezTo>
                  <a:cubicBezTo>
                    <a:pt x="11" y="30"/>
                    <a:pt x="3" y="32"/>
                    <a:pt x="4" y="34"/>
                  </a:cubicBezTo>
                  <a:cubicBezTo>
                    <a:pt x="6" y="36"/>
                    <a:pt x="21" y="32"/>
                    <a:pt x="21" y="34"/>
                  </a:cubicBezTo>
                  <a:cubicBezTo>
                    <a:pt x="21" y="36"/>
                    <a:pt x="21" y="40"/>
                    <a:pt x="25" y="38"/>
                  </a:cubicBezTo>
                  <a:cubicBezTo>
                    <a:pt x="29" y="37"/>
                    <a:pt x="26" y="41"/>
                    <a:pt x="28" y="42"/>
                  </a:cubicBezTo>
                  <a:cubicBezTo>
                    <a:pt x="30" y="43"/>
                    <a:pt x="30" y="47"/>
                    <a:pt x="24" y="47"/>
                  </a:cubicBezTo>
                  <a:cubicBezTo>
                    <a:pt x="19" y="48"/>
                    <a:pt x="16" y="49"/>
                    <a:pt x="19" y="51"/>
                  </a:cubicBezTo>
                  <a:cubicBezTo>
                    <a:pt x="21" y="54"/>
                    <a:pt x="27" y="52"/>
                    <a:pt x="33" y="50"/>
                  </a:cubicBezTo>
                  <a:cubicBezTo>
                    <a:pt x="39" y="49"/>
                    <a:pt x="47" y="56"/>
                    <a:pt x="53" y="59"/>
                  </a:cubicBezTo>
                  <a:cubicBezTo>
                    <a:pt x="60" y="61"/>
                    <a:pt x="72" y="58"/>
                    <a:pt x="73" y="54"/>
                  </a:cubicBezTo>
                  <a:cubicBezTo>
                    <a:pt x="74" y="51"/>
                    <a:pt x="83" y="52"/>
                    <a:pt x="87" y="49"/>
                  </a:cubicBezTo>
                  <a:cubicBezTo>
                    <a:pt x="91" y="47"/>
                    <a:pt x="96" y="44"/>
                    <a:pt x="102" y="44"/>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48" name="Freeform 130"/>
            <p:cNvSpPr>
              <a:spLocks noChangeArrowheads="1"/>
            </p:cNvSpPr>
            <p:nvPr/>
          </p:nvSpPr>
          <p:spPr bwMode="auto">
            <a:xfrm>
              <a:off x="3421063" y="1131887"/>
              <a:ext cx="98425" cy="107950"/>
            </a:xfrm>
            <a:custGeom>
              <a:avLst/>
              <a:gdLst>
                <a:gd name="T0" fmla="*/ 2147483647 w 51"/>
                <a:gd name="T1" fmla="*/ 2147483647 h 56"/>
                <a:gd name="T2" fmla="*/ 2147483647 w 51"/>
                <a:gd name="T3" fmla="*/ 2147483647 h 56"/>
                <a:gd name="T4" fmla="*/ 2147483647 w 51"/>
                <a:gd name="T5" fmla="*/ 2147483647 h 56"/>
                <a:gd name="T6" fmla="*/ 2147483647 w 51"/>
                <a:gd name="T7" fmla="*/ 2147483647 h 56"/>
                <a:gd name="T8" fmla="*/ 2147483647 w 51"/>
                <a:gd name="T9" fmla="*/ 2147483647 h 56"/>
                <a:gd name="T10" fmla="*/ 2147483647 w 51"/>
                <a:gd name="T11" fmla="*/ 2147483647 h 56"/>
                <a:gd name="T12" fmla="*/ 2147483647 w 51"/>
                <a:gd name="T13" fmla="*/ 2147483647 h 56"/>
                <a:gd name="T14" fmla="*/ 2147483647 w 51"/>
                <a:gd name="T15" fmla="*/ 2147483647 h 56"/>
                <a:gd name="T16" fmla="*/ 2147483647 w 51"/>
                <a:gd name="T17" fmla="*/ 2147483647 h 56"/>
                <a:gd name="T18" fmla="*/ 2147483647 w 51"/>
                <a:gd name="T19" fmla="*/ 2147483647 h 56"/>
                <a:gd name="T20" fmla="*/ 2147483647 w 51"/>
                <a:gd name="T21" fmla="*/ 2147483647 h 56"/>
                <a:gd name="T22" fmla="*/ 2147483647 w 51"/>
                <a:gd name="T23" fmla="*/ 2147483647 h 56"/>
                <a:gd name="T24" fmla="*/ 2147483647 w 51"/>
                <a:gd name="T25" fmla="*/ 2147483647 h 56"/>
                <a:gd name="T26" fmla="*/ 2147483647 w 51"/>
                <a:gd name="T27" fmla="*/ 2147483647 h 56"/>
                <a:gd name="T28" fmla="*/ 2147483647 w 51"/>
                <a:gd name="T29" fmla="*/ 2147483647 h 56"/>
                <a:gd name="T30" fmla="*/ 2147483647 w 51"/>
                <a:gd name="T31" fmla="*/ 2147483647 h 56"/>
                <a:gd name="T32" fmla="*/ 2147483647 w 51"/>
                <a:gd name="T33" fmla="*/ 2147483647 h 56"/>
                <a:gd name="T34" fmla="*/ 2147483647 w 51"/>
                <a:gd name="T35" fmla="*/ 2147483647 h 56"/>
                <a:gd name="T36" fmla="*/ 2147483647 w 51"/>
                <a:gd name="T37" fmla="*/ 2147483647 h 56"/>
                <a:gd name="T38" fmla="*/ 2147483647 w 51"/>
                <a:gd name="T39" fmla="*/ 2147483647 h 5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1"/>
                <a:gd name="T61" fmla="*/ 0 h 56"/>
                <a:gd name="T62" fmla="*/ 51 w 51"/>
                <a:gd name="T63" fmla="*/ 56 h 5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1" h="56">
                  <a:moveTo>
                    <a:pt x="45" y="17"/>
                  </a:moveTo>
                  <a:cubicBezTo>
                    <a:pt x="44" y="16"/>
                    <a:pt x="43" y="15"/>
                    <a:pt x="42" y="14"/>
                  </a:cubicBezTo>
                  <a:cubicBezTo>
                    <a:pt x="37" y="9"/>
                    <a:pt x="36" y="13"/>
                    <a:pt x="35" y="16"/>
                  </a:cubicBezTo>
                  <a:cubicBezTo>
                    <a:pt x="35" y="19"/>
                    <a:pt x="31" y="15"/>
                    <a:pt x="28" y="15"/>
                  </a:cubicBezTo>
                  <a:cubicBezTo>
                    <a:pt x="25" y="14"/>
                    <a:pt x="29" y="9"/>
                    <a:pt x="31" y="8"/>
                  </a:cubicBezTo>
                  <a:cubicBezTo>
                    <a:pt x="32" y="7"/>
                    <a:pt x="33" y="5"/>
                    <a:pt x="34" y="2"/>
                  </a:cubicBezTo>
                  <a:cubicBezTo>
                    <a:pt x="33" y="2"/>
                    <a:pt x="33" y="2"/>
                    <a:pt x="32" y="1"/>
                  </a:cubicBezTo>
                  <a:cubicBezTo>
                    <a:pt x="28" y="0"/>
                    <a:pt x="21" y="0"/>
                    <a:pt x="21" y="4"/>
                  </a:cubicBezTo>
                  <a:cubicBezTo>
                    <a:pt x="21" y="8"/>
                    <a:pt x="26" y="6"/>
                    <a:pt x="26" y="9"/>
                  </a:cubicBezTo>
                  <a:cubicBezTo>
                    <a:pt x="26" y="12"/>
                    <a:pt x="21" y="11"/>
                    <a:pt x="17" y="14"/>
                  </a:cubicBezTo>
                  <a:cubicBezTo>
                    <a:pt x="13" y="16"/>
                    <a:pt x="9" y="12"/>
                    <a:pt x="5" y="14"/>
                  </a:cubicBezTo>
                  <a:cubicBezTo>
                    <a:pt x="1" y="16"/>
                    <a:pt x="9" y="18"/>
                    <a:pt x="6" y="22"/>
                  </a:cubicBezTo>
                  <a:cubicBezTo>
                    <a:pt x="3" y="27"/>
                    <a:pt x="7" y="26"/>
                    <a:pt x="12" y="30"/>
                  </a:cubicBezTo>
                  <a:cubicBezTo>
                    <a:pt x="17" y="34"/>
                    <a:pt x="9" y="35"/>
                    <a:pt x="9" y="40"/>
                  </a:cubicBezTo>
                  <a:cubicBezTo>
                    <a:pt x="9" y="44"/>
                    <a:pt x="2" y="44"/>
                    <a:pt x="1" y="47"/>
                  </a:cubicBezTo>
                  <a:cubicBezTo>
                    <a:pt x="0" y="50"/>
                    <a:pt x="6" y="56"/>
                    <a:pt x="12" y="56"/>
                  </a:cubicBezTo>
                  <a:cubicBezTo>
                    <a:pt x="16" y="56"/>
                    <a:pt x="26" y="54"/>
                    <a:pt x="32" y="48"/>
                  </a:cubicBezTo>
                  <a:cubicBezTo>
                    <a:pt x="37" y="43"/>
                    <a:pt x="40" y="48"/>
                    <a:pt x="46" y="45"/>
                  </a:cubicBezTo>
                  <a:cubicBezTo>
                    <a:pt x="51" y="43"/>
                    <a:pt x="48" y="23"/>
                    <a:pt x="46" y="19"/>
                  </a:cubicBezTo>
                  <a:cubicBezTo>
                    <a:pt x="45" y="18"/>
                    <a:pt x="45" y="18"/>
                    <a:pt x="45" y="17"/>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49" name="Freeform 131"/>
            <p:cNvSpPr>
              <a:spLocks noEditPoints="1" noChangeArrowheads="1"/>
            </p:cNvSpPr>
            <p:nvPr/>
          </p:nvSpPr>
          <p:spPr bwMode="auto">
            <a:xfrm>
              <a:off x="3468688" y="954087"/>
              <a:ext cx="219075" cy="333375"/>
            </a:xfrm>
            <a:custGeom>
              <a:avLst/>
              <a:gdLst>
                <a:gd name="T0" fmla="*/ 2147483647 w 114"/>
                <a:gd name="T1" fmla="*/ 2147483647 h 174"/>
                <a:gd name="T2" fmla="*/ 2147483647 w 114"/>
                <a:gd name="T3" fmla="*/ 2147483647 h 174"/>
                <a:gd name="T4" fmla="*/ 2147483647 w 114"/>
                <a:gd name="T5" fmla="*/ 2147483647 h 174"/>
                <a:gd name="T6" fmla="*/ 2147483647 w 114"/>
                <a:gd name="T7" fmla="*/ 2147483647 h 174"/>
                <a:gd name="T8" fmla="*/ 2147483647 w 114"/>
                <a:gd name="T9" fmla="*/ 2147483647 h 174"/>
                <a:gd name="T10" fmla="*/ 2147483647 w 114"/>
                <a:gd name="T11" fmla="*/ 2147483647 h 174"/>
                <a:gd name="T12" fmla="*/ 2147483647 w 114"/>
                <a:gd name="T13" fmla="*/ 2147483647 h 174"/>
                <a:gd name="T14" fmla="*/ 2147483647 w 114"/>
                <a:gd name="T15" fmla="*/ 2147483647 h 174"/>
                <a:gd name="T16" fmla="*/ 2147483647 w 114"/>
                <a:gd name="T17" fmla="*/ 2147483647 h 174"/>
                <a:gd name="T18" fmla="*/ 2147483647 w 114"/>
                <a:gd name="T19" fmla="*/ 2147483647 h 174"/>
                <a:gd name="T20" fmla="*/ 2147483647 w 114"/>
                <a:gd name="T21" fmla="*/ 2147483647 h 174"/>
                <a:gd name="T22" fmla="*/ 2147483647 w 114"/>
                <a:gd name="T23" fmla="*/ 2147483647 h 174"/>
                <a:gd name="T24" fmla="*/ 2147483647 w 114"/>
                <a:gd name="T25" fmla="*/ 2147483647 h 174"/>
                <a:gd name="T26" fmla="*/ 2147483647 w 114"/>
                <a:gd name="T27" fmla="*/ 2147483647 h 174"/>
                <a:gd name="T28" fmla="*/ 2147483647 w 114"/>
                <a:gd name="T29" fmla="*/ 2147483647 h 174"/>
                <a:gd name="T30" fmla="*/ 2147483647 w 114"/>
                <a:gd name="T31" fmla="*/ 2147483647 h 174"/>
                <a:gd name="T32" fmla="*/ 2147483647 w 114"/>
                <a:gd name="T33" fmla="*/ 2147483647 h 174"/>
                <a:gd name="T34" fmla="*/ 2147483647 w 114"/>
                <a:gd name="T35" fmla="*/ 2147483647 h 174"/>
                <a:gd name="T36" fmla="*/ 2147483647 w 114"/>
                <a:gd name="T37" fmla="*/ 2147483647 h 174"/>
                <a:gd name="T38" fmla="*/ 2147483647 w 114"/>
                <a:gd name="T39" fmla="*/ 2147483647 h 174"/>
                <a:gd name="T40" fmla="*/ 2147483647 w 114"/>
                <a:gd name="T41" fmla="*/ 2147483647 h 174"/>
                <a:gd name="T42" fmla="*/ 2147483647 w 114"/>
                <a:gd name="T43" fmla="*/ 2147483647 h 174"/>
                <a:gd name="T44" fmla="*/ 2147483647 w 114"/>
                <a:gd name="T45" fmla="*/ 2147483647 h 174"/>
                <a:gd name="T46" fmla="*/ 2147483647 w 114"/>
                <a:gd name="T47" fmla="*/ 2147483647 h 174"/>
                <a:gd name="T48" fmla="*/ 2147483647 w 114"/>
                <a:gd name="T49" fmla="*/ 2147483647 h 174"/>
                <a:gd name="T50" fmla="*/ 2147483647 w 114"/>
                <a:gd name="T51" fmla="*/ 2147483647 h 174"/>
                <a:gd name="T52" fmla="*/ 2147483647 w 114"/>
                <a:gd name="T53" fmla="*/ 2147483647 h 174"/>
                <a:gd name="T54" fmla="*/ 2147483647 w 114"/>
                <a:gd name="T55" fmla="*/ 2147483647 h 174"/>
                <a:gd name="T56" fmla="*/ 2147483647 w 114"/>
                <a:gd name="T57" fmla="*/ 2147483647 h 174"/>
                <a:gd name="T58" fmla="*/ 2147483647 w 114"/>
                <a:gd name="T59" fmla="*/ 2147483647 h 174"/>
                <a:gd name="T60" fmla="*/ 2147483647 w 114"/>
                <a:gd name="T61" fmla="*/ 2147483647 h 174"/>
                <a:gd name="T62" fmla="*/ 2147483647 w 114"/>
                <a:gd name="T63" fmla="*/ 2147483647 h 174"/>
                <a:gd name="T64" fmla="*/ 2147483647 w 114"/>
                <a:gd name="T65" fmla="*/ 2147483647 h 174"/>
                <a:gd name="T66" fmla="*/ 2147483647 w 114"/>
                <a:gd name="T67" fmla="*/ 2147483647 h 174"/>
                <a:gd name="T68" fmla="*/ 2147483647 w 114"/>
                <a:gd name="T69" fmla="*/ 2147483647 h 174"/>
                <a:gd name="T70" fmla="*/ 2147483647 w 114"/>
                <a:gd name="T71" fmla="*/ 2147483647 h 17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14"/>
                <a:gd name="T109" fmla="*/ 0 h 174"/>
                <a:gd name="T110" fmla="*/ 114 w 114"/>
                <a:gd name="T111" fmla="*/ 174 h 17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14" h="174">
                  <a:moveTo>
                    <a:pt x="23" y="92"/>
                  </a:moveTo>
                  <a:cubicBezTo>
                    <a:pt x="18" y="88"/>
                    <a:pt x="13" y="95"/>
                    <a:pt x="9" y="95"/>
                  </a:cubicBezTo>
                  <a:cubicBezTo>
                    <a:pt x="8" y="98"/>
                    <a:pt x="7" y="100"/>
                    <a:pt x="6" y="101"/>
                  </a:cubicBezTo>
                  <a:cubicBezTo>
                    <a:pt x="4" y="102"/>
                    <a:pt x="0" y="107"/>
                    <a:pt x="3" y="108"/>
                  </a:cubicBezTo>
                  <a:cubicBezTo>
                    <a:pt x="6" y="108"/>
                    <a:pt x="10" y="112"/>
                    <a:pt x="10" y="109"/>
                  </a:cubicBezTo>
                  <a:cubicBezTo>
                    <a:pt x="11" y="106"/>
                    <a:pt x="12" y="102"/>
                    <a:pt x="17" y="107"/>
                  </a:cubicBezTo>
                  <a:cubicBezTo>
                    <a:pt x="18" y="108"/>
                    <a:pt x="19" y="109"/>
                    <a:pt x="20" y="110"/>
                  </a:cubicBezTo>
                  <a:cubicBezTo>
                    <a:pt x="21" y="108"/>
                    <a:pt x="26" y="108"/>
                    <a:pt x="29" y="105"/>
                  </a:cubicBezTo>
                  <a:cubicBezTo>
                    <a:pt x="32" y="102"/>
                    <a:pt x="27" y="97"/>
                    <a:pt x="23" y="92"/>
                  </a:cubicBezTo>
                  <a:close/>
                  <a:moveTo>
                    <a:pt x="114" y="134"/>
                  </a:moveTo>
                  <a:cubicBezTo>
                    <a:pt x="114" y="129"/>
                    <a:pt x="103" y="125"/>
                    <a:pt x="102" y="128"/>
                  </a:cubicBezTo>
                  <a:cubicBezTo>
                    <a:pt x="101" y="131"/>
                    <a:pt x="98" y="130"/>
                    <a:pt x="97" y="127"/>
                  </a:cubicBezTo>
                  <a:cubicBezTo>
                    <a:pt x="95" y="124"/>
                    <a:pt x="98" y="121"/>
                    <a:pt x="96" y="121"/>
                  </a:cubicBezTo>
                  <a:cubicBezTo>
                    <a:pt x="95" y="121"/>
                    <a:pt x="92" y="117"/>
                    <a:pt x="93" y="115"/>
                  </a:cubicBezTo>
                  <a:cubicBezTo>
                    <a:pt x="93" y="113"/>
                    <a:pt x="90" y="103"/>
                    <a:pt x="84" y="101"/>
                  </a:cubicBezTo>
                  <a:cubicBezTo>
                    <a:pt x="79" y="100"/>
                    <a:pt x="78" y="92"/>
                    <a:pt x="77" y="88"/>
                  </a:cubicBezTo>
                  <a:cubicBezTo>
                    <a:pt x="76" y="83"/>
                    <a:pt x="72" y="86"/>
                    <a:pt x="69" y="82"/>
                  </a:cubicBezTo>
                  <a:cubicBezTo>
                    <a:pt x="66" y="78"/>
                    <a:pt x="62" y="80"/>
                    <a:pt x="59" y="80"/>
                  </a:cubicBezTo>
                  <a:cubicBezTo>
                    <a:pt x="57" y="80"/>
                    <a:pt x="59" y="76"/>
                    <a:pt x="63" y="73"/>
                  </a:cubicBezTo>
                  <a:cubicBezTo>
                    <a:pt x="67" y="70"/>
                    <a:pt x="72" y="56"/>
                    <a:pt x="72" y="53"/>
                  </a:cubicBezTo>
                  <a:cubicBezTo>
                    <a:pt x="72" y="50"/>
                    <a:pt x="54" y="51"/>
                    <a:pt x="51" y="52"/>
                  </a:cubicBezTo>
                  <a:cubicBezTo>
                    <a:pt x="48" y="54"/>
                    <a:pt x="44" y="50"/>
                    <a:pt x="47" y="49"/>
                  </a:cubicBezTo>
                  <a:cubicBezTo>
                    <a:pt x="50" y="47"/>
                    <a:pt x="56" y="42"/>
                    <a:pt x="56" y="39"/>
                  </a:cubicBezTo>
                  <a:cubicBezTo>
                    <a:pt x="55" y="37"/>
                    <a:pt x="60" y="35"/>
                    <a:pt x="57" y="33"/>
                  </a:cubicBezTo>
                  <a:cubicBezTo>
                    <a:pt x="55" y="30"/>
                    <a:pt x="54" y="35"/>
                    <a:pt x="52" y="37"/>
                  </a:cubicBezTo>
                  <a:cubicBezTo>
                    <a:pt x="50" y="39"/>
                    <a:pt x="45" y="38"/>
                    <a:pt x="40" y="37"/>
                  </a:cubicBezTo>
                  <a:cubicBezTo>
                    <a:pt x="35" y="36"/>
                    <a:pt x="33" y="44"/>
                    <a:pt x="33" y="47"/>
                  </a:cubicBezTo>
                  <a:cubicBezTo>
                    <a:pt x="33" y="50"/>
                    <a:pt x="27" y="52"/>
                    <a:pt x="28" y="54"/>
                  </a:cubicBezTo>
                  <a:cubicBezTo>
                    <a:pt x="29" y="57"/>
                    <a:pt x="27" y="59"/>
                    <a:pt x="25" y="58"/>
                  </a:cubicBezTo>
                  <a:cubicBezTo>
                    <a:pt x="24" y="56"/>
                    <a:pt x="22" y="52"/>
                    <a:pt x="18" y="55"/>
                  </a:cubicBezTo>
                  <a:cubicBezTo>
                    <a:pt x="15" y="58"/>
                    <a:pt x="22" y="61"/>
                    <a:pt x="27" y="62"/>
                  </a:cubicBezTo>
                  <a:cubicBezTo>
                    <a:pt x="31" y="62"/>
                    <a:pt x="23" y="65"/>
                    <a:pt x="22" y="70"/>
                  </a:cubicBezTo>
                  <a:cubicBezTo>
                    <a:pt x="22" y="75"/>
                    <a:pt x="28" y="73"/>
                    <a:pt x="28" y="76"/>
                  </a:cubicBezTo>
                  <a:cubicBezTo>
                    <a:pt x="29" y="79"/>
                    <a:pt x="19" y="80"/>
                    <a:pt x="19" y="83"/>
                  </a:cubicBezTo>
                  <a:cubicBezTo>
                    <a:pt x="19" y="86"/>
                    <a:pt x="25" y="82"/>
                    <a:pt x="27" y="80"/>
                  </a:cubicBezTo>
                  <a:cubicBezTo>
                    <a:pt x="30" y="79"/>
                    <a:pt x="26" y="88"/>
                    <a:pt x="32" y="87"/>
                  </a:cubicBezTo>
                  <a:cubicBezTo>
                    <a:pt x="38" y="86"/>
                    <a:pt x="36" y="78"/>
                    <a:pt x="38" y="78"/>
                  </a:cubicBezTo>
                  <a:cubicBezTo>
                    <a:pt x="40" y="79"/>
                    <a:pt x="37" y="83"/>
                    <a:pt x="39" y="86"/>
                  </a:cubicBezTo>
                  <a:cubicBezTo>
                    <a:pt x="41" y="90"/>
                    <a:pt x="35" y="95"/>
                    <a:pt x="35" y="97"/>
                  </a:cubicBezTo>
                  <a:cubicBezTo>
                    <a:pt x="35" y="100"/>
                    <a:pt x="47" y="100"/>
                    <a:pt x="51" y="96"/>
                  </a:cubicBezTo>
                  <a:cubicBezTo>
                    <a:pt x="55" y="92"/>
                    <a:pt x="57" y="96"/>
                    <a:pt x="54" y="99"/>
                  </a:cubicBezTo>
                  <a:cubicBezTo>
                    <a:pt x="52" y="102"/>
                    <a:pt x="53" y="105"/>
                    <a:pt x="56" y="106"/>
                  </a:cubicBezTo>
                  <a:cubicBezTo>
                    <a:pt x="59" y="107"/>
                    <a:pt x="61" y="108"/>
                    <a:pt x="59" y="110"/>
                  </a:cubicBezTo>
                  <a:cubicBezTo>
                    <a:pt x="58" y="113"/>
                    <a:pt x="59" y="118"/>
                    <a:pt x="58" y="121"/>
                  </a:cubicBezTo>
                  <a:cubicBezTo>
                    <a:pt x="57" y="123"/>
                    <a:pt x="47" y="123"/>
                    <a:pt x="47" y="121"/>
                  </a:cubicBezTo>
                  <a:cubicBezTo>
                    <a:pt x="46" y="119"/>
                    <a:pt x="42" y="121"/>
                    <a:pt x="43" y="123"/>
                  </a:cubicBezTo>
                  <a:cubicBezTo>
                    <a:pt x="44" y="125"/>
                    <a:pt x="39" y="128"/>
                    <a:pt x="40" y="130"/>
                  </a:cubicBezTo>
                  <a:cubicBezTo>
                    <a:pt x="40" y="132"/>
                    <a:pt x="46" y="132"/>
                    <a:pt x="46" y="134"/>
                  </a:cubicBezTo>
                  <a:cubicBezTo>
                    <a:pt x="47" y="137"/>
                    <a:pt x="42" y="140"/>
                    <a:pt x="36" y="142"/>
                  </a:cubicBezTo>
                  <a:cubicBezTo>
                    <a:pt x="29" y="144"/>
                    <a:pt x="37" y="149"/>
                    <a:pt x="40" y="147"/>
                  </a:cubicBezTo>
                  <a:cubicBezTo>
                    <a:pt x="43" y="144"/>
                    <a:pt x="42" y="148"/>
                    <a:pt x="47" y="148"/>
                  </a:cubicBezTo>
                  <a:cubicBezTo>
                    <a:pt x="51" y="148"/>
                    <a:pt x="54" y="152"/>
                    <a:pt x="58" y="150"/>
                  </a:cubicBezTo>
                  <a:cubicBezTo>
                    <a:pt x="63" y="148"/>
                    <a:pt x="63" y="150"/>
                    <a:pt x="59" y="153"/>
                  </a:cubicBezTo>
                  <a:cubicBezTo>
                    <a:pt x="56" y="155"/>
                    <a:pt x="50" y="152"/>
                    <a:pt x="47" y="154"/>
                  </a:cubicBezTo>
                  <a:cubicBezTo>
                    <a:pt x="44" y="156"/>
                    <a:pt x="30" y="169"/>
                    <a:pt x="33" y="172"/>
                  </a:cubicBezTo>
                  <a:cubicBezTo>
                    <a:pt x="34" y="174"/>
                    <a:pt x="36" y="169"/>
                    <a:pt x="41" y="167"/>
                  </a:cubicBezTo>
                  <a:cubicBezTo>
                    <a:pt x="46" y="165"/>
                    <a:pt x="47" y="169"/>
                    <a:pt x="49" y="169"/>
                  </a:cubicBezTo>
                  <a:cubicBezTo>
                    <a:pt x="52" y="169"/>
                    <a:pt x="52" y="163"/>
                    <a:pt x="54" y="164"/>
                  </a:cubicBezTo>
                  <a:cubicBezTo>
                    <a:pt x="56" y="164"/>
                    <a:pt x="58" y="162"/>
                    <a:pt x="62" y="163"/>
                  </a:cubicBezTo>
                  <a:cubicBezTo>
                    <a:pt x="66" y="163"/>
                    <a:pt x="69" y="162"/>
                    <a:pt x="71" y="160"/>
                  </a:cubicBezTo>
                  <a:cubicBezTo>
                    <a:pt x="73" y="159"/>
                    <a:pt x="79" y="164"/>
                    <a:pt x="80" y="162"/>
                  </a:cubicBezTo>
                  <a:cubicBezTo>
                    <a:pt x="82" y="161"/>
                    <a:pt x="89" y="160"/>
                    <a:pt x="93" y="160"/>
                  </a:cubicBezTo>
                  <a:cubicBezTo>
                    <a:pt x="97" y="160"/>
                    <a:pt x="106" y="156"/>
                    <a:pt x="109" y="154"/>
                  </a:cubicBezTo>
                  <a:cubicBezTo>
                    <a:pt x="111" y="151"/>
                    <a:pt x="107" y="151"/>
                    <a:pt x="104" y="151"/>
                  </a:cubicBezTo>
                  <a:cubicBezTo>
                    <a:pt x="100" y="152"/>
                    <a:pt x="101" y="148"/>
                    <a:pt x="105" y="145"/>
                  </a:cubicBezTo>
                  <a:cubicBezTo>
                    <a:pt x="108" y="141"/>
                    <a:pt x="114" y="139"/>
                    <a:pt x="114" y="134"/>
                  </a:cubicBezTo>
                  <a:close/>
                  <a:moveTo>
                    <a:pt x="14" y="50"/>
                  </a:moveTo>
                  <a:cubicBezTo>
                    <a:pt x="18" y="50"/>
                    <a:pt x="23" y="42"/>
                    <a:pt x="21" y="40"/>
                  </a:cubicBezTo>
                  <a:cubicBezTo>
                    <a:pt x="19" y="38"/>
                    <a:pt x="10" y="50"/>
                    <a:pt x="14" y="50"/>
                  </a:cubicBezTo>
                  <a:close/>
                  <a:moveTo>
                    <a:pt x="78" y="14"/>
                  </a:moveTo>
                  <a:cubicBezTo>
                    <a:pt x="81" y="11"/>
                    <a:pt x="84" y="0"/>
                    <a:pt x="80" y="1"/>
                  </a:cubicBezTo>
                  <a:cubicBezTo>
                    <a:pt x="76" y="3"/>
                    <a:pt x="77" y="15"/>
                    <a:pt x="78" y="14"/>
                  </a:cubicBezTo>
                  <a:close/>
                </a:path>
              </a:pathLst>
            </a:custGeom>
            <a:solidFill>
              <a:schemeClr val="accent1"/>
            </a:solidFill>
            <a:ln w="9525">
              <a:noFill/>
              <a:bevel/>
              <a:headEnd/>
              <a:tailEnd/>
            </a:ln>
          </p:spPr>
          <p:txBody>
            <a:bodyPr/>
            <a:lstStyle/>
            <a:p>
              <a:endParaRPr lang="zh-CN" altLang="en-US"/>
            </a:p>
          </p:txBody>
        </p:sp>
        <p:sp>
          <p:nvSpPr>
            <p:cNvPr id="60550" name="Freeform 132"/>
            <p:cNvSpPr>
              <a:spLocks noEditPoints="1" noChangeArrowheads="1"/>
            </p:cNvSpPr>
            <p:nvPr/>
          </p:nvSpPr>
          <p:spPr bwMode="auto">
            <a:xfrm>
              <a:off x="3468688" y="954087"/>
              <a:ext cx="219075" cy="333375"/>
            </a:xfrm>
            <a:custGeom>
              <a:avLst/>
              <a:gdLst>
                <a:gd name="T0" fmla="*/ 2147483647 w 114"/>
                <a:gd name="T1" fmla="*/ 2147483647 h 174"/>
                <a:gd name="T2" fmla="*/ 2147483647 w 114"/>
                <a:gd name="T3" fmla="*/ 2147483647 h 174"/>
                <a:gd name="T4" fmla="*/ 2147483647 w 114"/>
                <a:gd name="T5" fmla="*/ 2147483647 h 174"/>
                <a:gd name="T6" fmla="*/ 2147483647 w 114"/>
                <a:gd name="T7" fmla="*/ 2147483647 h 174"/>
                <a:gd name="T8" fmla="*/ 2147483647 w 114"/>
                <a:gd name="T9" fmla="*/ 2147483647 h 174"/>
                <a:gd name="T10" fmla="*/ 2147483647 w 114"/>
                <a:gd name="T11" fmla="*/ 2147483647 h 174"/>
                <a:gd name="T12" fmla="*/ 2147483647 w 114"/>
                <a:gd name="T13" fmla="*/ 2147483647 h 174"/>
                <a:gd name="T14" fmla="*/ 2147483647 w 114"/>
                <a:gd name="T15" fmla="*/ 2147483647 h 174"/>
                <a:gd name="T16" fmla="*/ 2147483647 w 114"/>
                <a:gd name="T17" fmla="*/ 2147483647 h 174"/>
                <a:gd name="T18" fmla="*/ 2147483647 w 114"/>
                <a:gd name="T19" fmla="*/ 2147483647 h 174"/>
                <a:gd name="T20" fmla="*/ 2147483647 w 114"/>
                <a:gd name="T21" fmla="*/ 2147483647 h 174"/>
                <a:gd name="T22" fmla="*/ 2147483647 w 114"/>
                <a:gd name="T23" fmla="*/ 2147483647 h 174"/>
                <a:gd name="T24" fmla="*/ 2147483647 w 114"/>
                <a:gd name="T25" fmla="*/ 2147483647 h 174"/>
                <a:gd name="T26" fmla="*/ 2147483647 w 114"/>
                <a:gd name="T27" fmla="*/ 2147483647 h 174"/>
                <a:gd name="T28" fmla="*/ 2147483647 w 114"/>
                <a:gd name="T29" fmla="*/ 2147483647 h 174"/>
                <a:gd name="T30" fmla="*/ 2147483647 w 114"/>
                <a:gd name="T31" fmla="*/ 2147483647 h 174"/>
                <a:gd name="T32" fmla="*/ 2147483647 w 114"/>
                <a:gd name="T33" fmla="*/ 2147483647 h 174"/>
                <a:gd name="T34" fmla="*/ 2147483647 w 114"/>
                <a:gd name="T35" fmla="*/ 2147483647 h 174"/>
                <a:gd name="T36" fmla="*/ 2147483647 w 114"/>
                <a:gd name="T37" fmla="*/ 2147483647 h 174"/>
                <a:gd name="T38" fmla="*/ 2147483647 w 114"/>
                <a:gd name="T39" fmla="*/ 2147483647 h 174"/>
                <a:gd name="T40" fmla="*/ 2147483647 w 114"/>
                <a:gd name="T41" fmla="*/ 2147483647 h 174"/>
                <a:gd name="T42" fmla="*/ 2147483647 w 114"/>
                <a:gd name="T43" fmla="*/ 2147483647 h 174"/>
                <a:gd name="T44" fmla="*/ 2147483647 w 114"/>
                <a:gd name="T45" fmla="*/ 2147483647 h 174"/>
                <a:gd name="T46" fmla="*/ 2147483647 w 114"/>
                <a:gd name="T47" fmla="*/ 2147483647 h 174"/>
                <a:gd name="T48" fmla="*/ 2147483647 w 114"/>
                <a:gd name="T49" fmla="*/ 2147483647 h 174"/>
                <a:gd name="T50" fmla="*/ 2147483647 w 114"/>
                <a:gd name="T51" fmla="*/ 2147483647 h 174"/>
                <a:gd name="T52" fmla="*/ 2147483647 w 114"/>
                <a:gd name="T53" fmla="*/ 2147483647 h 174"/>
                <a:gd name="T54" fmla="*/ 2147483647 w 114"/>
                <a:gd name="T55" fmla="*/ 2147483647 h 174"/>
                <a:gd name="T56" fmla="*/ 2147483647 w 114"/>
                <a:gd name="T57" fmla="*/ 2147483647 h 174"/>
                <a:gd name="T58" fmla="*/ 2147483647 w 114"/>
                <a:gd name="T59" fmla="*/ 2147483647 h 174"/>
                <a:gd name="T60" fmla="*/ 2147483647 w 114"/>
                <a:gd name="T61" fmla="*/ 2147483647 h 174"/>
                <a:gd name="T62" fmla="*/ 2147483647 w 114"/>
                <a:gd name="T63" fmla="*/ 2147483647 h 174"/>
                <a:gd name="T64" fmla="*/ 2147483647 w 114"/>
                <a:gd name="T65" fmla="*/ 2147483647 h 174"/>
                <a:gd name="T66" fmla="*/ 2147483647 w 114"/>
                <a:gd name="T67" fmla="*/ 2147483647 h 174"/>
                <a:gd name="T68" fmla="*/ 2147483647 w 114"/>
                <a:gd name="T69" fmla="*/ 2147483647 h 174"/>
                <a:gd name="T70" fmla="*/ 2147483647 w 114"/>
                <a:gd name="T71" fmla="*/ 2147483647 h 17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14"/>
                <a:gd name="T109" fmla="*/ 0 h 174"/>
                <a:gd name="T110" fmla="*/ 114 w 114"/>
                <a:gd name="T111" fmla="*/ 174 h 174"/>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14" h="174">
                  <a:moveTo>
                    <a:pt x="23" y="92"/>
                  </a:moveTo>
                  <a:cubicBezTo>
                    <a:pt x="18" y="88"/>
                    <a:pt x="13" y="95"/>
                    <a:pt x="9" y="95"/>
                  </a:cubicBezTo>
                  <a:cubicBezTo>
                    <a:pt x="8" y="98"/>
                    <a:pt x="7" y="100"/>
                    <a:pt x="6" y="101"/>
                  </a:cubicBezTo>
                  <a:cubicBezTo>
                    <a:pt x="4" y="102"/>
                    <a:pt x="0" y="107"/>
                    <a:pt x="3" y="108"/>
                  </a:cubicBezTo>
                  <a:cubicBezTo>
                    <a:pt x="6" y="108"/>
                    <a:pt x="10" y="112"/>
                    <a:pt x="10" y="109"/>
                  </a:cubicBezTo>
                  <a:cubicBezTo>
                    <a:pt x="11" y="106"/>
                    <a:pt x="12" y="102"/>
                    <a:pt x="17" y="107"/>
                  </a:cubicBezTo>
                  <a:cubicBezTo>
                    <a:pt x="18" y="108"/>
                    <a:pt x="19" y="109"/>
                    <a:pt x="20" y="110"/>
                  </a:cubicBezTo>
                  <a:cubicBezTo>
                    <a:pt x="21" y="108"/>
                    <a:pt x="26" y="108"/>
                    <a:pt x="29" y="105"/>
                  </a:cubicBezTo>
                  <a:cubicBezTo>
                    <a:pt x="32" y="102"/>
                    <a:pt x="27" y="97"/>
                    <a:pt x="23" y="92"/>
                  </a:cubicBezTo>
                  <a:close/>
                  <a:moveTo>
                    <a:pt x="114" y="134"/>
                  </a:moveTo>
                  <a:cubicBezTo>
                    <a:pt x="114" y="129"/>
                    <a:pt x="103" y="125"/>
                    <a:pt x="102" y="128"/>
                  </a:cubicBezTo>
                  <a:cubicBezTo>
                    <a:pt x="101" y="131"/>
                    <a:pt x="98" y="130"/>
                    <a:pt x="97" y="127"/>
                  </a:cubicBezTo>
                  <a:cubicBezTo>
                    <a:pt x="95" y="124"/>
                    <a:pt x="98" y="121"/>
                    <a:pt x="96" y="121"/>
                  </a:cubicBezTo>
                  <a:cubicBezTo>
                    <a:pt x="95" y="121"/>
                    <a:pt x="92" y="117"/>
                    <a:pt x="93" y="115"/>
                  </a:cubicBezTo>
                  <a:cubicBezTo>
                    <a:pt x="93" y="113"/>
                    <a:pt x="90" y="103"/>
                    <a:pt x="84" y="101"/>
                  </a:cubicBezTo>
                  <a:cubicBezTo>
                    <a:pt x="79" y="100"/>
                    <a:pt x="78" y="92"/>
                    <a:pt x="77" y="88"/>
                  </a:cubicBezTo>
                  <a:cubicBezTo>
                    <a:pt x="76" y="83"/>
                    <a:pt x="72" y="86"/>
                    <a:pt x="69" y="82"/>
                  </a:cubicBezTo>
                  <a:cubicBezTo>
                    <a:pt x="66" y="78"/>
                    <a:pt x="62" y="80"/>
                    <a:pt x="59" y="80"/>
                  </a:cubicBezTo>
                  <a:cubicBezTo>
                    <a:pt x="57" y="80"/>
                    <a:pt x="59" y="76"/>
                    <a:pt x="63" y="73"/>
                  </a:cubicBezTo>
                  <a:cubicBezTo>
                    <a:pt x="67" y="70"/>
                    <a:pt x="72" y="56"/>
                    <a:pt x="72" y="53"/>
                  </a:cubicBezTo>
                  <a:cubicBezTo>
                    <a:pt x="72" y="50"/>
                    <a:pt x="54" y="51"/>
                    <a:pt x="51" y="52"/>
                  </a:cubicBezTo>
                  <a:cubicBezTo>
                    <a:pt x="48" y="54"/>
                    <a:pt x="44" y="50"/>
                    <a:pt x="47" y="49"/>
                  </a:cubicBezTo>
                  <a:cubicBezTo>
                    <a:pt x="50" y="47"/>
                    <a:pt x="56" y="42"/>
                    <a:pt x="56" y="39"/>
                  </a:cubicBezTo>
                  <a:cubicBezTo>
                    <a:pt x="55" y="37"/>
                    <a:pt x="60" y="35"/>
                    <a:pt x="57" y="33"/>
                  </a:cubicBezTo>
                  <a:cubicBezTo>
                    <a:pt x="55" y="30"/>
                    <a:pt x="54" y="35"/>
                    <a:pt x="52" y="37"/>
                  </a:cubicBezTo>
                  <a:cubicBezTo>
                    <a:pt x="50" y="39"/>
                    <a:pt x="45" y="38"/>
                    <a:pt x="40" y="37"/>
                  </a:cubicBezTo>
                  <a:cubicBezTo>
                    <a:pt x="35" y="36"/>
                    <a:pt x="33" y="44"/>
                    <a:pt x="33" y="47"/>
                  </a:cubicBezTo>
                  <a:cubicBezTo>
                    <a:pt x="33" y="50"/>
                    <a:pt x="27" y="52"/>
                    <a:pt x="28" y="54"/>
                  </a:cubicBezTo>
                  <a:cubicBezTo>
                    <a:pt x="29" y="57"/>
                    <a:pt x="27" y="59"/>
                    <a:pt x="25" y="58"/>
                  </a:cubicBezTo>
                  <a:cubicBezTo>
                    <a:pt x="24" y="56"/>
                    <a:pt x="22" y="52"/>
                    <a:pt x="18" y="55"/>
                  </a:cubicBezTo>
                  <a:cubicBezTo>
                    <a:pt x="15" y="58"/>
                    <a:pt x="22" y="61"/>
                    <a:pt x="27" y="62"/>
                  </a:cubicBezTo>
                  <a:cubicBezTo>
                    <a:pt x="31" y="62"/>
                    <a:pt x="23" y="65"/>
                    <a:pt x="22" y="70"/>
                  </a:cubicBezTo>
                  <a:cubicBezTo>
                    <a:pt x="22" y="75"/>
                    <a:pt x="28" y="73"/>
                    <a:pt x="28" y="76"/>
                  </a:cubicBezTo>
                  <a:cubicBezTo>
                    <a:pt x="29" y="79"/>
                    <a:pt x="19" y="80"/>
                    <a:pt x="19" y="83"/>
                  </a:cubicBezTo>
                  <a:cubicBezTo>
                    <a:pt x="19" y="86"/>
                    <a:pt x="25" y="82"/>
                    <a:pt x="27" y="80"/>
                  </a:cubicBezTo>
                  <a:cubicBezTo>
                    <a:pt x="30" y="79"/>
                    <a:pt x="26" y="88"/>
                    <a:pt x="32" y="87"/>
                  </a:cubicBezTo>
                  <a:cubicBezTo>
                    <a:pt x="38" y="86"/>
                    <a:pt x="36" y="78"/>
                    <a:pt x="38" y="78"/>
                  </a:cubicBezTo>
                  <a:cubicBezTo>
                    <a:pt x="40" y="79"/>
                    <a:pt x="37" y="83"/>
                    <a:pt x="39" y="86"/>
                  </a:cubicBezTo>
                  <a:cubicBezTo>
                    <a:pt x="41" y="90"/>
                    <a:pt x="35" y="95"/>
                    <a:pt x="35" y="97"/>
                  </a:cubicBezTo>
                  <a:cubicBezTo>
                    <a:pt x="35" y="100"/>
                    <a:pt x="47" y="100"/>
                    <a:pt x="51" y="96"/>
                  </a:cubicBezTo>
                  <a:cubicBezTo>
                    <a:pt x="55" y="92"/>
                    <a:pt x="57" y="96"/>
                    <a:pt x="54" y="99"/>
                  </a:cubicBezTo>
                  <a:cubicBezTo>
                    <a:pt x="52" y="102"/>
                    <a:pt x="53" y="105"/>
                    <a:pt x="56" y="106"/>
                  </a:cubicBezTo>
                  <a:cubicBezTo>
                    <a:pt x="59" y="107"/>
                    <a:pt x="61" y="108"/>
                    <a:pt x="59" y="110"/>
                  </a:cubicBezTo>
                  <a:cubicBezTo>
                    <a:pt x="58" y="113"/>
                    <a:pt x="59" y="118"/>
                    <a:pt x="58" y="121"/>
                  </a:cubicBezTo>
                  <a:cubicBezTo>
                    <a:pt x="57" y="123"/>
                    <a:pt x="47" y="123"/>
                    <a:pt x="47" y="121"/>
                  </a:cubicBezTo>
                  <a:cubicBezTo>
                    <a:pt x="46" y="119"/>
                    <a:pt x="42" y="121"/>
                    <a:pt x="43" y="123"/>
                  </a:cubicBezTo>
                  <a:cubicBezTo>
                    <a:pt x="44" y="125"/>
                    <a:pt x="39" y="128"/>
                    <a:pt x="40" y="130"/>
                  </a:cubicBezTo>
                  <a:cubicBezTo>
                    <a:pt x="40" y="132"/>
                    <a:pt x="46" y="132"/>
                    <a:pt x="46" y="134"/>
                  </a:cubicBezTo>
                  <a:cubicBezTo>
                    <a:pt x="47" y="137"/>
                    <a:pt x="42" y="140"/>
                    <a:pt x="36" y="142"/>
                  </a:cubicBezTo>
                  <a:cubicBezTo>
                    <a:pt x="29" y="144"/>
                    <a:pt x="37" y="149"/>
                    <a:pt x="40" y="147"/>
                  </a:cubicBezTo>
                  <a:cubicBezTo>
                    <a:pt x="43" y="144"/>
                    <a:pt x="42" y="148"/>
                    <a:pt x="47" y="148"/>
                  </a:cubicBezTo>
                  <a:cubicBezTo>
                    <a:pt x="51" y="148"/>
                    <a:pt x="54" y="152"/>
                    <a:pt x="58" y="150"/>
                  </a:cubicBezTo>
                  <a:cubicBezTo>
                    <a:pt x="63" y="148"/>
                    <a:pt x="63" y="150"/>
                    <a:pt x="59" y="153"/>
                  </a:cubicBezTo>
                  <a:cubicBezTo>
                    <a:pt x="56" y="155"/>
                    <a:pt x="50" y="152"/>
                    <a:pt x="47" y="154"/>
                  </a:cubicBezTo>
                  <a:cubicBezTo>
                    <a:pt x="44" y="156"/>
                    <a:pt x="30" y="169"/>
                    <a:pt x="33" y="172"/>
                  </a:cubicBezTo>
                  <a:cubicBezTo>
                    <a:pt x="34" y="174"/>
                    <a:pt x="36" y="169"/>
                    <a:pt x="41" y="167"/>
                  </a:cubicBezTo>
                  <a:cubicBezTo>
                    <a:pt x="46" y="165"/>
                    <a:pt x="47" y="169"/>
                    <a:pt x="49" y="169"/>
                  </a:cubicBezTo>
                  <a:cubicBezTo>
                    <a:pt x="52" y="169"/>
                    <a:pt x="52" y="163"/>
                    <a:pt x="54" y="164"/>
                  </a:cubicBezTo>
                  <a:cubicBezTo>
                    <a:pt x="56" y="164"/>
                    <a:pt x="58" y="162"/>
                    <a:pt x="62" y="163"/>
                  </a:cubicBezTo>
                  <a:cubicBezTo>
                    <a:pt x="66" y="163"/>
                    <a:pt x="69" y="162"/>
                    <a:pt x="71" y="160"/>
                  </a:cubicBezTo>
                  <a:cubicBezTo>
                    <a:pt x="73" y="159"/>
                    <a:pt x="79" y="164"/>
                    <a:pt x="80" y="162"/>
                  </a:cubicBezTo>
                  <a:cubicBezTo>
                    <a:pt x="82" y="161"/>
                    <a:pt x="89" y="160"/>
                    <a:pt x="93" y="160"/>
                  </a:cubicBezTo>
                  <a:cubicBezTo>
                    <a:pt x="97" y="160"/>
                    <a:pt x="106" y="156"/>
                    <a:pt x="109" y="154"/>
                  </a:cubicBezTo>
                  <a:cubicBezTo>
                    <a:pt x="111" y="151"/>
                    <a:pt x="107" y="151"/>
                    <a:pt x="104" y="151"/>
                  </a:cubicBezTo>
                  <a:cubicBezTo>
                    <a:pt x="100" y="152"/>
                    <a:pt x="101" y="148"/>
                    <a:pt x="105" y="145"/>
                  </a:cubicBezTo>
                  <a:cubicBezTo>
                    <a:pt x="108" y="141"/>
                    <a:pt x="114" y="139"/>
                    <a:pt x="114" y="134"/>
                  </a:cubicBezTo>
                  <a:close/>
                  <a:moveTo>
                    <a:pt x="14" y="50"/>
                  </a:moveTo>
                  <a:cubicBezTo>
                    <a:pt x="18" y="50"/>
                    <a:pt x="23" y="42"/>
                    <a:pt x="21" y="40"/>
                  </a:cubicBezTo>
                  <a:cubicBezTo>
                    <a:pt x="19" y="38"/>
                    <a:pt x="10" y="50"/>
                    <a:pt x="14" y="50"/>
                  </a:cubicBezTo>
                  <a:close/>
                  <a:moveTo>
                    <a:pt x="78" y="14"/>
                  </a:moveTo>
                  <a:cubicBezTo>
                    <a:pt x="81" y="11"/>
                    <a:pt x="84" y="0"/>
                    <a:pt x="80" y="1"/>
                  </a:cubicBezTo>
                  <a:cubicBezTo>
                    <a:pt x="76" y="3"/>
                    <a:pt x="77" y="15"/>
                    <a:pt x="78" y="14"/>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51" name="Freeform 133"/>
            <p:cNvSpPr>
              <a:spLocks noEditPoints="1" noChangeArrowheads="1"/>
            </p:cNvSpPr>
            <p:nvPr/>
          </p:nvSpPr>
          <p:spPr bwMode="auto">
            <a:xfrm>
              <a:off x="3821113" y="1050925"/>
              <a:ext cx="103188" cy="98425"/>
            </a:xfrm>
            <a:custGeom>
              <a:avLst/>
              <a:gdLst>
                <a:gd name="T0" fmla="*/ 2147483647 w 54"/>
                <a:gd name="T1" fmla="*/ 2147483647 h 52"/>
                <a:gd name="T2" fmla="*/ 2147483647 w 54"/>
                <a:gd name="T3" fmla="*/ 2147483647 h 52"/>
                <a:gd name="T4" fmla="*/ 2147483647 w 54"/>
                <a:gd name="T5" fmla="*/ 2147483647 h 52"/>
                <a:gd name="T6" fmla="*/ 2147483647 w 54"/>
                <a:gd name="T7" fmla="*/ 2147483647 h 52"/>
                <a:gd name="T8" fmla="*/ 2147483647 w 54"/>
                <a:gd name="T9" fmla="*/ 2147483647 h 52"/>
                <a:gd name="T10" fmla="*/ 2147483647 w 54"/>
                <a:gd name="T11" fmla="*/ 2147483647 h 52"/>
                <a:gd name="T12" fmla="*/ 2147483647 w 54"/>
                <a:gd name="T13" fmla="*/ 2147483647 h 52"/>
                <a:gd name="T14" fmla="*/ 2147483647 w 54"/>
                <a:gd name="T15" fmla="*/ 2147483647 h 52"/>
                <a:gd name="T16" fmla="*/ 2147483647 w 54"/>
                <a:gd name="T17" fmla="*/ 2147483647 h 52"/>
                <a:gd name="T18" fmla="*/ 2147483647 w 54"/>
                <a:gd name="T19" fmla="*/ 2147483647 h 52"/>
                <a:gd name="T20" fmla="*/ 2147483647 w 54"/>
                <a:gd name="T21" fmla="*/ 2147483647 h 52"/>
                <a:gd name="T22" fmla="*/ 2147483647 w 54"/>
                <a:gd name="T23" fmla="*/ 2147483647 h 52"/>
                <a:gd name="T24" fmla="*/ 2147483647 w 54"/>
                <a:gd name="T25" fmla="*/ 2147483647 h 52"/>
                <a:gd name="T26" fmla="*/ 2147483647 w 54"/>
                <a:gd name="T27" fmla="*/ 2147483647 h 52"/>
                <a:gd name="T28" fmla="*/ 2147483647 w 54"/>
                <a:gd name="T29" fmla="*/ 2147483647 h 52"/>
                <a:gd name="T30" fmla="*/ 2147483647 w 54"/>
                <a:gd name="T31" fmla="*/ 2147483647 h 52"/>
                <a:gd name="T32" fmla="*/ 2147483647 w 54"/>
                <a:gd name="T33" fmla="*/ 2147483647 h 52"/>
                <a:gd name="T34" fmla="*/ 2147483647 w 54"/>
                <a:gd name="T35" fmla="*/ 2147483647 h 52"/>
                <a:gd name="T36" fmla="*/ 2147483647 w 54"/>
                <a:gd name="T37" fmla="*/ 2147483647 h 52"/>
                <a:gd name="T38" fmla="*/ 2147483647 w 54"/>
                <a:gd name="T39" fmla="*/ 2147483647 h 52"/>
                <a:gd name="T40" fmla="*/ 2147483647 w 54"/>
                <a:gd name="T41" fmla="*/ 2147483647 h 52"/>
                <a:gd name="T42" fmla="*/ 2147483647 w 54"/>
                <a:gd name="T43" fmla="*/ 2147483647 h 52"/>
                <a:gd name="T44" fmla="*/ 2147483647 w 54"/>
                <a:gd name="T45" fmla="*/ 2147483647 h 52"/>
                <a:gd name="T46" fmla="*/ 2147483647 w 54"/>
                <a:gd name="T47" fmla="*/ 2147483647 h 52"/>
                <a:gd name="T48" fmla="*/ 2147483647 w 54"/>
                <a:gd name="T49" fmla="*/ 2147483647 h 52"/>
                <a:gd name="T50" fmla="*/ 2147483647 w 54"/>
                <a:gd name="T51" fmla="*/ 2147483647 h 52"/>
                <a:gd name="T52" fmla="*/ 2147483647 w 54"/>
                <a:gd name="T53" fmla="*/ 2147483647 h 52"/>
                <a:gd name="T54" fmla="*/ 2147483647 w 54"/>
                <a:gd name="T55" fmla="*/ 2147483647 h 52"/>
                <a:gd name="T56" fmla="*/ 2147483647 w 54"/>
                <a:gd name="T57" fmla="*/ 2147483647 h 52"/>
                <a:gd name="T58" fmla="*/ 2147483647 w 54"/>
                <a:gd name="T59" fmla="*/ 2147483647 h 5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54"/>
                <a:gd name="T91" fmla="*/ 0 h 52"/>
                <a:gd name="T92" fmla="*/ 54 w 54"/>
                <a:gd name="T93" fmla="*/ 52 h 5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54" h="52">
                  <a:moveTo>
                    <a:pt x="27" y="20"/>
                  </a:moveTo>
                  <a:cubicBezTo>
                    <a:pt x="26" y="19"/>
                    <a:pt x="25" y="13"/>
                    <a:pt x="27" y="12"/>
                  </a:cubicBezTo>
                  <a:cubicBezTo>
                    <a:pt x="29" y="10"/>
                    <a:pt x="30" y="4"/>
                    <a:pt x="28" y="2"/>
                  </a:cubicBezTo>
                  <a:cubicBezTo>
                    <a:pt x="27" y="0"/>
                    <a:pt x="21" y="2"/>
                    <a:pt x="20" y="7"/>
                  </a:cubicBezTo>
                  <a:cubicBezTo>
                    <a:pt x="20" y="11"/>
                    <a:pt x="15" y="9"/>
                    <a:pt x="13" y="10"/>
                  </a:cubicBezTo>
                  <a:cubicBezTo>
                    <a:pt x="12" y="11"/>
                    <a:pt x="16" y="13"/>
                    <a:pt x="14" y="15"/>
                  </a:cubicBezTo>
                  <a:cubicBezTo>
                    <a:pt x="12" y="17"/>
                    <a:pt x="11" y="12"/>
                    <a:pt x="7" y="12"/>
                  </a:cubicBezTo>
                  <a:cubicBezTo>
                    <a:pt x="4" y="11"/>
                    <a:pt x="4" y="17"/>
                    <a:pt x="2" y="20"/>
                  </a:cubicBezTo>
                  <a:cubicBezTo>
                    <a:pt x="0" y="23"/>
                    <a:pt x="1" y="29"/>
                    <a:pt x="2" y="33"/>
                  </a:cubicBezTo>
                  <a:cubicBezTo>
                    <a:pt x="2" y="37"/>
                    <a:pt x="7" y="39"/>
                    <a:pt x="6" y="43"/>
                  </a:cubicBezTo>
                  <a:cubicBezTo>
                    <a:pt x="5" y="44"/>
                    <a:pt x="7" y="46"/>
                    <a:pt x="8" y="48"/>
                  </a:cubicBezTo>
                  <a:cubicBezTo>
                    <a:pt x="12" y="48"/>
                    <a:pt x="16" y="48"/>
                    <a:pt x="18" y="49"/>
                  </a:cubicBezTo>
                  <a:cubicBezTo>
                    <a:pt x="19" y="49"/>
                    <a:pt x="20" y="49"/>
                    <a:pt x="22" y="48"/>
                  </a:cubicBezTo>
                  <a:cubicBezTo>
                    <a:pt x="21" y="46"/>
                    <a:pt x="17" y="44"/>
                    <a:pt x="18" y="42"/>
                  </a:cubicBezTo>
                  <a:cubicBezTo>
                    <a:pt x="18" y="40"/>
                    <a:pt x="21" y="42"/>
                    <a:pt x="24" y="44"/>
                  </a:cubicBezTo>
                  <a:cubicBezTo>
                    <a:pt x="26" y="46"/>
                    <a:pt x="31" y="46"/>
                    <a:pt x="32" y="43"/>
                  </a:cubicBezTo>
                  <a:cubicBezTo>
                    <a:pt x="32" y="42"/>
                    <a:pt x="31" y="35"/>
                    <a:pt x="28" y="36"/>
                  </a:cubicBezTo>
                  <a:cubicBezTo>
                    <a:pt x="24" y="38"/>
                    <a:pt x="24" y="37"/>
                    <a:pt x="22" y="36"/>
                  </a:cubicBezTo>
                  <a:cubicBezTo>
                    <a:pt x="21" y="34"/>
                    <a:pt x="25" y="31"/>
                    <a:pt x="26" y="29"/>
                  </a:cubicBezTo>
                  <a:cubicBezTo>
                    <a:pt x="26" y="26"/>
                    <a:pt x="32" y="27"/>
                    <a:pt x="33" y="25"/>
                  </a:cubicBezTo>
                  <a:cubicBezTo>
                    <a:pt x="34" y="23"/>
                    <a:pt x="29" y="20"/>
                    <a:pt x="27" y="20"/>
                  </a:cubicBezTo>
                  <a:close/>
                  <a:moveTo>
                    <a:pt x="53" y="30"/>
                  </a:moveTo>
                  <a:cubicBezTo>
                    <a:pt x="51" y="29"/>
                    <a:pt x="50" y="32"/>
                    <a:pt x="49" y="32"/>
                  </a:cubicBezTo>
                  <a:cubicBezTo>
                    <a:pt x="47" y="33"/>
                    <a:pt x="46" y="26"/>
                    <a:pt x="45" y="30"/>
                  </a:cubicBezTo>
                  <a:cubicBezTo>
                    <a:pt x="44" y="33"/>
                    <a:pt x="41" y="28"/>
                    <a:pt x="38" y="33"/>
                  </a:cubicBezTo>
                  <a:cubicBezTo>
                    <a:pt x="34" y="38"/>
                    <a:pt x="40" y="42"/>
                    <a:pt x="42" y="43"/>
                  </a:cubicBezTo>
                  <a:cubicBezTo>
                    <a:pt x="44" y="45"/>
                    <a:pt x="42" y="47"/>
                    <a:pt x="39" y="46"/>
                  </a:cubicBezTo>
                  <a:cubicBezTo>
                    <a:pt x="36" y="46"/>
                    <a:pt x="38" y="51"/>
                    <a:pt x="42" y="51"/>
                  </a:cubicBezTo>
                  <a:cubicBezTo>
                    <a:pt x="46" y="52"/>
                    <a:pt x="50" y="44"/>
                    <a:pt x="50" y="42"/>
                  </a:cubicBezTo>
                  <a:cubicBezTo>
                    <a:pt x="49" y="40"/>
                    <a:pt x="54" y="31"/>
                    <a:pt x="53" y="3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52" name="Freeform 134"/>
            <p:cNvSpPr>
              <a:spLocks noEditPoints="1" noChangeArrowheads="1"/>
            </p:cNvSpPr>
            <p:nvPr/>
          </p:nvSpPr>
          <p:spPr bwMode="auto">
            <a:xfrm>
              <a:off x="3892550" y="657225"/>
              <a:ext cx="266700" cy="471488"/>
            </a:xfrm>
            <a:custGeom>
              <a:avLst/>
              <a:gdLst>
                <a:gd name="T0" fmla="*/ 2147483647 w 140"/>
                <a:gd name="T1" fmla="*/ 2147483647 h 247"/>
                <a:gd name="T2" fmla="*/ 2147483647 w 140"/>
                <a:gd name="T3" fmla="*/ 2147483647 h 247"/>
                <a:gd name="T4" fmla="*/ 2147483647 w 140"/>
                <a:gd name="T5" fmla="*/ 2147483647 h 247"/>
                <a:gd name="T6" fmla="*/ 2147483647 w 140"/>
                <a:gd name="T7" fmla="*/ 2147483647 h 247"/>
                <a:gd name="T8" fmla="*/ 2147483647 w 140"/>
                <a:gd name="T9" fmla="*/ 2147483647 h 247"/>
                <a:gd name="T10" fmla="*/ 2147483647 w 140"/>
                <a:gd name="T11" fmla="*/ 2147483647 h 247"/>
                <a:gd name="T12" fmla="*/ 2147483647 w 140"/>
                <a:gd name="T13" fmla="*/ 2147483647 h 247"/>
                <a:gd name="T14" fmla="*/ 2147483647 w 140"/>
                <a:gd name="T15" fmla="*/ 2147483647 h 247"/>
                <a:gd name="T16" fmla="*/ 2147483647 w 140"/>
                <a:gd name="T17" fmla="*/ 2147483647 h 247"/>
                <a:gd name="T18" fmla="*/ 2147483647 w 140"/>
                <a:gd name="T19" fmla="*/ 2147483647 h 247"/>
                <a:gd name="T20" fmla="*/ 2147483647 w 140"/>
                <a:gd name="T21" fmla="*/ 2147483647 h 247"/>
                <a:gd name="T22" fmla="*/ 2147483647 w 140"/>
                <a:gd name="T23" fmla="*/ 2147483647 h 247"/>
                <a:gd name="T24" fmla="*/ 2147483647 w 140"/>
                <a:gd name="T25" fmla="*/ 2147483647 h 247"/>
                <a:gd name="T26" fmla="*/ 2147483647 w 140"/>
                <a:gd name="T27" fmla="*/ 2147483647 h 247"/>
                <a:gd name="T28" fmla="*/ 2147483647 w 140"/>
                <a:gd name="T29" fmla="*/ 2147483647 h 247"/>
                <a:gd name="T30" fmla="*/ 2147483647 w 140"/>
                <a:gd name="T31" fmla="*/ 2147483647 h 247"/>
                <a:gd name="T32" fmla="*/ 2147483647 w 140"/>
                <a:gd name="T33" fmla="*/ 2147483647 h 247"/>
                <a:gd name="T34" fmla="*/ 0 w 140"/>
                <a:gd name="T35" fmla="*/ 2147483647 h 247"/>
                <a:gd name="T36" fmla="*/ 2147483647 w 140"/>
                <a:gd name="T37" fmla="*/ 2147483647 h 247"/>
                <a:gd name="T38" fmla="*/ 2147483647 w 140"/>
                <a:gd name="T39" fmla="*/ 2147483647 h 247"/>
                <a:gd name="T40" fmla="*/ 2147483647 w 140"/>
                <a:gd name="T41" fmla="*/ 2147483647 h 247"/>
                <a:gd name="T42" fmla="*/ 2147483647 w 140"/>
                <a:gd name="T43" fmla="*/ 2147483647 h 247"/>
                <a:gd name="T44" fmla="*/ 2147483647 w 140"/>
                <a:gd name="T45" fmla="*/ 2147483647 h 247"/>
                <a:gd name="T46" fmla="*/ 2147483647 w 140"/>
                <a:gd name="T47" fmla="*/ 2147483647 h 247"/>
                <a:gd name="T48" fmla="*/ 2147483647 w 140"/>
                <a:gd name="T49" fmla="*/ 2147483647 h 247"/>
                <a:gd name="T50" fmla="*/ 2147483647 w 140"/>
                <a:gd name="T51" fmla="*/ 2147483647 h 247"/>
                <a:gd name="T52" fmla="*/ 2147483647 w 140"/>
                <a:gd name="T53" fmla="*/ 2147483647 h 247"/>
                <a:gd name="T54" fmla="*/ 2147483647 w 140"/>
                <a:gd name="T55" fmla="*/ 2147483647 h 247"/>
                <a:gd name="T56" fmla="*/ 2147483647 w 140"/>
                <a:gd name="T57" fmla="*/ 2147483647 h 247"/>
                <a:gd name="T58" fmla="*/ 2147483647 w 140"/>
                <a:gd name="T59" fmla="*/ 2147483647 h 247"/>
                <a:gd name="T60" fmla="*/ 2147483647 w 140"/>
                <a:gd name="T61" fmla="*/ 2147483647 h 247"/>
                <a:gd name="T62" fmla="*/ 2147483647 w 140"/>
                <a:gd name="T63" fmla="*/ 2147483647 h 247"/>
                <a:gd name="T64" fmla="*/ 2147483647 w 140"/>
                <a:gd name="T65" fmla="*/ 2147483647 h 247"/>
                <a:gd name="T66" fmla="*/ 2147483647 w 140"/>
                <a:gd name="T67" fmla="*/ 2147483647 h 247"/>
                <a:gd name="T68" fmla="*/ 2147483647 w 140"/>
                <a:gd name="T69" fmla="*/ 2147483647 h 247"/>
                <a:gd name="T70" fmla="*/ 2147483647 w 140"/>
                <a:gd name="T71" fmla="*/ 2147483647 h 24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40"/>
                <a:gd name="T109" fmla="*/ 0 h 247"/>
                <a:gd name="T110" fmla="*/ 140 w 140"/>
                <a:gd name="T111" fmla="*/ 247 h 24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40" h="247">
                  <a:moveTo>
                    <a:pt x="139" y="58"/>
                  </a:moveTo>
                  <a:cubicBezTo>
                    <a:pt x="137" y="57"/>
                    <a:pt x="134" y="53"/>
                    <a:pt x="137" y="53"/>
                  </a:cubicBezTo>
                  <a:cubicBezTo>
                    <a:pt x="139" y="53"/>
                    <a:pt x="140" y="44"/>
                    <a:pt x="137" y="43"/>
                  </a:cubicBezTo>
                  <a:cubicBezTo>
                    <a:pt x="134" y="41"/>
                    <a:pt x="137" y="34"/>
                    <a:pt x="135" y="33"/>
                  </a:cubicBezTo>
                  <a:cubicBezTo>
                    <a:pt x="132" y="31"/>
                    <a:pt x="134" y="26"/>
                    <a:pt x="134" y="22"/>
                  </a:cubicBezTo>
                  <a:cubicBezTo>
                    <a:pt x="135" y="18"/>
                    <a:pt x="124" y="15"/>
                    <a:pt x="118" y="12"/>
                  </a:cubicBezTo>
                  <a:cubicBezTo>
                    <a:pt x="112" y="10"/>
                    <a:pt x="109" y="5"/>
                    <a:pt x="105" y="3"/>
                  </a:cubicBezTo>
                  <a:cubicBezTo>
                    <a:pt x="100" y="0"/>
                    <a:pt x="98" y="7"/>
                    <a:pt x="98" y="11"/>
                  </a:cubicBezTo>
                  <a:cubicBezTo>
                    <a:pt x="98" y="16"/>
                    <a:pt x="94" y="16"/>
                    <a:pt x="91" y="13"/>
                  </a:cubicBezTo>
                  <a:cubicBezTo>
                    <a:pt x="87" y="11"/>
                    <a:pt x="84" y="13"/>
                    <a:pt x="79" y="11"/>
                  </a:cubicBezTo>
                  <a:cubicBezTo>
                    <a:pt x="74" y="9"/>
                    <a:pt x="76" y="16"/>
                    <a:pt x="76" y="19"/>
                  </a:cubicBezTo>
                  <a:cubicBezTo>
                    <a:pt x="76" y="23"/>
                    <a:pt x="71" y="23"/>
                    <a:pt x="68" y="23"/>
                  </a:cubicBezTo>
                  <a:cubicBezTo>
                    <a:pt x="64" y="23"/>
                    <a:pt x="59" y="25"/>
                    <a:pt x="59" y="29"/>
                  </a:cubicBezTo>
                  <a:cubicBezTo>
                    <a:pt x="59" y="33"/>
                    <a:pt x="54" y="35"/>
                    <a:pt x="56" y="37"/>
                  </a:cubicBezTo>
                  <a:cubicBezTo>
                    <a:pt x="57" y="39"/>
                    <a:pt x="55" y="41"/>
                    <a:pt x="53" y="43"/>
                  </a:cubicBezTo>
                  <a:cubicBezTo>
                    <a:pt x="51" y="44"/>
                    <a:pt x="49" y="50"/>
                    <a:pt x="47" y="51"/>
                  </a:cubicBezTo>
                  <a:cubicBezTo>
                    <a:pt x="46" y="53"/>
                    <a:pt x="48" y="56"/>
                    <a:pt x="45" y="58"/>
                  </a:cubicBezTo>
                  <a:cubicBezTo>
                    <a:pt x="42" y="60"/>
                    <a:pt x="38" y="58"/>
                    <a:pt x="37" y="60"/>
                  </a:cubicBezTo>
                  <a:cubicBezTo>
                    <a:pt x="35" y="62"/>
                    <a:pt x="37" y="65"/>
                    <a:pt x="36" y="70"/>
                  </a:cubicBezTo>
                  <a:cubicBezTo>
                    <a:pt x="36" y="75"/>
                    <a:pt x="32" y="80"/>
                    <a:pt x="29" y="85"/>
                  </a:cubicBezTo>
                  <a:cubicBezTo>
                    <a:pt x="25" y="89"/>
                    <a:pt x="30" y="90"/>
                    <a:pt x="31" y="91"/>
                  </a:cubicBezTo>
                  <a:cubicBezTo>
                    <a:pt x="33" y="91"/>
                    <a:pt x="33" y="94"/>
                    <a:pt x="31" y="97"/>
                  </a:cubicBezTo>
                  <a:cubicBezTo>
                    <a:pt x="30" y="100"/>
                    <a:pt x="26" y="98"/>
                    <a:pt x="24" y="97"/>
                  </a:cubicBezTo>
                  <a:cubicBezTo>
                    <a:pt x="22" y="97"/>
                    <a:pt x="16" y="100"/>
                    <a:pt x="12" y="105"/>
                  </a:cubicBezTo>
                  <a:cubicBezTo>
                    <a:pt x="9" y="110"/>
                    <a:pt x="10" y="114"/>
                    <a:pt x="11" y="116"/>
                  </a:cubicBezTo>
                  <a:cubicBezTo>
                    <a:pt x="12" y="119"/>
                    <a:pt x="9" y="122"/>
                    <a:pt x="11" y="127"/>
                  </a:cubicBezTo>
                  <a:cubicBezTo>
                    <a:pt x="14" y="133"/>
                    <a:pt x="10" y="134"/>
                    <a:pt x="11" y="138"/>
                  </a:cubicBezTo>
                  <a:cubicBezTo>
                    <a:pt x="11" y="142"/>
                    <a:pt x="18" y="142"/>
                    <a:pt x="18" y="146"/>
                  </a:cubicBezTo>
                  <a:cubicBezTo>
                    <a:pt x="19" y="151"/>
                    <a:pt x="16" y="152"/>
                    <a:pt x="14" y="152"/>
                  </a:cubicBezTo>
                  <a:cubicBezTo>
                    <a:pt x="12" y="152"/>
                    <a:pt x="12" y="156"/>
                    <a:pt x="15" y="157"/>
                  </a:cubicBezTo>
                  <a:cubicBezTo>
                    <a:pt x="17" y="159"/>
                    <a:pt x="16" y="166"/>
                    <a:pt x="15" y="168"/>
                  </a:cubicBezTo>
                  <a:cubicBezTo>
                    <a:pt x="14" y="170"/>
                    <a:pt x="7" y="168"/>
                    <a:pt x="8" y="171"/>
                  </a:cubicBezTo>
                  <a:cubicBezTo>
                    <a:pt x="8" y="174"/>
                    <a:pt x="6" y="178"/>
                    <a:pt x="6" y="180"/>
                  </a:cubicBezTo>
                  <a:cubicBezTo>
                    <a:pt x="6" y="182"/>
                    <a:pt x="6" y="189"/>
                    <a:pt x="3" y="187"/>
                  </a:cubicBezTo>
                  <a:cubicBezTo>
                    <a:pt x="3" y="187"/>
                    <a:pt x="1" y="187"/>
                    <a:pt x="0" y="187"/>
                  </a:cubicBezTo>
                  <a:cubicBezTo>
                    <a:pt x="0" y="187"/>
                    <a:pt x="0" y="188"/>
                    <a:pt x="0" y="188"/>
                  </a:cubicBezTo>
                  <a:cubicBezTo>
                    <a:pt x="0" y="192"/>
                    <a:pt x="1" y="196"/>
                    <a:pt x="5" y="199"/>
                  </a:cubicBezTo>
                  <a:cubicBezTo>
                    <a:pt x="9" y="202"/>
                    <a:pt x="6" y="207"/>
                    <a:pt x="9" y="211"/>
                  </a:cubicBezTo>
                  <a:cubicBezTo>
                    <a:pt x="12" y="215"/>
                    <a:pt x="11" y="218"/>
                    <a:pt x="15" y="221"/>
                  </a:cubicBezTo>
                  <a:cubicBezTo>
                    <a:pt x="18" y="224"/>
                    <a:pt x="18" y="226"/>
                    <a:pt x="17" y="230"/>
                  </a:cubicBezTo>
                  <a:cubicBezTo>
                    <a:pt x="15" y="234"/>
                    <a:pt x="20" y="233"/>
                    <a:pt x="20" y="235"/>
                  </a:cubicBezTo>
                  <a:cubicBezTo>
                    <a:pt x="20" y="237"/>
                    <a:pt x="19" y="242"/>
                    <a:pt x="20" y="244"/>
                  </a:cubicBezTo>
                  <a:cubicBezTo>
                    <a:pt x="21" y="247"/>
                    <a:pt x="24" y="244"/>
                    <a:pt x="29" y="244"/>
                  </a:cubicBezTo>
                  <a:cubicBezTo>
                    <a:pt x="34" y="244"/>
                    <a:pt x="33" y="241"/>
                    <a:pt x="33" y="238"/>
                  </a:cubicBezTo>
                  <a:cubicBezTo>
                    <a:pt x="33" y="234"/>
                    <a:pt x="36" y="236"/>
                    <a:pt x="37" y="234"/>
                  </a:cubicBezTo>
                  <a:cubicBezTo>
                    <a:pt x="37" y="232"/>
                    <a:pt x="42" y="231"/>
                    <a:pt x="46" y="233"/>
                  </a:cubicBezTo>
                  <a:cubicBezTo>
                    <a:pt x="50" y="235"/>
                    <a:pt x="52" y="232"/>
                    <a:pt x="53" y="228"/>
                  </a:cubicBezTo>
                  <a:cubicBezTo>
                    <a:pt x="53" y="224"/>
                    <a:pt x="55" y="229"/>
                    <a:pt x="57" y="230"/>
                  </a:cubicBezTo>
                  <a:cubicBezTo>
                    <a:pt x="58" y="230"/>
                    <a:pt x="61" y="223"/>
                    <a:pt x="63" y="219"/>
                  </a:cubicBezTo>
                  <a:cubicBezTo>
                    <a:pt x="65" y="214"/>
                    <a:pt x="63" y="215"/>
                    <a:pt x="59" y="220"/>
                  </a:cubicBezTo>
                  <a:cubicBezTo>
                    <a:pt x="55" y="224"/>
                    <a:pt x="57" y="215"/>
                    <a:pt x="59" y="212"/>
                  </a:cubicBezTo>
                  <a:cubicBezTo>
                    <a:pt x="60" y="208"/>
                    <a:pt x="60" y="198"/>
                    <a:pt x="61" y="196"/>
                  </a:cubicBezTo>
                  <a:cubicBezTo>
                    <a:pt x="61" y="193"/>
                    <a:pt x="62" y="190"/>
                    <a:pt x="67" y="189"/>
                  </a:cubicBezTo>
                  <a:cubicBezTo>
                    <a:pt x="72" y="188"/>
                    <a:pt x="78" y="182"/>
                    <a:pt x="77" y="179"/>
                  </a:cubicBezTo>
                  <a:cubicBezTo>
                    <a:pt x="76" y="177"/>
                    <a:pt x="84" y="173"/>
                    <a:pt x="84" y="170"/>
                  </a:cubicBezTo>
                  <a:cubicBezTo>
                    <a:pt x="84" y="168"/>
                    <a:pt x="76" y="160"/>
                    <a:pt x="73" y="158"/>
                  </a:cubicBezTo>
                  <a:cubicBezTo>
                    <a:pt x="70" y="157"/>
                    <a:pt x="65" y="158"/>
                    <a:pt x="65" y="156"/>
                  </a:cubicBezTo>
                  <a:cubicBezTo>
                    <a:pt x="66" y="154"/>
                    <a:pt x="64" y="147"/>
                    <a:pt x="64" y="144"/>
                  </a:cubicBezTo>
                  <a:cubicBezTo>
                    <a:pt x="63" y="140"/>
                    <a:pt x="68" y="136"/>
                    <a:pt x="68" y="133"/>
                  </a:cubicBezTo>
                  <a:cubicBezTo>
                    <a:pt x="68" y="129"/>
                    <a:pt x="68" y="125"/>
                    <a:pt x="71" y="124"/>
                  </a:cubicBezTo>
                  <a:cubicBezTo>
                    <a:pt x="74" y="123"/>
                    <a:pt x="72" y="120"/>
                    <a:pt x="76" y="119"/>
                  </a:cubicBezTo>
                  <a:cubicBezTo>
                    <a:pt x="80" y="118"/>
                    <a:pt x="80" y="112"/>
                    <a:pt x="84" y="110"/>
                  </a:cubicBezTo>
                  <a:cubicBezTo>
                    <a:pt x="89" y="108"/>
                    <a:pt x="89" y="107"/>
                    <a:pt x="95" y="104"/>
                  </a:cubicBezTo>
                  <a:cubicBezTo>
                    <a:pt x="101" y="101"/>
                    <a:pt x="110" y="94"/>
                    <a:pt x="112" y="91"/>
                  </a:cubicBezTo>
                  <a:cubicBezTo>
                    <a:pt x="114" y="87"/>
                    <a:pt x="106" y="84"/>
                    <a:pt x="111" y="80"/>
                  </a:cubicBezTo>
                  <a:cubicBezTo>
                    <a:pt x="116" y="76"/>
                    <a:pt x="112" y="72"/>
                    <a:pt x="115" y="71"/>
                  </a:cubicBezTo>
                  <a:cubicBezTo>
                    <a:pt x="119" y="69"/>
                    <a:pt x="120" y="68"/>
                    <a:pt x="123" y="65"/>
                  </a:cubicBezTo>
                  <a:cubicBezTo>
                    <a:pt x="125" y="62"/>
                    <a:pt x="128" y="65"/>
                    <a:pt x="134" y="64"/>
                  </a:cubicBezTo>
                  <a:cubicBezTo>
                    <a:pt x="137" y="63"/>
                    <a:pt x="139" y="63"/>
                    <a:pt x="140" y="64"/>
                  </a:cubicBezTo>
                  <a:cubicBezTo>
                    <a:pt x="140" y="61"/>
                    <a:pt x="140" y="59"/>
                    <a:pt x="139" y="58"/>
                  </a:cubicBezTo>
                  <a:close/>
                  <a:moveTo>
                    <a:pt x="83" y="205"/>
                  </a:moveTo>
                  <a:cubicBezTo>
                    <a:pt x="76" y="205"/>
                    <a:pt x="73" y="218"/>
                    <a:pt x="75" y="220"/>
                  </a:cubicBezTo>
                  <a:cubicBezTo>
                    <a:pt x="76" y="221"/>
                    <a:pt x="89" y="205"/>
                    <a:pt x="83" y="205"/>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53" name="Freeform 135"/>
            <p:cNvSpPr>
              <a:spLocks noEditPoints="1" noChangeArrowheads="1"/>
            </p:cNvSpPr>
            <p:nvPr/>
          </p:nvSpPr>
          <p:spPr bwMode="auto">
            <a:xfrm>
              <a:off x="4111625" y="989012"/>
              <a:ext cx="136525" cy="66675"/>
            </a:xfrm>
            <a:custGeom>
              <a:avLst/>
              <a:gdLst>
                <a:gd name="T0" fmla="*/ 2147483647 w 71"/>
                <a:gd name="T1" fmla="*/ 2147483647 h 35"/>
                <a:gd name="T2" fmla="*/ 2147483647 w 71"/>
                <a:gd name="T3" fmla="*/ 2147483647 h 35"/>
                <a:gd name="T4" fmla="*/ 2147483647 w 71"/>
                <a:gd name="T5" fmla="*/ 2147483647 h 35"/>
                <a:gd name="T6" fmla="*/ 2147483647 w 71"/>
                <a:gd name="T7" fmla="*/ 2147483647 h 35"/>
                <a:gd name="T8" fmla="*/ 2147483647 w 71"/>
                <a:gd name="T9" fmla="*/ 2147483647 h 35"/>
                <a:gd name="T10" fmla="*/ 2147483647 w 71"/>
                <a:gd name="T11" fmla="*/ 2147483647 h 35"/>
                <a:gd name="T12" fmla="*/ 2147483647 w 71"/>
                <a:gd name="T13" fmla="*/ 2147483647 h 35"/>
                <a:gd name="T14" fmla="*/ 2147483647 w 71"/>
                <a:gd name="T15" fmla="*/ 2147483647 h 35"/>
                <a:gd name="T16" fmla="*/ 2147483647 w 71"/>
                <a:gd name="T17" fmla="*/ 2147483647 h 35"/>
                <a:gd name="T18" fmla="*/ 2147483647 w 71"/>
                <a:gd name="T19" fmla="*/ 2147483647 h 35"/>
                <a:gd name="T20" fmla="*/ 2147483647 w 71"/>
                <a:gd name="T21" fmla="*/ 2147483647 h 35"/>
                <a:gd name="T22" fmla="*/ 2147483647 w 71"/>
                <a:gd name="T23" fmla="*/ 2147483647 h 35"/>
                <a:gd name="T24" fmla="*/ 2147483647 w 71"/>
                <a:gd name="T25" fmla="*/ 2147483647 h 35"/>
                <a:gd name="T26" fmla="*/ 2147483647 w 71"/>
                <a:gd name="T27" fmla="*/ 2147483647 h 35"/>
                <a:gd name="T28" fmla="*/ 2147483647 w 71"/>
                <a:gd name="T29" fmla="*/ 2147483647 h 35"/>
                <a:gd name="T30" fmla="*/ 2147483647 w 71"/>
                <a:gd name="T31" fmla="*/ 2147483647 h 35"/>
                <a:gd name="T32" fmla="*/ 2147483647 w 71"/>
                <a:gd name="T33" fmla="*/ 2147483647 h 35"/>
                <a:gd name="T34" fmla="*/ 2147483647 w 71"/>
                <a:gd name="T35" fmla="*/ 2147483647 h 35"/>
                <a:gd name="T36" fmla="*/ 2147483647 w 71"/>
                <a:gd name="T37" fmla="*/ 2147483647 h 35"/>
                <a:gd name="T38" fmla="*/ 2147483647 w 71"/>
                <a:gd name="T39" fmla="*/ 2147483647 h 35"/>
                <a:gd name="T40" fmla="*/ 2147483647 w 71"/>
                <a:gd name="T41" fmla="*/ 2147483647 h 35"/>
                <a:gd name="T42" fmla="*/ 2147483647 w 71"/>
                <a:gd name="T43" fmla="*/ 2147483647 h 35"/>
                <a:gd name="T44" fmla="*/ 2147483647 w 71"/>
                <a:gd name="T45" fmla="*/ 2147483647 h 35"/>
                <a:gd name="T46" fmla="*/ 2147483647 w 71"/>
                <a:gd name="T47" fmla="*/ 2147483647 h 35"/>
                <a:gd name="T48" fmla="*/ 2147483647 w 71"/>
                <a:gd name="T49" fmla="*/ 2147483647 h 3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71"/>
                <a:gd name="T76" fmla="*/ 0 h 35"/>
                <a:gd name="T77" fmla="*/ 71 w 71"/>
                <a:gd name="T78" fmla="*/ 35 h 35"/>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71" h="35">
                  <a:moveTo>
                    <a:pt x="66" y="10"/>
                  </a:moveTo>
                  <a:cubicBezTo>
                    <a:pt x="68" y="7"/>
                    <a:pt x="71" y="6"/>
                    <a:pt x="69" y="2"/>
                  </a:cubicBezTo>
                  <a:cubicBezTo>
                    <a:pt x="68" y="3"/>
                    <a:pt x="67" y="3"/>
                    <a:pt x="66" y="4"/>
                  </a:cubicBezTo>
                  <a:cubicBezTo>
                    <a:pt x="61" y="5"/>
                    <a:pt x="51" y="0"/>
                    <a:pt x="45" y="1"/>
                  </a:cubicBezTo>
                  <a:cubicBezTo>
                    <a:pt x="39" y="3"/>
                    <a:pt x="27" y="3"/>
                    <a:pt x="24" y="6"/>
                  </a:cubicBezTo>
                  <a:cubicBezTo>
                    <a:pt x="21" y="9"/>
                    <a:pt x="14" y="9"/>
                    <a:pt x="17" y="12"/>
                  </a:cubicBezTo>
                  <a:cubicBezTo>
                    <a:pt x="20" y="15"/>
                    <a:pt x="17" y="16"/>
                    <a:pt x="19" y="19"/>
                  </a:cubicBezTo>
                  <a:cubicBezTo>
                    <a:pt x="22" y="22"/>
                    <a:pt x="23" y="24"/>
                    <a:pt x="26" y="23"/>
                  </a:cubicBezTo>
                  <a:cubicBezTo>
                    <a:pt x="29" y="22"/>
                    <a:pt x="32" y="24"/>
                    <a:pt x="28" y="28"/>
                  </a:cubicBezTo>
                  <a:cubicBezTo>
                    <a:pt x="28" y="28"/>
                    <a:pt x="28" y="28"/>
                    <a:pt x="28" y="28"/>
                  </a:cubicBezTo>
                  <a:cubicBezTo>
                    <a:pt x="34" y="27"/>
                    <a:pt x="39" y="27"/>
                    <a:pt x="40" y="28"/>
                  </a:cubicBezTo>
                  <a:cubicBezTo>
                    <a:pt x="42" y="29"/>
                    <a:pt x="50" y="35"/>
                    <a:pt x="52" y="34"/>
                  </a:cubicBezTo>
                  <a:cubicBezTo>
                    <a:pt x="53" y="34"/>
                    <a:pt x="58" y="34"/>
                    <a:pt x="62" y="35"/>
                  </a:cubicBezTo>
                  <a:cubicBezTo>
                    <a:pt x="62" y="34"/>
                    <a:pt x="62" y="32"/>
                    <a:pt x="63" y="32"/>
                  </a:cubicBezTo>
                  <a:cubicBezTo>
                    <a:pt x="64" y="31"/>
                    <a:pt x="68" y="31"/>
                    <a:pt x="66" y="28"/>
                  </a:cubicBezTo>
                  <a:cubicBezTo>
                    <a:pt x="64" y="26"/>
                    <a:pt x="64" y="25"/>
                    <a:pt x="63" y="22"/>
                  </a:cubicBezTo>
                  <a:cubicBezTo>
                    <a:pt x="63" y="19"/>
                    <a:pt x="62" y="18"/>
                    <a:pt x="63" y="16"/>
                  </a:cubicBezTo>
                  <a:cubicBezTo>
                    <a:pt x="63" y="14"/>
                    <a:pt x="65" y="13"/>
                    <a:pt x="66" y="10"/>
                  </a:cubicBezTo>
                  <a:close/>
                  <a:moveTo>
                    <a:pt x="7" y="18"/>
                  </a:moveTo>
                  <a:cubicBezTo>
                    <a:pt x="1" y="20"/>
                    <a:pt x="0" y="28"/>
                    <a:pt x="3" y="28"/>
                  </a:cubicBezTo>
                  <a:cubicBezTo>
                    <a:pt x="6" y="28"/>
                    <a:pt x="13" y="22"/>
                    <a:pt x="15" y="20"/>
                  </a:cubicBezTo>
                  <a:cubicBezTo>
                    <a:pt x="16" y="18"/>
                    <a:pt x="13" y="16"/>
                    <a:pt x="7" y="18"/>
                  </a:cubicBezTo>
                  <a:close/>
                  <a:moveTo>
                    <a:pt x="12" y="13"/>
                  </a:moveTo>
                  <a:cubicBezTo>
                    <a:pt x="14" y="11"/>
                    <a:pt x="3" y="12"/>
                    <a:pt x="5" y="14"/>
                  </a:cubicBezTo>
                  <a:cubicBezTo>
                    <a:pt x="7" y="16"/>
                    <a:pt x="11" y="16"/>
                    <a:pt x="12" y="13"/>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54" name="Freeform 136"/>
            <p:cNvSpPr>
              <a:spLocks noChangeArrowheads="1"/>
            </p:cNvSpPr>
            <p:nvPr/>
          </p:nvSpPr>
          <p:spPr bwMode="auto">
            <a:xfrm>
              <a:off x="4362450" y="2362200"/>
              <a:ext cx="173038" cy="211138"/>
            </a:xfrm>
            <a:custGeom>
              <a:avLst/>
              <a:gdLst>
                <a:gd name="T0" fmla="*/ 2147483647 w 91"/>
                <a:gd name="T1" fmla="*/ 2147483647 h 110"/>
                <a:gd name="T2" fmla="*/ 2147483647 w 91"/>
                <a:gd name="T3" fmla="*/ 2147483647 h 110"/>
                <a:gd name="T4" fmla="*/ 2147483647 w 91"/>
                <a:gd name="T5" fmla="*/ 2147483647 h 110"/>
                <a:gd name="T6" fmla="*/ 2147483647 w 91"/>
                <a:gd name="T7" fmla="*/ 2147483647 h 110"/>
                <a:gd name="T8" fmla="*/ 2147483647 w 91"/>
                <a:gd name="T9" fmla="*/ 2147483647 h 110"/>
                <a:gd name="T10" fmla="*/ 2147483647 w 91"/>
                <a:gd name="T11" fmla="*/ 2147483647 h 110"/>
                <a:gd name="T12" fmla="*/ 2147483647 w 91"/>
                <a:gd name="T13" fmla="*/ 2147483647 h 110"/>
                <a:gd name="T14" fmla="*/ 2147483647 w 91"/>
                <a:gd name="T15" fmla="*/ 2147483647 h 110"/>
                <a:gd name="T16" fmla="*/ 2147483647 w 91"/>
                <a:gd name="T17" fmla="*/ 2147483647 h 110"/>
                <a:gd name="T18" fmla="*/ 2147483647 w 91"/>
                <a:gd name="T19" fmla="*/ 2147483647 h 110"/>
                <a:gd name="T20" fmla="*/ 2147483647 w 91"/>
                <a:gd name="T21" fmla="*/ 2147483647 h 110"/>
                <a:gd name="T22" fmla="*/ 2147483647 w 91"/>
                <a:gd name="T23" fmla="*/ 0 h 110"/>
                <a:gd name="T24" fmla="*/ 2147483647 w 91"/>
                <a:gd name="T25" fmla="*/ 2147483647 h 110"/>
                <a:gd name="T26" fmla="*/ 2147483647 w 91"/>
                <a:gd name="T27" fmla="*/ 2147483647 h 110"/>
                <a:gd name="T28" fmla="*/ 2147483647 w 91"/>
                <a:gd name="T29" fmla="*/ 2147483647 h 110"/>
                <a:gd name="T30" fmla="*/ 2147483647 w 91"/>
                <a:gd name="T31" fmla="*/ 2147483647 h 110"/>
                <a:gd name="T32" fmla="*/ 2147483647 w 91"/>
                <a:gd name="T33" fmla="*/ 2147483647 h 110"/>
                <a:gd name="T34" fmla="*/ 2147483647 w 91"/>
                <a:gd name="T35" fmla="*/ 2147483647 h 110"/>
                <a:gd name="T36" fmla="*/ 2147483647 w 91"/>
                <a:gd name="T37" fmla="*/ 2147483647 h 110"/>
                <a:gd name="T38" fmla="*/ 2147483647 w 91"/>
                <a:gd name="T39" fmla="*/ 2147483647 h 110"/>
                <a:gd name="T40" fmla="*/ 2147483647 w 91"/>
                <a:gd name="T41" fmla="*/ 2147483647 h 110"/>
                <a:gd name="T42" fmla="*/ 0 w 91"/>
                <a:gd name="T43" fmla="*/ 2147483647 h 110"/>
                <a:gd name="T44" fmla="*/ 0 w 91"/>
                <a:gd name="T45" fmla="*/ 2147483647 h 110"/>
                <a:gd name="T46" fmla="*/ 2147483647 w 91"/>
                <a:gd name="T47" fmla="*/ 2147483647 h 110"/>
                <a:gd name="T48" fmla="*/ 2147483647 w 91"/>
                <a:gd name="T49" fmla="*/ 2147483647 h 110"/>
                <a:gd name="T50" fmla="*/ 2147483647 w 91"/>
                <a:gd name="T51" fmla="*/ 2147483647 h 110"/>
                <a:gd name="T52" fmla="*/ 2147483647 w 91"/>
                <a:gd name="T53" fmla="*/ 2147483647 h 110"/>
                <a:gd name="T54" fmla="*/ 2147483647 w 91"/>
                <a:gd name="T55" fmla="*/ 2147483647 h 110"/>
                <a:gd name="T56" fmla="*/ 2147483647 w 91"/>
                <a:gd name="T57" fmla="*/ 2147483647 h 110"/>
                <a:gd name="T58" fmla="*/ 2147483647 w 91"/>
                <a:gd name="T59" fmla="*/ 2147483647 h 110"/>
                <a:gd name="T60" fmla="*/ 2147483647 w 91"/>
                <a:gd name="T61" fmla="*/ 2147483647 h 110"/>
                <a:gd name="T62" fmla="*/ 2147483647 w 91"/>
                <a:gd name="T63" fmla="*/ 2147483647 h 11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1"/>
                <a:gd name="T97" fmla="*/ 0 h 110"/>
                <a:gd name="T98" fmla="*/ 91 w 91"/>
                <a:gd name="T99" fmla="*/ 110 h 11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1" h="110">
                  <a:moveTo>
                    <a:pt x="80" y="25"/>
                  </a:moveTo>
                  <a:cubicBezTo>
                    <a:pt x="85" y="17"/>
                    <a:pt x="85" y="17"/>
                    <a:pt x="85" y="17"/>
                  </a:cubicBezTo>
                  <a:cubicBezTo>
                    <a:pt x="91" y="9"/>
                    <a:pt x="91" y="9"/>
                    <a:pt x="91" y="9"/>
                  </a:cubicBezTo>
                  <a:cubicBezTo>
                    <a:pt x="88" y="10"/>
                    <a:pt x="86" y="10"/>
                    <a:pt x="85" y="11"/>
                  </a:cubicBezTo>
                  <a:cubicBezTo>
                    <a:pt x="83" y="12"/>
                    <a:pt x="80" y="10"/>
                    <a:pt x="80" y="8"/>
                  </a:cubicBezTo>
                  <a:cubicBezTo>
                    <a:pt x="79" y="7"/>
                    <a:pt x="74" y="8"/>
                    <a:pt x="70" y="10"/>
                  </a:cubicBezTo>
                  <a:cubicBezTo>
                    <a:pt x="66" y="13"/>
                    <a:pt x="64" y="17"/>
                    <a:pt x="62" y="16"/>
                  </a:cubicBezTo>
                  <a:cubicBezTo>
                    <a:pt x="61" y="15"/>
                    <a:pt x="52" y="14"/>
                    <a:pt x="49" y="14"/>
                  </a:cubicBezTo>
                  <a:cubicBezTo>
                    <a:pt x="47" y="14"/>
                    <a:pt x="39" y="9"/>
                    <a:pt x="36" y="7"/>
                  </a:cubicBezTo>
                  <a:cubicBezTo>
                    <a:pt x="34" y="4"/>
                    <a:pt x="27" y="5"/>
                    <a:pt x="25" y="4"/>
                  </a:cubicBezTo>
                  <a:cubicBezTo>
                    <a:pt x="23" y="3"/>
                    <a:pt x="20" y="3"/>
                    <a:pt x="18" y="1"/>
                  </a:cubicBezTo>
                  <a:cubicBezTo>
                    <a:pt x="17" y="0"/>
                    <a:pt x="14" y="0"/>
                    <a:pt x="12" y="0"/>
                  </a:cubicBezTo>
                  <a:cubicBezTo>
                    <a:pt x="9" y="1"/>
                    <a:pt x="3" y="4"/>
                    <a:pt x="3" y="6"/>
                  </a:cubicBezTo>
                  <a:cubicBezTo>
                    <a:pt x="2" y="7"/>
                    <a:pt x="2" y="8"/>
                    <a:pt x="1" y="8"/>
                  </a:cubicBezTo>
                  <a:cubicBezTo>
                    <a:pt x="6" y="13"/>
                    <a:pt x="6" y="13"/>
                    <a:pt x="6" y="13"/>
                  </a:cubicBezTo>
                  <a:cubicBezTo>
                    <a:pt x="7" y="21"/>
                    <a:pt x="7" y="21"/>
                    <a:pt x="7" y="21"/>
                  </a:cubicBezTo>
                  <a:cubicBezTo>
                    <a:pt x="12" y="25"/>
                    <a:pt x="12" y="25"/>
                    <a:pt x="12" y="25"/>
                  </a:cubicBezTo>
                  <a:cubicBezTo>
                    <a:pt x="12" y="25"/>
                    <a:pt x="12" y="30"/>
                    <a:pt x="11" y="34"/>
                  </a:cubicBezTo>
                  <a:cubicBezTo>
                    <a:pt x="11" y="39"/>
                    <a:pt x="7" y="45"/>
                    <a:pt x="4" y="47"/>
                  </a:cubicBezTo>
                  <a:cubicBezTo>
                    <a:pt x="3" y="48"/>
                    <a:pt x="2" y="51"/>
                    <a:pt x="1" y="54"/>
                  </a:cubicBezTo>
                  <a:cubicBezTo>
                    <a:pt x="5" y="56"/>
                    <a:pt x="8" y="57"/>
                    <a:pt x="8" y="59"/>
                  </a:cubicBezTo>
                  <a:cubicBezTo>
                    <a:pt x="8" y="61"/>
                    <a:pt x="0" y="60"/>
                    <a:pt x="0" y="66"/>
                  </a:cubicBezTo>
                  <a:cubicBezTo>
                    <a:pt x="0" y="66"/>
                    <a:pt x="0" y="67"/>
                    <a:pt x="0" y="67"/>
                  </a:cubicBezTo>
                  <a:cubicBezTo>
                    <a:pt x="43" y="90"/>
                    <a:pt x="43" y="90"/>
                    <a:pt x="43" y="90"/>
                  </a:cubicBezTo>
                  <a:cubicBezTo>
                    <a:pt x="42" y="96"/>
                    <a:pt x="42" y="96"/>
                    <a:pt x="42" y="96"/>
                  </a:cubicBezTo>
                  <a:cubicBezTo>
                    <a:pt x="42" y="96"/>
                    <a:pt x="52" y="103"/>
                    <a:pt x="61" y="110"/>
                  </a:cubicBezTo>
                  <a:cubicBezTo>
                    <a:pt x="65" y="99"/>
                    <a:pt x="71" y="88"/>
                    <a:pt x="72" y="85"/>
                  </a:cubicBezTo>
                  <a:cubicBezTo>
                    <a:pt x="75" y="82"/>
                    <a:pt x="77" y="82"/>
                    <a:pt x="79" y="80"/>
                  </a:cubicBezTo>
                  <a:cubicBezTo>
                    <a:pt x="81" y="77"/>
                    <a:pt x="82" y="81"/>
                    <a:pt x="85" y="76"/>
                  </a:cubicBezTo>
                  <a:cubicBezTo>
                    <a:pt x="86" y="75"/>
                    <a:pt x="86" y="75"/>
                    <a:pt x="86" y="74"/>
                  </a:cubicBezTo>
                  <a:cubicBezTo>
                    <a:pt x="81" y="65"/>
                    <a:pt x="81" y="65"/>
                    <a:pt x="81" y="65"/>
                  </a:cubicBezTo>
                  <a:lnTo>
                    <a:pt x="80" y="25"/>
                  </a:lnTo>
                  <a:close/>
                </a:path>
              </a:pathLst>
            </a:custGeom>
            <a:solidFill>
              <a:schemeClr val="accent1"/>
            </a:solidFill>
            <a:ln w="1">
              <a:solidFill>
                <a:srgbClr val="FFFFFF"/>
              </a:solidFill>
              <a:miter lim="800000"/>
              <a:headEnd/>
              <a:tailEnd/>
            </a:ln>
          </p:spPr>
          <p:txBody>
            <a:bodyPr/>
            <a:lstStyle/>
            <a:p>
              <a:endParaRPr lang="zh-CN" altLang="en-US"/>
            </a:p>
          </p:txBody>
        </p:sp>
        <p:sp>
          <p:nvSpPr>
            <p:cNvPr id="60555" name="Freeform 137"/>
            <p:cNvSpPr>
              <a:spLocks noChangeArrowheads="1"/>
            </p:cNvSpPr>
            <p:nvPr/>
          </p:nvSpPr>
          <p:spPr bwMode="auto">
            <a:xfrm>
              <a:off x="4267200" y="2378075"/>
              <a:ext cx="117475" cy="122238"/>
            </a:xfrm>
            <a:custGeom>
              <a:avLst/>
              <a:gdLst>
                <a:gd name="T0" fmla="*/ 2147483647 w 62"/>
                <a:gd name="T1" fmla="*/ 2147483647 h 64"/>
                <a:gd name="T2" fmla="*/ 2147483647 w 62"/>
                <a:gd name="T3" fmla="*/ 2147483647 h 64"/>
                <a:gd name="T4" fmla="*/ 2147483647 w 62"/>
                <a:gd name="T5" fmla="*/ 0 h 64"/>
                <a:gd name="T6" fmla="*/ 2147483647 w 62"/>
                <a:gd name="T7" fmla="*/ 2147483647 h 64"/>
                <a:gd name="T8" fmla="*/ 2147483647 w 62"/>
                <a:gd name="T9" fmla="*/ 2147483647 h 64"/>
                <a:gd name="T10" fmla="*/ 2147483647 w 62"/>
                <a:gd name="T11" fmla="*/ 2147483647 h 64"/>
                <a:gd name="T12" fmla="*/ 2147483647 w 62"/>
                <a:gd name="T13" fmla="*/ 2147483647 h 64"/>
                <a:gd name="T14" fmla="*/ 2147483647 w 62"/>
                <a:gd name="T15" fmla="*/ 2147483647 h 64"/>
                <a:gd name="T16" fmla="*/ 2147483647 w 62"/>
                <a:gd name="T17" fmla="*/ 2147483647 h 64"/>
                <a:gd name="T18" fmla="*/ 2147483647 w 62"/>
                <a:gd name="T19" fmla="*/ 2147483647 h 64"/>
                <a:gd name="T20" fmla="*/ 2147483647 w 62"/>
                <a:gd name="T21" fmla="*/ 2147483647 h 64"/>
                <a:gd name="T22" fmla="*/ 2147483647 w 62"/>
                <a:gd name="T23" fmla="*/ 2147483647 h 64"/>
                <a:gd name="T24" fmla="*/ 2147483647 w 62"/>
                <a:gd name="T25" fmla="*/ 2147483647 h 64"/>
                <a:gd name="T26" fmla="*/ 2147483647 w 62"/>
                <a:gd name="T27" fmla="*/ 2147483647 h 64"/>
                <a:gd name="T28" fmla="*/ 2147483647 w 62"/>
                <a:gd name="T29" fmla="*/ 2147483647 h 64"/>
                <a:gd name="T30" fmla="*/ 0 w 62"/>
                <a:gd name="T31" fmla="*/ 2147483647 h 64"/>
                <a:gd name="T32" fmla="*/ 2147483647 w 62"/>
                <a:gd name="T33" fmla="*/ 2147483647 h 64"/>
                <a:gd name="T34" fmla="*/ 2147483647 w 62"/>
                <a:gd name="T35" fmla="*/ 2147483647 h 64"/>
                <a:gd name="T36" fmla="*/ 2147483647 w 62"/>
                <a:gd name="T37" fmla="*/ 2147483647 h 64"/>
                <a:gd name="T38" fmla="*/ 2147483647 w 62"/>
                <a:gd name="T39" fmla="*/ 2147483647 h 64"/>
                <a:gd name="T40" fmla="*/ 2147483647 w 62"/>
                <a:gd name="T41" fmla="*/ 2147483647 h 64"/>
                <a:gd name="T42" fmla="*/ 2147483647 w 62"/>
                <a:gd name="T43" fmla="*/ 2147483647 h 64"/>
                <a:gd name="T44" fmla="*/ 2147483647 w 62"/>
                <a:gd name="T45" fmla="*/ 2147483647 h 64"/>
                <a:gd name="T46" fmla="*/ 2147483647 w 62"/>
                <a:gd name="T47" fmla="*/ 2147483647 h 64"/>
                <a:gd name="T48" fmla="*/ 2147483647 w 62"/>
                <a:gd name="T49" fmla="*/ 2147483647 h 6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62"/>
                <a:gd name="T76" fmla="*/ 0 h 64"/>
                <a:gd name="T77" fmla="*/ 62 w 62"/>
                <a:gd name="T78" fmla="*/ 64 h 6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62" h="64">
                  <a:moveTo>
                    <a:pt x="57" y="13"/>
                  </a:moveTo>
                  <a:cubicBezTo>
                    <a:pt x="56" y="5"/>
                    <a:pt x="56" y="5"/>
                    <a:pt x="56" y="5"/>
                  </a:cubicBezTo>
                  <a:cubicBezTo>
                    <a:pt x="51" y="0"/>
                    <a:pt x="51" y="0"/>
                    <a:pt x="51" y="0"/>
                  </a:cubicBezTo>
                  <a:cubicBezTo>
                    <a:pt x="50" y="1"/>
                    <a:pt x="48" y="3"/>
                    <a:pt x="47" y="4"/>
                  </a:cubicBezTo>
                  <a:cubicBezTo>
                    <a:pt x="47" y="6"/>
                    <a:pt x="42" y="5"/>
                    <a:pt x="40" y="4"/>
                  </a:cubicBezTo>
                  <a:cubicBezTo>
                    <a:pt x="38" y="3"/>
                    <a:pt x="33" y="6"/>
                    <a:pt x="32" y="7"/>
                  </a:cubicBezTo>
                  <a:cubicBezTo>
                    <a:pt x="31" y="9"/>
                    <a:pt x="28" y="4"/>
                    <a:pt x="25" y="5"/>
                  </a:cubicBezTo>
                  <a:cubicBezTo>
                    <a:pt x="23" y="5"/>
                    <a:pt x="17" y="7"/>
                    <a:pt x="17" y="7"/>
                  </a:cubicBezTo>
                  <a:cubicBezTo>
                    <a:pt x="17" y="7"/>
                    <a:pt x="16" y="14"/>
                    <a:pt x="16" y="17"/>
                  </a:cubicBezTo>
                  <a:cubicBezTo>
                    <a:pt x="16" y="20"/>
                    <a:pt x="19" y="20"/>
                    <a:pt x="19" y="22"/>
                  </a:cubicBezTo>
                  <a:cubicBezTo>
                    <a:pt x="19" y="25"/>
                    <a:pt x="16" y="27"/>
                    <a:pt x="16" y="28"/>
                  </a:cubicBezTo>
                  <a:cubicBezTo>
                    <a:pt x="16" y="30"/>
                    <a:pt x="14" y="31"/>
                    <a:pt x="11" y="31"/>
                  </a:cubicBezTo>
                  <a:cubicBezTo>
                    <a:pt x="9" y="32"/>
                    <a:pt x="9" y="36"/>
                    <a:pt x="7" y="38"/>
                  </a:cubicBezTo>
                  <a:cubicBezTo>
                    <a:pt x="5" y="39"/>
                    <a:pt x="6" y="43"/>
                    <a:pt x="4" y="46"/>
                  </a:cubicBezTo>
                  <a:cubicBezTo>
                    <a:pt x="3" y="48"/>
                    <a:pt x="2" y="52"/>
                    <a:pt x="2" y="55"/>
                  </a:cubicBezTo>
                  <a:cubicBezTo>
                    <a:pt x="2" y="58"/>
                    <a:pt x="2" y="62"/>
                    <a:pt x="0" y="63"/>
                  </a:cubicBezTo>
                  <a:cubicBezTo>
                    <a:pt x="4" y="64"/>
                    <a:pt x="5" y="63"/>
                    <a:pt x="6" y="62"/>
                  </a:cubicBezTo>
                  <a:cubicBezTo>
                    <a:pt x="8" y="61"/>
                    <a:pt x="18" y="59"/>
                    <a:pt x="18" y="59"/>
                  </a:cubicBezTo>
                  <a:cubicBezTo>
                    <a:pt x="27" y="58"/>
                    <a:pt x="27" y="58"/>
                    <a:pt x="27" y="58"/>
                  </a:cubicBezTo>
                  <a:cubicBezTo>
                    <a:pt x="29" y="52"/>
                    <a:pt x="32" y="47"/>
                    <a:pt x="36" y="46"/>
                  </a:cubicBezTo>
                  <a:cubicBezTo>
                    <a:pt x="40" y="45"/>
                    <a:pt x="46" y="45"/>
                    <a:pt x="51" y="46"/>
                  </a:cubicBezTo>
                  <a:cubicBezTo>
                    <a:pt x="52" y="43"/>
                    <a:pt x="53" y="40"/>
                    <a:pt x="54" y="39"/>
                  </a:cubicBezTo>
                  <a:cubicBezTo>
                    <a:pt x="57" y="37"/>
                    <a:pt x="61" y="31"/>
                    <a:pt x="61" y="26"/>
                  </a:cubicBezTo>
                  <a:cubicBezTo>
                    <a:pt x="62" y="22"/>
                    <a:pt x="62" y="17"/>
                    <a:pt x="62" y="17"/>
                  </a:cubicBezTo>
                  <a:lnTo>
                    <a:pt x="57" y="13"/>
                  </a:lnTo>
                  <a:close/>
                </a:path>
              </a:pathLst>
            </a:custGeom>
            <a:solidFill>
              <a:schemeClr val="accent1"/>
            </a:solidFill>
            <a:ln w="1">
              <a:solidFill>
                <a:srgbClr val="FFFFFF"/>
              </a:solidFill>
              <a:miter lim="800000"/>
              <a:headEnd/>
              <a:tailEnd/>
            </a:ln>
          </p:spPr>
          <p:txBody>
            <a:bodyPr/>
            <a:lstStyle/>
            <a:p>
              <a:endParaRPr lang="zh-CN" altLang="en-US"/>
            </a:p>
          </p:txBody>
        </p:sp>
        <p:sp>
          <p:nvSpPr>
            <p:cNvPr id="60556" name="Freeform 138"/>
            <p:cNvSpPr>
              <a:spLocks noChangeArrowheads="1"/>
            </p:cNvSpPr>
            <p:nvPr/>
          </p:nvSpPr>
          <p:spPr bwMode="auto">
            <a:xfrm>
              <a:off x="4848225" y="1408112"/>
              <a:ext cx="382588" cy="220663"/>
            </a:xfrm>
            <a:custGeom>
              <a:avLst/>
              <a:gdLst>
                <a:gd name="T0" fmla="*/ 2147483647 w 200"/>
                <a:gd name="T1" fmla="*/ 2147483647 h 116"/>
                <a:gd name="T2" fmla="*/ 2147483647 w 200"/>
                <a:gd name="T3" fmla="*/ 2147483647 h 116"/>
                <a:gd name="T4" fmla="*/ 2147483647 w 200"/>
                <a:gd name="T5" fmla="*/ 2147483647 h 116"/>
                <a:gd name="T6" fmla="*/ 2147483647 w 200"/>
                <a:gd name="T7" fmla="*/ 2147483647 h 116"/>
                <a:gd name="T8" fmla="*/ 2147483647 w 200"/>
                <a:gd name="T9" fmla="*/ 2147483647 h 116"/>
                <a:gd name="T10" fmla="*/ 2147483647 w 200"/>
                <a:gd name="T11" fmla="*/ 2147483647 h 116"/>
                <a:gd name="T12" fmla="*/ 2147483647 w 200"/>
                <a:gd name="T13" fmla="*/ 2147483647 h 116"/>
                <a:gd name="T14" fmla="*/ 2147483647 w 200"/>
                <a:gd name="T15" fmla="*/ 2147483647 h 116"/>
                <a:gd name="T16" fmla="*/ 2147483647 w 200"/>
                <a:gd name="T17" fmla="*/ 2147483647 h 116"/>
                <a:gd name="T18" fmla="*/ 2147483647 w 200"/>
                <a:gd name="T19" fmla="*/ 2147483647 h 116"/>
                <a:gd name="T20" fmla="*/ 2147483647 w 200"/>
                <a:gd name="T21" fmla="*/ 2147483647 h 116"/>
                <a:gd name="T22" fmla="*/ 2147483647 w 200"/>
                <a:gd name="T23" fmla="*/ 2147483647 h 116"/>
                <a:gd name="T24" fmla="*/ 2147483647 w 200"/>
                <a:gd name="T25" fmla="*/ 2147483647 h 116"/>
                <a:gd name="T26" fmla="*/ 2147483647 w 200"/>
                <a:gd name="T27" fmla="*/ 2147483647 h 116"/>
                <a:gd name="T28" fmla="*/ 2147483647 w 200"/>
                <a:gd name="T29" fmla="*/ 2147483647 h 116"/>
                <a:gd name="T30" fmla="*/ 2147483647 w 200"/>
                <a:gd name="T31" fmla="*/ 2147483647 h 116"/>
                <a:gd name="T32" fmla="*/ 2147483647 w 200"/>
                <a:gd name="T33" fmla="*/ 2147483647 h 116"/>
                <a:gd name="T34" fmla="*/ 2147483647 w 200"/>
                <a:gd name="T35" fmla="*/ 2147483647 h 116"/>
                <a:gd name="T36" fmla="*/ 2147483647 w 200"/>
                <a:gd name="T37" fmla="*/ 0 h 116"/>
                <a:gd name="T38" fmla="*/ 2147483647 w 200"/>
                <a:gd name="T39" fmla="*/ 2147483647 h 116"/>
                <a:gd name="T40" fmla="*/ 0 w 200"/>
                <a:gd name="T41" fmla="*/ 2147483647 h 116"/>
                <a:gd name="T42" fmla="*/ 0 w 200"/>
                <a:gd name="T43" fmla="*/ 2147483647 h 116"/>
                <a:gd name="T44" fmla="*/ 2147483647 w 200"/>
                <a:gd name="T45" fmla="*/ 2147483647 h 116"/>
                <a:gd name="T46" fmla="*/ 2147483647 w 200"/>
                <a:gd name="T47" fmla="*/ 2147483647 h 116"/>
                <a:gd name="T48" fmla="*/ 2147483647 w 200"/>
                <a:gd name="T49" fmla="*/ 2147483647 h 116"/>
                <a:gd name="T50" fmla="*/ 2147483647 w 200"/>
                <a:gd name="T51" fmla="*/ 2147483647 h 116"/>
                <a:gd name="T52" fmla="*/ 2147483647 w 200"/>
                <a:gd name="T53" fmla="*/ 2147483647 h 116"/>
                <a:gd name="T54" fmla="*/ 2147483647 w 200"/>
                <a:gd name="T55" fmla="*/ 2147483647 h 116"/>
                <a:gd name="T56" fmla="*/ 2147483647 w 200"/>
                <a:gd name="T57" fmla="*/ 2147483647 h 116"/>
                <a:gd name="T58" fmla="*/ 2147483647 w 200"/>
                <a:gd name="T59" fmla="*/ 2147483647 h 116"/>
                <a:gd name="T60" fmla="*/ 2147483647 w 200"/>
                <a:gd name="T61" fmla="*/ 2147483647 h 116"/>
                <a:gd name="T62" fmla="*/ 2147483647 w 200"/>
                <a:gd name="T63" fmla="*/ 2147483647 h 116"/>
                <a:gd name="T64" fmla="*/ 2147483647 w 200"/>
                <a:gd name="T65" fmla="*/ 2147483647 h 116"/>
                <a:gd name="T66" fmla="*/ 2147483647 w 200"/>
                <a:gd name="T67" fmla="*/ 2147483647 h 116"/>
                <a:gd name="T68" fmla="*/ 2147483647 w 200"/>
                <a:gd name="T69" fmla="*/ 2147483647 h 116"/>
                <a:gd name="T70" fmla="*/ 2147483647 w 200"/>
                <a:gd name="T71" fmla="*/ 2147483647 h 116"/>
                <a:gd name="T72" fmla="*/ 2147483647 w 200"/>
                <a:gd name="T73" fmla="*/ 2147483647 h 116"/>
                <a:gd name="T74" fmla="*/ 2147483647 w 200"/>
                <a:gd name="T75" fmla="*/ 2147483647 h 116"/>
                <a:gd name="T76" fmla="*/ 2147483647 w 200"/>
                <a:gd name="T77" fmla="*/ 2147483647 h 116"/>
                <a:gd name="T78" fmla="*/ 2147483647 w 200"/>
                <a:gd name="T79" fmla="*/ 2147483647 h 116"/>
                <a:gd name="T80" fmla="*/ 2147483647 w 200"/>
                <a:gd name="T81" fmla="*/ 2147483647 h 116"/>
                <a:gd name="T82" fmla="*/ 2147483647 w 200"/>
                <a:gd name="T83" fmla="*/ 2147483647 h 116"/>
                <a:gd name="T84" fmla="*/ 2147483647 w 200"/>
                <a:gd name="T85" fmla="*/ 2147483647 h 116"/>
                <a:gd name="T86" fmla="*/ 2147483647 w 200"/>
                <a:gd name="T87" fmla="*/ 2147483647 h 116"/>
                <a:gd name="T88" fmla="*/ 2147483647 w 200"/>
                <a:gd name="T89" fmla="*/ 2147483647 h 116"/>
                <a:gd name="T90" fmla="*/ 2147483647 w 200"/>
                <a:gd name="T91" fmla="*/ 2147483647 h 116"/>
                <a:gd name="T92" fmla="*/ 2147483647 w 200"/>
                <a:gd name="T93" fmla="*/ 2147483647 h 116"/>
                <a:gd name="T94" fmla="*/ 2147483647 w 200"/>
                <a:gd name="T95" fmla="*/ 2147483647 h 116"/>
                <a:gd name="T96" fmla="*/ 2147483647 w 200"/>
                <a:gd name="T97" fmla="*/ 2147483647 h 116"/>
                <a:gd name="T98" fmla="*/ 2147483647 w 200"/>
                <a:gd name="T99" fmla="*/ 2147483647 h 116"/>
                <a:gd name="T100" fmla="*/ 2147483647 w 200"/>
                <a:gd name="T101" fmla="*/ 2147483647 h 116"/>
                <a:gd name="T102" fmla="*/ 2147483647 w 200"/>
                <a:gd name="T103" fmla="*/ 2147483647 h 116"/>
                <a:gd name="T104" fmla="*/ 2147483647 w 200"/>
                <a:gd name="T105" fmla="*/ 2147483647 h 11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00"/>
                <a:gd name="T160" fmla="*/ 0 h 116"/>
                <a:gd name="T161" fmla="*/ 200 w 200"/>
                <a:gd name="T162" fmla="*/ 116 h 11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00" h="116">
                  <a:moveTo>
                    <a:pt x="194" y="65"/>
                  </a:moveTo>
                  <a:cubicBezTo>
                    <a:pt x="189" y="61"/>
                    <a:pt x="180" y="55"/>
                    <a:pt x="179" y="58"/>
                  </a:cubicBezTo>
                  <a:cubicBezTo>
                    <a:pt x="178" y="61"/>
                    <a:pt x="172" y="61"/>
                    <a:pt x="170" y="59"/>
                  </a:cubicBezTo>
                  <a:cubicBezTo>
                    <a:pt x="168" y="56"/>
                    <a:pt x="166" y="53"/>
                    <a:pt x="159" y="55"/>
                  </a:cubicBezTo>
                  <a:cubicBezTo>
                    <a:pt x="152" y="58"/>
                    <a:pt x="148" y="62"/>
                    <a:pt x="148" y="64"/>
                  </a:cubicBezTo>
                  <a:cubicBezTo>
                    <a:pt x="147" y="67"/>
                    <a:pt x="143" y="70"/>
                    <a:pt x="142" y="66"/>
                  </a:cubicBezTo>
                  <a:cubicBezTo>
                    <a:pt x="142" y="63"/>
                    <a:pt x="136" y="61"/>
                    <a:pt x="133" y="60"/>
                  </a:cubicBezTo>
                  <a:cubicBezTo>
                    <a:pt x="129" y="59"/>
                    <a:pt x="124" y="61"/>
                    <a:pt x="123" y="58"/>
                  </a:cubicBezTo>
                  <a:cubicBezTo>
                    <a:pt x="123" y="54"/>
                    <a:pt x="117" y="50"/>
                    <a:pt x="117" y="46"/>
                  </a:cubicBezTo>
                  <a:cubicBezTo>
                    <a:pt x="116" y="42"/>
                    <a:pt x="118" y="36"/>
                    <a:pt x="114" y="35"/>
                  </a:cubicBezTo>
                  <a:cubicBezTo>
                    <a:pt x="111" y="35"/>
                    <a:pt x="108" y="29"/>
                    <a:pt x="105" y="29"/>
                  </a:cubicBezTo>
                  <a:cubicBezTo>
                    <a:pt x="102" y="29"/>
                    <a:pt x="85" y="29"/>
                    <a:pt x="83" y="28"/>
                  </a:cubicBezTo>
                  <a:cubicBezTo>
                    <a:pt x="80" y="27"/>
                    <a:pt x="69" y="31"/>
                    <a:pt x="68" y="29"/>
                  </a:cubicBezTo>
                  <a:cubicBezTo>
                    <a:pt x="67" y="27"/>
                    <a:pt x="59" y="18"/>
                    <a:pt x="55" y="14"/>
                  </a:cubicBezTo>
                  <a:cubicBezTo>
                    <a:pt x="54" y="16"/>
                    <a:pt x="53" y="18"/>
                    <a:pt x="51" y="19"/>
                  </a:cubicBezTo>
                  <a:cubicBezTo>
                    <a:pt x="43" y="25"/>
                    <a:pt x="35" y="24"/>
                    <a:pt x="38" y="17"/>
                  </a:cubicBezTo>
                  <a:cubicBezTo>
                    <a:pt x="40" y="10"/>
                    <a:pt x="41" y="1"/>
                    <a:pt x="36" y="1"/>
                  </a:cubicBezTo>
                  <a:cubicBezTo>
                    <a:pt x="32" y="1"/>
                    <a:pt x="35" y="16"/>
                    <a:pt x="32" y="17"/>
                  </a:cubicBezTo>
                  <a:cubicBezTo>
                    <a:pt x="29" y="18"/>
                    <a:pt x="28" y="6"/>
                    <a:pt x="30" y="0"/>
                  </a:cubicBezTo>
                  <a:cubicBezTo>
                    <a:pt x="2" y="7"/>
                    <a:pt x="2" y="7"/>
                    <a:pt x="2" y="7"/>
                  </a:cubicBezTo>
                  <a:cubicBezTo>
                    <a:pt x="0" y="57"/>
                    <a:pt x="0" y="57"/>
                    <a:pt x="0" y="57"/>
                  </a:cubicBezTo>
                  <a:cubicBezTo>
                    <a:pt x="0" y="57"/>
                    <a:pt x="0" y="57"/>
                    <a:pt x="0" y="57"/>
                  </a:cubicBezTo>
                  <a:cubicBezTo>
                    <a:pt x="3" y="59"/>
                    <a:pt x="6" y="59"/>
                    <a:pt x="8" y="59"/>
                  </a:cubicBezTo>
                  <a:cubicBezTo>
                    <a:pt x="12" y="60"/>
                    <a:pt x="12" y="56"/>
                    <a:pt x="12" y="54"/>
                  </a:cubicBezTo>
                  <a:cubicBezTo>
                    <a:pt x="12" y="52"/>
                    <a:pt x="17" y="48"/>
                    <a:pt x="20" y="48"/>
                  </a:cubicBezTo>
                  <a:cubicBezTo>
                    <a:pt x="23" y="48"/>
                    <a:pt x="23" y="44"/>
                    <a:pt x="24" y="44"/>
                  </a:cubicBezTo>
                  <a:cubicBezTo>
                    <a:pt x="25" y="44"/>
                    <a:pt x="28" y="43"/>
                    <a:pt x="29" y="41"/>
                  </a:cubicBezTo>
                  <a:cubicBezTo>
                    <a:pt x="30" y="40"/>
                    <a:pt x="35" y="42"/>
                    <a:pt x="37" y="43"/>
                  </a:cubicBezTo>
                  <a:cubicBezTo>
                    <a:pt x="38" y="45"/>
                    <a:pt x="42" y="46"/>
                    <a:pt x="45" y="46"/>
                  </a:cubicBezTo>
                  <a:cubicBezTo>
                    <a:pt x="48" y="47"/>
                    <a:pt x="49" y="56"/>
                    <a:pt x="49" y="58"/>
                  </a:cubicBezTo>
                  <a:cubicBezTo>
                    <a:pt x="49" y="60"/>
                    <a:pt x="64" y="60"/>
                    <a:pt x="66" y="60"/>
                  </a:cubicBezTo>
                  <a:cubicBezTo>
                    <a:pt x="68" y="61"/>
                    <a:pt x="68" y="65"/>
                    <a:pt x="71" y="68"/>
                  </a:cubicBezTo>
                  <a:cubicBezTo>
                    <a:pt x="73" y="71"/>
                    <a:pt x="75" y="75"/>
                    <a:pt x="76" y="77"/>
                  </a:cubicBezTo>
                  <a:cubicBezTo>
                    <a:pt x="77" y="79"/>
                    <a:pt x="85" y="82"/>
                    <a:pt x="87" y="85"/>
                  </a:cubicBezTo>
                  <a:cubicBezTo>
                    <a:pt x="89" y="88"/>
                    <a:pt x="95" y="91"/>
                    <a:pt x="100" y="93"/>
                  </a:cubicBezTo>
                  <a:cubicBezTo>
                    <a:pt x="105" y="95"/>
                    <a:pt x="109" y="101"/>
                    <a:pt x="112" y="101"/>
                  </a:cubicBezTo>
                  <a:cubicBezTo>
                    <a:pt x="114" y="100"/>
                    <a:pt x="122" y="104"/>
                    <a:pt x="122" y="104"/>
                  </a:cubicBezTo>
                  <a:cubicBezTo>
                    <a:pt x="123" y="111"/>
                    <a:pt x="123" y="111"/>
                    <a:pt x="123" y="111"/>
                  </a:cubicBezTo>
                  <a:cubicBezTo>
                    <a:pt x="123" y="111"/>
                    <a:pt x="123" y="111"/>
                    <a:pt x="124" y="111"/>
                  </a:cubicBezTo>
                  <a:cubicBezTo>
                    <a:pt x="128" y="110"/>
                    <a:pt x="130" y="114"/>
                    <a:pt x="133" y="114"/>
                  </a:cubicBezTo>
                  <a:cubicBezTo>
                    <a:pt x="134" y="114"/>
                    <a:pt x="136" y="115"/>
                    <a:pt x="137" y="116"/>
                  </a:cubicBezTo>
                  <a:cubicBezTo>
                    <a:pt x="137" y="110"/>
                    <a:pt x="139" y="107"/>
                    <a:pt x="142" y="105"/>
                  </a:cubicBezTo>
                  <a:cubicBezTo>
                    <a:pt x="145" y="102"/>
                    <a:pt x="140" y="98"/>
                    <a:pt x="141" y="95"/>
                  </a:cubicBezTo>
                  <a:cubicBezTo>
                    <a:pt x="141" y="91"/>
                    <a:pt x="133" y="89"/>
                    <a:pt x="134" y="86"/>
                  </a:cubicBezTo>
                  <a:cubicBezTo>
                    <a:pt x="134" y="83"/>
                    <a:pt x="141" y="83"/>
                    <a:pt x="144" y="82"/>
                  </a:cubicBezTo>
                  <a:cubicBezTo>
                    <a:pt x="147" y="81"/>
                    <a:pt x="145" y="76"/>
                    <a:pt x="148" y="76"/>
                  </a:cubicBezTo>
                  <a:cubicBezTo>
                    <a:pt x="151" y="76"/>
                    <a:pt x="152" y="73"/>
                    <a:pt x="153" y="70"/>
                  </a:cubicBezTo>
                  <a:cubicBezTo>
                    <a:pt x="154" y="67"/>
                    <a:pt x="159" y="70"/>
                    <a:pt x="162" y="68"/>
                  </a:cubicBezTo>
                  <a:cubicBezTo>
                    <a:pt x="165" y="66"/>
                    <a:pt x="169" y="64"/>
                    <a:pt x="170" y="66"/>
                  </a:cubicBezTo>
                  <a:cubicBezTo>
                    <a:pt x="170" y="67"/>
                    <a:pt x="167" y="73"/>
                    <a:pt x="166" y="75"/>
                  </a:cubicBezTo>
                  <a:cubicBezTo>
                    <a:pt x="170" y="75"/>
                    <a:pt x="177" y="74"/>
                    <a:pt x="179" y="73"/>
                  </a:cubicBezTo>
                  <a:cubicBezTo>
                    <a:pt x="180" y="71"/>
                    <a:pt x="187" y="75"/>
                    <a:pt x="189" y="71"/>
                  </a:cubicBezTo>
                  <a:cubicBezTo>
                    <a:pt x="192" y="67"/>
                    <a:pt x="200" y="70"/>
                    <a:pt x="194" y="65"/>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57" name="Freeform 139"/>
            <p:cNvSpPr>
              <a:spLocks noEditPoints="1" noChangeArrowheads="1"/>
            </p:cNvSpPr>
            <p:nvPr/>
          </p:nvSpPr>
          <p:spPr bwMode="auto">
            <a:xfrm>
              <a:off x="3754438" y="160337"/>
              <a:ext cx="558800" cy="882650"/>
            </a:xfrm>
            <a:custGeom>
              <a:avLst/>
              <a:gdLst>
                <a:gd name="T0" fmla="*/ 2147483647 w 292"/>
                <a:gd name="T1" fmla="*/ 2147483647 h 462"/>
                <a:gd name="T2" fmla="*/ 2147483647 w 292"/>
                <a:gd name="T3" fmla="*/ 2147483647 h 462"/>
                <a:gd name="T4" fmla="*/ 2147483647 w 292"/>
                <a:gd name="T5" fmla="*/ 2147483647 h 462"/>
                <a:gd name="T6" fmla="*/ 2147483647 w 292"/>
                <a:gd name="T7" fmla="*/ 2147483647 h 462"/>
                <a:gd name="T8" fmla="*/ 2147483647 w 292"/>
                <a:gd name="T9" fmla="*/ 2147483647 h 462"/>
                <a:gd name="T10" fmla="*/ 2147483647 w 292"/>
                <a:gd name="T11" fmla="*/ 2147483647 h 462"/>
                <a:gd name="T12" fmla="*/ 2147483647 w 292"/>
                <a:gd name="T13" fmla="*/ 2147483647 h 462"/>
                <a:gd name="T14" fmla="*/ 2147483647 w 292"/>
                <a:gd name="T15" fmla="*/ 2147483647 h 462"/>
                <a:gd name="T16" fmla="*/ 2147483647 w 292"/>
                <a:gd name="T17" fmla="*/ 2147483647 h 462"/>
                <a:gd name="T18" fmla="*/ 2147483647 w 292"/>
                <a:gd name="T19" fmla="*/ 2147483647 h 462"/>
                <a:gd name="T20" fmla="*/ 2147483647 w 292"/>
                <a:gd name="T21" fmla="*/ 2147483647 h 462"/>
                <a:gd name="T22" fmla="*/ 2147483647 w 292"/>
                <a:gd name="T23" fmla="*/ 2147483647 h 462"/>
                <a:gd name="T24" fmla="*/ 2147483647 w 292"/>
                <a:gd name="T25" fmla="*/ 2147483647 h 462"/>
                <a:gd name="T26" fmla="*/ 2147483647 w 292"/>
                <a:gd name="T27" fmla="*/ 2147483647 h 462"/>
                <a:gd name="T28" fmla="*/ 2147483647 w 292"/>
                <a:gd name="T29" fmla="*/ 2147483647 h 462"/>
                <a:gd name="T30" fmla="*/ 2147483647 w 292"/>
                <a:gd name="T31" fmla="*/ 2147483647 h 462"/>
                <a:gd name="T32" fmla="*/ 2147483647 w 292"/>
                <a:gd name="T33" fmla="*/ 2147483647 h 462"/>
                <a:gd name="T34" fmla="*/ 2147483647 w 292"/>
                <a:gd name="T35" fmla="*/ 2147483647 h 462"/>
                <a:gd name="T36" fmla="*/ 2147483647 w 292"/>
                <a:gd name="T37" fmla="*/ 2147483647 h 462"/>
                <a:gd name="T38" fmla="*/ 2147483647 w 292"/>
                <a:gd name="T39" fmla="*/ 2147483647 h 462"/>
                <a:gd name="T40" fmla="*/ 2147483647 w 292"/>
                <a:gd name="T41" fmla="*/ 2147483647 h 462"/>
                <a:gd name="T42" fmla="*/ 2147483647 w 292"/>
                <a:gd name="T43" fmla="*/ 2147483647 h 462"/>
                <a:gd name="T44" fmla="*/ 2147483647 w 292"/>
                <a:gd name="T45" fmla="*/ 2147483647 h 462"/>
                <a:gd name="T46" fmla="*/ 2147483647 w 292"/>
                <a:gd name="T47" fmla="*/ 2147483647 h 462"/>
                <a:gd name="T48" fmla="*/ 2147483647 w 292"/>
                <a:gd name="T49" fmla="*/ 2147483647 h 462"/>
                <a:gd name="T50" fmla="*/ 2147483647 w 292"/>
                <a:gd name="T51" fmla="*/ 2147483647 h 462"/>
                <a:gd name="T52" fmla="*/ 2147483647 w 292"/>
                <a:gd name="T53" fmla="*/ 2147483647 h 462"/>
                <a:gd name="T54" fmla="*/ 2147483647 w 292"/>
                <a:gd name="T55" fmla="*/ 2147483647 h 462"/>
                <a:gd name="T56" fmla="*/ 2147483647 w 292"/>
                <a:gd name="T57" fmla="*/ 2147483647 h 462"/>
                <a:gd name="T58" fmla="*/ 2147483647 w 292"/>
                <a:gd name="T59" fmla="*/ 2147483647 h 462"/>
                <a:gd name="T60" fmla="*/ 2147483647 w 292"/>
                <a:gd name="T61" fmla="*/ 2147483647 h 462"/>
                <a:gd name="T62" fmla="*/ 2147483647 w 292"/>
                <a:gd name="T63" fmla="*/ 2147483647 h 462"/>
                <a:gd name="T64" fmla="*/ 2147483647 w 292"/>
                <a:gd name="T65" fmla="*/ 2147483647 h 462"/>
                <a:gd name="T66" fmla="*/ 2147483647 w 292"/>
                <a:gd name="T67" fmla="*/ 2147483647 h 462"/>
                <a:gd name="T68" fmla="*/ 2147483647 w 292"/>
                <a:gd name="T69" fmla="*/ 2147483647 h 462"/>
                <a:gd name="T70" fmla="*/ 2147483647 w 292"/>
                <a:gd name="T71" fmla="*/ 2147483647 h 462"/>
                <a:gd name="T72" fmla="*/ 2147483647 w 292"/>
                <a:gd name="T73" fmla="*/ 2147483647 h 462"/>
                <a:gd name="T74" fmla="*/ 2147483647 w 292"/>
                <a:gd name="T75" fmla="*/ 2147483647 h 462"/>
                <a:gd name="T76" fmla="*/ 2147483647 w 292"/>
                <a:gd name="T77" fmla="*/ 2147483647 h 462"/>
                <a:gd name="T78" fmla="*/ 2147483647 w 292"/>
                <a:gd name="T79" fmla="*/ 2147483647 h 462"/>
                <a:gd name="T80" fmla="*/ 2147483647 w 292"/>
                <a:gd name="T81" fmla="*/ 2147483647 h 462"/>
                <a:gd name="T82" fmla="*/ 2147483647 w 292"/>
                <a:gd name="T83" fmla="*/ 2147483647 h 462"/>
                <a:gd name="T84" fmla="*/ 2147483647 w 292"/>
                <a:gd name="T85" fmla="*/ 2147483647 h 462"/>
                <a:gd name="T86" fmla="*/ 2147483647 w 292"/>
                <a:gd name="T87" fmla="*/ 2147483647 h 462"/>
                <a:gd name="T88" fmla="*/ 2147483647 w 292"/>
                <a:gd name="T89" fmla="*/ 2147483647 h 462"/>
                <a:gd name="T90" fmla="*/ 2147483647 w 292"/>
                <a:gd name="T91" fmla="*/ 2147483647 h 462"/>
                <a:gd name="T92" fmla="*/ 2147483647 w 292"/>
                <a:gd name="T93" fmla="*/ 2147483647 h 462"/>
                <a:gd name="T94" fmla="*/ 2147483647 w 292"/>
                <a:gd name="T95" fmla="*/ 2147483647 h 462"/>
                <a:gd name="T96" fmla="*/ 2147483647 w 292"/>
                <a:gd name="T97" fmla="*/ 2147483647 h 462"/>
                <a:gd name="T98" fmla="*/ 2147483647 w 292"/>
                <a:gd name="T99" fmla="*/ 2147483647 h 462"/>
                <a:gd name="T100" fmla="*/ 2147483647 w 292"/>
                <a:gd name="T101" fmla="*/ 2147483647 h 462"/>
                <a:gd name="T102" fmla="*/ 2147483647 w 292"/>
                <a:gd name="T103" fmla="*/ 2147483647 h 462"/>
                <a:gd name="T104" fmla="*/ 2147483647 w 292"/>
                <a:gd name="T105" fmla="*/ 2147483647 h 462"/>
                <a:gd name="T106" fmla="*/ 2147483647 w 292"/>
                <a:gd name="T107" fmla="*/ 2147483647 h 462"/>
                <a:gd name="T108" fmla="*/ 2147483647 w 292"/>
                <a:gd name="T109" fmla="*/ 2147483647 h 462"/>
                <a:gd name="T110" fmla="*/ 2147483647 w 292"/>
                <a:gd name="T111" fmla="*/ 2147483647 h 462"/>
                <a:gd name="T112" fmla="*/ 2147483647 w 292"/>
                <a:gd name="T113" fmla="*/ 2147483647 h 462"/>
                <a:gd name="T114" fmla="*/ 2147483647 w 292"/>
                <a:gd name="T115" fmla="*/ 2147483647 h 462"/>
                <a:gd name="T116" fmla="*/ 2147483647 w 292"/>
                <a:gd name="T117" fmla="*/ 2147483647 h 462"/>
                <a:gd name="T118" fmla="*/ 2147483647 w 292"/>
                <a:gd name="T119" fmla="*/ 2147483647 h 462"/>
                <a:gd name="T120" fmla="*/ 2147483647 w 292"/>
                <a:gd name="T121" fmla="*/ 2147483647 h 462"/>
                <a:gd name="T122" fmla="*/ 2147483647 w 292"/>
                <a:gd name="T123" fmla="*/ 2147483647 h 462"/>
                <a:gd name="T124" fmla="*/ 2147483647 w 292"/>
                <a:gd name="T125" fmla="*/ 2147483647 h 46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92"/>
                <a:gd name="T190" fmla="*/ 0 h 462"/>
                <a:gd name="T191" fmla="*/ 292 w 292"/>
                <a:gd name="T192" fmla="*/ 462 h 462"/>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92" h="462">
                  <a:moveTo>
                    <a:pt x="283" y="247"/>
                  </a:moveTo>
                  <a:cubicBezTo>
                    <a:pt x="282" y="250"/>
                    <a:pt x="278" y="249"/>
                    <a:pt x="278" y="247"/>
                  </a:cubicBezTo>
                  <a:cubicBezTo>
                    <a:pt x="278" y="244"/>
                    <a:pt x="271" y="242"/>
                    <a:pt x="270" y="241"/>
                  </a:cubicBezTo>
                  <a:cubicBezTo>
                    <a:pt x="270" y="240"/>
                    <a:pt x="273" y="240"/>
                    <a:pt x="276" y="242"/>
                  </a:cubicBezTo>
                  <a:cubicBezTo>
                    <a:pt x="279" y="243"/>
                    <a:pt x="281" y="242"/>
                    <a:pt x="284" y="239"/>
                  </a:cubicBezTo>
                  <a:cubicBezTo>
                    <a:pt x="287" y="236"/>
                    <a:pt x="291" y="239"/>
                    <a:pt x="291" y="236"/>
                  </a:cubicBezTo>
                  <a:cubicBezTo>
                    <a:pt x="292" y="234"/>
                    <a:pt x="286" y="232"/>
                    <a:pt x="285" y="231"/>
                  </a:cubicBezTo>
                  <a:cubicBezTo>
                    <a:pt x="284" y="229"/>
                    <a:pt x="281" y="227"/>
                    <a:pt x="277" y="228"/>
                  </a:cubicBezTo>
                  <a:cubicBezTo>
                    <a:pt x="273" y="228"/>
                    <a:pt x="273" y="227"/>
                    <a:pt x="271" y="225"/>
                  </a:cubicBezTo>
                  <a:cubicBezTo>
                    <a:pt x="269" y="223"/>
                    <a:pt x="262" y="226"/>
                    <a:pt x="262" y="231"/>
                  </a:cubicBezTo>
                  <a:cubicBezTo>
                    <a:pt x="262" y="236"/>
                    <a:pt x="258" y="234"/>
                    <a:pt x="259" y="232"/>
                  </a:cubicBezTo>
                  <a:cubicBezTo>
                    <a:pt x="261" y="229"/>
                    <a:pt x="257" y="226"/>
                    <a:pt x="261" y="226"/>
                  </a:cubicBezTo>
                  <a:cubicBezTo>
                    <a:pt x="264" y="225"/>
                    <a:pt x="262" y="220"/>
                    <a:pt x="256" y="219"/>
                  </a:cubicBezTo>
                  <a:cubicBezTo>
                    <a:pt x="250" y="219"/>
                    <a:pt x="248" y="224"/>
                    <a:pt x="249" y="226"/>
                  </a:cubicBezTo>
                  <a:cubicBezTo>
                    <a:pt x="251" y="227"/>
                    <a:pt x="245" y="234"/>
                    <a:pt x="242" y="234"/>
                  </a:cubicBezTo>
                  <a:cubicBezTo>
                    <a:pt x="240" y="234"/>
                    <a:pt x="243" y="228"/>
                    <a:pt x="243" y="225"/>
                  </a:cubicBezTo>
                  <a:cubicBezTo>
                    <a:pt x="242" y="222"/>
                    <a:pt x="240" y="223"/>
                    <a:pt x="235" y="229"/>
                  </a:cubicBezTo>
                  <a:cubicBezTo>
                    <a:pt x="231" y="234"/>
                    <a:pt x="227" y="239"/>
                    <a:pt x="225" y="239"/>
                  </a:cubicBezTo>
                  <a:cubicBezTo>
                    <a:pt x="222" y="240"/>
                    <a:pt x="222" y="235"/>
                    <a:pt x="227" y="232"/>
                  </a:cubicBezTo>
                  <a:cubicBezTo>
                    <a:pt x="231" y="230"/>
                    <a:pt x="231" y="224"/>
                    <a:pt x="234" y="224"/>
                  </a:cubicBezTo>
                  <a:cubicBezTo>
                    <a:pt x="237" y="224"/>
                    <a:pt x="237" y="220"/>
                    <a:pt x="233" y="219"/>
                  </a:cubicBezTo>
                  <a:cubicBezTo>
                    <a:pt x="228" y="218"/>
                    <a:pt x="228" y="223"/>
                    <a:pt x="226" y="224"/>
                  </a:cubicBezTo>
                  <a:cubicBezTo>
                    <a:pt x="225" y="226"/>
                    <a:pt x="218" y="222"/>
                    <a:pt x="218" y="223"/>
                  </a:cubicBezTo>
                  <a:cubicBezTo>
                    <a:pt x="219" y="225"/>
                    <a:pt x="215" y="225"/>
                    <a:pt x="216" y="228"/>
                  </a:cubicBezTo>
                  <a:cubicBezTo>
                    <a:pt x="218" y="230"/>
                    <a:pt x="216" y="232"/>
                    <a:pt x="214" y="229"/>
                  </a:cubicBezTo>
                  <a:cubicBezTo>
                    <a:pt x="212" y="226"/>
                    <a:pt x="208" y="229"/>
                    <a:pt x="206" y="232"/>
                  </a:cubicBezTo>
                  <a:cubicBezTo>
                    <a:pt x="204" y="235"/>
                    <a:pt x="201" y="235"/>
                    <a:pt x="203" y="236"/>
                  </a:cubicBezTo>
                  <a:cubicBezTo>
                    <a:pt x="205" y="237"/>
                    <a:pt x="205" y="242"/>
                    <a:pt x="202" y="243"/>
                  </a:cubicBezTo>
                  <a:cubicBezTo>
                    <a:pt x="199" y="244"/>
                    <a:pt x="200" y="235"/>
                    <a:pt x="198" y="235"/>
                  </a:cubicBezTo>
                  <a:cubicBezTo>
                    <a:pt x="196" y="236"/>
                    <a:pt x="197" y="231"/>
                    <a:pt x="200" y="231"/>
                  </a:cubicBezTo>
                  <a:cubicBezTo>
                    <a:pt x="204" y="231"/>
                    <a:pt x="207" y="226"/>
                    <a:pt x="206" y="225"/>
                  </a:cubicBezTo>
                  <a:cubicBezTo>
                    <a:pt x="206" y="223"/>
                    <a:pt x="202" y="224"/>
                    <a:pt x="202" y="226"/>
                  </a:cubicBezTo>
                  <a:cubicBezTo>
                    <a:pt x="202" y="229"/>
                    <a:pt x="197" y="228"/>
                    <a:pt x="193" y="228"/>
                  </a:cubicBezTo>
                  <a:cubicBezTo>
                    <a:pt x="189" y="228"/>
                    <a:pt x="189" y="233"/>
                    <a:pt x="194" y="236"/>
                  </a:cubicBezTo>
                  <a:cubicBezTo>
                    <a:pt x="199" y="238"/>
                    <a:pt x="193" y="240"/>
                    <a:pt x="191" y="238"/>
                  </a:cubicBezTo>
                  <a:cubicBezTo>
                    <a:pt x="188" y="236"/>
                    <a:pt x="185" y="237"/>
                    <a:pt x="182" y="238"/>
                  </a:cubicBezTo>
                  <a:cubicBezTo>
                    <a:pt x="180" y="239"/>
                    <a:pt x="188" y="242"/>
                    <a:pt x="189" y="244"/>
                  </a:cubicBezTo>
                  <a:cubicBezTo>
                    <a:pt x="189" y="245"/>
                    <a:pt x="184" y="242"/>
                    <a:pt x="183" y="243"/>
                  </a:cubicBezTo>
                  <a:cubicBezTo>
                    <a:pt x="182" y="244"/>
                    <a:pt x="178" y="242"/>
                    <a:pt x="177" y="239"/>
                  </a:cubicBezTo>
                  <a:cubicBezTo>
                    <a:pt x="177" y="237"/>
                    <a:pt x="169" y="241"/>
                    <a:pt x="174" y="242"/>
                  </a:cubicBezTo>
                  <a:cubicBezTo>
                    <a:pt x="178" y="243"/>
                    <a:pt x="176" y="245"/>
                    <a:pt x="176" y="249"/>
                  </a:cubicBezTo>
                  <a:cubicBezTo>
                    <a:pt x="176" y="253"/>
                    <a:pt x="171" y="250"/>
                    <a:pt x="172" y="247"/>
                  </a:cubicBezTo>
                  <a:cubicBezTo>
                    <a:pt x="173" y="243"/>
                    <a:pt x="169" y="244"/>
                    <a:pt x="166" y="246"/>
                  </a:cubicBezTo>
                  <a:cubicBezTo>
                    <a:pt x="163" y="248"/>
                    <a:pt x="167" y="242"/>
                    <a:pt x="165" y="240"/>
                  </a:cubicBezTo>
                  <a:cubicBezTo>
                    <a:pt x="164" y="237"/>
                    <a:pt x="161" y="240"/>
                    <a:pt x="157" y="240"/>
                  </a:cubicBezTo>
                  <a:cubicBezTo>
                    <a:pt x="154" y="241"/>
                    <a:pt x="152" y="241"/>
                    <a:pt x="154" y="243"/>
                  </a:cubicBezTo>
                  <a:cubicBezTo>
                    <a:pt x="156" y="246"/>
                    <a:pt x="156" y="249"/>
                    <a:pt x="153" y="249"/>
                  </a:cubicBezTo>
                  <a:cubicBezTo>
                    <a:pt x="150" y="248"/>
                    <a:pt x="149" y="249"/>
                    <a:pt x="150" y="251"/>
                  </a:cubicBezTo>
                  <a:cubicBezTo>
                    <a:pt x="150" y="254"/>
                    <a:pt x="146" y="254"/>
                    <a:pt x="146" y="252"/>
                  </a:cubicBezTo>
                  <a:cubicBezTo>
                    <a:pt x="145" y="249"/>
                    <a:pt x="140" y="250"/>
                    <a:pt x="138" y="253"/>
                  </a:cubicBezTo>
                  <a:cubicBezTo>
                    <a:pt x="136" y="255"/>
                    <a:pt x="132" y="257"/>
                    <a:pt x="132" y="260"/>
                  </a:cubicBezTo>
                  <a:cubicBezTo>
                    <a:pt x="133" y="263"/>
                    <a:pt x="136" y="259"/>
                    <a:pt x="139" y="260"/>
                  </a:cubicBezTo>
                  <a:cubicBezTo>
                    <a:pt x="142" y="261"/>
                    <a:pt x="139" y="262"/>
                    <a:pt x="141" y="264"/>
                  </a:cubicBezTo>
                  <a:cubicBezTo>
                    <a:pt x="142" y="265"/>
                    <a:pt x="142" y="269"/>
                    <a:pt x="140" y="267"/>
                  </a:cubicBezTo>
                  <a:cubicBezTo>
                    <a:pt x="137" y="265"/>
                    <a:pt x="134" y="264"/>
                    <a:pt x="134" y="268"/>
                  </a:cubicBezTo>
                  <a:cubicBezTo>
                    <a:pt x="133" y="271"/>
                    <a:pt x="131" y="267"/>
                    <a:pt x="129" y="265"/>
                  </a:cubicBezTo>
                  <a:cubicBezTo>
                    <a:pt x="127" y="262"/>
                    <a:pt x="125" y="269"/>
                    <a:pt x="123" y="268"/>
                  </a:cubicBezTo>
                  <a:cubicBezTo>
                    <a:pt x="121" y="266"/>
                    <a:pt x="127" y="261"/>
                    <a:pt x="125" y="258"/>
                  </a:cubicBezTo>
                  <a:cubicBezTo>
                    <a:pt x="124" y="256"/>
                    <a:pt x="123" y="260"/>
                    <a:pt x="119" y="264"/>
                  </a:cubicBezTo>
                  <a:cubicBezTo>
                    <a:pt x="115" y="267"/>
                    <a:pt x="110" y="267"/>
                    <a:pt x="112" y="269"/>
                  </a:cubicBezTo>
                  <a:cubicBezTo>
                    <a:pt x="113" y="271"/>
                    <a:pt x="108" y="272"/>
                    <a:pt x="107" y="275"/>
                  </a:cubicBezTo>
                  <a:cubicBezTo>
                    <a:pt x="106" y="278"/>
                    <a:pt x="98" y="279"/>
                    <a:pt x="93" y="283"/>
                  </a:cubicBezTo>
                  <a:cubicBezTo>
                    <a:pt x="88" y="286"/>
                    <a:pt x="94" y="286"/>
                    <a:pt x="97" y="283"/>
                  </a:cubicBezTo>
                  <a:cubicBezTo>
                    <a:pt x="100" y="280"/>
                    <a:pt x="101" y="282"/>
                    <a:pt x="105" y="279"/>
                  </a:cubicBezTo>
                  <a:cubicBezTo>
                    <a:pt x="110" y="276"/>
                    <a:pt x="114" y="274"/>
                    <a:pt x="116" y="275"/>
                  </a:cubicBezTo>
                  <a:cubicBezTo>
                    <a:pt x="118" y="276"/>
                    <a:pt x="121" y="277"/>
                    <a:pt x="123" y="274"/>
                  </a:cubicBezTo>
                  <a:cubicBezTo>
                    <a:pt x="125" y="271"/>
                    <a:pt x="128" y="272"/>
                    <a:pt x="130" y="273"/>
                  </a:cubicBezTo>
                  <a:cubicBezTo>
                    <a:pt x="132" y="275"/>
                    <a:pt x="126" y="277"/>
                    <a:pt x="129" y="279"/>
                  </a:cubicBezTo>
                  <a:cubicBezTo>
                    <a:pt x="131" y="282"/>
                    <a:pt x="126" y="284"/>
                    <a:pt x="126" y="281"/>
                  </a:cubicBezTo>
                  <a:cubicBezTo>
                    <a:pt x="126" y="279"/>
                    <a:pt x="122" y="277"/>
                    <a:pt x="121" y="279"/>
                  </a:cubicBezTo>
                  <a:cubicBezTo>
                    <a:pt x="120" y="281"/>
                    <a:pt x="118" y="284"/>
                    <a:pt x="116" y="284"/>
                  </a:cubicBezTo>
                  <a:cubicBezTo>
                    <a:pt x="114" y="284"/>
                    <a:pt x="111" y="288"/>
                    <a:pt x="111" y="292"/>
                  </a:cubicBezTo>
                  <a:cubicBezTo>
                    <a:pt x="111" y="296"/>
                    <a:pt x="107" y="292"/>
                    <a:pt x="107" y="295"/>
                  </a:cubicBezTo>
                  <a:cubicBezTo>
                    <a:pt x="107" y="299"/>
                    <a:pt x="101" y="305"/>
                    <a:pt x="97" y="310"/>
                  </a:cubicBezTo>
                  <a:cubicBezTo>
                    <a:pt x="92" y="314"/>
                    <a:pt x="96" y="315"/>
                    <a:pt x="95" y="318"/>
                  </a:cubicBezTo>
                  <a:cubicBezTo>
                    <a:pt x="93" y="321"/>
                    <a:pt x="88" y="318"/>
                    <a:pt x="86" y="319"/>
                  </a:cubicBezTo>
                  <a:cubicBezTo>
                    <a:pt x="84" y="321"/>
                    <a:pt x="87" y="328"/>
                    <a:pt x="85" y="330"/>
                  </a:cubicBezTo>
                  <a:cubicBezTo>
                    <a:pt x="82" y="332"/>
                    <a:pt x="85" y="335"/>
                    <a:pt x="85" y="337"/>
                  </a:cubicBezTo>
                  <a:cubicBezTo>
                    <a:pt x="85" y="340"/>
                    <a:pt x="78" y="336"/>
                    <a:pt x="78" y="338"/>
                  </a:cubicBezTo>
                  <a:cubicBezTo>
                    <a:pt x="77" y="341"/>
                    <a:pt x="71" y="340"/>
                    <a:pt x="70" y="341"/>
                  </a:cubicBezTo>
                  <a:cubicBezTo>
                    <a:pt x="68" y="342"/>
                    <a:pt x="73" y="346"/>
                    <a:pt x="76" y="348"/>
                  </a:cubicBezTo>
                  <a:cubicBezTo>
                    <a:pt x="79" y="350"/>
                    <a:pt x="73" y="352"/>
                    <a:pt x="73" y="349"/>
                  </a:cubicBezTo>
                  <a:cubicBezTo>
                    <a:pt x="72" y="347"/>
                    <a:pt x="68" y="351"/>
                    <a:pt x="63" y="353"/>
                  </a:cubicBezTo>
                  <a:cubicBezTo>
                    <a:pt x="57" y="356"/>
                    <a:pt x="60" y="360"/>
                    <a:pt x="56" y="361"/>
                  </a:cubicBezTo>
                  <a:cubicBezTo>
                    <a:pt x="52" y="361"/>
                    <a:pt x="53" y="367"/>
                    <a:pt x="50" y="369"/>
                  </a:cubicBezTo>
                  <a:cubicBezTo>
                    <a:pt x="47" y="371"/>
                    <a:pt x="48" y="364"/>
                    <a:pt x="44" y="364"/>
                  </a:cubicBezTo>
                  <a:cubicBezTo>
                    <a:pt x="40" y="364"/>
                    <a:pt x="40" y="367"/>
                    <a:pt x="43" y="371"/>
                  </a:cubicBezTo>
                  <a:cubicBezTo>
                    <a:pt x="45" y="374"/>
                    <a:pt x="39" y="371"/>
                    <a:pt x="36" y="374"/>
                  </a:cubicBezTo>
                  <a:cubicBezTo>
                    <a:pt x="34" y="377"/>
                    <a:pt x="27" y="376"/>
                    <a:pt x="26" y="378"/>
                  </a:cubicBezTo>
                  <a:cubicBezTo>
                    <a:pt x="24" y="381"/>
                    <a:pt x="31" y="381"/>
                    <a:pt x="32" y="383"/>
                  </a:cubicBezTo>
                  <a:cubicBezTo>
                    <a:pt x="33" y="385"/>
                    <a:pt x="26" y="384"/>
                    <a:pt x="22" y="383"/>
                  </a:cubicBezTo>
                  <a:cubicBezTo>
                    <a:pt x="18" y="382"/>
                    <a:pt x="19" y="388"/>
                    <a:pt x="16" y="387"/>
                  </a:cubicBezTo>
                  <a:cubicBezTo>
                    <a:pt x="13" y="386"/>
                    <a:pt x="8" y="390"/>
                    <a:pt x="11" y="392"/>
                  </a:cubicBezTo>
                  <a:cubicBezTo>
                    <a:pt x="13" y="395"/>
                    <a:pt x="9" y="395"/>
                    <a:pt x="7" y="393"/>
                  </a:cubicBezTo>
                  <a:cubicBezTo>
                    <a:pt x="4" y="392"/>
                    <a:pt x="2" y="396"/>
                    <a:pt x="1" y="398"/>
                  </a:cubicBezTo>
                  <a:cubicBezTo>
                    <a:pt x="1" y="401"/>
                    <a:pt x="6" y="403"/>
                    <a:pt x="6" y="404"/>
                  </a:cubicBezTo>
                  <a:cubicBezTo>
                    <a:pt x="6" y="405"/>
                    <a:pt x="1" y="408"/>
                    <a:pt x="4" y="408"/>
                  </a:cubicBezTo>
                  <a:cubicBezTo>
                    <a:pt x="7" y="409"/>
                    <a:pt x="5" y="412"/>
                    <a:pt x="3" y="412"/>
                  </a:cubicBezTo>
                  <a:cubicBezTo>
                    <a:pt x="1" y="413"/>
                    <a:pt x="1" y="415"/>
                    <a:pt x="3" y="418"/>
                  </a:cubicBezTo>
                  <a:cubicBezTo>
                    <a:pt x="5" y="420"/>
                    <a:pt x="0" y="421"/>
                    <a:pt x="2" y="425"/>
                  </a:cubicBezTo>
                  <a:cubicBezTo>
                    <a:pt x="5" y="428"/>
                    <a:pt x="7" y="424"/>
                    <a:pt x="8" y="426"/>
                  </a:cubicBezTo>
                  <a:cubicBezTo>
                    <a:pt x="9" y="429"/>
                    <a:pt x="13" y="427"/>
                    <a:pt x="16" y="423"/>
                  </a:cubicBezTo>
                  <a:cubicBezTo>
                    <a:pt x="20" y="420"/>
                    <a:pt x="21" y="427"/>
                    <a:pt x="18" y="427"/>
                  </a:cubicBezTo>
                  <a:cubicBezTo>
                    <a:pt x="15" y="427"/>
                    <a:pt x="12" y="429"/>
                    <a:pt x="12" y="432"/>
                  </a:cubicBezTo>
                  <a:cubicBezTo>
                    <a:pt x="13" y="435"/>
                    <a:pt x="8" y="434"/>
                    <a:pt x="8" y="430"/>
                  </a:cubicBezTo>
                  <a:cubicBezTo>
                    <a:pt x="8" y="427"/>
                    <a:pt x="2" y="431"/>
                    <a:pt x="4" y="434"/>
                  </a:cubicBezTo>
                  <a:cubicBezTo>
                    <a:pt x="6" y="436"/>
                    <a:pt x="3" y="438"/>
                    <a:pt x="3" y="440"/>
                  </a:cubicBezTo>
                  <a:cubicBezTo>
                    <a:pt x="3" y="443"/>
                    <a:pt x="8" y="442"/>
                    <a:pt x="10" y="440"/>
                  </a:cubicBezTo>
                  <a:cubicBezTo>
                    <a:pt x="11" y="437"/>
                    <a:pt x="14" y="437"/>
                    <a:pt x="16" y="440"/>
                  </a:cubicBezTo>
                  <a:cubicBezTo>
                    <a:pt x="17" y="443"/>
                    <a:pt x="13" y="441"/>
                    <a:pt x="13" y="445"/>
                  </a:cubicBezTo>
                  <a:cubicBezTo>
                    <a:pt x="13" y="449"/>
                    <a:pt x="10" y="445"/>
                    <a:pt x="8" y="448"/>
                  </a:cubicBezTo>
                  <a:cubicBezTo>
                    <a:pt x="6" y="451"/>
                    <a:pt x="17" y="457"/>
                    <a:pt x="20" y="458"/>
                  </a:cubicBezTo>
                  <a:cubicBezTo>
                    <a:pt x="23" y="458"/>
                    <a:pt x="26" y="462"/>
                    <a:pt x="33" y="461"/>
                  </a:cubicBezTo>
                  <a:cubicBezTo>
                    <a:pt x="40" y="460"/>
                    <a:pt x="52" y="448"/>
                    <a:pt x="54" y="446"/>
                  </a:cubicBezTo>
                  <a:cubicBezTo>
                    <a:pt x="56" y="443"/>
                    <a:pt x="59" y="446"/>
                    <a:pt x="62" y="444"/>
                  </a:cubicBezTo>
                  <a:cubicBezTo>
                    <a:pt x="64" y="442"/>
                    <a:pt x="63" y="437"/>
                    <a:pt x="65" y="436"/>
                  </a:cubicBezTo>
                  <a:cubicBezTo>
                    <a:pt x="67" y="435"/>
                    <a:pt x="68" y="441"/>
                    <a:pt x="69" y="442"/>
                  </a:cubicBezTo>
                  <a:cubicBezTo>
                    <a:pt x="71" y="442"/>
                    <a:pt x="72" y="444"/>
                    <a:pt x="72" y="447"/>
                  </a:cubicBezTo>
                  <a:cubicBezTo>
                    <a:pt x="73" y="447"/>
                    <a:pt x="75" y="447"/>
                    <a:pt x="75" y="447"/>
                  </a:cubicBezTo>
                  <a:cubicBezTo>
                    <a:pt x="78" y="449"/>
                    <a:pt x="78" y="442"/>
                    <a:pt x="78" y="440"/>
                  </a:cubicBezTo>
                  <a:cubicBezTo>
                    <a:pt x="78" y="438"/>
                    <a:pt x="80" y="434"/>
                    <a:pt x="80" y="431"/>
                  </a:cubicBezTo>
                  <a:cubicBezTo>
                    <a:pt x="79" y="428"/>
                    <a:pt x="86" y="430"/>
                    <a:pt x="87" y="428"/>
                  </a:cubicBezTo>
                  <a:cubicBezTo>
                    <a:pt x="88" y="426"/>
                    <a:pt x="89" y="419"/>
                    <a:pt x="87" y="417"/>
                  </a:cubicBezTo>
                  <a:cubicBezTo>
                    <a:pt x="84" y="416"/>
                    <a:pt x="84" y="412"/>
                    <a:pt x="86" y="412"/>
                  </a:cubicBezTo>
                  <a:cubicBezTo>
                    <a:pt x="88" y="412"/>
                    <a:pt x="91" y="411"/>
                    <a:pt x="90" y="406"/>
                  </a:cubicBezTo>
                  <a:cubicBezTo>
                    <a:pt x="90" y="402"/>
                    <a:pt x="83" y="402"/>
                    <a:pt x="83" y="398"/>
                  </a:cubicBezTo>
                  <a:cubicBezTo>
                    <a:pt x="82" y="394"/>
                    <a:pt x="86" y="393"/>
                    <a:pt x="83" y="387"/>
                  </a:cubicBezTo>
                  <a:cubicBezTo>
                    <a:pt x="81" y="382"/>
                    <a:pt x="84" y="379"/>
                    <a:pt x="83" y="376"/>
                  </a:cubicBezTo>
                  <a:cubicBezTo>
                    <a:pt x="82" y="374"/>
                    <a:pt x="81" y="370"/>
                    <a:pt x="84" y="365"/>
                  </a:cubicBezTo>
                  <a:cubicBezTo>
                    <a:pt x="88" y="360"/>
                    <a:pt x="94" y="357"/>
                    <a:pt x="96" y="357"/>
                  </a:cubicBezTo>
                  <a:cubicBezTo>
                    <a:pt x="98" y="358"/>
                    <a:pt x="102" y="360"/>
                    <a:pt x="103" y="357"/>
                  </a:cubicBezTo>
                  <a:cubicBezTo>
                    <a:pt x="105" y="354"/>
                    <a:pt x="105" y="351"/>
                    <a:pt x="103" y="351"/>
                  </a:cubicBezTo>
                  <a:cubicBezTo>
                    <a:pt x="102" y="350"/>
                    <a:pt x="97" y="349"/>
                    <a:pt x="101" y="345"/>
                  </a:cubicBezTo>
                  <a:cubicBezTo>
                    <a:pt x="104" y="340"/>
                    <a:pt x="108" y="335"/>
                    <a:pt x="108" y="330"/>
                  </a:cubicBezTo>
                  <a:cubicBezTo>
                    <a:pt x="109" y="325"/>
                    <a:pt x="107" y="322"/>
                    <a:pt x="109" y="320"/>
                  </a:cubicBezTo>
                  <a:cubicBezTo>
                    <a:pt x="110" y="318"/>
                    <a:pt x="114" y="320"/>
                    <a:pt x="117" y="318"/>
                  </a:cubicBezTo>
                  <a:cubicBezTo>
                    <a:pt x="120" y="316"/>
                    <a:pt x="118" y="313"/>
                    <a:pt x="119" y="311"/>
                  </a:cubicBezTo>
                  <a:cubicBezTo>
                    <a:pt x="121" y="310"/>
                    <a:pt x="123" y="304"/>
                    <a:pt x="125" y="303"/>
                  </a:cubicBezTo>
                  <a:cubicBezTo>
                    <a:pt x="127" y="301"/>
                    <a:pt x="129" y="299"/>
                    <a:pt x="128" y="297"/>
                  </a:cubicBezTo>
                  <a:cubicBezTo>
                    <a:pt x="126" y="295"/>
                    <a:pt x="131" y="293"/>
                    <a:pt x="131" y="289"/>
                  </a:cubicBezTo>
                  <a:cubicBezTo>
                    <a:pt x="131" y="285"/>
                    <a:pt x="136" y="283"/>
                    <a:pt x="140" y="283"/>
                  </a:cubicBezTo>
                  <a:cubicBezTo>
                    <a:pt x="143" y="283"/>
                    <a:pt x="148" y="283"/>
                    <a:pt x="148" y="279"/>
                  </a:cubicBezTo>
                  <a:cubicBezTo>
                    <a:pt x="148" y="276"/>
                    <a:pt x="146" y="269"/>
                    <a:pt x="151" y="271"/>
                  </a:cubicBezTo>
                  <a:cubicBezTo>
                    <a:pt x="156" y="273"/>
                    <a:pt x="159" y="271"/>
                    <a:pt x="163" y="273"/>
                  </a:cubicBezTo>
                  <a:cubicBezTo>
                    <a:pt x="166" y="276"/>
                    <a:pt x="170" y="276"/>
                    <a:pt x="170" y="271"/>
                  </a:cubicBezTo>
                  <a:cubicBezTo>
                    <a:pt x="170" y="267"/>
                    <a:pt x="172" y="260"/>
                    <a:pt x="177" y="263"/>
                  </a:cubicBezTo>
                  <a:cubicBezTo>
                    <a:pt x="177" y="263"/>
                    <a:pt x="177" y="263"/>
                    <a:pt x="178" y="263"/>
                  </a:cubicBezTo>
                  <a:cubicBezTo>
                    <a:pt x="179" y="260"/>
                    <a:pt x="182" y="258"/>
                    <a:pt x="185" y="258"/>
                  </a:cubicBezTo>
                  <a:cubicBezTo>
                    <a:pt x="189" y="258"/>
                    <a:pt x="192" y="266"/>
                    <a:pt x="197" y="267"/>
                  </a:cubicBezTo>
                  <a:cubicBezTo>
                    <a:pt x="203" y="268"/>
                    <a:pt x="208" y="270"/>
                    <a:pt x="210" y="268"/>
                  </a:cubicBezTo>
                  <a:cubicBezTo>
                    <a:pt x="211" y="265"/>
                    <a:pt x="215" y="269"/>
                    <a:pt x="218" y="268"/>
                  </a:cubicBezTo>
                  <a:cubicBezTo>
                    <a:pt x="222" y="267"/>
                    <a:pt x="222" y="274"/>
                    <a:pt x="225" y="270"/>
                  </a:cubicBezTo>
                  <a:cubicBezTo>
                    <a:pt x="228" y="265"/>
                    <a:pt x="224" y="263"/>
                    <a:pt x="230" y="263"/>
                  </a:cubicBezTo>
                  <a:cubicBezTo>
                    <a:pt x="235" y="264"/>
                    <a:pt x="232" y="257"/>
                    <a:pt x="232" y="254"/>
                  </a:cubicBezTo>
                  <a:cubicBezTo>
                    <a:pt x="232" y="250"/>
                    <a:pt x="239" y="249"/>
                    <a:pt x="239" y="246"/>
                  </a:cubicBezTo>
                  <a:cubicBezTo>
                    <a:pt x="239" y="243"/>
                    <a:pt x="248" y="246"/>
                    <a:pt x="250" y="243"/>
                  </a:cubicBezTo>
                  <a:cubicBezTo>
                    <a:pt x="252" y="241"/>
                    <a:pt x="257" y="240"/>
                    <a:pt x="259" y="243"/>
                  </a:cubicBezTo>
                  <a:cubicBezTo>
                    <a:pt x="261" y="247"/>
                    <a:pt x="270" y="248"/>
                    <a:pt x="271" y="251"/>
                  </a:cubicBezTo>
                  <a:cubicBezTo>
                    <a:pt x="271" y="253"/>
                    <a:pt x="271" y="255"/>
                    <a:pt x="271" y="258"/>
                  </a:cubicBezTo>
                  <a:cubicBezTo>
                    <a:pt x="272" y="256"/>
                    <a:pt x="274" y="255"/>
                    <a:pt x="276" y="255"/>
                  </a:cubicBezTo>
                  <a:cubicBezTo>
                    <a:pt x="279" y="255"/>
                    <a:pt x="282" y="250"/>
                    <a:pt x="285" y="251"/>
                  </a:cubicBezTo>
                  <a:cubicBezTo>
                    <a:pt x="288" y="251"/>
                    <a:pt x="290" y="251"/>
                    <a:pt x="291" y="247"/>
                  </a:cubicBezTo>
                  <a:cubicBezTo>
                    <a:pt x="288" y="245"/>
                    <a:pt x="283" y="245"/>
                    <a:pt x="283" y="247"/>
                  </a:cubicBezTo>
                  <a:close/>
                  <a:moveTo>
                    <a:pt x="81" y="34"/>
                  </a:moveTo>
                  <a:cubicBezTo>
                    <a:pt x="86" y="35"/>
                    <a:pt x="76" y="40"/>
                    <a:pt x="75" y="45"/>
                  </a:cubicBezTo>
                  <a:cubicBezTo>
                    <a:pt x="73" y="49"/>
                    <a:pt x="82" y="54"/>
                    <a:pt x="86" y="57"/>
                  </a:cubicBezTo>
                  <a:cubicBezTo>
                    <a:pt x="90" y="61"/>
                    <a:pt x="99" y="60"/>
                    <a:pt x="102" y="58"/>
                  </a:cubicBezTo>
                  <a:cubicBezTo>
                    <a:pt x="105" y="56"/>
                    <a:pt x="104" y="49"/>
                    <a:pt x="108" y="49"/>
                  </a:cubicBezTo>
                  <a:cubicBezTo>
                    <a:pt x="113" y="50"/>
                    <a:pt x="110" y="46"/>
                    <a:pt x="114" y="44"/>
                  </a:cubicBezTo>
                  <a:cubicBezTo>
                    <a:pt x="117" y="43"/>
                    <a:pt x="118" y="48"/>
                    <a:pt x="115" y="51"/>
                  </a:cubicBezTo>
                  <a:cubicBezTo>
                    <a:pt x="112" y="55"/>
                    <a:pt x="120" y="54"/>
                    <a:pt x="125" y="50"/>
                  </a:cubicBezTo>
                  <a:cubicBezTo>
                    <a:pt x="129" y="46"/>
                    <a:pt x="130" y="50"/>
                    <a:pt x="129" y="54"/>
                  </a:cubicBezTo>
                  <a:cubicBezTo>
                    <a:pt x="128" y="58"/>
                    <a:pt x="119" y="56"/>
                    <a:pt x="116" y="60"/>
                  </a:cubicBezTo>
                  <a:cubicBezTo>
                    <a:pt x="112" y="65"/>
                    <a:pt x="102" y="61"/>
                    <a:pt x="98" y="66"/>
                  </a:cubicBezTo>
                  <a:cubicBezTo>
                    <a:pt x="93" y="71"/>
                    <a:pt x="102" y="71"/>
                    <a:pt x="108" y="70"/>
                  </a:cubicBezTo>
                  <a:cubicBezTo>
                    <a:pt x="114" y="69"/>
                    <a:pt x="126" y="68"/>
                    <a:pt x="131" y="69"/>
                  </a:cubicBezTo>
                  <a:cubicBezTo>
                    <a:pt x="135" y="70"/>
                    <a:pt x="128" y="72"/>
                    <a:pt x="120" y="72"/>
                  </a:cubicBezTo>
                  <a:cubicBezTo>
                    <a:pt x="113" y="72"/>
                    <a:pt x="110" y="74"/>
                    <a:pt x="111" y="76"/>
                  </a:cubicBezTo>
                  <a:cubicBezTo>
                    <a:pt x="111" y="78"/>
                    <a:pt x="100" y="74"/>
                    <a:pt x="100" y="78"/>
                  </a:cubicBezTo>
                  <a:cubicBezTo>
                    <a:pt x="99" y="83"/>
                    <a:pt x="110" y="84"/>
                    <a:pt x="111" y="87"/>
                  </a:cubicBezTo>
                  <a:cubicBezTo>
                    <a:pt x="112" y="90"/>
                    <a:pt x="119" y="87"/>
                    <a:pt x="122" y="88"/>
                  </a:cubicBezTo>
                  <a:cubicBezTo>
                    <a:pt x="125" y="89"/>
                    <a:pt x="117" y="91"/>
                    <a:pt x="116" y="93"/>
                  </a:cubicBezTo>
                  <a:cubicBezTo>
                    <a:pt x="115" y="94"/>
                    <a:pt x="124" y="96"/>
                    <a:pt x="126" y="98"/>
                  </a:cubicBezTo>
                  <a:cubicBezTo>
                    <a:pt x="127" y="101"/>
                    <a:pt x="133" y="99"/>
                    <a:pt x="133" y="96"/>
                  </a:cubicBezTo>
                  <a:cubicBezTo>
                    <a:pt x="133" y="91"/>
                    <a:pt x="139" y="78"/>
                    <a:pt x="146" y="76"/>
                  </a:cubicBezTo>
                  <a:cubicBezTo>
                    <a:pt x="154" y="73"/>
                    <a:pt x="149" y="70"/>
                    <a:pt x="150" y="66"/>
                  </a:cubicBezTo>
                  <a:cubicBezTo>
                    <a:pt x="151" y="62"/>
                    <a:pt x="157" y="65"/>
                    <a:pt x="156" y="62"/>
                  </a:cubicBezTo>
                  <a:cubicBezTo>
                    <a:pt x="154" y="58"/>
                    <a:pt x="155" y="57"/>
                    <a:pt x="160" y="52"/>
                  </a:cubicBezTo>
                  <a:cubicBezTo>
                    <a:pt x="164" y="48"/>
                    <a:pt x="167" y="51"/>
                    <a:pt x="173" y="48"/>
                  </a:cubicBezTo>
                  <a:cubicBezTo>
                    <a:pt x="179" y="46"/>
                    <a:pt x="182" y="50"/>
                    <a:pt x="175" y="51"/>
                  </a:cubicBezTo>
                  <a:cubicBezTo>
                    <a:pt x="170" y="51"/>
                    <a:pt x="173" y="58"/>
                    <a:pt x="177" y="59"/>
                  </a:cubicBezTo>
                  <a:cubicBezTo>
                    <a:pt x="182" y="61"/>
                    <a:pt x="178" y="63"/>
                    <a:pt x="181" y="63"/>
                  </a:cubicBezTo>
                  <a:cubicBezTo>
                    <a:pt x="185" y="64"/>
                    <a:pt x="184" y="69"/>
                    <a:pt x="179" y="74"/>
                  </a:cubicBezTo>
                  <a:cubicBezTo>
                    <a:pt x="175" y="79"/>
                    <a:pt x="180" y="80"/>
                    <a:pt x="190" y="76"/>
                  </a:cubicBezTo>
                  <a:cubicBezTo>
                    <a:pt x="199" y="73"/>
                    <a:pt x="193" y="79"/>
                    <a:pt x="196" y="82"/>
                  </a:cubicBezTo>
                  <a:cubicBezTo>
                    <a:pt x="199" y="85"/>
                    <a:pt x="206" y="80"/>
                    <a:pt x="210" y="75"/>
                  </a:cubicBezTo>
                  <a:cubicBezTo>
                    <a:pt x="214" y="71"/>
                    <a:pt x="220" y="71"/>
                    <a:pt x="220" y="69"/>
                  </a:cubicBezTo>
                  <a:cubicBezTo>
                    <a:pt x="220" y="66"/>
                    <a:pt x="216" y="65"/>
                    <a:pt x="212" y="67"/>
                  </a:cubicBezTo>
                  <a:cubicBezTo>
                    <a:pt x="209" y="68"/>
                    <a:pt x="200" y="67"/>
                    <a:pt x="203" y="65"/>
                  </a:cubicBezTo>
                  <a:cubicBezTo>
                    <a:pt x="206" y="62"/>
                    <a:pt x="205" y="60"/>
                    <a:pt x="201" y="60"/>
                  </a:cubicBezTo>
                  <a:cubicBezTo>
                    <a:pt x="196" y="61"/>
                    <a:pt x="188" y="58"/>
                    <a:pt x="192" y="57"/>
                  </a:cubicBezTo>
                  <a:cubicBezTo>
                    <a:pt x="196" y="55"/>
                    <a:pt x="189" y="50"/>
                    <a:pt x="186" y="51"/>
                  </a:cubicBezTo>
                  <a:cubicBezTo>
                    <a:pt x="182" y="51"/>
                    <a:pt x="183" y="47"/>
                    <a:pt x="184" y="44"/>
                  </a:cubicBezTo>
                  <a:cubicBezTo>
                    <a:pt x="184" y="41"/>
                    <a:pt x="174" y="40"/>
                    <a:pt x="176" y="39"/>
                  </a:cubicBezTo>
                  <a:cubicBezTo>
                    <a:pt x="178" y="38"/>
                    <a:pt x="171" y="36"/>
                    <a:pt x="170" y="38"/>
                  </a:cubicBezTo>
                  <a:cubicBezTo>
                    <a:pt x="168" y="40"/>
                    <a:pt x="165" y="39"/>
                    <a:pt x="165" y="36"/>
                  </a:cubicBezTo>
                  <a:cubicBezTo>
                    <a:pt x="165" y="33"/>
                    <a:pt x="158" y="34"/>
                    <a:pt x="155" y="34"/>
                  </a:cubicBezTo>
                  <a:cubicBezTo>
                    <a:pt x="152" y="35"/>
                    <a:pt x="153" y="28"/>
                    <a:pt x="150" y="26"/>
                  </a:cubicBezTo>
                  <a:cubicBezTo>
                    <a:pt x="147" y="23"/>
                    <a:pt x="143" y="30"/>
                    <a:pt x="141" y="30"/>
                  </a:cubicBezTo>
                  <a:cubicBezTo>
                    <a:pt x="139" y="29"/>
                    <a:pt x="143" y="25"/>
                    <a:pt x="144" y="22"/>
                  </a:cubicBezTo>
                  <a:cubicBezTo>
                    <a:pt x="145" y="19"/>
                    <a:pt x="134" y="15"/>
                    <a:pt x="132" y="18"/>
                  </a:cubicBezTo>
                  <a:cubicBezTo>
                    <a:pt x="131" y="21"/>
                    <a:pt x="129" y="13"/>
                    <a:pt x="126" y="12"/>
                  </a:cubicBezTo>
                  <a:cubicBezTo>
                    <a:pt x="124" y="12"/>
                    <a:pt x="126" y="17"/>
                    <a:pt x="124" y="18"/>
                  </a:cubicBezTo>
                  <a:cubicBezTo>
                    <a:pt x="121" y="18"/>
                    <a:pt x="118" y="21"/>
                    <a:pt x="122" y="23"/>
                  </a:cubicBezTo>
                  <a:cubicBezTo>
                    <a:pt x="126" y="26"/>
                    <a:pt x="130" y="38"/>
                    <a:pt x="129" y="40"/>
                  </a:cubicBezTo>
                  <a:cubicBezTo>
                    <a:pt x="129" y="42"/>
                    <a:pt x="117" y="31"/>
                    <a:pt x="117" y="26"/>
                  </a:cubicBezTo>
                  <a:cubicBezTo>
                    <a:pt x="116" y="21"/>
                    <a:pt x="110" y="16"/>
                    <a:pt x="109" y="20"/>
                  </a:cubicBezTo>
                  <a:cubicBezTo>
                    <a:pt x="107" y="24"/>
                    <a:pt x="103" y="25"/>
                    <a:pt x="104" y="29"/>
                  </a:cubicBezTo>
                  <a:cubicBezTo>
                    <a:pt x="106" y="33"/>
                    <a:pt x="101" y="34"/>
                    <a:pt x="101" y="31"/>
                  </a:cubicBezTo>
                  <a:cubicBezTo>
                    <a:pt x="101" y="28"/>
                    <a:pt x="95" y="25"/>
                    <a:pt x="93" y="24"/>
                  </a:cubicBezTo>
                  <a:cubicBezTo>
                    <a:pt x="91" y="24"/>
                    <a:pt x="99" y="23"/>
                    <a:pt x="102" y="21"/>
                  </a:cubicBezTo>
                  <a:cubicBezTo>
                    <a:pt x="106" y="19"/>
                    <a:pt x="99" y="17"/>
                    <a:pt x="96" y="19"/>
                  </a:cubicBezTo>
                  <a:cubicBezTo>
                    <a:pt x="93" y="21"/>
                    <a:pt x="88" y="17"/>
                    <a:pt x="86" y="20"/>
                  </a:cubicBezTo>
                  <a:cubicBezTo>
                    <a:pt x="84" y="23"/>
                    <a:pt x="82" y="20"/>
                    <a:pt x="78" y="19"/>
                  </a:cubicBezTo>
                  <a:cubicBezTo>
                    <a:pt x="75" y="19"/>
                    <a:pt x="72" y="24"/>
                    <a:pt x="69" y="23"/>
                  </a:cubicBezTo>
                  <a:cubicBezTo>
                    <a:pt x="67" y="22"/>
                    <a:pt x="65" y="28"/>
                    <a:pt x="69" y="35"/>
                  </a:cubicBezTo>
                  <a:cubicBezTo>
                    <a:pt x="73" y="41"/>
                    <a:pt x="76" y="33"/>
                    <a:pt x="81" y="34"/>
                  </a:cubicBezTo>
                  <a:close/>
                  <a:moveTo>
                    <a:pt x="71" y="54"/>
                  </a:moveTo>
                  <a:cubicBezTo>
                    <a:pt x="74" y="55"/>
                    <a:pt x="76" y="60"/>
                    <a:pt x="79" y="59"/>
                  </a:cubicBezTo>
                  <a:cubicBezTo>
                    <a:pt x="80" y="59"/>
                    <a:pt x="75" y="53"/>
                    <a:pt x="71" y="50"/>
                  </a:cubicBezTo>
                  <a:cubicBezTo>
                    <a:pt x="68" y="46"/>
                    <a:pt x="68" y="43"/>
                    <a:pt x="64" y="44"/>
                  </a:cubicBezTo>
                  <a:cubicBezTo>
                    <a:pt x="59" y="45"/>
                    <a:pt x="68" y="53"/>
                    <a:pt x="71" y="54"/>
                  </a:cubicBezTo>
                  <a:close/>
                  <a:moveTo>
                    <a:pt x="150" y="13"/>
                  </a:moveTo>
                  <a:cubicBezTo>
                    <a:pt x="153" y="15"/>
                    <a:pt x="147" y="15"/>
                    <a:pt x="149" y="18"/>
                  </a:cubicBezTo>
                  <a:cubicBezTo>
                    <a:pt x="157" y="25"/>
                    <a:pt x="186" y="17"/>
                    <a:pt x="190" y="19"/>
                  </a:cubicBezTo>
                  <a:cubicBezTo>
                    <a:pt x="194" y="21"/>
                    <a:pt x="165" y="24"/>
                    <a:pt x="167" y="27"/>
                  </a:cubicBezTo>
                  <a:cubicBezTo>
                    <a:pt x="168" y="30"/>
                    <a:pt x="191" y="32"/>
                    <a:pt x="193" y="30"/>
                  </a:cubicBezTo>
                  <a:cubicBezTo>
                    <a:pt x="195" y="28"/>
                    <a:pt x="199" y="34"/>
                    <a:pt x="207" y="35"/>
                  </a:cubicBezTo>
                  <a:cubicBezTo>
                    <a:pt x="214" y="35"/>
                    <a:pt x="214" y="32"/>
                    <a:pt x="219" y="32"/>
                  </a:cubicBezTo>
                  <a:cubicBezTo>
                    <a:pt x="225" y="31"/>
                    <a:pt x="234" y="29"/>
                    <a:pt x="234" y="25"/>
                  </a:cubicBezTo>
                  <a:cubicBezTo>
                    <a:pt x="234" y="22"/>
                    <a:pt x="251" y="18"/>
                    <a:pt x="249" y="13"/>
                  </a:cubicBezTo>
                  <a:cubicBezTo>
                    <a:pt x="248" y="7"/>
                    <a:pt x="232" y="11"/>
                    <a:pt x="227" y="9"/>
                  </a:cubicBezTo>
                  <a:cubicBezTo>
                    <a:pt x="223" y="6"/>
                    <a:pt x="212" y="3"/>
                    <a:pt x="210" y="7"/>
                  </a:cubicBezTo>
                  <a:cubicBezTo>
                    <a:pt x="209" y="10"/>
                    <a:pt x="206" y="11"/>
                    <a:pt x="204" y="10"/>
                  </a:cubicBezTo>
                  <a:cubicBezTo>
                    <a:pt x="203" y="8"/>
                    <a:pt x="205" y="0"/>
                    <a:pt x="198" y="3"/>
                  </a:cubicBezTo>
                  <a:cubicBezTo>
                    <a:pt x="190" y="5"/>
                    <a:pt x="197" y="13"/>
                    <a:pt x="196" y="14"/>
                  </a:cubicBezTo>
                  <a:cubicBezTo>
                    <a:pt x="194" y="15"/>
                    <a:pt x="187" y="12"/>
                    <a:pt x="187" y="9"/>
                  </a:cubicBezTo>
                  <a:cubicBezTo>
                    <a:pt x="186" y="5"/>
                    <a:pt x="178" y="12"/>
                    <a:pt x="177" y="8"/>
                  </a:cubicBezTo>
                  <a:cubicBezTo>
                    <a:pt x="176" y="4"/>
                    <a:pt x="167" y="1"/>
                    <a:pt x="165" y="1"/>
                  </a:cubicBezTo>
                  <a:cubicBezTo>
                    <a:pt x="163" y="1"/>
                    <a:pt x="167" y="4"/>
                    <a:pt x="166" y="6"/>
                  </a:cubicBezTo>
                  <a:cubicBezTo>
                    <a:pt x="165" y="8"/>
                    <a:pt x="160" y="4"/>
                    <a:pt x="158" y="4"/>
                  </a:cubicBezTo>
                  <a:cubicBezTo>
                    <a:pt x="156" y="4"/>
                    <a:pt x="159" y="8"/>
                    <a:pt x="158" y="10"/>
                  </a:cubicBezTo>
                  <a:cubicBezTo>
                    <a:pt x="157" y="12"/>
                    <a:pt x="153" y="4"/>
                    <a:pt x="149" y="4"/>
                  </a:cubicBezTo>
                  <a:cubicBezTo>
                    <a:pt x="146" y="4"/>
                    <a:pt x="147" y="8"/>
                    <a:pt x="145" y="8"/>
                  </a:cubicBezTo>
                  <a:cubicBezTo>
                    <a:pt x="142" y="9"/>
                    <a:pt x="148" y="12"/>
                    <a:pt x="150" y="13"/>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58" name="Freeform 140"/>
            <p:cNvSpPr>
              <a:spLocks noChangeArrowheads="1"/>
            </p:cNvSpPr>
            <p:nvPr/>
          </p:nvSpPr>
          <p:spPr bwMode="auto">
            <a:xfrm>
              <a:off x="7694613" y="865187"/>
              <a:ext cx="73025" cy="26988"/>
            </a:xfrm>
            <a:custGeom>
              <a:avLst/>
              <a:gdLst>
                <a:gd name="T0" fmla="*/ 2147483647 w 38"/>
                <a:gd name="T1" fmla="*/ 2147483647 h 14"/>
                <a:gd name="T2" fmla="*/ 2147483647 w 38"/>
                <a:gd name="T3" fmla="*/ 2147483647 h 14"/>
                <a:gd name="T4" fmla="*/ 2147483647 w 38"/>
                <a:gd name="T5" fmla="*/ 2147483647 h 14"/>
                <a:gd name="T6" fmla="*/ 2147483647 w 38"/>
                <a:gd name="T7" fmla="*/ 2147483647 h 14"/>
                <a:gd name="T8" fmla="*/ 2147483647 w 38"/>
                <a:gd name="T9" fmla="*/ 2147483647 h 14"/>
                <a:gd name="T10" fmla="*/ 0 60000 65536"/>
                <a:gd name="T11" fmla="*/ 0 60000 65536"/>
                <a:gd name="T12" fmla="*/ 0 60000 65536"/>
                <a:gd name="T13" fmla="*/ 0 60000 65536"/>
                <a:gd name="T14" fmla="*/ 0 60000 65536"/>
                <a:gd name="T15" fmla="*/ 0 w 38"/>
                <a:gd name="T16" fmla="*/ 0 h 14"/>
                <a:gd name="T17" fmla="*/ 38 w 38"/>
                <a:gd name="T18" fmla="*/ 14 h 14"/>
              </a:gdLst>
              <a:ahLst/>
              <a:cxnLst>
                <a:cxn ang="T10">
                  <a:pos x="T0" y="T1"/>
                </a:cxn>
                <a:cxn ang="T11">
                  <a:pos x="T2" y="T3"/>
                </a:cxn>
                <a:cxn ang="T12">
                  <a:pos x="T4" y="T5"/>
                </a:cxn>
                <a:cxn ang="T13">
                  <a:pos x="T6" y="T7"/>
                </a:cxn>
                <a:cxn ang="T14">
                  <a:pos x="T8" y="T9"/>
                </a:cxn>
              </a:cxnLst>
              <a:rect l="T15" t="T16" r="T17" b="T18"/>
              <a:pathLst>
                <a:path w="38" h="14">
                  <a:moveTo>
                    <a:pt x="17" y="2"/>
                  </a:moveTo>
                  <a:cubicBezTo>
                    <a:pt x="15" y="3"/>
                    <a:pt x="0" y="2"/>
                    <a:pt x="3" y="6"/>
                  </a:cubicBezTo>
                  <a:cubicBezTo>
                    <a:pt x="6" y="9"/>
                    <a:pt x="18" y="7"/>
                    <a:pt x="24" y="11"/>
                  </a:cubicBezTo>
                  <a:cubicBezTo>
                    <a:pt x="30" y="14"/>
                    <a:pt x="38" y="11"/>
                    <a:pt x="38" y="9"/>
                  </a:cubicBezTo>
                  <a:cubicBezTo>
                    <a:pt x="38" y="6"/>
                    <a:pt x="19" y="0"/>
                    <a:pt x="17" y="2"/>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59" name="Freeform 141"/>
            <p:cNvSpPr>
              <a:spLocks noEditPoints="1" noChangeArrowheads="1"/>
            </p:cNvSpPr>
            <p:nvPr/>
          </p:nvSpPr>
          <p:spPr bwMode="auto">
            <a:xfrm>
              <a:off x="6416675" y="1409700"/>
              <a:ext cx="369888" cy="368300"/>
            </a:xfrm>
            <a:custGeom>
              <a:avLst/>
              <a:gdLst>
                <a:gd name="T0" fmla="*/ 2147483647 w 193"/>
                <a:gd name="T1" fmla="*/ 2147483647 h 193"/>
                <a:gd name="T2" fmla="*/ 2147483647 w 193"/>
                <a:gd name="T3" fmla="*/ 2147483647 h 193"/>
                <a:gd name="T4" fmla="*/ 2147483647 w 193"/>
                <a:gd name="T5" fmla="*/ 2147483647 h 193"/>
                <a:gd name="T6" fmla="*/ 2147483647 w 193"/>
                <a:gd name="T7" fmla="*/ 2147483647 h 193"/>
                <a:gd name="T8" fmla="*/ 2147483647 w 193"/>
                <a:gd name="T9" fmla="*/ 2147483647 h 193"/>
                <a:gd name="T10" fmla="*/ 2147483647 w 193"/>
                <a:gd name="T11" fmla="*/ 2147483647 h 193"/>
                <a:gd name="T12" fmla="*/ 2147483647 w 193"/>
                <a:gd name="T13" fmla="*/ 2147483647 h 193"/>
                <a:gd name="T14" fmla="*/ 2147483647 w 193"/>
                <a:gd name="T15" fmla="*/ 2147483647 h 193"/>
                <a:gd name="T16" fmla="*/ 2147483647 w 193"/>
                <a:gd name="T17" fmla="*/ 2147483647 h 193"/>
                <a:gd name="T18" fmla="*/ 2147483647 w 193"/>
                <a:gd name="T19" fmla="*/ 2147483647 h 193"/>
                <a:gd name="T20" fmla="*/ 2147483647 w 193"/>
                <a:gd name="T21" fmla="*/ 2147483647 h 193"/>
                <a:gd name="T22" fmla="*/ 2147483647 w 193"/>
                <a:gd name="T23" fmla="*/ 2147483647 h 193"/>
                <a:gd name="T24" fmla="*/ 2147483647 w 193"/>
                <a:gd name="T25" fmla="*/ 2147483647 h 193"/>
                <a:gd name="T26" fmla="*/ 2147483647 w 193"/>
                <a:gd name="T27" fmla="*/ 2147483647 h 193"/>
                <a:gd name="T28" fmla="*/ 2147483647 w 193"/>
                <a:gd name="T29" fmla="*/ 2147483647 h 193"/>
                <a:gd name="T30" fmla="*/ 2147483647 w 193"/>
                <a:gd name="T31" fmla="*/ 2147483647 h 193"/>
                <a:gd name="T32" fmla="*/ 2147483647 w 193"/>
                <a:gd name="T33" fmla="*/ 2147483647 h 193"/>
                <a:gd name="T34" fmla="*/ 2147483647 w 193"/>
                <a:gd name="T35" fmla="*/ 2147483647 h 193"/>
                <a:gd name="T36" fmla="*/ 2147483647 w 193"/>
                <a:gd name="T37" fmla="*/ 2147483647 h 193"/>
                <a:gd name="T38" fmla="*/ 2147483647 w 193"/>
                <a:gd name="T39" fmla="*/ 2147483647 h 193"/>
                <a:gd name="T40" fmla="*/ 2147483647 w 193"/>
                <a:gd name="T41" fmla="*/ 2147483647 h 193"/>
                <a:gd name="T42" fmla="*/ 2147483647 w 193"/>
                <a:gd name="T43" fmla="*/ 2147483647 h 193"/>
                <a:gd name="T44" fmla="*/ 2147483647 w 193"/>
                <a:gd name="T45" fmla="*/ 2147483647 h 193"/>
                <a:gd name="T46" fmla="*/ 2147483647 w 193"/>
                <a:gd name="T47" fmla="*/ 2147483647 h 193"/>
                <a:gd name="T48" fmla="*/ 2147483647 w 193"/>
                <a:gd name="T49" fmla="*/ 2147483647 h 193"/>
                <a:gd name="T50" fmla="*/ 2147483647 w 193"/>
                <a:gd name="T51" fmla="*/ 2147483647 h 193"/>
                <a:gd name="T52" fmla="*/ 2147483647 w 193"/>
                <a:gd name="T53" fmla="*/ 2147483647 h 193"/>
                <a:gd name="T54" fmla="*/ 2147483647 w 193"/>
                <a:gd name="T55" fmla="*/ 2147483647 h 193"/>
                <a:gd name="T56" fmla="*/ 2147483647 w 193"/>
                <a:gd name="T57" fmla="*/ 2147483647 h 193"/>
                <a:gd name="T58" fmla="*/ 2147483647 w 193"/>
                <a:gd name="T59" fmla="*/ 2147483647 h 193"/>
                <a:gd name="T60" fmla="*/ 2147483647 w 193"/>
                <a:gd name="T61" fmla="*/ 2147483647 h 193"/>
                <a:gd name="T62" fmla="*/ 2147483647 w 193"/>
                <a:gd name="T63" fmla="*/ 2147483647 h 19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93"/>
                <a:gd name="T97" fmla="*/ 0 h 193"/>
                <a:gd name="T98" fmla="*/ 193 w 193"/>
                <a:gd name="T99" fmla="*/ 193 h 19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93" h="193">
                  <a:moveTo>
                    <a:pt x="182" y="21"/>
                  </a:moveTo>
                  <a:cubicBezTo>
                    <a:pt x="180" y="18"/>
                    <a:pt x="176" y="23"/>
                    <a:pt x="171" y="24"/>
                  </a:cubicBezTo>
                  <a:cubicBezTo>
                    <a:pt x="166" y="25"/>
                    <a:pt x="150" y="12"/>
                    <a:pt x="146" y="6"/>
                  </a:cubicBezTo>
                  <a:cubicBezTo>
                    <a:pt x="142" y="0"/>
                    <a:pt x="136" y="5"/>
                    <a:pt x="139" y="9"/>
                  </a:cubicBezTo>
                  <a:cubicBezTo>
                    <a:pt x="142" y="13"/>
                    <a:pt x="138" y="15"/>
                    <a:pt x="138" y="21"/>
                  </a:cubicBezTo>
                  <a:cubicBezTo>
                    <a:pt x="138" y="27"/>
                    <a:pt x="134" y="27"/>
                    <a:pt x="135" y="31"/>
                  </a:cubicBezTo>
                  <a:cubicBezTo>
                    <a:pt x="136" y="35"/>
                    <a:pt x="130" y="34"/>
                    <a:pt x="126" y="35"/>
                  </a:cubicBezTo>
                  <a:cubicBezTo>
                    <a:pt x="122" y="35"/>
                    <a:pt x="126" y="39"/>
                    <a:pt x="121" y="41"/>
                  </a:cubicBezTo>
                  <a:cubicBezTo>
                    <a:pt x="117" y="43"/>
                    <a:pt x="117" y="47"/>
                    <a:pt x="119" y="48"/>
                  </a:cubicBezTo>
                  <a:cubicBezTo>
                    <a:pt x="122" y="49"/>
                    <a:pt x="120" y="54"/>
                    <a:pt x="119" y="57"/>
                  </a:cubicBezTo>
                  <a:cubicBezTo>
                    <a:pt x="119" y="60"/>
                    <a:pt x="122" y="57"/>
                    <a:pt x="125" y="54"/>
                  </a:cubicBezTo>
                  <a:cubicBezTo>
                    <a:pt x="128" y="51"/>
                    <a:pt x="130" y="56"/>
                    <a:pt x="131" y="53"/>
                  </a:cubicBezTo>
                  <a:cubicBezTo>
                    <a:pt x="132" y="50"/>
                    <a:pt x="124" y="48"/>
                    <a:pt x="124" y="45"/>
                  </a:cubicBezTo>
                  <a:cubicBezTo>
                    <a:pt x="125" y="41"/>
                    <a:pt x="130" y="46"/>
                    <a:pt x="134" y="44"/>
                  </a:cubicBezTo>
                  <a:cubicBezTo>
                    <a:pt x="138" y="42"/>
                    <a:pt x="146" y="43"/>
                    <a:pt x="151" y="48"/>
                  </a:cubicBezTo>
                  <a:cubicBezTo>
                    <a:pt x="156" y="52"/>
                    <a:pt x="157" y="50"/>
                    <a:pt x="158" y="45"/>
                  </a:cubicBezTo>
                  <a:cubicBezTo>
                    <a:pt x="159" y="40"/>
                    <a:pt x="167" y="37"/>
                    <a:pt x="174" y="37"/>
                  </a:cubicBezTo>
                  <a:cubicBezTo>
                    <a:pt x="182" y="37"/>
                    <a:pt x="183" y="34"/>
                    <a:pt x="180" y="32"/>
                  </a:cubicBezTo>
                  <a:cubicBezTo>
                    <a:pt x="178" y="30"/>
                    <a:pt x="193" y="21"/>
                    <a:pt x="193" y="18"/>
                  </a:cubicBezTo>
                  <a:cubicBezTo>
                    <a:pt x="192" y="15"/>
                    <a:pt x="185" y="24"/>
                    <a:pt x="182" y="21"/>
                  </a:cubicBezTo>
                  <a:close/>
                  <a:moveTo>
                    <a:pt x="121" y="67"/>
                  </a:moveTo>
                  <a:cubicBezTo>
                    <a:pt x="118" y="68"/>
                    <a:pt x="115" y="79"/>
                    <a:pt x="119" y="82"/>
                  </a:cubicBezTo>
                  <a:cubicBezTo>
                    <a:pt x="123" y="85"/>
                    <a:pt x="113" y="90"/>
                    <a:pt x="113" y="97"/>
                  </a:cubicBezTo>
                  <a:cubicBezTo>
                    <a:pt x="114" y="103"/>
                    <a:pt x="107" y="103"/>
                    <a:pt x="106" y="108"/>
                  </a:cubicBezTo>
                  <a:cubicBezTo>
                    <a:pt x="105" y="112"/>
                    <a:pt x="102" y="111"/>
                    <a:pt x="96" y="116"/>
                  </a:cubicBezTo>
                  <a:cubicBezTo>
                    <a:pt x="90" y="120"/>
                    <a:pt x="87" y="115"/>
                    <a:pt x="89" y="112"/>
                  </a:cubicBezTo>
                  <a:cubicBezTo>
                    <a:pt x="90" y="109"/>
                    <a:pt x="80" y="114"/>
                    <a:pt x="80" y="121"/>
                  </a:cubicBezTo>
                  <a:cubicBezTo>
                    <a:pt x="81" y="128"/>
                    <a:pt x="71" y="129"/>
                    <a:pt x="73" y="132"/>
                  </a:cubicBezTo>
                  <a:cubicBezTo>
                    <a:pt x="76" y="136"/>
                    <a:pt x="66" y="138"/>
                    <a:pt x="66" y="135"/>
                  </a:cubicBezTo>
                  <a:cubicBezTo>
                    <a:pt x="67" y="132"/>
                    <a:pt x="60" y="133"/>
                    <a:pt x="53" y="136"/>
                  </a:cubicBezTo>
                  <a:cubicBezTo>
                    <a:pt x="45" y="139"/>
                    <a:pt x="40" y="133"/>
                    <a:pt x="36" y="137"/>
                  </a:cubicBezTo>
                  <a:cubicBezTo>
                    <a:pt x="32" y="142"/>
                    <a:pt x="24" y="149"/>
                    <a:pt x="19" y="150"/>
                  </a:cubicBezTo>
                  <a:cubicBezTo>
                    <a:pt x="13" y="151"/>
                    <a:pt x="16" y="158"/>
                    <a:pt x="19" y="157"/>
                  </a:cubicBezTo>
                  <a:cubicBezTo>
                    <a:pt x="23" y="155"/>
                    <a:pt x="29" y="157"/>
                    <a:pt x="31" y="154"/>
                  </a:cubicBezTo>
                  <a:cubicBezTo>
                    <a:pt x="33" y="151"/>
                    <a:pt x="49" y="147"/>
                    <a:pt x="59" y="147"/>
                  </a:cubicBezTo>
                  <a:cubicBezTo>
                    <a:pt x="69" y="147"/>
                    <a:pt x="63" y="152"/>
                    <a:pt x="64" y="157"/>
                  </a:cubicBezTo>
                  <a:cubicBezTo>
                    <a:pt x="65" y="162"/>
                    <a:pt x="73" y="161"/>
                    <a:pt x="77" y="156"/>
                  </a:cubicBezTo>
                  <a:cubicBezTo>
                    <a:pt x="82" y="151"/>
                    <a:pt x="85" y="152"/>
                    <a:pt x="81" y="149"/>
                  </a:cubicBezTo>
                  <a:cubicBezTo>
                    <a:pt x="78" y="146"/>
                    <a:pt x="82" y="143"/>
                    <a:pt x="85" y="147"/>
                  </a:cubicBezTo>
                  <a:cubicBezTo>
                    <a:pt x="87" y="151"/>
                    <a:pt x="96" y="151"/>
                    <a:pt x="99" y="146"/>
                  </a:cubicBezTo>
                  <a:cubicBezTo>
                    <a:pt x="102" y="141"/>
                    <a:pt x="103" y="147"/>
                    <a:pt x="107" y="147"/>
                  </a:cubicBezTo>
                  <a:cubicBezTo>
                    <a:pt x="111" y="146"/>
                    <a:pt x="114" y="136"/>
                    <a:pt x="114" y="140"/>
                  </a:cubicBezTo>
                  <a:cubicBezTo>
                    <a:pt x="114" y="144"/>
                    <a:pt x="121" y="143"/>
                    <a:pt x="125" y="138"/>
                  </a:cubicBezTo>
                  <a:cubicBezTo>
                    <a:pt x="129" y="134"/>
                    <a:pt x="125" y="126"/>
                    <a:pt x="128" y="122"/>
                  </a:cubicBezTo>
                  <a:cubicBezTo>
                    <a:pt x="130" y="118"/>
                    <a:pt x="133" y="110"/>
                    <a:pt x="130" y="105"/>
                  </a:cubicBezTo>
                  <a:cubicBezTo>
                    <a:pt x="128" y="100"/>
                    <a:pt x="136" y="97"/>
                    <a:pt x="141" y="93"/>
                  </a:cubicBezTo>
                  <a:cubicBezTo>
                    <a:pt x="145" y="89"/>
                    <a:pt x="136" y="69"/>
                    <a:pt x="135" y="63"/>
                  </a:cubicBezTo>
                  <a:cubicBezTo>
                    <a:pt x="135" y="57"/>
                    <a:pt x="124" y="65"/>
                    <a:pt x="121" y="67"/>
                  </a:cubicBezTo>
                  <a:close/>
                  <a:moveTo>
                    <a:pt x="48" y="153"/>
                  </a:moveTo>
                  <a:cubicBezTo>
                    <a:pt x="46" y="157"/>
                    <a:pt x="42" y="155"/>
                    <a:pt x="37" y="156"/>
                  </a:cubicBezTo>
                  <a:cubicBezTo>
                    <a:pt x="32" y="157"/>
                    <a:pt x="32" y="170"/>
                    <a:pt x="35" y="171"/>
                  </a:cubicBezTo>
                  <a:cubicBezTo>
                    <a:pt x="38" y="172"/>
                    <a:pt x="41" y="172"/>
                    <a:pt x="42" y="168"/>
                  </a:cubicBezTo>
                  <a:cubicBezTo>
                    <a:pt x="43" y="164"/>
                    <a:pt x="48" y="163"/>
                    <a:pt x="51" y="165"/>
                  </a:cubicBezTo>
                  <a:cubicBezTo>
                    <a:pt x="55" y="166"/>
                    <a:pt x="59" y="160"/>
                    <a:pt x="59" y="155"/>
                  </a:cubicBezTo>
                  <a:cubicBezTo>
                    <a:pt x="59" y="150"/>
                    <a:pt x="49" y="150"/>
                    <a:pt x="48" y="153"/>
                  </a:cubicBezTo>
                  <a:close/>
                  <a:moveTo>
                    <a:pt x="25" y="166"/>
                  </a:moveTo>
                  <a:cubicBezTo>
                    <a:pt x="25" y="163"/>
                    <a:pt x="17" y="164"/>
                    <a:pt x="17" y="161"/>
                  </a:cubicBezTo>
                  <a:cubicBezTo>
                    <a:pt x="17" y="158"/>
                    <a:pt x="12" y="159"/>
                    <a:pt x="7" y="163"/>
                  </a:cubicBezTo>
                  <a:cubicBezTo>
                    <a:pt x="2" y="167"/>
                    <a:pt x="0" y="167"/>
                    <a:pt x="2" y="171"/>
                  </a:cubicBezTo>
                  <a:cubicBezTo>
                    <a:pt x="4" y="175"/>
                    <a:pt x="7" y="171"/>
                    <a:pt x="8" y="168"/>
                  </a:cubicBezTo>
                  <a:cubicBezTo>
                    <a:pt x="10" y="164"/>
                    <a:pt x="13" y="173"/>
                    <a:pt x="10" y="179"/>
                  </a:cubicBezTo>
                  <a:cubicBezTo>
                    <a:pt x="7" y="185"/>
                    <a:pt x="10" y="193"/>
                    <a:pt x="14" y="193"/>
                  </a:cubicBezTo>
                  <a:cubicBezTo>
                    <a:pt x="18" y="192"/>
                    <a:pt x="22" y="180"/>
                    <a:pt x="27" y="174"/>
                  </a:cubicBezTo>
                  <a:cubicBezTo>
                    <a:pt x="32" y="167"/>
                    <a:pt x="25" y="170"/>
                    <a:pt x="25" y="166"/>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60" name="Freeform 142"/>
            <p:cNvSpPr>
              <a:spLocks noEditPoints="1" noChangeArrowheads="1"/>
            </p:cNvSpPr>
            <p:nvPr/>
          </p:nvSpPr>
          <p:spPr bwMode="auto">
            <a:xfrm>
              <a:off x="5240338" y="1185862"/>
              <a:ext cx="1293813" cy="896938"/>
            </a:xfrm>
            <a:custGeom>
              <a:avLst/>
              <a:gdLst>
                <a:gd name="T0" fmla="*/ 2147483647 w 677"/>
                <a:gd name="T1" fmla="*/ 2147483647 h 469"/>
                <a:gd name="T2" fmla="*/ 2147483647 w 677"/>
                <a:gd name="T3" fmla="*/ 2147483647 h 469"/>
                <a:gd name="T4" fmla="*/ 2147483647 w 677"/>
                <a:gd name="T5" fmla="*/ 2147483647 h 469"/>
                <a:gd name="T6" fmla="*/ 2147483647 w 677"/>
                <a:gd name="T7" fmla="*/ 2147483647 h 469"/>
                <a:gd name="T8" fmla="*/ 2147483647 w 677"/>
                <a:gd name="T9" fmla="*/ 2147483647 h 469"/>
                <a:gd name="T10" fmla="*/ 2147483647 w 677"/>
                <a:gd name="T11" fmla="*/ 2147483647 h 469"/>
                <a:gd name="T12" fmla="*/ 2147483647 w 677"/>
                <a:gd name="T13" fmla="*/ 2147483647 h 469"/>
                <a:gd name="T14" fmla="*/ 2147483647 w 677"/>
                <a:gd name="T15" fmla="*/ 2147483647 h 469"/>
                <a:gd name="T16" fmla="*/ 2147483647 w 677"/>
                <a:gd name="T17" fmla="*/ 2147483647 h 469"/>
                <a:gd name="T18" fmla="*/ 2147483647 w 677"/>
                <a:gd name="T19" fmla="*/ 2147483647 h 469"/>
                <a:gd name="T20" fmla="*/ 2147483647 w 677"/>
                <a:gd name="T21" fmla="*/ 2147483647 h 469"/>
                <a:gd name="T22" fmla="*/ 2147483647 w 677"/>
                <a:gd name="T23" fmla="*/ 2147483647 h 469"/>
                <a:gd name="T24" fmla="*/ 2147483647 w 677"/>
                <a:gd name="T25" fmla="*/ 2147483647 h 469"/>
                <a:gd name="T26" fmla="*/ 2147483647 w 677"/>
                <a:gd name="T27" fmla="*/ 2147483647 h 469"/>
                <a:gd name="T28" fmla="*/ 2147483647 w 677"/>
                <a:gd name="T29" fmla="*/ 2147483647 h 469"/>
                <a:gd name="T30" fmla="*/ 2147483647 w 677"/>
                <a:gd name="T31" fmla="*/ 2147483647 h 469"/>
                <a:gd name="T32" fmla="*/ 2147483647 w 677"/>
                <a:gd name="T33" fmla="*/ 2147483647 h 469"/>
                <a:gd name="T34" fmla="*/ 2147483647 w 677"/>
                <a:gd name="T35" fmla="*/ 2147483647 h 469"/>
                <a:gd name="T36" fmla="*/ 2147483647 w 677"/>
                <a:gd name="T37" fmla="*/ 2147483647 h 469"/>
                <a:gd name="T38" fmla="*/ 2147483647 w 677"/>
                <a:gd name="T39" fmla="*/ 2147483647 h 469"/>
                <a:gd name="T40" fmla="*/ 2147483647 w 677"/>
                <a:gd name="T41" fmla="*/ 2147483647 h 469"/>
                <a:gd name="T42" fmla="*/ 2147483647 w 677"/>
                <a:gd name="T43" fmla="*/ 2147483647 h 469"/>
                <a:gd name="T44" fmla="*/ 0 w 677"/>
                <a:gd name="T45" fmla="*/ 2147483647 h 469"/>
                <a:gd name="T46" fmla="*/ 2147483647 w 677"/>
                <a:gd name="T47" fmla="*/ 2147483647 h 469"/>
                <a:gd name="T48" fmla="*/ 2147483647 w 677"/>
                <a:gd name="T49" fmla="*/ 2147483647 h 469"/>
                <a:gd name="T50" fmla="*/ 2147483647 w 677"/>
                <a:gd name="T51" fmla="*/ 2147483647 h 469"/>
                <a:gd name="T52" fmla="*/ 2147483647 w 677"/>
                <a:gd name="T53" fmla="*/ 2147483647 h 469"/>
                <a:gd name="T54" fmla="*/ 2147483647 w 677"/>
                <a:gd name="T55" fmla="*/ 2147483647 h 469"/>
                <a:gd name="T56" fmla="*/ 2147483647 w 677"/>
                <a:gd name="T57" fmla="*/ 2147483647 h 469"/>
                <a:gd name="T58" fmla="*/ 2147483647 w 677"/>
                <a:gd name="T59" fmla="*/ 2147483647 h 469"/>
                <a:gd name="T60" fmla="*/ 2147483647 w 677"/>
                <a:gd name="T61" fmla="*/ 2147483647 h 469"/>
                <a:gd name="T62" fmla="*/ 2147483647 w 677"/>
                <a:gd name="T63" fmla="*/ 2147483647 h 469"/>
                <a:gd name="T64" fmla="*/ 2147483647 w 677"/>
                <a:gd name="T65" fmla="*/ 2147483647 h 469"/>
                <a:gd name="T66" fmla="*/ 2147483647 w 677"/>
                <a:gd name="T67" fmla="*/ 2147483647 h 469"/>
                <a:gd name="T68" fmla="*/ 2147483647 w 677"/>
                <a:gd name="T69" fmla="*/ 2147483647 h 469"/>
                <a:gd name="T70" fmla="*/ 2147483647 w 677"/>
                <a:gd name="T71" fmla="*/ 2147483647 h 469"/>
                <a:gd name="T72" fmla="*/ 2147483647 w 677"/>
                <a:gd name="T73" fmla="*/ 2147483647 h 469"/>
                <a:gd name="T74" fmla="*/ 2147483647 w 677"/>
                <a:gd name="T75" fmla="*/ 2147483647 h 469"/>
                <a:gd name="T76" fmla="*/ 2147483647 w 677"/>
                <a:gd name="T77" fmla="*/ 2147483647 h 469"/>
                <a:gd name="T78" fmla="*/ 2147483647 w 677"/>
                <a:gd name="T79" fmla="*/ 2147483647 h 469"/>
                <a:gd name="T80" fmla="*/ 2147483647 w 677"/>
                <a:gd name="T81" fmla="*/ 2147483647 h 469"/>
                <a:gd name="T82" fmla="*/ 2147483647 w 677"/>
                <a:gd name="T83" fmla="*/ 2147483647 h 469"/>
                <a:gd name="T84" fmla="*/ 2147483647 w 677"/>
                <a:gd name="T85" fmla="*/ 2147483647 h 469"/>
                <a:gd name="T86" fmla="*/ 2147483647 w 677"/>
                <a:gd name="T87" fmla="*/ 2147483647 h 469"/>
                <a:gd name="T88" fmla="*/ 2147483647 w 677"/>
                <a:gd name="T89" fmla="*/ 2147483647 h 469"/>
                <a:gd name="T90" fmla="*/ 2147483647 w 677"/>
                <a:gd name="T91" fmla="*/ 2147483647 h 469"/>
                <a:gd name="T92" fmla="*/ 2147483647 w 677"/>
                <a:gd name="T93" fmla="*/ 2147483647 h 469"/>
                <a:gd name="T94" fmla="*/ 2147483647 w 677"/>
                <a:gd name="T95" fmla="*/ 2147483647 h 469"/>
                <a:gd name="T96" fmla="*/ 2147483647 w 677"/>
                <a:gd name="T97" fmla="*/ 2147483647 h 469"/>
                <a:gd name="T98" fmla="*/ 2147483647 w 677"/>
                <a:gd name="T99" fmla="*/ 2147483647 h 469"/>
                <a:gd name="T100" fmla="*/ 2147483647 w 677"/>
                <a:gd name="T101" fmla="*/ 2147483647 h 469"/>
                <a:gd name="T102" fmla="*/ 2147483647 w 677"/>
                <a:gd name="T103" fmla="*/ 2147483647 h 469"/>
                <a:gd name="T104" fmla="*/ 2147483647 w 677"/>
                <a:gd name="T105" fmla="*/ 2147483647 h 469"/>
                <a:gd name="T106" fmla="*/ 2147483647 w 677"/>
                <a:gd name="T107" fmla="*/ 2147483647 h 469"/>
                <a:gd name="T108" fmla="*/ 2147483647 w 677"/>
                <a:gd name="T109" fmla="*/ 2147483647 h 469"/>
                <a:gd name="T110" fmla="*/ 2147483647 w 677"/>
                <a:gd name="T111" fmla="*/ 2147483647 h 469"/>
                <a:gd name="T112" fmla="*/ 2147483647 w 677"/>
                <a:gd name="T113" fmla="*/ 2147483647 h 469"/>
                <a:gd name="T114" fmla="*/ 2147483647 w 677"/>
                <a:gd name="T115" fmla="*/ 2147483647 h 469"/>
                <a:gd name="T116" fmla="*/ 2147483647 w 677"/>
                <a:gd name="T117" fmla="*/ 2147483647 h 469"/>
                <a:gd name="T118" fmla="*/ 2147483647 w 677"/>
                <a:gd name="T119" fmla="*/ 2147483647 h 469"/>
                <a:gd name="T120" fmla="*/ 2147483647 w 677"/>
                <a:gd name="T121" fmla="*/ 2147483647 h 46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677"/>
                <a:gd name="T184" fmla="*/ 0 h 469"/>
                <a:gd name="T185" fmla="*/ 677 w 677"/>
                <a:gd name="T186" fmla="*/ 469 h 469"/>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677" h="469">
                  <a:moveTo>
                    <a:pt x="673" y="83"/>
                  </a:moveTo>
                  <a:cubicBezTo>
                    <a:pt x="673" y="77"/>
                    <a:pt x="666" y="79"/>
                    <a:pt x="664" y="81"/>
                  </a:cubicBezTo>
                  <a:cubicBezTo>
                    <a:pt x="662" y="83"/>
                    <a:pt x="655" y="81"/>
                    <a:pt x="653" y="85"/>
                  </a:cubicBezTo>
                  <a:cubicBezTo>
                    <a:pt x="651" y="89"/>
                    <a:pt x="648" y="87"/>
                    <a:pt x="643" y="87"/>
                  </a:cubicBezTo>
                  <a:cubicBezTo>
                    <a:pt x="638" y="88"/>
                    <a:pt x="632" y="86"/>
                    <a:pt x="632" y="83"/>
                  </a:cubicBezTo>
                  <a:cubicBezTo>
                    <a:pt x="632" y="80"/>
                    <a:pt x="629" y="77"/>
                    <a:pt x="630" y="73"/>
                  </a:cubicBezTo>
                  <a:cubicBezTo>
                    <a:pt x="630" y="70"/>
                    <a:pt x="625" y="71"/>
                    <a:pt x="622" y="68"/>
                  </a:cubicBezTo>
                  <a:cubicBezTo>
                    <a:pt x="618" y="65"/>
                    <a:pt x="612" y="62"/>
                    <a:pt x="610" y="63"/>
                  </a:cubicBezTo>
                  <a:cubicBezTo>
                    <a:pt x="609" y="64"/>
                    <a:pt x="605" y="59"/>
                    <a:pt x="599" y="59"/>
                  </a:cubicBezTo>
                  <a:cubicBezTo>
                    <a:pt x="594" y="59"/>
                    <a:pt x="594" y="55"/>
                    <a:pt x="595" y="53"/>
                  </a:cubicBezTo>
                  <a:cubicBezTo>
                    <a:pt x="596" y="50"/>
                    <a:pt x="590" y="43"/>
                    <a:pt x="589" y="39"/>
                  </a:cubicBezTo>
                  <a:cubicBezTo>
                    <a:pt x="588" y="35"/>
                    <a:pt x="584" y="34"/>
                    <a:pt x="583" y="26"/>
                  </a:cubicBezTo>
                  <a:cubicBezTo>
                    <a:pt x="581" y="17"/>
                    <a:pt x="576" y="19"/>
                    <a:pt x="577" y="15"/>
                  </a:cubicBezTo>
                  <a:cubicBezTo>
                    <a:pt x="578" y="11"/>
                    <a:pt x="572" y="9"/>
                    <a:pt x="570" y="7"/>
                  </a:cubicBezTo>
                  <a:cubicBezTo>
                    <a:pt x="568" y="5"/>
                    <a:pt x="561" y="6"/>
                    <a:pt x="556" y="3"/>
                  </a:cubicBezTo>
                  <a:cubicBezTo>
                    <a:pt x="551" y="0"/>
                    <a:pt x="548" y="2"/>
                    <a:pt x="544" y="1"/>
                  </a:cubicBezTo>
                  <a:cubicBezTo>
                    <a:pt x="539" y="0"/>
                    <a:pt x="528" y="2"/>
                    <a:pt x="527" y="2"/>
                  </a:cubicBezTo>
                  <a:cubicBezTo>
                    <a:pt x="526" y="2"/>
                    <a:pt x="517" y="1"/>
                    <a:pt x="513" y="7"/>
                  </a:cubicBezTo>
                  <a:cubicBezTo>
                    <a:pt x="508" y="13"/>
                    <a:pt x="512" y="13"/>
                    <a:pt x="514" y="13"/>
                  </a:cubicBezTo>
                  <a:cubicBezTo>
                    <a:pt x="516" y="13"/>
                    <a:pt x="517" y="19"/>
                    <a:pt x="517" y="21"/>
                  </a:cubicBezTo>
                  <a:cubicBezTo>
                    <a:pt x="517" y="23"/>
                    <a:pt x="514" y="26"/>
                    <a:pt x="512" y="27"/>
                  </a:cubicBezTo>
                  <a:cubicBezTo>
                    <a:pt x="510" y="27"/>
                    <a:pt x="506" y="35"/>
                    <a:pt x="505" y="37"/>
                  </a:cubicBezTo>
                  <a:cubicBezTo>
                    <a:pt x="504" y="40"/>
                    <a:pt x="499" y="47"/>
                    <a:pt x="500" y="49"/>
                  </a:cubicBezTo>
                  <a:cubicBezTo>
                    <a:pt x="500" y="51"/>
                    <a:pt x="497" y="54"/>
                    <a:pt x="495" y="54"/>
                  </a:cubicBezTo>
                  <a:cubicBezTo>
                    <a:pt x="492" y="54"/>
                    <a:pt x="486" y="59"/>
                    <a:pt x="484" y="60"/>
                  </a:cubicBezTo>
                  <a:cubicBezTo>
                    <a:pt x="482" y="60"/>
                    <a:pt x="474" y="59"/>
                    <a:pt x="473" y="57"/>
                  </a:cubicBezTo>
                  <a:cubicBezTo>
                    <a:pt x="473" y="56"/>
                    <a:pt x="472" y="55"/>
                    <a:pt x="471" y="55"/>
                  </a:cubicBezTo>
                  <a:cubicBezTo>
                    <a:pt x="461" y="73"/>
                    <a:pt x="461" y="73"/>
                    <a:pt x="461" y="73"/>
                  </a:cubicBezTo>
                  <a:cubicBezTo>
                    <a:pt x="461" y="78"/>
                    <a:pt x="461" y="78"/>
                    <a:pt x="461" y="78"/>
                  </a:cubicBezTo>
                  <a:cubicBezTo>
                    <a:pt x="461" y="78"/>
                    <a:pt x="455" y="80"/>
                    <a:pt x="459" y="84"/>
                  </a:cubicBezTo>
                  <a:cubicBezTo>
                    <a:pt x="464" y="89"/>
                    <a:pt x="464" y="85"/>
                    <a:pt x="471" y="85"/>
                  </a:cubicBezTo>
                  <a:cubicBezTo>
                    <a:pt x="477" y="85"/>
                    <a:pt x="480" y="90"/>
                    <a:pt x="482" y="86"/>
                  </a:cubicBezTo>
                  <a:cubicBezTo>
                    <a:pt x="483" y="83"/>
                    <a:pt x="489" y="81"/>
                    <a:pt x="493" y="85"/>
                  </a:cubicBezTo>
                  <a:cubicBezTo>
                    <a:pt x="496" y="89"/>
                    <a:pt x="508" y="97"/>
                    <a:pt x="507" y="100"/>
                  </a:cubicBezTo>
                  <a:cubicBezTo>
                    <a:pt x="507" y="104"/>
                    <a:pt x="500" y="103"/>
                    <a:pt x="496" y="102"/>
                  </a:cubicBezTo>
                  <a:cubicBezTo>
                    <a:pt x="491" y="100"/>
                    <a:pt x="485" y="105"/>
                    <a:pt x="481" y="105"/>
                  </a:cubicBezTo>
                  <a:cubicBezTo>
                    <a:pt x="477" y="105"/>
                    <a:pt x="472" y="106"/>
                    <a:pt x="467" y="110"/>
                  </a:cubicBezTo>
                  <a:cubicBezTo>
                    <a:pt x="463" y="115"/>
                    <a:pt x="464" y="119"/>
                    <a:pt x="457" y="120"/>
                  </a:cubicBezTo>
                  <a:cubicBezTo>
                    <a:pt x="451" y="121"/>
                    <a:pt x="448" y="120"/>
                    <a:pt x="440" y="125"/>
                  </a:cubicBezTo>
                  <a:cubicBezTo>
                    <a:pt x="433" y="130"/>
                    <a:pt x="425" y="128"/>
                    <a:pt x="422" y="126"/>
                  </a:cubicBezTo>
                  <a:cubicBezTo>
                    <a:pt x="419" y="125"/>
                    <a:pt x="414" y="124"/>
                    <a:pt x="411" y="129"/>
                  </a:cubicBezTo>
                  <a:cubicBezTo>
                    <a:pt x="408" y="134"/>
                    <a:pt x="415" y="137"/>
                    <a:pt x="414" y="142"/>
                  </a:cubicBezTo>
                  <a:cubicBezTo>
                    <a:pt x="414" y="148"/>
                    <a:pt x="406" y="147"/>
                    <a:pt x="400" y="153"/>
                  </a:cubicBezTo>
                  <a:cubicBezTo>
                    <a:pt x="395" y="160"/>
                    <a:pt x="385" y="163"/>
                    <a:pt x="380" y="162"/>
                  </a:cubicBezTo>
                  <a:cubicBezTo>
                    <a:pt x="375" y="161"/>
                    <a:pt x="364" y="158"/>
                    <a:pt x="355" y="163"/>
                  </a:cubicBezTo>
                  <a:cubicBezTo>
                    <a:pt x="345" y="167"/>
                    <a:pt x="339" y="174"/>
                    <a:pt x="335" y="173"/>
                  </a:cubicBezTo>
                  <a:cubicBezTo>
                    <a:pt x="332" y="172"/>
                    <a:pt x="332" y="168"/>
                    <a:pt x="326" y="169"/>
                  </a:cubicBezTo>
                  <a:cubicBezTo>
                    <a:pt x="321" y="169"/>
                    <a:pt x="318" y="168"/>
                    <a:pt x="315" y="166"/>
                  </a:cubicBezTo>
                  <a:cubicBezTo>
                    <a:pt x="311" y="163"/>
                    <a:pt x="308" y="167"/>
                    <a:pt x="302" y="163"/>
                  </a:cubicBezTo>
                  <a:cubicBezTo>
                    <a:pt x="297" y="158"/>
                    <a:pt x="286" y="159"/>
                    <a:pt x="282" y="158"/>
                  </a:cubicBezTo>
                  <a:cubicBezTo>
                    <a:pt x="278" y="158"/>
                    <a:pt x="261" y="158"/>
                    <a:pt x="255" y="158"/>
                  </a:cubicBezTo>
                  <a:cubicBezTo>
                    <a:pt x="249" y="157"/>
                    <a:pt x="241" y="159"/>
                    <a:pt x="241" y="156"/>
                  </a:cubicBezTo>
                  <a:cubicBezTo>
                    <a:pt x="240" y="153"/>
                    <a:pt x="236" y="151"/>
                    <a:pt x="234" y="145"/>
                  </a:cubicBezTo>
                  <a:cubicBezTo>
                    <a:pt x="233" y="138"/>
                    <a:pt x="229" y="136"/>
                    <a:pt x="225" y="135"/>
                  </a:cubicBezTo>
                  <a:cubicBezTo>
                    <a:pt x="222" y="134"/>
                    <a:pt x="221" y="131"/>
                    <a:pt x="218" y="130"/>
                  </a:cubicBezTo>
                  <a:cubicBezTo>
                    <a:pt x="217" y="130"/>
                    <a:pt x="215" y="125"/>
                    <a:pt x="210" y="125"/>
                  </a:cubicBezTo>
                  <a:cubicBezTo>
                    <a:pt x="205" y="125"/>
                    <a:pt x="187" y="123"/>
                    <a:pt x="184" y="119"/>
                  </a:cubicBezTo>
                  <a:cubicBezTo>
                    <a:pt x="182" y="115"/>
                    <a:pt x="187" y="114"/>
                    <a:pt x="187" y="109"/>
                  </a:cubicBezTo>
                  <a:cubicBezTo>
                    <a:pt x="187" y="105"/>
                    <a:pt x="190" y="100"/>
                    <a:pt x="188" y="98"/>
                  </a:cubicBezTo>
                  <a:cubicBezTo>
                    <a:pt x="186" y="97"/>
                    <a:pt x="182" y="93"/>
                    <a:pt x="182" y="90"/>
                  </a:cubicBezTo>
                  <a:cubicBezTo>
                    <a:pt x="181" y="86"/>
                    <a:pt x="176" y="82"/>
                    <a:pt x="172" y="82"/>
                  </a:cubicBezTo>
                  <a:cubicBezTo>
                    <a:pt x="168" y="82"/>
                    <a:pt x="165" y="79"/>
                    <a:pt x="162" y="76"/>
                  </a:cubicBezTo>
                  <a:cubicBezTo>
                    <a:pt x="158" y="73"/>
                    <a:pt x="155" y="73"/>
                    <a:pt x="154" y="66"/>
                  </a:cubicBezTo>
                  <a:cubicBezTo>
                    <a:pt x="154" y="65"/>
                    <a:pt x="153" y="65"/>
                    <a:pt x="153" y="65"/>
                  </a:cubicBezTo>
                  <a:cubicBezTo>
                    <a:pt x="152" y="64"/>
                    <a:pt x="150" y="64"/>
                    <a:pt x="149" y="64"/>
                  </a:cubicBezTo>
                  <a:cubicBezTo>
                    <a:pt x="148" y="64"/>
                    <a:pt x="147" y="63"/>
                    <a:pt x="146" y="62"/>
                  </a:cubicBezTo>
                  <a:cubicBezTo>
                    <a:pt x="145" y="65"/>
                    <a:pt x="142" y="67"/>
                    <a:pt x="142" y="69"/>
                  </a:cubicBezTo>
                  <a:cubicBezTo>
                    <a:pt x="142" y="72"/>
                    <a:pt x="141" y="76"/>
                    <a:pt x="137" y="76"/>
                  </a:cubicBezTo>
                  <a:cubicBezTo>
                    <a:pt x="134" y="76"/>
                    <a:pt x="130" y="78"/>
                    <a:pt x="130" y="84"/>
                  </a:cubicBezTo>
                  <a:cubicBezTo>
                    <a:pt x="130" y="90"/>
                    <a:pt x="133" y="91"/>
                    <a:pt x="132" y="93"/>
                  </a:cubicBezTo>
                  <a:cubicBezTo>
                    <a:pt x="130" y="96"/>
                    <a:pt x="123" y="98"/>
                    <a:pt x="121" y="97"/>
                  </a:cubicBezTo>
                  <a:cubicBezTo>
                    <a:pt x="119" y="96"/>
                    <a:pt x="114" y="97"/>
                    <a:pt x="111" y="96"/>
                  </a:cubicBezTo>
                  <a:cubicBezTo>
                    <a:pt x="107" y="96"/>
                    <a:pt x="104" y="91"/>
                    <a:pt x="103" y="96"/>
                  </a:cubicBezTo>
                  <a:cubicBezTo>
                    <a:pt x="102" y="101"/>
                    <a:pt x="94" y="116"/>
                    <a:pt x="96" y="118"/>
                  </a:cubicBezTo>
                  <a:cubicBezTo>
                    <a:pt x="98" y="119"/>
                    <a:pt x="99" y="123"/>
                    <a:pt x="96" y="123"/>
                  </a:cubicBezTo>
                  <a:cubicBezTo>
                    <a:pt x="93" y="123"/>
                    <a:pt x="90" y="123"/>
                    <a:pt x="88" y="121"/>
                  </a:cubicBezTo>
                  <a:cubicBezTo>
                    <a:pt x="86" y="119"/>
                    <a:pt x="81" y="123"/>
                    <a:pt x="77" y="123"/>
                  </a:cubicBezTo>
                  <a:cubicBezTo>
                    <a:pt x="76" y="123"/>
                    <a:pt x="68" y="126"/>
                    <a:pt x="71" y="128"/>
                  </a:cubicBezTo>
                  <a:cubicBezTo>
                    <a:pt x="73" y="129"/>
                    <a:pt x="73" y="135"/>
                    <a:pt x="73" y="137"/>
                  </a:cubicBezTo>
                  <a:cubicBezTo>
                    <a:pt x="73" y="140"/>
                    <a:pt x="79" y="147"/>
                    <a:pt x="78" y="150"/>
                  </a:cubicBezTo>
                  <a:cubicBezTo>
                    <a:pt x="77" y="152"/>
                    <a:pt x="72" y="155"/>
                    <a:pt x="72" y="158"/>
                  </a:cubicBezTo>
                  <a:cubicBezTo>
                    <a:pt x="72" y="162"/>
                    <a:pt x="73" y="165"/>
                    <a:pt x="71" y="165"/>
                  </a:cubicBezTo>
                  <a:cubicBezTo>
                    <a:pt x="69" y="166"/>
                    <a:pt x="64" y="168"/>
                    <a:pt x="61" y="170"/>
                  </a:cubicBezTo>
                  <a:cubicBezTo>
                    <a:pt x="58" y="172"/>
                    <a:pt x="54" y="172"/>
                    <a:pt x="52" y="175"/>
                  </a:cubicBezTo>
                  <a:cubicBezTo>
                    <a:pt x="51" y="178"/>
                    <a:pt x="49" y="181"/>
                    <a:pt x="43" y="180"/>
                  </a:cubicBezTo>
                  <a:cubicBezTo>
                    <a:pt x="39" y="180"/>
                    <a:pt x="37" y="179"/>
                    <a:pt x="33" y="183"/>
                  </a:cubicBezTo>
                  <a:cubicBezTo>
                    <a:pt x="30" y="188"/>
                    <a:pt x="29" y="186"/>
                    <a:pt x="26" y="188"/>
                  </a:cubicBezTo>
                  <a:cubicBezTo>
                    <a:pt x="24" y="190"/>
                    <a:pt x="21" y="186"/>
                    <a:pt x="19" y="186"/>
                  </a:cubicBezTo>
                  <a:cubicBezTo>
                    <a:pt x="17" y="185"/>
                    <a:pt x="15" y="188"/>
                    <a:pt x="13" y="188"/>
                  </a:cubicBezTo>
                  <a:cubicBezTo>
                    <a:pt x="11" y="188"/>
                    <a:pt x="9" y="191"/>
                    <a:pt x="6" y="192"/>
                  </a:cubicBezTo>
                  <a:cubicBezTo>
                    <a:pt x="4" y="193"/>
                    <a:pt x="1" y="192"/>
                    <a:pt x="1" y="195"/>
                  </a:cubicBezTo>
                  <a:cubicBezTo>
                    <a:pt x="1" y="197"/>
                    <a:pt x="1" y="199"/>
                    <a:pt x="0" y="200"/>
                  </a:cubicBezTo>
                  <a:cubicBezTo>
                    <a:pt x="0" y="200"/>
                    <a:pt x="0" y="200"/>
                    <a:pt x="0" y="200"/>
                  </a:cubicBezTo>
                  <a:cubicBezTo>
                    <a:pt x="1" y="210"/>
                    <a:pt x="1" y="210"/>
                    <a:pt x="1" y="210"/>
                  </a:cubicBezTo>
                  <a:cubicBezTo>
                    <a:pt x="1" y="210"/>
                    <a:pt x="12" y="214"/>
                    <a:pt x="12" y="217"/>
                  </a:cubicBezTo>
                  <a:cubicBezTo>
                    <a:pt x="13" y="221"/>
                    <a:pt x="15" y="232"/>
                    <a:pt x="15" y="232"/>
                  </a:cubicBezTo>
                  <a:cubicBezTo>
                    <a:pt x="15" y="232"/>
                    <a:pt x="15" y="232"/>
                    <a:pt x="14" y="232"/>
                  </a:cubicBezTo>
                  <a:cubicBezTo>
                    <a:pt x="19" y="236"/>
                    <a:pt x="25" y="239"/>
                    <a:pt x="25" y="241"/>
                  </a:cubicBezTo>
                  <a:cubicBezTo>
                    <a:pt x="25" y="242"/>
                    <a:pt x="25" y="247"/>
                    <a:pt x="30" y="249"/>
                  </a:cubicBezTo>
                  <a:cubicBezTo>
                    <a:pt x="34" y="251"/>
                    <a:pt x="37" y="253"/>
                    <a:pt x="39" y="254"/>
                  </a:cubicBezTo>
                  <a:cubicBezTo>
                    <a:pt x="39" y="253"/>
                    <a:pt x="40" y="253"/>
                    <a:pt x="40" y="253"/>
                  </a:cubicBezTo>
                  <a:cubicBezTo>
                    <a:pt x="44" y="252"/>
                    <a:pt x="44" y="252"/>
                    <a:pt x="44" y="252"/>
                  </a:cubicBezTo>
                  <a:cubicBezTo>
                    <a:pt x="44" y="252"/>
                    <a:pt x="45" y="253"/>
                    <a:pt x="47" y="255"/>
                  </a:cubicBezTo>
                  <a:cubicBezTo>
                    <a:pt x="48" y="251"/>
                    <a:pt x="55" y="247"/>
                    <a:pt x="59" y="247"/>
                  </a:cubicBezTo>
                  <a:cubicBezTo>
                    <a:pt x="64" y="248"/>
                    <a:pt x="73" y="255"/>
                    <a:pt x="72" y="258"/>
                  </a:cubicBezTo>
                  <a:cubicBezTo>
                    <a:pt x="71" y="261"/>
                    <a:pt x="64" y="271"/>
                    <a:pt x="61" y="272"/>
                  </a:cubicBezTo>
                  <a:cubicBezTo>
                    <a:pt x="60" y="272"/>
                    <a:pt x="58" y="272"/>
                    <a:pt x="56" y="272"/>
                  </a:cubicBezTo>
                  <a:cubicBezTo>
                    <a:pt x="56" y="274"/>
                    <a:pt x="56" y="275"/>
                    <a:pt x="56" y="276"/>
                  </a:cubicBezTo>
                  <a:cubicBezTo>
                    <a:pt x="56" y="278"/>
                    <a:pt x="60" y="282"/>
                    <a:pt x="62" y="286"/>
                  </a:cubicBezTo>
                  <a:cubicBezTo>
                    <a:pt x="64" y="290"/>
                    <a:pt x="58" y="292"/>
                    <a:pt x="55" y="290"/>
                  </a:cubicBezTo>
                  <a:cubicBezTo>
                    <a:pt x="52" y="287"/>
                    <a:pt x="51" y="292"/>
                    <a:pt x="52" y="295"/>
                  </a:cubicBezTo>
                  <a:cubicBezTo>
                    <a:pt x="54" y="297"/>
                    <a:pt x="53" y="303"/>
                    <a:pt x="56" y="304"/>
                  </a:cubicBezTo>
                  <a:cubicBezTo>
                    <a:pt x="60" y="304"/>
                    <a:pt x="62" y="310"/>
                    <a:pt x="66" y="310"/>
                  </a:cubicBezTo>
                  <a:cubicBezTo>
                    <a:pt x="69" y="310"/>
                    <a:pt x="73" y="316"/>
                    <a:pt x="73" y="316"/>
                  </a:cubicBezTo>
                  <a:cubicBezTo>
                    <a:pt x="73" y="316"/>
                    <a:pt x="77" y="319"/>
                    <a:pt x="77" y="321"/>
                  </a:cubicBezTo>
                  <a:cubicBezTo>
                    <a:pt x="77" y="321"/>
                    <a:pt x="77" y="321"/>
                    <a:pt x="77" y="322"/>
                  </a:cubicBezTo>
                  <a:cubicBezTo>
                    <a:pt x="81" y="321"/>
                    <a:pt x="84" y="321"/>
                    <a:pt x="84" y="320"/>
                  </a:cubicBezTo>
                  <a:cubicBezTo>
                    <a:pt x="85" y="318"/>
                    <a:pt x="90" y="318"/>
                    <a:pt x="93" y="321"/>
                  </a:cubicBezTo>
                  <a:cubicBezTo>
                    <a:pt x="97" y="325"/>
                    <a:pt x="111" y="334"/>
                    <a:pt x="116" y="338"/>
                  </a:cubicBezTo>
                  <a:cubicBezTo>
                    <a:pt x="121" y="342"/>
                    <a:pt x="134" y="347"/>
                    <a:pt x="138" y="347"/>
                  </a:cubicBezTo>
                  <a:cubicBezTo>
                    <a:pt x="142" y="347"/>
                    <a:pt x="146" y="350"/>
                    <a:pt x="153" y="350"/>
                  </a:cubicBezTo>
                  <a:cubicBezTo>
                    <a:pt x="154" y="349"/>
                    <a:pt x="154" y="350"/>
                    <a:pt x="155" y="350"/>
                  </a:cubicBezTo>
                  <a:cubicBezTo>
                    <a:pt x="156" y="349"/>
                    <a:pt x="158" y="349"/>
                    <a:pt x="159" y="347"/>
                  </a:cubicBezTo>
                  <a:cubicBezTo>
                    <a:pt x="161" y="344"/>
                    <a:pt x="163" y="349"/>
                    <a:pt x="162" y="353"/>
                  </a:cubicBezTo>
                  <a:cubicBezTo>
                    <a:pt x="162" y="354"/>
                    <a:pt x="162" y="356"/>
                    <a:pt x="163" y="358"/>
                  </a:cubicBezTo>
                  <a:cubicBezTo>
                    <a:pt x="164" y="356"/>
                    <a:pt x="165" y="355"/>
                    <a:pt x="166" y="353"/>
                  </a:cubicBezTo>
                  <a:cubicBezTo>
                    <a:pt x="168" y="347"/>
                    <a:pt x="171" y="348"/>
                    <a:pt x="174" y="346"/>
                  </a:cubicBezTo>
                  <a:cubicBezTo>
                    <a:pt x="176" y="344"/>
                    <a:pt x="178" y="345"/>
                    <a:pt x="183" y="347"/>
                  </a:cubicBezTo>
                  <a:cubicBezTo>
                    <a:pt x="187" y="350"/>
                    <a:pt x="189" y="345"/>
                    <a:pt x="196" y="351"/>
                  </a:cubicBezTo>
                  <a:cubicBezTo>
                    <a:pt x="197" y="350"/>
                    <a:pt x="199" y="349"/>
                    <a:pt x="200" y="349"/>
                  </a:cubicBezTo>
                  <a:cubicBezTo>
                    <a:pt x="201" y="349"/>
                    <a:pt x="203" y="347"/>
                    <a:pt x="205" y="345"/>
                  </a:cubicBezTo>
                  <a:cubicBezTo>
                    <a:pt x="207" y="342"/>
                    <a:pt x="207" y="340"/>
                    <a:pt x="210" y="340"/>
                  </a:cubicBezTo>
                  <a:cubicBezTo>
                    <a:pt x="212" y="341"/>
                    <a:pt x="214" y="337"/>
                    <a:pt x="219" y="334"/>
                  </a:cubicBezTo>
                  <a:cubicBezTo>
                    <a:pt x="225" y="331"/>
                    <a:pt x="230" y="336"/>
                    <a:pt x="233" y="333"/>
                  </a:cubicBezTo>
                  <a:cubicBezTo>
                    <a:pt x="235" y="331"/>
                    <a:pt x="239" y="330"/>
                    <a:pt x="239" y="333"/>
                  </a:cubicBezTo>
                  <a:cubicBezTo>
                    <a:pt x="239" y="335"/>
                    <a:pt x="242" y="337"/>
                    <a:pt x="243" y="340"/>
                  </a:cubicBezTo>
                  <a:cubicBezTo>
                    <a:pt x="244" y="342"/>
                    <a:pt x="248" y="343"/>
                    <a:pt x="249" y="344"/>
                  </a:cubicBezTo>
                  <a:cubicBezTo>
                    <a:pt x="250" y="343"/>
                    <a:pt x="251" y="343"/>
                    <a:pt x="251" y="343"/>
                  </a:cubicBezTo>
                  <a:cubicBezTo>
                    <a:pt x="254" y="341"/>
                    <a:pt x="259" y="343"/>
                    <a:pt x="259" y="346"/>
                  </a:cubicBezTo>
                  <a:cubicBezTo>
                    <a:pt x="259" y="349"/>
                    <a:pt x="259" y="352"/>
                    <a:pt x="261" y="352"/>
                  </a:cubicBezTo>
                  <a:cubicBezTo>
                    <a:pt x="264" y="352"/>
                    <a:pt x="266" y="352"/>
                    <a:pt x="266" y="358"/>
                  </a:cubicBezTo>
                  <a:cubicBezTo>
                    <a:pt x="266" y="363"/>
                    <a:pt x="268" y="369"/>
                    <a:pt x="263" y="374"/>
                  </a:cubicBezTo>
                  <a:cubicBezTo>
                    <a:pt x="258" y="379"/>
                    <a:pt x="253" y="387"/>
                    <a:pt x="254" y="390"/>
                  </a:cubicBezTo>
                  <a:cubicBezTo>
                    <a:pt x="255" y="392"/>
                    <a:pt x="252" y="397"/>
                    <a:pt x="256" y="395"/>
                  </a:cubicBezTo>
                  <a:cubicBezTo>
                    <a:pt x="259" y="394"/>
                    <a:pt x="267" y="395"/>
                    <a:pt x="266" y="397"/>
                  </a:cubicBezTo>
                  <a:cubicBezTo>
                    <a:pt x="265" y="399"/>
                    <a:pt x="266" y="406"/>
                    <a:pt x="270" y="407"/>
                  </a:cubicBezTo>
                  <a:cubicBezTo>
                    <a:pt x="273" y="407"/>
                    <a:pt x="275" y="409"/>
                    <a:pt x="274" y="412"/>
                  </a:cubicBezTo>
                  <a:cubicBezTo>
                    <a:pt x="273" y="415"/>
                    <a:pt x="271" y="419"/>
                    <a:pt x="274" y="419"/>
                  </a:cubicBezTo>
                  <a:cubicBezTo>
                    <a:pt x="277" y="419"/>
                    <a:pt x="281" y="419"/>
                    <a:pt x="280" y="422"/>
                  </a:cubicBezTo>
                  <a:cubicBezTo>
                    <a:pt x="280" y="425"/>
                    <a:pt x="282" y="428"/>
                    <a:pt x="287" y="426"/>
                  </a:cubicBezTo>
                  <a:cubicBezTo>
                    <a:pt x="290" y="425"/>
                    <a:pt x="292" y="424"/>
                    <a:pt x="292" y="425"/>
                  </a:cubicBezTo>
                  <a:cubicBezTo>
                    <a:pt x="294" y="425"/>
                    <a:pt x="294" y="429"/>
                    <a:pt x="298" y="430"/>
                  </a:cubicBezTo>
                  <a:cubicBezTo>
                    <a:pt x="301" y="431"/>
                    <a:pt x="300" y="422"/>
                    <a:pt x="298" y="421"/>
                  </a:cubicBezTo>
                  <a:cubicBezTo>
                    <a:pt x="297" y="420"/>
                    <a:pt x="299" y="414"/>
                    <a:pt x="300" y="415"/>
                  </a:cubicBezTo>
                  <a:cubicBezTo>
                    <a:pt x="301" y="417"/>
                    <a:pt x="305" y="415"/>
                    <a:pt x="308" y="413"/>
                  </a:cubicBezTo>
                  <a:cubicBezTo>
                    <a:pt x="310" y="410"/>
                    <a:pt x="314" y="415"/>
                    <a:pt x="316" y="412"/>
                  </a:cubicBezTo>
                  <a:cubicBezTo>
                    <a:pt x="318" y="409"/>
                    <a:pt x="322" y="414"/>
                    <a:pt x="326" y="412"/>
                  </a:cubicBezTo>
                  <a:cubicBezTo>
                    <a:pt x="330" y="410"/>
                    <a:pt x="332" y="414"/>
                    <a:pt x="333" y="410"/>
                  </a:cubicBezTo>
                  <a:cubicBezTo>
                    <a:pt x="335" y="407"/>
                    <a:pt x="341" y="403"/>
                    <a:pt x="342" y="405"/>
                  </a:cubicBezTo>
                  <a:cubicBezTo>
                    <a:pt x="344" y="406"/>
                    <a:pt x="344" y="409"/>
                    <a:pt x="352" y="410"/>
                  </a:cubicBezTo>
                  <a:cubicBezTo>
                    <a:pt x="359" y="410"/>
                    <a:pt x="355" y="414"/>
                    <a:pt x="355" y="416"/>
                  </a:cubicBezTo>
                  <a:cubicBezTo>
                    <a:pt x="355" y="418"/>
                    <a:pt x="363" y="424"/>
                    <a:pt x="366" y="425"/>
                  </a:cubicBezTo>
                  <a:cubicBezTo>
                    <a:pt x="366" y="425"/>
                    <a:pt x="367" y="425"/>
                    <a:pt x="368" y="427"/>
                  </a:cubicBezTo>
                  <a:cubicBezTo>
                    <a:pt x="370" y="425"/>
                    <a:pt x="374" y="427"/>
                    <a:pt x="375" y="425"/>
                  </a:cubicBezTo>
                  <a:cubicBezTo>
                    <a:pt x="376" y="422"/>
                    <a:pt x="380" y="423"/>
                    <a:pt x="381" y="425"/>
                  </a:cubicBezTo>
                  <a:cubicBezTo>
                    <a:pt x="383" y="428"/>
                    <a:pt x="384" y="428"/>
                    <a:pt x="388" y="425"/>
                  </a:cubicBezTo>
                  <a:cubicBezTo>
                    <a:pt x="391" y="422"/>
                    <a:pt x="393" y="428"/>
                    <a:pt x="391" y="430"/>
                  </a:cubicBezTo>
                  <a:cubicBezTo>
                    <a:pt x="389" y="431"/>
                    <a:pt x="390" y="437"/>
                    <a:pt x="393" y="440"/>
                  </a:cubicBezTo>
                  <a:cubicBezTo>
                    <a:pt x="396" y="443"/>
                    <a:pt x="397" y="438"/>
                    <a:pt x="396" y="435"/>
                  </a:cubicBezTo>
                  <a:cubicBezTo>
                    <a:pt x="396" y="432"/>
                    <a:pt x="402" y="429"/>
                    <a:pt x="412" y="425"/>
                  </a:cubicBezTo>
                  <a:cubicBezTo>
                    <a:pt x="423" y="422"/>
                    <a:pt x="434" y="414"/>
                    <a:pt x="434" y="412"/>
                  </a:cubicBezTo>
                  <a:cubicBezTo>
                    <a:pt x="434" y="411"/>
                    <a:pt x="442" y="415"/>
                    <a:pt x="445" y="413"/>
                  </a:cubicBezTo>
                  <a:cubicBezTo>
                    <a:pt x="449" y="410"/>
                    <a:pt x="461" y="410"/>
                    <a:pt x="465" y="410"/>
                  </a:cubicBezTo>
                  <a:cubicBezTo>
                    <a:pt x="468" y="409"/>
                    <a:pt x="468" y="407"/>
                    <a:pt x="471" y="404"/>
                  </a:cubicBezTo>
                  <a:cubicBezTo>
                    <a:pt x="475" y="401"/>
                    <a:pt x="474" y="400"/>
                    <a:pt x="478" y="398"/>
                  </a:cubicBezTo>
                  <a:cubicBezTo>
                    <a:pt x="482" y="397"/>
                    <a:pt x="484" y="394"/>
                    <a:pt x="484" y="392"/>
                  </a:cubicBezTo>
                  <a:cubicBezTo>
                    <a:pt x="484" y="390"/>
                    <a:pt x="492" y="389"/>
                    <a:pt x="492" y="387"/>
                  </a:cubicBezTo>
                  <a:cubicBezTo>
                    <a:pt x="492" y="385"/>
                    <a:pt x="498" y="384"/>
                    <a:pt x="498" y="381"/>
                  </a:cubicBezTo>
                  <a:cubicBezTo>
                    <a:pt x="498" y="379"/>
                    <a:pt x="501" y="379"/>
                    <a:pt x="503" y="377"/>
                  </a:cubicBezTo>
                  <a:cubicBezTo>
                    <a:pt x="504" y="375"/>
                    <a:pt x="501" y="369"/>
                    <a:pt x="504" y="368"/>
                  </a:cubicBezTo>
                  <a:cubicBezTo>
                    <a:pt x="507" y="368"/>
                    <a:pt x="503" y="364"/>
                    <a:pt x="503" y="363"/>
                  </a:cubicBezTo>
                  <a:cubicBezTo>
                    <a:pt x="502" y="361"/>
                    <a:pt x="508" y="361"/>
                    <a:pt x="510" y="359"/>
                  </a:cubicBezTo>
                  <a:cubicBezTo>
                    <a:pt x="513" y="357"/>
                    <a:pt x="515" y="355"/>
                    <a:pt x="516" y="351"/>
                  </a:cubicBezTo>
                  <a:cubicBezTo>
                    <a:pt x="516" y="348"/>
                    <a:pt x="521" y="345"/>
                    <a:pt x="523" y="345"/>
                  </a:cubicBezTo>
                  <a:cubicBezTo>
                    <a:pt x="525" y="344"/>
                    <a:pt x="526" y="339"/>
                    <a:pt x="525" y="335"/>
                  </a:cubicBezTo>
                  <a:cubicBezTo>
                    <a:pt x="525" y="332"/>
                    <a:pt x="529" y="333"/>
                    <a:pt x="527" y="331"/>
                  </a:cubicBezTo>
                  <a:cubicBezTo>
                    <a:pt x="525" y="330"/>
                    <a:pt x="528" y="325"/>
                    <a:pt x="532" y="324"/>
                  </a:cubicBezTo>
                  <a:cubicBezTo>
                    <a:pt x="536" y="323"/>
                    <a:pt x="529" y="321"/>
                    <a:pt x="527" y="323"/>
                  </a:cubicBezTo>
                  <a:cubicBezTo>
                    <a:pt x="525" y="325"/>
                    <a:pt x="523" y="318"/>
                    <a:pt x="521" y="321"/>
                  </a:cubicBezTo>
                  <a:cubicBezTo>
                    <a:pt x="519" y="323"/>
                    <a:pt x="513" y="319"/>
                    <a:pt x="517" y="318"/>
                  </a:cubicBezTo>
                  <a:cubicBezTo>
                    <a:pt x="520" y="317"/>
                    <a:pt x="526" y="313"/>
                    <a:pt x="529" y="312"/>
                  </a:cubicBezTo>
                  <a:cubicBezTo>
                    <a:pt x="531" y="312"/>
                    <a:pt x="525" y="306"/>
                    <a:pt x="522" y="306"/>
                  </a:cubicBezTo>
                  <a:cubicBezTo>
                    <a:pt x="519" y="306"/>
                    <a:pt x="515" y="299"/>
                    <a:pt x="512" y="299"/>
                  </a:cubicBezTo>
                  <a:cubicBezTo>
                    <a:pt x="508" y="299"/>
                    <a:pt x="514" y="297"/>
                    <a:pt x="518" y="299"/>
                  </a:cubicBezTo>
                  <a:cubicBezTo>
                    <a:pt x="522" y="301"/>
                    <a:pt x="526" y="302"/>
                    <a:pt x="528" y="301"/>
                  </a:cubicBezTo>
                  <a:cubicBezTo>
                    <a:pt x="530" y="299"/>
                    <a:pt x="522" y="292"/>
                    <a:pt x="519" y="290"/>
                  </a:cubicBezTo>
                  <a:cubicBezTo>
                    <a:pt x="516" y="288"/>
                    <a:pt x="518" y="284"/>
                    <a:pt x="517" y="283"/>
                  </a:cubicBezTo>
                  <a:cubicBezTo>
                    <a:pt x="515" y="282"/>
                    <a:pt x="511" y="273"/>
                    <a:pt x="509" y="269"/>
                  </a:cubicBezTo>
                  <a:cubicBezTo>
                    <a:pt x="508" y="266"/>
                    <a:pt x="501" y="265"/>
                    <a:pt x="499" y="262"/>
                  </a:cubicBezTo>
                  <a:cubicBezTo>
                    <a:pt x="498" y="260"/>
                    <a:pt x="500" y="254"/>
                    <a:pt x="505" y="252"/>
                  </a:cubicBezTo>
                  <a:cubicBezTo>
                    <a:pt x="510" y="250"/>
                    <a:pt x="508" y="245"/>
                    <a:pt x="510" y="246"/>
                  </a:cubicBezTo>
                  <a:cubicBezTo>
                    <a:pt x="512" y="246"/>
                    <a:pt x="514" y="245"/>
                    <a:pt x="516" y="242"/>
                  </a:cubicBezTo>
                  <a:cubicBezTo>
                    <a:pt x="518" y="238"/>
                    <a:pt x="521" y="240"/>
                    <a:pt x="523" y="238"/>
                  </a:cubicBezTo>
                  <a:cubicBezTo>
                    <a:pt x="525" y="236"/>
                    <a:pt x="533" y="236"/>
                    <a:pt x="536" y="234"/>
                  </a:cubicBezTo>
                  <a:cubicBezTo>
                    <a:pt x="539" y="232"/>
                    <a:pt x="533" y="226"/>
                    <a:pt x="529" y="227"/>
                  </a:cubicBezTo>
                  <a:cubicBezTo>
                    <a:pt x="526" y="228"/>
                    <a:pt x="521" y="227"/>
                    <a:pt x="518" y="223"/>
                  </a:cubicBezTo>
                  <a:cubicBezTo>
                    <a:pt x="516" y="219"/>
                    <a:pt x="509" y="230"/>
                    <a:pt x="503" y="232"/>
                  </a:cubicBezTo>
                  <a:cubicBezTo>
                    <a:pt x="498" y="235"/>
                    <a:pt x="495" y="228"/>
                    <a:pt x="496" y="223"/>
                  </a:cubicBezTo>
                  <a:cubicBezTo>
                    <a:pt x="498" y="219"/>
                    <a:pt x="492" y="219"/>
                    <a:pt x="485" y="219"/>
                  </a:cubicBezTo>
                  <a:cubicBezTo>
                    <a:pt x="477" y="220"/>
                    <a:pt x="480" y="206"/>
                    <a:pt x="485" y="205"/>
                  </a:cubicBezTo>
                  <a:cubicBezTo>
                    <a:pt x="489" y="205"/>
                    <a:pt x="496" y="210"/>
                    <a:pt x="499" y="201"/>
                  </a:cubicBezTo>
                  <a:cubicBezTo>
                    <a:pt x="501" y="193"/>
                    <a:pt x="505" y="199"/>
                    <a:pt x="512" y="192"/>
                  </a:cubicBezTo>
                  <a:cubicBezTo>
                    <a:pt x="518" y="185"/>
                    <a:pt x="525" y="180"/>
                    <a:pt x="531" y="185"/>
                  </a:cubicBezTo>
                  <a:cubicBezTo>
                    <a:pt x="536" y="189"/>
                    <a:pt x="525" y="196"/>
                    <a:pt x="523" y="200"/>
                  </a:cubicBezTo>
                  <a:cubicBezTo>
                    <a:pt x="521" y="204"/>
                    <a:pt x="525" y="205"/>
                    <a:pt x="522" y="209"/>
                  </a:cubicBezTo>
                  <a:cubicBezTo>
                    <a:pt x="518" y="212"/>
                    <a:pt x="523" y="213"/>
                    <a:pt x="529" y="208"/>
                  </a:cubicBezTo>
                  <a:cubicBezTo>
                    <a:pt x="536" y="204"/>
                    <a:pt x="544" y="199"/>
                    <a:pt x="550" y="197"/>
                  </a:cubicBezTo>
                  <a:cubicBezTo>
                    <a:pt x="552" y="196"/>
                    <a:pt x="554" y="196"/>
                    <a:pt x="556" y="196"/>
                  </a:cubicBezTo>
                  <a:cubicBezTo>
                    <a:pt x="557" y="194"/>
                    <a:pt x="558" y="192"/>
                    <a:pt x="559" y="191"/>
                  </a:cubicBezTo>
                  <a:cubicBezTo>
                    <a:pt x="563" y="189"/>
                    <a:pt x="578" y="182"/>
                    <a:pt x="580" y="179"/>
                  </a:cubicBezTo>
                  <a:cubicBezTo>
                    <a:pt x="582" y="177"/>
                    <a:pt x="584" y="171"/>
                    <a:pt x="587" y="171"/>
                  </a:cubicBezTo>
                  <a:cubicBezTo>
                    <a:pt x="590" y="171"/>
                    <a:pt x="590" y="174"/>
                    <a:pt x="594" y="174"/>
                  </a:cubicBezTo>
                  <a:cubicBezTo>
                    <a:pt x="599" y="174"/>
                    <a:pt x="604" y="176"/>
                    <a:pt x="602" y="172"/>
                  </a:cubicBezTo>
                  <a:cubicBezTo>
                    <a:pt x="599" y="169"/>
                    <a:pt x="601" y="169"/>
                    <a:pt x="606" y="168"/>
                  </a:cubicBezTo>
                  <a:cubicBezTo>
                    <a:pt x="611" y="167"/>
                    <a:pt x="610" y="162"/>
                    <a:pt x="614" y="162"/>
                  </a:cubicBezTo>
                  <a:cubicBezTo>
                    <a:pt x="618" y="162"/>
                    <a:pt x="617" y="153"/>
                    <a:pt x="621" y="153"/>
                  </a:cubicBezTo>
                  <a:cubicBezTo>
                    <a:pt x="624" y="153"/>
                    <a:pt x="626" y="158"/>
                    <a:pt x="630" y="157"/>
                  </a:cubicBezTo>
                  <a:cubicBezTo>
                    <a:pt x="631" y="157"/>
                    <a:pt x="632" y="157"/>
                    <a:pt x="633" y="157"/>
                  </a:cubicBezTo>
                  <a:cubicBezTo>
                    <a:pt x="634" y="157"/>
                    <a:pt x="635" y="156"/>
                    <a:pt x="636" y="155"/>
                  </a:cubicBezTo>
                  <a:cubicBezTo>
                    <a:pt x="635" y="151"/>
                    <a:pt x="636" y="147"/>
                    <a:pt x="635" y="145"/>
                  </a:cubicBezTo>
                  <a:cubicBezTo>
                    <a:pt x="633" y="141"/>
                    <a:pt x="635" y="138"/>
                    <a:pt x="634" y="135"/>
                  </a:cubicBezTo>
                  <a:cubicBezTo>
                    <a:pt x="634" y="133"/>
                    <a:pt x="633" y="127"/>
                    <a:pt x="636" y="127"/>
                  </a:cubicBezTo>
                  <a:cubicBezTo>
                    <a:pt x="639" y="127"/>
                    <a:pt x="642" y="121"/>
                    <a:pt x="645" y="123"/>
                  </a:cubicBezTo>
                  <a:cubicBezTo>
                    <a:pt x="649" y="125"/>
                    <a:pt x="655" y="126"/>
                    <a:pt x="655" y="123"/>
                  </a:cubicBezTo>
                  <a:cubicBezTo>
                    <a:pt x="655" y="120"/>
                    <a:pt x="660" y="120"/>
                    <a:pt x="661" y="116"/>
                  </a:cubicBezTo>
                  <a:cubicBezTo>
                    <a:pt x="661" y="112"/>
                    <a:pt x="666" y="111"/>
                    <a:pt x="667" y="107"/>
                  </a:cubicBezTo>
                  <a:cubicBezTo>
                    <a:pt x="668" y="103"/>
                    <a:pt x="670" y="95"/>
                    <a:pt x="673" y="93"/>
                  </a:cubicBezTo>
                  <a:cubicBezTo>
                    <a:pt x="677" y="91"/>
                    <a:pt x="673" y="89"/>
                    <a:pt x="673" y="83"/>
                  </a:cubicBezTo>
                  <a:close/>
                  <a:moveTo>
                    <a:pt x="510" y="399"/>
                  </a:moveTo>
                  <a:cubicBezTo>
                    <a:pt x="506" y="412"/>
                    <a:pt x="515" y="419"/>
                    <a:pt x="516" y="418"/>
                  </a:cubicBezTo>
                  <a:cubicBezTo>
                    <a:pt x="519" y="416"/>
                    <a:pt x="533" y="387"/>
                    <a:pt x="530" y="383"/>
                  </a:cubicBezTo>
                  <a:cubicBezTo>
                    <a:pt x="527" y="379"/>
                    <a:pt x="513" y="386"/>
                    <a:pt x="510" y="399"/>
                  </a:cubicBezTo>
                  <a:close/>
                  <a:moveTo>
                    <a:pt x="391" y="444"/>
                  </a:moveTo>
                  <a:cubicBezTo>
                    <a:pt x="386" y="444"/>
                    <a:pt x="375" y="451"/>
                    <a:pt x="380" y="460"/>
                  </a:cubicBezTo>
                  <a:cubicBezTo>
                    <a:pt x="384" y="469"/>
                    <a:pt x="398" y="463"/>
                    <a:pt x="399" y="459"/>
                  </a:cubicBezTo>
                  <a:cubicBezTo>
                    <a:pt x="399" y="455"/>
                    <a:pt x="406" y="448"/>
                    <a:pt x="405" y="445"/>
                  </a:cubicBezTo>
                  <a:cubicBezTo>
                    <a:pt x="404" y="443"/>
                    <a:pt x="395" y="444"/>
                    <a:pt x="391" y="444"/>
                  </a:cubicBezTo>
                  <a:close/>
                </a:path>
              </a:pathLst>
            </a:custGeom>
            <a:solidFill>
              <a:srgbClr val="0099CC"/>
            </a:solidFill>
            <a:ln w="1">
              <a:solidFill>
                <a:srgbClr val="FFFFFF"/>
              </a:solidFill>
              <a:miter lim="800000"/>
              <a:headEnd/>
              <a:tailEnd/>
            </a:ln>
          </p:spPr>
          <p:txBody>
            <a:bodyPr/>
            <a:lstStyle/>
            <a:p>
              <a:endParaRPr lang="zh-CN" altLang="en-US"/>
            </a:p>
          </p:txBody>
        </p:sp>
        <p:sp>
          <p:nvSpPr>
            <p:cNvPr id="60561" name="Freeform 143"/>
            <p:cNvSpPr>
              <a:spLocks noEditPoints="1" noChangeArrowheads="1"/>
            </p:cNvSpPr>
            <p:nvPr/>
          </p:nvSpPr>
          <p:spPr bwMode="auto">
            <a:xfrm>
              <a:off x="6148388" y="2065337"/>
              <a:ext cx="207963" cy="292100"/>
            </a:xfrm>
            <a:custGeom>
              <a:avLst/>
              <a:gdLst>
                <a:gd name="T0" fmla="*/ 2147483647 w 109"/>
                <a:gd name="T1" fmla="*/ 2147483647 h 153"/>
                <a:gd name="T2" fmla="*/ 2147483647 w 109"/>
                <a:gd name="T3" fmla="*/ 2147483647 h 153"/>
                <a:gd name="T4" fmla="*/ 2147483647 w 109"/>
                <a:gd name="T5" fmla="*/ 2147483647 h 153"/>
                <a:gd name="T6" fmla="*/ 2147483647 w 109"/>
                <a:gd name="T7" fmla="*/ 2147483647 h 153"/>
                <a:gd name="T8" fmla="*/ 2147483647 w 109"/>
                <a:gd name="T9" fmla="*/ 2147483647 h 153"/>
                <a:gd name="T10" fmla="*/ 2147483647 w 109"/>
                <a:gd name="T11" fmla="*/ 2147483647 h 153"/>
                <a:gd name="T12" fmla="*/ 2147483647 w 109"/>
                <a:gd name="T13" fmla="*/ 2147483647 h 153"/>
                <a:gd name="T14" fmla="*/ 2147483647 w 109"/>
                <a:gd name="T15" fmla="*/ 2147483647 h 153"/>
                <a:gd name="T16" fmla="*/ 2147483647 w 109"/>
                <a:gd name="T17" fmla="*/ 2147483647 h 153"/>
                <a:gd name="T18" fmla="*/ 2147483647 w 109"/>
                <a:gd name="T19" fmla="*/ 2147483647 h 153"/>
                <a:gd name="T20" fmla="*/ 2147483647 w 109"/>
                <a:gd name="T21" fmla="*/ 2147483647 h 153"/>
                <a:gd name="T22" fmla="*/ 2147483647 w 109"/>
                <a:gd name="T23" fmla="*/ 2147483647 h 153"/>
                <a:gd name="T24" fmla="*/ 2147483647 w 109"/>
                <a:gd name="T25" fmla="*/ 2147483647 h 153"/>
                <a:gd name="T26" fmla="*/ 2147483647 w 109"/>
                <a:gd name="T27" fmla="*/ 2147483647 h 153"/>
                <a:gd name="T28" fmla="*/ 2147483647 w 109"/>
                <a:gd name="T29" fmla="*/ 2147483647 h 153"/>
                <a:gd name="T30" fmla="*/ 2147483647 w 109"/>
                <a:gd name="T31" fmla="*/ 2147483647 h 153"/>
                <a:gd name="T32" fmla="*/ 2147483647 w 109"/>
                <a:gd name="T33" fmla="*/ 2147483647 h 153"/>
                <a:gd name="T34" fmla="*/ 2147483647 w 109"/>
                <a:gd name="T35" fmla="*/ 2147483647 h 153"/>
                <a:gd name="T36" fmla="*/ 2147483647 w 109"/>
                <a:gd name="T37" fmla="*/ 2147483647 h 153"/>
                <a:gd name="T38" fmla="*/ 2147483647 w 109"/>
                <a:gd name="T39" fmla="*/ 2147483647 h 153"/>
                <a:gd name="T40" fmla="*/ 2147483647 w 109"/>
                <a:gd name="T41" fmla="*/ 2147483647 h 153"/>
                <a:gd name="T42" fmla="*/ 2147483647 w 109"/>
                <a:gd name="T43" fmla="*/ 2147483647 h 153"/>
                <a:gd name="T44" fmla="*/ 2147483647 w 109"/>
                <a:gd name="T45" fmla="*/ 2147483647 h 153"/>
                <a:gd name="T46" fmla="*/ 2147483647 w 109"/>
                <a:gd name="T47" fmla="*/ 2147483647 h 153"/>
                <a:gd name="T48" fmla="*/ 2147483647 w 109"/>
                <a:gd name="T49" fmla="*/ 2147483647 h 153"/>
                <a:gd name="T50" fmla="*/ 2147483647 w 109"/>
                <a:gd name="T51" fmla="*/ 2147483647 h 153"/>
                <a:gd name="T52" fmla="*/ 2147483647 w 109"/>
                <a:gd name="T53" fmla="*/ 2147483647 h 153"/>
                <a:gd name="T54" fmla="*/ 2147483647 w 109"/>
                <a:gd name="T55" fmla="*/ 2147483647 h 153"/>
                <a:gd name="T56" fmla="*/ 2147483647 w 109"/>
                <a:gd name="T57" fmla="*/ 2147483647 h 153"/>
                <a:gd name="T58" fmla="*/ 2147483647 w 109"/>
                <a:gd name="T59" fmla="*/ 2147483647 h 153"/>
                <a:gd name="T60" fmla="*/ 2147483647 w 109"/>
                <a:gd name="T61" fmla="*/ 2147483647 h 153"/>
                <a:gd name="T62" fmla="*/ 2147483647 w 109"/>
                <a:gd name="T63" fmla="*/ 2147483647 h 153"/>
                <a:gd name="T64" fmla="*/ 2147483647 w 109"/>
                <a:gd name="T65" fmla="*/ 2147483647 h 153"/>
                <a:gd name="T66" fmla="*/ 2147483647 w 109"/>
                <a:gd name="T67" fmla="*/ 2147483647 h 153"/>
                <a:gd name="T68" fmla="*/ 2147483647 w 109"/>
                <a:gd name="T69" fmla="*/ 2147483647 h 153"/>
                <a:gd name="T70" fmla="*/ 2147483647 w 109"/>
                <a:gd name="T71" fmla="*/ 2147483647 h 153"/>
                <a:gd name="T72" fmla="*/ 2147483647 w 109"/>
                <a:gd name="T73" fmla="*/ 2147483647 h 153"/>
                <a:gd name="T74" fmla="*/ 2147483647 w 109"/>
                <a:gd name="T75" fmla="*/ 2147483647 h 153"/>
                <a:gd name="T76" fmla="*/ 2147483647 w 109"/>
                <a:gd name="T77" fmla="*/ 2147483647 h 153"/>
                <a:gd name="T78" fmla="*/ 2147483647 w 109"/>
                <a:gd name="T79" fmla="*/ 2147483647 h 153"/>
                <a:gd name="T80" fmla="*/ 2147483647 w 109"/>
                <a:gd name="T81" fmla="*/ 2147483647 h 153"/>
                <a:gd name="T82" fmla="*/ 2147483647 w 109"/>
                <a:gd name="T83" fmla="*/ 2147483647 h 153"/>
                <a:gd name="T84" fmla="*/ 2147483647 w 109"/>
                <a:gd name="T85" fmla="*/ 2147483647 h 153"/>
                <a:gd name="T86" fmla="*/ 2147483647 w 109"/>
                <a:gd name="T87" fmla="*/ 2147483647 h 153"/>
                <a:gd name="T88" fmla="*/ 2147483647 w 109"/>
                <a:gd name="T89" fmla="*/ 2147483647 h 153"/>
                <a:gd name="T90" fmla="*/ 2147483647 w 109"/>
                <a:gd name="T91" fmla="*/ 2147483647 h 153"/>
                <a:gd name="T92" fmla="*/ 2147483647 w 109"/>
                <a:gd name="T93" fmla="*/ 2147483647 h 153"/>
                <a:gd name="T94" fmla="*/ 2147483647 w 109"/>
                <a:gd name="T95" fmla="*/ 2147483647 h 153"/>
                <a:gd name="T96" fmla="*/ 2147483647 w 109"/>
                <a:gd name="T97" fmla="*/ 2147483647 h 153"/>
                <a:gd name="T98" fmla="*/ 2147483647 w 109"/>
                <a:gd name="T99" fmla="*/ 2147483647 h 153"/>
                <a:gd name="T100" fmla="*/ 2147483647 w 109"/>
                <a:gd name="T101" fmla="*/ 2147483647 h 153"/>
                <a:gd name="T102" fmla="*/ 2147483647 w 109"/>
                <a:gd name="T103" fmla="*/ 2147483647 h 153"/>
                <a:gd name="T104" fmla="*/ 2147483647 w 109"/>
                <a:gd name="T105" fmla="*/ 2147483647 h 153"/>
                <a:gd name="T106" fmla="*/ 2147483647 w 109"/>
                <a:gd name="T107" fmla="*/ 2147483647 h 153"/>
                <a:gd name="T108" fmla="*/ 2147483647 w 109"/>
                <a:gd name="T109" fmla="*/ 2147483647 h 153"/>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09"/>
                <a:gd name="T166" fmla="*/ 0 h 153"/>
                <a:gd name="T167" fmla="*/ 109 w 109"/>
                <a:gd name="T168" fmla="*/ 153 h 153"/>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09" h="153">
                  <a:moveTo>
                    <a:pt x="58" y="59"/>
                  </a:moveTo>
                  <a:cubicBezTo>
                    <a:pt x="64" y="58"/>
                    <a:pt x="73" y="66"/>
                    <a:pt x="72" y="69"/>
                  </a:cubicBezTo>
                  <a:cubicBezTo>
                    <a:pt x="70" y="72"/>
                    <a:pt x="72" y="82"/>
                    <a:pt x="75" y="79"/>
                  </a:cubicBezTo>
                  <a:cubicBezTo>
                    <a:pt x="78" y="76"/>
                    <a:pt x="83" y="80"/>
                    <a:pt x="80" y="84"/>
                  </a:cubicBezTo>
                  <a:cubicBezTo>
                    <a:pt x="77" y="88"/>
                    <a:pt x="84" y="93"/>
                    <a:pt x="85" y="98"/>
                  </a:cubicBezTo>
                  <a:cubicBezTo>
                    <a:pt x="86" y="103"/>
                    <a:pt x="90" y="99"/>
                    <a:pt x="89" y="95"/>
                  </a:cubicBezTo>
                  <a:cubicBezTo>
                    <a:pt x="88" y="91"/>
                    <a:pt x="90" y="91"/>
                    <a:pt x="94" y="88"/>
                  </a:cubicBezTo>
                  <a:cubicBezTo>
                    <a:pt x="98" y="85"/>
                    <a:pt x="94" y="80"/>
                    <a:pt x="91" y="75"/>
                  </a:cubicBezTo>
                  <a:cubicBezTo>
                    <a:pt x="88" y="69"/>
                    <a:pt x="78" y="71"/>
                    <a:pt x="78" y="66"/>
                  </a:cubicBezTo>
                  <a:cubicBezTo>
                    <a:pt x="78" y="60"/>
                    <a:pt x="71" y="59"/>
                    <a:pt x="71" y="56"/>
                  </a:cubicBezTo>
                  <a:cubicBezTo>
                    <a:pt x="70" y="53"/>
                    <a:pt x="61" y="50"/>
                    <a:pt x="55" y="53"/>
                  </a:cubicBezTo>
                  <a:cubicBezTo>
                    <a:pt x="49" y="56"/>
                    <a:pt x="53" y="47"/>
                    <a:pt x="49" y="43"/>
                  </a:cubicBezTo>
                  <a:cubicBezTo>
                    <a:pt x="45" y="38"/>
                    <a:pt x="52" y="32"/>
                    <a:pt x="57" y="27"/>
                  </a:cubicBezTo>
                  <a:cubicBezTo>
                    <a:pt x="62" y="21"/>
                    <a:pt x="56" y="12"/>
                    <a:pt x="56" y="8"/>
                  </a:cubicBezTo>
                  <a:cubicBezTo>
                    <a:pt x="57" y="4"/>
                    <a:pt x="57" y="3"/>
                    <a:pt x="54" y="4"/>
                  </a:cubicBezTo>
                  <a:cubicBezTo>
                    <a:pt x="52" y="6"/>
                    <a:pt x="42" y="0"/>
                    <a:pt x="38" y="3"/>
                  </a:cubicBezTo>
                  <a:cubicBezTo>
                    <a:pt x="34" y="6"/>
                    <a:pt x="38" y="28"/>
                    <a:pt x="36" y="29"/>
                  </a:cubicBezTo>
                  <a:cubicBezTo>
                    <a:pt x="34" y="31"/>
                    <a:pt x="31" y="26"/>
                    <a:pt x="30" y="28"/>
                  </a:cubicBezTo>
                  <a:cubicBezTo>
                    <a:pt x="29" y="31"/>
                    <a:pt x="31" y="43"/>
                    <a:pt x="33" y="43"/>
                  </a:cubicBezTo>
                  <a:cubicBezTo>
                    <a:pt x="36" y="43"/>
                    <a:pt x="38" y="47"/>
                    <a:pt x="36" y="52"/>
                  </a:cubicBezTo>
                  <a:cubicBezTo>
                    <a:pt x="35" y="57"/>
                    <a:pt x="41" y="58"/>
                    <a:pt x="48" y="56"/>
                  </a:cubicBezTo>
                  <a:cubicBezTo>
                    <a:pt x="54" y="53"/>
                    <a:pt x="52" y="60"/>
                    <a:pt x="58" y="59"/>
                  </a:cubicBezTo>
                  <a:close/>
                  <a:moveTo>
                    <a:pt x="37" y="62"/>
                  </a:moveTo>
                  <a:cubicBezTo>
                    <a:pt x="38" y="67"/>
                    <a:pt x="40" y="76"/>
                    <a:pt x="47" y="74"/>
                  </a:cubicBezTo>
                  <a:cubicBezTo>
                    <a:pt x="55" y="72"/>
                    <a:pt x="36" y="58"/>
                    <a:pt x="37" y="62"/>
                  </a:cubicBezTo>
                  <a:close/>
                  <a:moveTo>
                    <a:pt x="55" y="94"/>
                  </a:moveTo>
                  <a:cubicBezTo>
                    <a:pt x="57" y="94"/>
                    <a:pt x="61" y="94"/>
                    <a:pt x="61" y="91"/>
                  </a:cubicBezTo>
                  <a:cubicBezTo>
                    <a:pt x="62" y="88"/>
                    <a:pt x="65" y="97"/>
                    <a:pt x="62" y="100"/>
                  </a:cubicBezTo>
                  <a:cubicBezTo>
                    <a:pt x="59" y="103"/>
                    <a:pt x="59" y="111"/>
                    <a:pt x="64" y="112"/>
                  </a:cubicBezTo>
                  <a:cubicBezTo>
                    <a:pt x="69" y="113"/>
                    <a:pt x="77" y="97"/>
                    <a:pt x="76" y="94"/>
                  </a:cubicBezTo>
                  <a:cubicBezTo>
                    <a:pt x="75" y="91"/>
                    <a:pt x="71" y="96"/>
                    <a:pt x="72" y="92"/>
                  </a:cubicBezTo>
                  <a:cubicBezTo>
                    <a:pt x="73" y="88"/>
                    <a:pt x="60" y="78"/>
                    <a:pt x="55" y="79"/>
                  </a:cubicBezTo>
                  <a:cubicBezTo>
                    <a:pt x="50" y="80"/>
                    <a:pt x="51" y="95"/>
                    <a:pt x="55" y="94"/>
                  </a:cubicBezTo>
                  <a:close/>
                  <a:moveTo>
                    <a:pt x="16" y="101"/>
                  </a:moveTo>
                  <a:cubicBezTo>
                    <a:pt x="11" y="107"/>
                    <a:pt x="0" y="116"/>
                    <a:pt x="2" y="119"/>
                  </a:cubicBezTo>
                  <a:cubicBezTo>
                    <a:pt x="4" y="123"/>
                    <a:pt x="16" y="105"/>
                    <a:pt x="22" y="100"/>
                  </a:cubicBezTo>
                  <a:cubicBezTo>
                    <a:pt x="28" y="96"/>
                    <a:pt x="27" y="92"/>
                    <a:pt x="25" y="88"/>
                  </a:cubicBezTo>
                  <a:cubicBezTo>
                    <a:pt x="23" y="84"/>
                    <a:pt x="21" y="95"/>
                    <a:pt x="16" y="101"/>
                  </a:cubicBezTo>
                  <a:close/>
                  <a:moveTo>
                    <a:pt x="75" y="107"/>
                  </a:moveTo>
                  <a:cubicBezTo>
                    <a:pt x="77" y="111"/>
                    <a:pt x="86" y="105"/>
                    <a:pt x="84" y="102"/>
                  </a:cubicBezTo>
                  <a:cubicBezTo>
                    <a:pt x="81" y="99"/>
                    <a:pt x="74" y="105"/>
                    <a:pt x="75" y="107"/>
                  </a:cubicBezTo>
                  <a:close/>
                  <a:moveTo>
                    <a:pt x="105" y="133"/>
                  </a:moveTo>
                  <a:cubicBezTo>
                    <a:pt x="109" y="129"/>
                    <a:pt x="103" y="116"/>
                    <a:pt x="103" y="108"/>
                  </a:cubicBezTo>
                  <a:cubicBezTo>
                    <a:pt x="103" y="100"/>
                    <a:pt x="92" y="103"/>
                    <a:pt x="95" y="108"/>
                  </a:cubicBezTo>
                  <a:cubicBezTo>
                    <a:pt x="98" y="113"/>
                    <a:pt x="89" y="109"/>
                    <a:pt x="88" y="114"/>
                  </a:cubicBezTo>
                  <a:cubicBezTo>
                    <a:pt x="88" y="119"/>
                    <a:pt x="81" y="115"/>
                    <a:pt x="82" y="119"/>
                  </a:cubicBezTo>
                  <a:cubicBezTo>
                    <a:pt x="82" y="123"/>
                    <a:pt x="75" y="119"/>
                    <a:pt x="72" y="116"/>
                  </a:cubicBezTo>
                  <a:cubicBezTo>
                    <a:pt x="68" y="114"/>
                    <a:pt x="64" y="123"/>
                    <a:pt x="59" y="124"/>
                  </a:cubicBezTo>
                  <a:cubicBezTo>
                    <a:pt x="54" y="125"/>
                    <a:pt x="51" y="136"/>
                    <a:pt x="54" y="136"/>
                  </a:cubicBezTo>
                  <a:cubicBezTo>
                    <a:pt x="58" y="135"/>
                    <a:pt x="60" y="130"/>
                    <a:pt x="64" y="130"/>
                  </a:cubicBezTo>
                  <a:cubicBezTo>
                    <a:pt x="68" y="131"/>
                    <a:pt x="67" y="126"/>
                    <a:pt x="73" y="127"/>
                  </a:cubicBezTo>
                  <a:cubicBezTo>
                    <a:pt x="78" y="128"/>
                    <a:pt x="74" y="145"/>
                    <a:pt x="82" y="147"/>
                  </a:cubicBezTo>
                  <a:cubicBezTo>
                    <a:pt x="90" y="148"/>
                    <a:pt x="90" y="153"/>
                    <a:pt x="94" y="153"/>
                  </a:cubicBezTo>
                  <a:cubicBezTo>
                    <a:pt x="97" y="153"/>
                    <a:pt x="93" y="142"/>
                    <a:pt x="93" y="138"/>
                  </a:cubicBezTo>
                  <a:cubicBezTo>
                    <a:pt x="94" y="135"/>
                    <a:pt x="101" y="138"/>
                    <a:pt x="105" y="133"/>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62" name="Freeform 144"/>
            <p:cNvSpPr>
              <a:spLocks noEditPoints="1" noChangeArrowheads="1"/>
            </p:cNvSpPr>
            <p:nvPr/>
          </p:nvSpPr>
          <p:spPr bwMode="auto">
            <a:xfrm>
              <a:off x="6664325" y="2535237"/>
              <a:ext cx="273050" cy="173038"/>
            </a:xfrm>
            <a:custGeom>
              <a:avLst/>
              <a:gdLst>
                <a:gd name="T0" fmla="*/ 2147483647 w 143"/>
                <a:gd name="T1" fmla="*/ 2147483647 h 91"/>
                <a:gd name="T2" fmla="*/ 2147483647 w 143"/>
                <a:gd name="T3" fmla="*/ 2147483647 h 91"/>
                <a:gd name="T4" fmla="*/ 2147483647 w 143"/>
                <a:gd name="T5" fmla="*/ 2147483647 h 91"/>
                <a:gd name="T6" fmla="*/ 2147483647 w 143"/>
                <a:gd name="T7" fmla="*/ 2147483647 h 91"/>
                <a:gd name="T8" fmla="*/ 2147483647 w 143"/>
                <a:gd name="T9" fmla="*/ 2147483647 h 91"/>
                <a:gd name="T10" fmla="*/ 2147483647 w 143"/>
                <a:gd name="T11" fmla="*/ 2147483647 h 91"/>
                <a:gd name="T12" fmla="*/ 2147483647 w 143"/>
                <a:gd name="T13" fmla="*/ 2147483647 h 91"/>
                <a:gd name="T14" fmla="*/ 2147483647 w 143"/>
                <a:gd name="T15" fmla="*/ 2147483647 h 91"/>
                <a:gd name="T16" fmla="*/ 0 w 143"/>
                <a:gd name="T17" fmla="*/ 0 h 91"/>
                <a:gd name="T18" fmla="*/ 0 w 143"/>
                <a:gd name="T19" fmla="*/ 2147483647 h 91"/>
                <a:gd name="T20" fmla="*/ 2147483647 w 143"/>
                <a:gd name="T21" fmla="*/ 2147483647 h 91"/>
                <a:gd name="T22" fmla="*/ 2147483647 w 143"/>
                <a:gd name="T23" fmla="*/ 2147483647 h 91"/>
                <a:gd name="T24" fmla="*/ 2147483647 w 143"/>
                <a:gd name="T25" fmla="*/ 2147483647 h 91"/>
                <a:gd name="T26" fmla="*/ 2147483647 w 143"/>
                <a:gd name="T27" fmla="*/ 2147483647 h 91"/>
                <a:gd name="T28" fmla="*/ 2147483647 w 143"/>
                <a:gd name="T29" fmla="*/ 2147483647 h 91"/>
                <a:gd name="T30" fmla="*/ 2147483647 w 143"/>
                <a:gd name="T31" fmla="*/ 2147483647 h 91"/>
                <a:gd name="T32" fmla="*/ 2147483647 w 143"/>
                <a:gd name="T33" fmla="*/ 2147483647 h 91"/>
                <a:gd name="T34" fmla="*/ 2147483647 w 143"/>
                <a:gd name="T35" fmla="*/ 2147483647 h 91"/>
                <a:gd name="T36" fmla="*/ 2147483647 w 143"/>
                <a:gd name="T37" fmla="*/ 2147483647 h 91"/>
                <a:gd name="T38" fmla="*/ 2147483647 w 143"/>
                <a:gd name="T39" fmla="*/ 2147483647 h 91"/>
                <a:gd name="T40" fmla="*/ 2147483647 w 143"/>
                <a:gd name="T41" fmla="*/ 2147483647 h 91"/>
                <a:gd name="T42" fmla="*/ 2147483647 w 143"/>
                <a:gd name="T43" fmla="*/ 2147483647 h 91"/>
                <a:gd name="T44" fmla="*/ 2147483647 w 143"/>
                <a:gd name="T45" fmla="*/ 2147483647 h 91"/>
                <a:gd name="T46" fmla="*/ 2147483647 w 143"/>
                <a:gd name="T47" fmla="*/ 2147483647 h 91"/>
                <a:gd name="T48" fmla="*/ 2147483647 w 143"/>
                <a:gd name="T49" fmla="*/ 2147483647 h 91"/>
                <a:gd name="T50" fmla="*/ 2147483647 w 143"/>
                <a:gd name="T51" fmla="*/ 2147483647 h 91"/>
                <a:gd name="T52" fmla="*/ 2147483647 w 143"/>
                <a:gd name="T53" fmla="*/ 2147483647 h 91"/>
                <a:gd name="T54" fmla="*/ 2147483647 w 143"/>
                <a:gd name="T55" fmla="*/ 2147483647 h 91"/>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143"/>
                <a:gd name="T85" fmla="*/ 0 h 91"/>
                <a:gd name="T86" fmla="*/ 143 w 143"/>
                <a:gd name="T87" fmla="*/ 91 h 91"/>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143" h="91">
                  <a:moveTo>
                    <a:pt x="102" y="84"/>
                  </a:moveTo>
                  <a:cubicBezTo>
                    <a:pt x="100" y="83"/>
                    <a:pt x="94" y="79"/>
                    <a:pt x="94" y="76"/>
                  </a:cubicBezTo>
                  <a:cubicBezTo>
                    <a:pt x="95" y="74"/>
                    <a:pt x="88" y="74"/>
                    <a:pt x="83" y="71"/>
                  </a:cubicBezTo>
                  <a:cubicBezTo>
                    <a:pt x="78" y="68"/>
                    <a:pt x="80" y="58"/>
                    <a:pt x="75" y="56"/>
                  </a:cubicBezTo>
                  <a:cubicBezTo>
                    <a:pt x="70" y="54"/>
                    <a:pt x="66" y="46"/>
                    <a:pt x="72" y="47"/>
                  </a:cubicBezTo>
                  <a:cubicBezTo>
                    <a:pt x="78" y="47"/>
                    <a:pt x="79" y="44"/>
                    <a:pt x="75" y="39"/>
                  </a:cubicBezTo>
                  <a:cubicBezTo>
                    <a:pt x="70" y="35"/>
                    <a:pt x="53" y="33"/>
                    <a:pt x="52" y="27"/>
                  </a:cubicBezTo>
                  <a:cubicBezTo>
                    <a:pt x="52" y="21"/>
                    <a:pt x="21" y="6"/>
                    <a:pt x="8" y="3"/>
                  </a:cubicBezTo>
                  <a:cubicBezTo>
                    <a:pt x="6" y="2"/>
                    <a:pt x="3" y="1"/>
                    <a:pt x="0" y="0"/>
                  </a:cubicBezTo>
                  <a:cubicBezTo>
                    <a:pt x="0" y="71"/>
                    <a:pt x="0" y="71"/>
                    <a:pt x="0" y="71"/>
                  </a:cubicBezTo>
                  <a:cubicBezTo>
                    <a:pt x="3" y="73"/>
                    <a:pt x="7" y="75"/>
                    <a:pt x="12" y="75"/>
                  </a:cubicBezTo>
                  <a:cubicBezTo>
                    <a:pt x="26" y="76"/>
                    <a:pt x="23" y="68"/>
                    <a:pt x="25" y="68"/>
                  </a:cubicBezTo>
                  <a:cubicBezTo>
                    <a:pt x="28" y="68"/>
                    <a:pt x="29" y="63"/>
                    <a:pt x="32" y="59"/>
                  </a:cubicBezTo>
                  <a:cubicBezTo>
                    <a:pt x="35" y="56"/>
                    <a:pt x="48" y="59"/>
                    <a:pt x="56" y="65"/>
                  </a:cubicBezTo>
                  <a:cubicBezTo>
                    <a:pt x="63" y="71"/>
                    <a:pt x="72" y="88"/>
                    <a:pt x="80" y="87"/>
                  </a:cubicBezTo>
                  <a:cubicBezTo>
                    <a:pt x="88" y="85"/>
                    <a:pt x="97" y="91"/>
                    <a:pt x="104" y="91"/>
                  </a:cubicBezTo>
                  <a:cubicBezTo>
                    <a:pt x="111" y="91"/>
                    <a:pt x="105" y="85"/>
                    <a:pt x="102" y="84"/>
                  </a:cubicBezTo>
                  <a:close/>
                  <a:moveTo>
                    <a:pt x="121" y="25"/>
                  </a:moveTo>
                  <a:cubicBezTo>
                    <a:pt x="121" y="28"/>
                    <a:pt x="116" y="29"/>
                    <a:pt x="108" y="33"/>
                  </a:cubicBezTo>
                  <a:cubicBezTo>
                    <a:pt x="99" y="36"/>
                    <a:pt x="84" y="29"/>
                    <a:pt x="84" y="34"/>
                  </a:cubicBezTo>
                  <a:cubicBezTo>
                    <a:pt x="83" y="37"/>
                    <a:pt x="93" y="42"/>
                    <a:pt x="102" y="42"/>
                  </a:cubicBezTo>
                  <a:cubicBezTo>
                    <a:pt x="111" y="42"/>
                    <a:pt x="125" y="33"/>
                    <a:pt x="125" y="30"/>
                  </a:cubicBezTo>
                  <a:cubicBezTo>
                    <a:pt x="125" y="28"/>
                    <a:pt x="131" y="23"/>
                    <a:pt x="129" y="20"/>
                  </a:cubicBezTo>
                  <a:cubicBezTo>
                    <a:pt x="126" y="18"/>
                    <a:pt x="121" y="22"/>
                    <a:pt x="121" y="25"/>
                  </a:cubicBezTo>
                  <a:close/>
                  <a:moveTo>
                    <a:pt x="133" y="12"/>
                  </a:moveTo>
                  <a:cubicBezTo>
                    <a:pt x="127" y="9"/>
                    <a:pt x="123" y="6"/>
                    <a:pt x="129" y="13"/>
                  </a:cubicBezTo>
                  <a:cubicBezTo>
                    <a:pt x="136" y="19"/>
                    <a:pt x="132" y="24"/>
                    <a:pt x="136" y="23"/>
                  </a:cubicBezTo>
                  <a:cubicBezTo>
                    <a:pt x="143" y="22"/>
                    <a:pt x="138" y="15"/>
                    <a:pt x="133" y="12"/>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63" name="Freeform 145"/>
            <p:cNvSpPr>
              <a:spLocks noChangeArrowheads="1"/>
            </p:cNvSpPr>
            <p:nvPr/>
          </p:nvSpPr>
          <p:spPr bwMode="auto">
            <a:xfrm>
              <a:off x="5362575" y="2263775"/>
              <a:ext cx="46038" cy="88900"/>
            </a:xfrm>
            <a:custGeom>
              <a:avLst/>
              <a:gdLst>
                <a:gd name="T0" fmla="*/ 2147483647 w 24"/>
                <a:gd name="T1" fmla="*/ 0 h 47"/>
                <a:gd name="T2" fmla="*/ 2147483647 w 24"/>
                <a:gd name="T3" fmla="*/ 2147483647 h 47"/>
                <a:gd name="T4" fmla="*/ 2147483647 w 24"/>
                <a:gd name="T5" fmla="*/ 2147483647 h 47"/>
                <a:gd name="T6" fmla="*/ 2147483647 w 24"/>
                <a:gd name="T7" fmla="*/ 2147483647 h 47"/>
                <a:gd name="T8" fmla="*/ 2147483647 w 24"/>
                <a:gd name="T9" fmla="*/ 2147483647 h 47"/>
                <a:gd name="T10" fmla="*/ 2147483647 w 24"/>
                <a:gd name="T11" fmla="*/ 0 h 47"/>
                <a:gd name="T12" fmla="*/ 0 60000 65536"/>
                <a:gd name="T13" fmla="*/ 0 60000 65536"/>
                <a:gd name="T14" fmla="*/ 0 60000 65536"/>
                <a:gd name="T15" fmla="*/ 0 60000 65536"/>
                <a:gd name="T16" fmla="*/ 0 60000 65536"/>
                <a:gd name="T17" fmla="*/ 0 60000 65536"/>
                <a:gd name="T18" fmla="*/ 0 w 24"/>
                <a:gd name="T19" fmla="*/ 0 h 47"/>
                <a:gd name="T20" fmla="*/ 24 w 24"/>
                <a:gd name="T21" fmla="*/ 47 h 47"/>
              </a:gdLst>
              <a:ahLst/>
              <a:cxnLst>
                <a:cxn ang="T12">
                  <a:pos x="T0" y="T1"/>
                </a:cxn>
                <a:cxn ang="T13">
                  <a:pos x="T2" y="T3"/>
                </a:cxn>
                <a:cxn ang="T14">
                  <a:pos x="T4" y="T5"/>
                </a:cxn>
                <a:cxn ang="T15">
                  <a:pos x="T6" y="T7"/>
                </a:cxn>
                <a:cxn ang="T16">
                  <a:pos x="T8" y="T9"/>
                </a:cxn>
                <a:cxn ang="T17">
                  <a:pos x="T10" y="T11"/>
                </a:cxn>
              </a:cxnLst>
              <a:rect l="T18" t="T19" r="T20" b="T21"/>
              <a:pathLst>
                <a:path w="24" h="47">
                  <a:moveTo>
                    <a:pt x="5" y="0"/>
                  </a:moveTo>
                  <a:cubicBezTo>
                    <a:pt x="2" y="1"/>
                    <a:pt x="3" y="7"/>
                    <a:pt x="1" y="11"/>
                  </a:cubicBezTo>
                  <a:cubicBezTo>
                    <a:pt x="0" y="15"/>
                    <a:pt x="0" y="20"/>
                    <a:pt x="1" y="26"/>
                  </a:cubicBezTo>
                  <a:cubicBezTo>
                    <a:pt x="1" y="32"/>
                    <a:pt x="1" y="39"/>
                    <a:pt x="6" y="43"/>
                  </a:cubicBezTo>
                  <a:cubicBezTo>
                    <a:pt x="13" y="47"/>
                    <a:pt x="23" y="36"/>
                    <a:pt x="24" y="27"/>
                  </a:cubicBezTo>
                  <a:cubicBezTo>
                    <a:pt x="24" y="17"/>
                    <a:pt x="8" y="0"/>
                    <a:pt x="5" y="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64" name="Freeform 146"/>
            <p:cNvSpPr>
              <a:spLocks noChangeArrowheads="1"/>
            </p:cNvSpPr>
            <p:nvPr/>
          </p:nvSpPr>
          <p:spPr bwMode="auto">
            <a:xfrm>
              <a:off x="4559300" y="2724150"/>
              <a:ext cx="160338" cy="317500"/>
            </a:xfrm>
            <a:custGeom>
              <a:avLst/>
              <a:gdLst>
                <a:gd name="T0" fmla="*/ 2147483647 w 84"/>
                <a:gd name="T1" fmla="*/ 2147483647 h 166"/>
                <a:gd name="T2" fmla="*/ 2147483647 w 84"/>
                <a:gd name="T3" fmla="*/ 2147483647 h 166"/>
                <a:gd name="T4" fmla="*/ 2147483647 w 84"/>
                <a:gd name="T5" fmla="*/ 2147483647 h 166"/>
                <a:gd name="T6" fmla="*/ 2147483647 w 84"/>
                <a:gd name="T7" fmla="*/ 2147483647 h 166"/>
                <a:gd name="T8" fmla="*/ 2147483647 w 84"/>
                <a:gd name="T9" fmla="*/ 2147483647 h 166"/>
                <a:gd name="T10" fmla="*/ 2147483647 w 84"/>
                <a:gd name="T11" fmla="*/ 2147483647 h 166"/>
                <a:gd name="T12" fmla="*/ 2147483647 w 84"/>
                <a:gd name="T13" fmla="*/ 2147483647 h 166"/>
                <a:gd name="T14" fmla="*/ 2147483647 w 84"/>
                <a:gd name="T15" fmla="*/ 2147483647 h 166"/>
                <a:gd name="T16" fmla="*/ 2147483647 w 84"/>
                <a:gd name="T17" fmla="*/ 2147483647 h 166"/>
                <a:gd name="T18" fmla="*/ 2147483647 w 84"/>
                <a:gd name="T19" fmla="*/ 2147483647 h 166"/>
                <a:gd name="T20" fmla="*/ 2147483647 w 84"/>
                <a:gd name="T21" fmla="*/ 2147483647 h 166"/>
                <a:gd name="T22" fmla="*/ 2147483647 w 84"/>
                <a:gd name="T23" fmla="*/ 2147483647 h 166"/>
                <a:gd name="T24" fmla="*/ 2147483647 w 84"/>
                <a:gd name="T25" fmla="*/ 2147483647 h 166"/>
                <a:gd name="T26" fmla="*/ 2147483647 w 84"/>
                <a:gd name="T27" fmla="*/ 2147483647 h 166"/>
                <a:gd name="T28" fmla="*/ 2147483647 w 84"/>
                <a:gd name="T29" fmla="*/ 2147483647 h 166"/>
                <a:gd name="T30" fmla="*/ 2147483647 w 84"/>
                <a:gd name="T31" fmla="*/ 2147483647 h 166"/>
                <a:gd name="T32" fmla="*/ 2147483647 w 84"/>
                <a:gd name="T33" fmla="*/ 2147483647 h 166"/>
                <a:gd name="T34" fmla="*/ 2147483647 w 84"/>
                <a:gd name="T35" fmla="*/ 2147483647 h 166"/>
                <a:gd name="T36" fmla="*/ 2147483647 w 84"/>
                <a:gd name="T37" fmla="*/ 2147483647 h 166"/>
                <a:gd name="T38" fmla="*/ 2147483647 w 84"/>
                <a:gd name="T39" fmla="*/ 2147483647 h 166"/>
                <a:gd name="T40" fmla="*/ 2147483647 w 84"/>
                <a:gd name="T41" fmla="*/ 2147483647 h 166"/>
                <a:gd name="T42" fmla="*/ 2147483647 w 84"/>
                <a:gd name="T43" fmla="*/ 2147483647 h 166"/>
                <a:gd name="T44" fmla="*/ 2147483647 w 84"/>
                <a:gd name="T45" fmla="*/ 2147483647 h 16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84"/>
                <a:gd name="T70" fmla="*/ 0 h 166"/>
                <a:gd name="T71" fmla="*/ 84 w 84"/>
                <a:gd name="T72" fmla="*/ 166 h 16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84" h="166">
                  <a:moveTo>
                    <a:pt x="71" y="5"/>
                  </a:moveTo>
                  <a:cubicBezTo>
                    <a:pt x="70" y="0"/>
                    <a:pt x="68" y="7"/>
                    <a:pt x="67" y="9"/>
                  </a:cubicBezTo>
                  <a:cubicBezTo>
                    <a:pt x="66" y="10"/>
                    <a:pt x="65" y="14"/>
                    <a:pt x="65" y="17"/>
                  </a:cubicBezTo>
                  <a:cubicBezTo>
                    <a:pt x="66" y="19"/>
                    <a:pt x="61" y="22"/>
                    <a:pt x="59" y="22"/>
                  </a:cubicBezTo>
                  <a:cubicBezTo>
                    <a:pt x="56" y="21"/>
                    <a:pt x="52" y="23"/>
                    <a:pt x="53" y="27"/>
                  </a:cubicBezTo>
                  <a:cubicBezTo>
                    <a:pt x="54" y="30"/>
                    <a:pt x="51" y="30"/>
                    <a:pt x="53" y="33"/>
                  </a:cubicBezTo>
                  <a:cubicBezTo>
                    <a:pt x="54" y="36"/>
                    <a:pt x="49" y="39"/>
                    <a:pt x="44" y="40"/>
                  </a:cubicBezTo>
                  <a:cubicBezTo>
                    <a:pt x="40" y="40"/>
                    <a:pt x="34" y="48"/>
                    <a:pt x="29" y="48"/>
                  </a:cubicBezTo>
                  <a:cubicBezTo>
                    <a:pt x="24" y="47"/>
                    <a:pt x="19" y="51"/>
                    <a:pt x="14" y="50"/>
                  </a:cubicBezTo>
                  <a:cubicBezTo>
                    <a:pt x="10" y="50"/>
                    <a:pt x="13" y="59"/>
                    <a:pt x="10" y="65"/>
                  </a:cubicBezTo>
                  <a:cubicBezTo>
                    <a:pt x="6" y="71"/>
                    <a:pt x="8" y="78"/>
                    <a:pt x="11" y="86"/>
                  </a:cubicBezTo>
                  <a:cubicBezTo>
                    <a:pt x="14" y="93"/>
                    <a:pt x="16" y="99"/>
                    <a:pt x="8" y="109"/>
                  </a:cubicBezTo>
                  <a:cubicBezTo>
                    <a:pt x="0" y="118"/>
                    <a:pt x="1" y="129"/>
                    <a:pt x="4" y="136"/>
                  </a:cubicBezTo>
                  <a:cubicBezTo>
                    <a:pt x="7" y="142"/>
                    <a:pt x="7" y="152"/>
                    <a:pt x="11" y="157"/>
                  </a:cubicBezTo>
                  <a:cubicBezTo>
                    <a:pt x="16" y="162"/>
                    <a:pt x="28" y="166"/>
                    <a:pt x="31" y="162"/>
                  </a:cubicBezTo>
                  <a:cubicBezTo>
                    <a:pt x="35" y="158"/>
                    <a:pt x="39" y="162"/>
                    <a:pt x="43" y="158"/>
                  </a:cubicBezTo>
                  <a:cubicBezTo>
                    <a:pt x="47" y="153"/>
                    <a:pt x="54" y="127"/>
                    <a:pt x="59" y="110"/>
                  </a:cubicBezTo>
                  <a:cubicBezTo>
                    <a:pt x="65" y="93"/>
                    <a:pt x="72" y="71"/>
                    <a:pt x="72" y="66"/>
                  </a:cubicBezTo>
                  <a:cubicBezTo>
                    <a:pt x="71" y="62"/>
                    <a:pt x="76" y="59"/>
                    <a:pt x="74" y="54"/>
                  </a:cubicBezTo>
                  <a:cubicBezTo>
                    <a:pt x="72" y="49"/>
                    <a:pt x="74" y="43"/>
                    <a:pt x="77" y="47"/>
                  </a:cubicBezTo>
                  <a:cubicBezTo>
                    <a:pt x="79" y="51"/>
                    <a:pt x="82" y="51"/>
                    <a:pt x="83" y="45"/>
                  </a:cubicBezTo>
                  <a:cubicBezTo>
                    <a:pt x="84" y="40"/>
                    <a:pt x="79" y="32"/>
                    <a:pt x="79" y="24"/>
                  </a:cubicBezTo>
                  <a:cubicBezTo>
                    <a:pt x="79" y="16"/>
                    <a:pt x="72" y="9"/>
                    <a:pt x="71" y="5"/>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65" name="Freeform 147"/>
            <p:cNvSpPr>
              <a:spLocks noEditPoints="1" noChangeArrowheads="1"/>
            </p:cNvSpPr>
            <p:nvPr/>
          </p:nvSpPr>
          <p:spPr bwMode="auto">
            <a:xfrm>
              <a:off x="4552950" y="2052637"/>
              <a:ext cx="258763" cy="157163"/>
            </a:xfrm>
            <a:custGeom>
              <a:avLst/>
              <a:gdLst>
                <a:gd name="T0" fmla="*/ 2147483647 w 135"/>
                <a:gd name="T1" fmla="*/ 2147483647 h 82"/>
                <a:gd name="T2" fmla="*/ 2147483647 w 135"/>
                <a:gd name="T3" fmla="*/ 2147483647 h 82"/>
                <a:gd name="T4" fmla="*/ 2147483647 w 135"/>
                <a:gd name="T5" fmla="*/ 2147483647 h 82"/>
                <a:gd name="T6" fmla="*/ 2147483647 w 135"/>
                <a:gd name="T7" fmla="*/ 2147483647 h 82"/>
                <a:gd name="T8" fmla="*/ 2147483647 w 135"/>
                <a:gd name="T9" fmla="*/ 2147483647 h 82"/>
                <a:gd name="T10" fmla="*/ 2147483647 w 135"/>
                <a:gd name="T11" fmla="*/ 2147483647 h 82"/>
                <a:gd name="T12" fmla="*/ 2147483647 w 135"/>
                <a:gd name="T13" fmla="*/ 2147483647 h 82"/>
                <a:gd name="T14" fmla="*/ 2147483647 w 135"/>
                <a:gd name="T15" fmla="*/ 2147483647 h 82"/>
                <a:gd name="T16" fmla="*/ 2147483647 w 135"/>
                <a:gd name="T17" fmla="*/ 2147483647 h 82"/>
                <a:gd name="T18" fmla="*/ 0 w 135"/>
                <a:gd name="T19" fmla="*/ 2147483647 h 82"/>
                <a:gd name="T20" fmla="*/ 2147483647 w 135"/>
                <a:gd name="T21" fmla="*/ 2147483647 h 82"/>
                <a:gd name="T22" fmla="*/ 2147483647 w 135"/>
                <a:gd name="T23" fmla="*/ 2147483647 h 82"/>
                <a:gd name="T24" fmla="*/ 2147483647 w 135"/>
                <a:gd name="T25" fmla="*/ 2147483647 h 82"/>
                <a:gd name="T26" fmla="*/ 2147483647 w 135"/>
                <a:gd name="T27" fmla="*/ 2147483647 h 82"/>
                <a:gd name="T28" fmla="*/ 2147483647 w 135"/>
                <a:gd name="T29" fmla="*/ 2147483647 h 82"/>
                <a:gd name="T30" fmla="*/ 2147483647 w 135"/>
                <a:gd name="T31" fmla="*/ 2147483647 h 82"/>
                <a:gd name="T32" fmla="*/ 2147483647 w 135"/>
                <a:gd name="T33" fmla="*/ 2147483647 h 82"/>
                <a:gd name="T34" fmla="*/ 2147483647 w 135"/>
                <a:gd name="T35" fmla="*/ 2147483647 h 82"/>
                <a:gd name="T36" fmla="*/ 2147483647 w 135"/>
                <a:gd name="T37" fmla="*/ 2147483647 h 82"/>
                <a:gd name="T38" fmla="*/ 2147483647 w 135"/>
                <a:gd name="T39" fmla="*/ 2147483647 h 82"/>
                <a:gd name="T40" fmla="*/ 2147483647 w 135"/>
                <a:gd name="T41" fmla="*/ 2147483647 h 82"/>
                <a:gd name="T42" fmla="*/ 2147483647 w 135"/>
                <a:gd name="T43" fmla="*/ 0 h 82"/>
                <a:gd name="T44" fmla="*/ 2147483647 w 135"/>
                <a:gd name="T45" fmla="*/ 2147483647 h 82"/>
                <a:gd name="T46" fmla="*/ 2147483647 w 135"/>
                <a:gd name="T47" fmla="*/ 2147483647 h 82"/>
                <a:gd name="T48" fmla="*/ 2147483647 w 135"/>
                <a:gd name="T49" fmla="*/ 2147483647 h 82"/>
                <a:gd name="T50" fmla="*/ 2147483647 w 135"/>
                <a:gd name="T51" fmla="*/ 2147483647 h 8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35"/>
                <a:gd name="T79" fmla="*/ 0 h 82"/>
                <a:gd name="T80" fmla="*/ 135 w 135"/>
                <a:gd name="T81" fmla="*/ 82 h 8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35" h="82">
                  <a:moveTo>
                    <a:pt x="95" y="3"/>
                  </a:moveTo>
                  <a:cubicBezTo>
                    <a:pt x="90" y="4"/>
                    <a:pt x="75" y="3"/>
                    <a:pt x="73" y="4"/>
                  </a:cubicBezTo>
                  <a:cubicBezTo>
                    <a:pt x="71" y="5"/>
                    <a:pt x="58" y="15"/>
                    <a:pt x="56" y="19"/>
                  </a:cubicBezTo>
                  <a:cubicBezTo>
                    <a:pt x="54" y="24"/>
                    <a:pt x="51" y="25"/>
                    <a:pt x="48" y="22"/>
                  </a:cubicBezTo>
                  <a:cubicBezTo>
                    <a:pt x="45" y="20"/>
                    <a:pt x="33" y="21"/>
                    <a:pt x="32" y="20"/>
                  </a:cubicBezTo>
                  <a:cubicBezTo>
                    <a:pt x="31" y="19"/>
                    <a:pt x="23" y="18"/>
                    <a:pt x="18" y="19"/>
                  </a:cubicBezTo>
                  <a:cubicBezTo>
                    <a:pt x="14" y="19"/>
                    <a:pt x="12" y="17"/>
                    <a:pt x="10" y="17"/>
                  </a:cubicBezTo>
                  <a:cubicBezTo>
                    <a:pt x="8" y="18"/>
                    <a:pt x="6" y="20"/>
                    <a:pt x="5" y="21"/>
                  </a:cubicBezTo>
                  <a:cubicBezTo>
                    <a:pt x="4" y="23"/>
                    <a:pt x="6" y="26"/>
                    <a:pt x="6" y="28"/>
                  </a:cubicBezTo>
                  <a:cubicBezTo>
                    <a:pt x="5" y="28"/>
                    <a:pt x="3" y="29"/>
                    <a:pt x="0" y="30"/>
                  </a:cubicBezTo>
                  <a:cubicBezTo>
                    <a:pt x="1" y="33"/>
                    <a:pt x="2" y="35"/>
                    <a:pt x="1" y="37"/>
                  </a:cubicBezTo>
                  <a:cubicBezTo>
                    <a:pt x="0" y="41"/>
                    <a:pt x="1" y="50"/>
                    <a:pt x="5" y="55"/>
                  </a:cubicBezTo>
                  <a:cubicBezTo>
                    <a:pt x="8" y="61"/>
                    <a:pt x="7" y="70"/>
                    <a:pt x="9" y="72"/>
                  </a:cubicBezTo>
                  <a:cubicBezTo>
                    <a:pt x="10" y="74"/>
                    <a:pt x="23" y="73"/>
                    <a:pt x="29" y="70"/>
                  </a:cubicBezTo>
                  <a:cubicBezTo>
                    <a:pt x="35" y="66"/>
                    <a:pt x="39" y="65"/>
                    <a:pt x="44" y="65"/>
                  </a:cubicBezTo>
                  <a:cubicBezTo>
                    <a:pt x="48" y="65"/>
                    <a:pt x="54" y="61"/>
                    <a:pt x="56" y="59"/>
                  </a:cubicBezTo>
                  <a:cubicBezTo>
                    <a:pt x="57" y="57"/>
                    <a:pt x="64" y="57"/>
                    <a:pt x="67" y="57"/>
                  </a:cubicBezTo>
                  <a:cubicBezTo>
                    <a:pt x="70" y="58"/>
                    <a:pt x="73" y="54"/>
                    <a:pt x="76" y="51"/>
                  </a:cubicBezTo>
                  <a:cubicBezTo>
                    <a:pt x="79" y="48"/>
                    <a:pt x="89" y="47"/>
                    <a:pt x="100" y="43"/>
                  </a:cubicBezTo>
                  <a:cubicBezTo>
                    <a:pt x="110" y="40"/>
                    <a:pt x="108" y="35"/>
                    <a:pt x="111" y="32"/>
                  </a:cubicBezTo>
                  <a:cubicBezTo>
                    <a:pt x="113" y="30"/>
                    <a:pt x="116" y="30"/>
                    <a:pt x="120" y="28"/>
                  </a:cubicBezTo>
                  <a:cubicBezTo>
                    <a:pt x="115" y="18"/>
                    <a:pt x="109" y="6"/>
                    <a:pt x="106" y="0"/>
                  </a:cubicBezTo>
                  <a:cubicBezTo>
                    <a:pt x="101" y="1"/>
                    <a:pt x="97" y="3"/>
                    <a:pt x="95" y="3"/>
                  </a:cubicBezTo>
                  <a:close/>
                  <a:moveTo>
                    <a:pt x="123" y="78"/>
                  </a:moveTo>
                  <a:cubicBezTo>
                    <a:pt x="127" y="82"/>
                    <a:pt x="134" y="77"/>
                    <a:pt x="134" y="76"/>
                  </a:cubicBezTo>
                  <a:cubicBezTo>
                    <a:pt x="135" y="74"/>
                    <a:pt x="119" y="73"/>
                    <a:pt x="123" y="78"/>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66" name="Freeform 148"/>
            <p:cNvSpPr>
              <a:spLocks noEditPoints="1" noChangeArrowheads="1"/>
            </p:cNvSpPr>
            <p:nvPr/>
          </p:nvSpPr>
          <p:spPr bwMode="auto">
            <a:xfrm>
              <a:off x="6961188" y="2592387"/>
              <a:ext cx="174625" cy="125413"/>
            </a:xfrm>
            <a:custGeom>
              <a:avLst/>
              <a:gdLst>
                <a:gd name="T0" fmla="*/ 2147483647 w 92"/>
                <a:gd name="T1" fmla="*/ 2147483647 h 66"/>
                <a:gd name="T2" fmla="*/ 2147483647 w 92"/>
                <a:gd name="T3" fmla="*/ 2147483647 h 66"/>
                <a:gd name="T4" fmla="*/ 2147483647 w 92"/>
                <a:gd name="T5" fmla="*/ 2147483647 h 66"/>
                <a:gd name="T6" fmla="*/ 2147483647 w 92"/>
                <a:gd name="T7" fmla="*/ 2147483647 h 66"/>
                <a:gd name="T8" fmla="*/ 2147483647 w 92"/>
                <a:gd name="T9" fmla="*/ 2147483647 h 66"/>
                <a:gd name="T10" fmla="*/ 2147483647 w 92"/>
                <a:gd name="T11" fmla="*/ 2147483647 h 66"/>
                <a:gd name="T12" fmla="*/ 2147483647 w 92"/>
                <a:gd name="T13" fmla="*/ 2147483647 h 66"/>
                <a:gd name="T14" fmla="*/ 2147483647 w 92"/>
                <a:gd name="T15" fmla="*/ 2147483647 h 66"/>
                <a:gd name="T16" fmla="*/ 2147483647 w 92"/>
                <a:gd name="T17" fmla="*/ 2147483647 h 66"/>
                <a:gd name="T18" fmla="*/ 2147483647 w 92"/>
                <a:gd name="T19" fmla="*/ 2147483647 h 66"/>
                <a:gd name="T20" fmla="*/ 2147483647 w 92"/>
                <a:gd name="T21" fmla="*/ 2147483647 h 66"/>
                <a:gd name="T22" fmla="*/ 2147483647 w 92"/>
                <a:gd name="T23" fmla="*/ 2147483647 h 66"/>
                <a:gd name="T24" fmla="*/ 2147483647 w 92"/>
                <a:gd name="T25" fmla="*/ 2147483647 h 66"/>
                <a:gd name="T26" fmla="*/ 2147483647 w 92"/>
                <a:gd name="T27" fmla="*/ 2147483647 h 66"/>
                <a:gd name="T28" fmla="*/ 2147483647 w 92"/>
                <a:gd name="T29" fmla="*/ 2147483647 h 66"/>
                <a:gd name="T30" fmla="*/ 2147483647 w 92"/>
                <a:gd name="T31" fmla="*/ 2147483647 h 66"/>
                <a:gd name="T32" fmla="*/ 2147483647 w 92"/>
                <a:gd name="T33" fmla="*/ 2147483647 h 66"/>
                <a:gd name="T34" fmla="*/ 2147483647 w 92"/>
                <a:gd name="T35" fmla="*/ 2147483647 h 6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2"/>
                <a:gd name="T55" fmla="*/ 0 h 66"/>
                <a:gd name="T56" fmla="*/ 92 w 92"/>
                <a:gd name="T57" fmla="*/ 66 h 6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2" h="66">
                  <a:moveTo>
                    <a:pt x="1" y="3"/>
                  </a:moveTo>
                  <a:cubicBezTo>
                    <a:pt x="0" y="6"/>
                    <a:pt x="11" y="21"/>
                    <a:pt x="15" y="19"/>
                  </a:cubicBezTo>
                  <a:cubicBezTo>
                    <a:pt x="22" y="14"/>
                    <a:pt x="2" y="0"/>
                    <a:pt x="1" y="3"/>
                  </a:cubicBezTo>
                  <a:close/>
                  <a:moveTo>
                    <a:pt x="22" y="17"/>
                  </a:moveTo>
                  <a:cubicBezTo>
                    <a:pt x="22" y="18"/>
                    <a:pt x="30" y="26"/>
                    <a:pt x="32" y="24"/>
                  </a:cubicBezTo>
                  <a:cubicBezTo>
                    <a:pt x="34" y="23"/>
                    <a:pt x="23" y="14"/>
                    <a:pt x="22" y="17"/>
                  </a:cubicBezTo>
                  <a:close/>
                  <a:moveTo>
                    <a:pt x="60" y="37"/>
                  </a:moveTo>
                  <a:cubicBezTo>
                    <a:pt x="63" y="35"/>
                    <a:pt x="44" y="25"/>
                    <a:pt x="44" y="28"/>
                  </a:cubicBezTo>
                  <a:cubicBezTo>
                    <a:pt x="44" y="31"/>
                    <a:pt x="57" y="38"/>
                    <a:pt x="60" y="37"/>
                  </a:cubicBezTo>
                  <a:close/>
                  <a:moveTo>
                    <a:pt x="58" y="47"/>
                  </a:moveTo>
                  <a:cubicBezTo>
                    <a:pt x="59" y="52"/>
                    <a:pt x="66" y="55"/>
                    <a:pt x="69" y="54"/>
                  </a:cubicBezTo>
                  <a:cubicBezTo>
                    <a:pt x="72" y="52"/>
                    <a:pt x="57" y="42"/>
                    <a:pt x="58" y="47"/>
                  </a:cubicBezTo>
                  <a:close/>
                  <a:moveTo>
                    <a:pt x="78" y="58"/>
                  </a:moveTo>
                  <a:cubicBezTo>
                    <a:pt x="79" y="60"/>
                    <a:pt x="85" y="66"/>
                    <a:pt x="89" y="63"/>
                  </a:cubicBezTo>
                  <a:cubicBezTo>
                    <a:pt x="92" y="61"/>
                    <a:pt x="78" y="56"/>
                    <a:pt x="78" y="58"/>
                  </a:cubicBezTo>
                  <a:close/>
                  <a:moveTo>
                    <a:pt x="70" y="36"/>
                  </a:moveTo>
                  <a:cubicBezTo>
                    <a:pt x="67" y="42"/>
                    <a:pt x="77" y="51"/>
                    <a:pt x="79" y="51"/>
                  </a:cubicBezTo>
                  <a:cubicBezTo>
                    <a:pt x="80" y="52"/>
                    <a:pt x="72" y="32"/>
                    <a:pt x="70" y="36"/>
                  </a:cubicBezTo>
                  <a:close/>
                </a:path>
              </a:pathLst>
            </a:custGeom>
            <a:solidFill>
              <a:schemeClr val="accent1"/>
            </a:solidFill>
            <a:ln w="9525">
              <a:noFill/>
              <a:bevel/>
              <a:headEnd/>
              <a:tailEnd/>
            </a:ln>
          </p:spPr>
          <p:txBody>
            <a:bodyPr/>
            <a:lstStyle/>
            <a:p>
              <a:endParaRPr lang="zh-CN" altLang="en-US"/>
            </a:p>
          </p:txBody>
        </p:sp>
        <p:sp>
          <p:nvSpPr>
            <p:cNvPr id="60567" name="Freeform 149"/>
            <p:cNvSpPr>
              <a:spLocks noEditPoints="1" noChangeArrowheads="1"/>
            </p:cNvSpPr>
            <p:nvPr/>
          </p:nvSpPr>
          <p:spPr bwMode="auto">
            <a:xfrm>
              <a:off x="6961188" y="2592387"/>
              <a:ext cx="174625" cy="125413"/>
            </a:xfrm>
            <a:custGeom>
              <a:avLst/>
              <a:gdLst>
                <a:gd name="T0" fmla="*/ 2147483647 w 92"/>
                <a:gd name="T1" fmla="*/ 2147483647 h 66"/>
                <a:gd name="T2" fmla="*/ 2147483647 w 92"/>
                <a:gd name="T3" fmla="*/ 2147483647 h 66"/>
                <a:gd name="T4" fmla="*/ 2147483647 w 92"/>
                <a:gd name="T5" fmla="*/ 2147483647 h 66"/>
                <a:gd name="T6" fmla="*/ 2147483647 w 92"/>
                <a:gd name="T7" fmla="*/ 2147483647 h 66"/>
                <a:gd name="T8" fmla="*/ 2147483647 w 92"/>
                <a:gd name="T9" fmla="*/ 2147483647 h 66"/>
                <a:gd name="T10" fmla="*/ 2147483647 w 92"/>
                <a:gd name="T11" fmla="*/ 2147483647 h 66"/>
                <a:gd name="T12" fmla="*/ 2147483647 w 92"/>
                <a:gd name="T13" fmla="*/ 2147483647 h 66"/>
                <a:gd name="T14" fmla="*/ 2147483647 w 92"/>
                <a:gd name="T15" fmla="*/ 2147483647 h 66"/>
                <a:gd name="T16" fmla="*/ 2147483647 w 92"/>
                <a:gd name="T17" fmla="*/ 2147483647 h 66"/>
                <a:gd name="T18" fmla="*/ 2147483647 w 92"/>
                <a:gd name="T19" fmla="*/ 2147483647 h 66"/>
                <a:gd name="T20" fmla="*/ 2147483647 w 92"/>
                <a:gd name="T21" fmla="*/ 2147483647 h 66"/>
                <a:gd name="T22" fmla="*/ 2147483647 w 92"/>
                <a:gd name="T23" fmla="*/ 2147483647 h 66"/>
                <a:gd name="T24" fmla="*/ 2147483647 w 92"/>
                <a:gd name="T25" fmla="*/ 2147483647 h 66"/>
                <a:gd name="T26" fmla="*/ 2147483647 w 92"/>
                <a:gd name="T27" fmla="*/ 2147483647 h 66"/>
                <a:gd name="T28" fmla="*/ 2147483647 w 92"/>
                <a:gd name="T29" fmla="*/ 2147483647 h 66"/>
                <a:gd name="T30" fmla="*/ 2147483647 w 92"/>
                <a:gd name="T31" fmla="*/ 2147483647 h 66"/>
                <a:gd name="T32" fmla="*/ 2147483647 w 92"/>
                <a:gd name="T33" fmla="*/ 2147483647 h 66"/>
                <a:gd name="T34" fmla="*/ 2147483647 w 92"/>
                <a:gd name="T35" fmla="*/ 2147483647 h 6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2"/>
                <a:gd name="T55" fmla="*/ 0 h 66"/>
                <a:gd name="T56" fmla="*/ 92 w 92"/>
                <a:gd name="T57" fmla="*/ 66 h 6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2" h="66">
                  <a:moveTo>
                    <a:pt x="1" y="3"/>
                  </a:moveTo>
                  <a:cubicBezTo>
                    <a:pt x="0" y="6"/>
                    <a:pt x="11" y="21"/>
                    <a:pt x="15" y="19"/>
                  </a:cubicBezTo>
                  <a:cubicBezTo>
                    <a:pt x="22" y="14"/>
                    <a:pt x="2" y="0"/>
                    <a:pt x="1" y="3"/>
                  </a:cubicBezTo>
                  <a:close/>
                  <a:moveTo>
                    <a:pt x="22" y="17"/>
                  </a:moveTo>
                  <a:cubicBezTo>
                    <a:pt x="22" y="18"/>
                    <a:pt x="30" y="26"/>
                    <a:pt x="32" y="24"/>
                  </a:cubicBezTo>
                  <a:cubicBezTo>
                    <a:pt x="34" y="23"/>
                    <a:pt x="23" y="14"/>
                    <a:pt x="22" y="17"/>
                  </a:cubicBezTo>
                  <a:close/>
                  <a:moveTo>
                    <a:pt x="60" y="37"/>
                  </a:moveTo>
                  <a:cubicBezTo>
                    <a:pt x="63" y="35"/>
                    <a:pt x="44" y="25"/>
                    <a:pt x="44" y="28"/>
                  </a:cubicBezTo>
                  <a:cubicBezTo>
                    <a:pt x="44" y="31"/>
                    <a:pt x="57" y="38"/>
                    <a:pt x="60" y="37"/>
                  </a:cubicBezTo>
                  <a:close/>
                  <a:moveTo>
                    <a:pt x="58" y="47"/>
                  </a:moveTo>
                  <a:cubicBezTo>
                    <a:pt x="59" y="52"/>
                    <a:pt x="66" y="55"/>
                    <a:pt x="69" y="54"/>
                  </a:cubicBezTo>
                  <a:cubicBezTo>
                    <a:pt x="72" y="52"/>
                    <a:pt x="57" y="42"/>
                    <a:pt x="58" y="47"/>
                  </a:cubicBezTo>
                  <a:close/>
                  <a:moveTo>
                    <a:pt x="78" y="58"/>
                  </a:moveTo>
                  <a:cubicBezTo>
                    <a:pt x="79" y="60"/>
                    <a:pt x="85" y="66"/>
                    <a:pt x="89" y="63"/>
                  </a:cubicBezTo>
                  <a:cubicBezTo>
                    <a:pt x="92" y="61"/>
                    <a:pt x="78" y="56"/>
                    <a:pt x="78" y="58"/>
                  </a:cubicBezTo>
                  <a:close/>
                  <a:moveTo>
                    <a:pt x="70" y="36"/>
                  </a:moveTo>
                  <a:cubicBezTo>
                    <a:pt x="67" y="42"/>
                    <a:pt x="77" y="51"/>
                    <a:pt x="79" y="51"/>
                  </a:cubicBezTo>
                  <a:cubicBezTo>
                    <a:pt x="80" y="52"/>
                    <a:pt x="72" y="32"/>
                    <a:pt x="70" y="36"/>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68" name="Freeform 150"/>
            <p:cNvSpPr>
              <a:spLocks noEditPoints="1" noChangeArrowheads="1"/>
            </p:cNvSpPr>
            <p:nvPr/>
          </p:nvSpPr>
          <p:spPr bwMode="auto">
            <a:xfrm>
              <a:off x="6054725" y="2706687"/>
              <a:ext cx="884238" cy="787400"/>
            </a:xfrm>
            <a:custGeom>
              <a:avLst/>
              <a:gdLst>
                <a:gd name="T0" fmla="*/ 2147483647 w 463"/>
                <a:gd name="T1" fmla="*/ 2147483647 h 412"/>
                <a:gd name="T2" fmla="*/ 2147483647 w 463"/>
                <a:gd name="T3" fmla="*/ 2147483647 h 412"/>
                <a:gd name="T4" fmla="*/ 2147483647 w 463"/>
                <a:gd name="T5" fmla="*/ 2147483647 h 412"/>
                <a:gd name="T6" fmla="*/ 2147483647 w 463"/>
                <a:gd name="T7" fmla="*/ 2147483647 h 412"/>
                <a:gd name="T8" fmla="*/ 2147483647 w 463"/>
                <a:gd name="T9" fmla="*/ 2147483647 h 412"/>
                <a:gd name="T10" fmla="*/ 2147483647 w 463"/>
                <a:gd name="T11" fmla="*/ 2147483647 h 412"/>
                <a:gd name="T12" fmla="*/ 2147483647 w 463"/>
                <a:gd name="T13" fmla="*/ 2147483647 h 412"/>
                <a:gd name="T14" fmla="*/ 2147483647 w 463"/>
                <a:gd name="T15" fmla="*/ 2147483647 h 412"/>
                <a:gd name="T16" fmla="*/ 2147483647 w 463"/>
                <a:gd name="T17" fmla="*/ 2147483647 h 412"/>
                <a:gd name="T18" fmla="*/ 2147483647 w 463"/>
                <a:gd name="T19" fmla="*/ 2147483647 h 412"/>
                <a:gd name="T20" fmla="*/ 2147483647 w 463"/>
                <a:gd name="T21" fmla="*/ 2147483647 h 412"/>
                <a:gd name="T22" fmla="*/ 2147483647 w 463"/>
                <a:gd name="T23" fmla="*/ 2147483647 h 412"/>
                <a:gd name="T24" fmla="*/ 2147483647 w 463"/>
                <a:gd name="T25" fmla="*/ 2147483647 h 412"/>
                <a:gd name="T26" fmla="*/ 2147483647 w 463"/>
                <a:gd name="T27" fmla="*/ 2147483647 h 412"/>
                <a:gd name="T28" fmla="*/ 2147483647 w 463"/>
                <a:gd name="T29" fmla="*/ 2147483647 h 412"/>
                <a:gd name="T30" fmla="*/ 2147483647 w 463"/>
                <a:gd name="T31" fmla="*/ 2147483647 h 412"/>
                <a:gd name="T32" fmla="*/ 2147483647 w 463"/>
                <a:gd name="T33" fmla="*/ 2147483647 h 412"/>
                <a:gd name="T34" fmla="*/ 2147483647 w 463"/>
                <a:gd name="T35" fmla="*/ 2147483647 h 412"/>
                <a:gd name="T36" fmla="*/ 2147483647 w 463"/>
                <a:gd name="T37" fmla="*/ 2147483647 h 412"/>
                <a:gd name="T38" fmla="*/ 2147483647 w 463"/>
                <a:gd name="T39" fmla="*/ 2147483647 h 412"/>
                <a:gd name="T40" fmla="*/ 2147483647 w 463"/>
                <a:gd name="T41" fmla="*/ 2147483647 h 412"/>
                <a:gd name="T42" fmla="*/ 2147483647 w 463"/>
                <a:gd name="T43" fmla="*/ 2147483647 h 412"/>
                <a:gd name="T44" fmla="*/ 2147483647 w 463"/>
                <a:gd name="T45" fmla="*/ 2147483647 h 412"/>
                <a:gd name="T46" fmla="*/ 2147483647 w 463"/>
                <a:gd name="T47" fmla="*/ 2147483647 h 412"/>
                <a:gd name="T48" fmla="*/ 2147483647 w 463"/>
                <a:gd name="T49" fmla="*/ 2147483647 h 412"/>
                <a:gd name="T50" fmla="*/ 2147483647 w 463"/>
                <a:gd name="T51" fmla="*/ 2147483647 h 412"/>
                <a:gd name="T52" fmla="*/ 2147483647 w 463"/>
                <a:gd name="T53" fmla="*/ 2147483647 h 412"/>
                <a:gd name="T54" fmla="*/ 2147483647 w 463"/>
                <a:gd name="T55" fmla="*/ 2147483647 h 412"/>
                <a:gd name="T56" fmla="*/ 2147483647 w 463"/>
                <a:gd name="T57" fmla="*/ 2147483647 h 412"/>
                <a:gd name="T58" fmla="*/ 2147483647 w 463"/>
                <a:gd name="T59" fmla="*/ 2147483647 h 412"/>
                <a:gd name="T60" fmla="*/ 2147483647 w 463"/>
                <a:gd name="T61" fmla="*/ 2147483647 h 412"/>
                <a:gd name="T62" fmla="*/ 2147483647 w 463"/>
                <a:gd name="T63" fmla="*/ 2147483647 h 412"/>
                <a:gd name="T64" fmla="*/ 2147483647 w 463"/>
                <a:gd name="T65" fmla="*/ 2147483647 h 412"/>
                <a:gd name="T66" fmla="*/ 2147483647 w 463"/>
                <a:gd name="T67" fmla="*/ 2147483647 h 412"/>
                <a:gd name="T68" fmla="*/ 2147483647 w 463"/>
                <a:gd name="T69" fmla="*/ 2147483647 h 412"/>
                <a:gd name="T70" fmla="*/ 2147483647 w 463"/>
                <a:gd name="T71" fmla="*/ 2147483647 h 412"/>
                <a:gd name="T72" fmla="*/ 2147483647 w 463"/>
                <a:gd name="T73" fmla="*/ 2147483647 h 412"/>
                <a:gd name="T74" fmla="*/ 2147483647 w 463"/>
                <a:gd name="T75" fmla="*/ 2147483647 h 412"/>
                <a:gd name="T76" fmla="*/ 2147483647 w 463"/>
                <a:gd name="T77" fmla="*/ 2147483647 h 412"/>
                <a:gd name="T78" fmla="*/ 2147483647 w 463"/>
                <a:gd name="T79" fmla="*/ 2147483647 h 412"/>
                <a:gd name="T80" fmla="*/ 2147483647 w 463"/>
                <a:gd name="T81" fmla="*/ 2147483647 h 412"/>
                <a:gd name="T82" fmla="*/ 2147483647 w 463"/>
                <a:gd name="T83" fmla="*/ 2147483647 h 412"/>
                <a:gd name="T84" fmla="*/ 2147483647 w 463"/>
                <a:gd name="T85" fmla="*/ 2147483647 h 412"/>
                <a:gd name="T86" fmla="*/ 2147483647 w 463"/>
                <a:gd name="T87" fmla="*/ 2147483647 h 412"/>
                <a:gd name="T88" fmla="*/ 2147483647 w 463"/>
                <a:gd name="T89" fmla="*/ 2147483647 h 412"/>
                <a:gd name="T90" fmla="*/ 2147483647 w 463"/>
                <a:gd name="T91" fmla="*/ 2147483647 h 412"/>
                <a:gd name="T92" fmla="*/ 2147483647 w 463"/>
                <a:gd name="T93" fmla="*/ 2147483647 h 412"/>
                <a:gd name="T94" fmla="*/ 2147483647 w 463"/>
                <a:gd name="T95" fmla="*/ 2147483647 h 412"/>
                <a:gd name="T96" fmla="*/ 2147483647 w 463"/>
                <a:gd name="T97" fmla="*/ 2147483647 h 412"/>
                <a:gd name="T98" fmla="*/ 2147483647 w 463"/>
                <a:gd name="T99" fmla="*/ 2147483647 h 41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463"/>
                <a:gd name="T151" fmla="*/ 0 h 412"/>
                <a:gd name="T152" fmla="*/ 463 w 463"/>
                <a:gd name="T153" fmla="*/ 412 h 41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463" h="412">
                  <a:moveTo>
                    <a:pt x="460" y="207"/>
                  </a:moveTo>
                  <a:cubicBezTo>
                    <a:pt x="462" y="205"/>
                    <a:pt x="459" y="197"/>
                    <a:pt x="457" y="198"/>
                  </a:cubicBezTo>
                  <a:cubicBezTo>
                    <a:pt x="456" y="200"/>
                    <a:pt x="456" y="186"/>
                    <a:pt x="457" y="180"/>
                  </a:cubicBezTo>
                  <a:cubicBezTo>
                    <a:pt x="458" y="173"/>
                    <a:pt x="457" y="174"/>
                    <a:pt x="454" y="177"/>
                  </a:cubicBezTo>
                  <a:cubicBezTo>
                    <a:pt x="451" y="181"/>
                    <a:pt x="447" y="171"/>
                    <a:pt x="447" y="169"/>
                  </a:cubicBezTo>
                  <a:cubicBezTo>
                    <a:pt x="446" y="166"/>
                    <a:pt x="442" y="159"/>
                    <a:pt x="438" y="160"/>
                  </a:cubicBezTo>
                  <a:cubicBezTo>
                    <a:pt x="434" y="161"/>
                    <a:pt x="436" y="154"/>
                    <a:pt x="432" y="155"/>
                  </a:cubicBezTo>
                  <a:cubicBezTo>
                    <a:pt x="428" y="156"/>
                    <a:pt x="428" y="149"/>
                    <a:pt x="428" y="143"/>
                  </a:cubicBezTo>
                  <a:cubicBezTo>
                    <a:pt x="429" y="137"/>
                    <a:pt x="426" y="142"/>
                    <a:pt x="424" y="139"/>
                  </a:cubicBezTo>
                  <a:cubicBezTo>
                    <a:pt x="422" y="137"/>
                    <a:pt x="420" y="139"/>
                    <a:pt x="417" y="140"/>
                  </a:cubicBezTo>
                  <a:cubicBezTo>
                    <a:pt x="415" y="141"/>
                    <a:pt x="414" y="135"/>
                    <a:pt x="415" y="132"/>
                  </a:cubicBezTo>
                  <a:cubicBezTo>
                    <a:pt x="415" y="130"/>
                    <a:pt x="414" y="127"/>
                    <a:pt x="410" y="124"/>
                  </a:cubicBezTo>
                  <a:cubicBezTo>
                    <a:pt x="407" y="121"/>
                    <a:pt x="406" y="119"/>
                    <a:pt x="407" y="116"/>
                  </a:cubicBezTo>
                  <a:cubicBezTo>
                    <a:pt x="407" y="112"/>
                    <a:pt x="385" y="101"/>
                    <a:pt x="381" y="100"/>
                  </a:cubicBezTo>
                  <a:cubicBezTo>
                    <a:pt x="376" y="99"/>
                    <a:pt x="380" y="94"/>
                    <a:pt x="378" y="93"/>
                  </a:cubicBezTo>
                  <a:cubicBezTo>
                    <a:pt x="376" y="91"/>
                    <a:pt x="375" y="84"/>
                    <a:pt x="375" y="79"/>
                  </a:cubicBezTo>
                  <a:cubicBezTo>
                    <a:pt x="375" y="73"/>
                    <a:pt x="368" y="72"/>
                    <a:pt x="368" y="67"/>
                  </a:cubicBezTo>
                  <a:cubicBezTo>
                    <a:pt x="369" y="63"/>
                    <a:pt x="366" y="58"/>
                    <a:pt x="367" y="53"/>
                  </a:cubicBezTo>
                  <a:cubicBezTo>
                    <a:pt x="367" y="48"/>
                    <a:pt x="360" y="47"/>
                    <a:pt x="359" y="44"/>
                  </a:cubicBezTo>
                  <a:cubicBezTo>
                    <a:pt x="359" y="42"/>
                    <a:pt x="355" y="44"/>
                    <a:pt x="351" y="45"/>
                  </a:cubicBezTo>
                  <a:cubicBezTo>
                    <a:pt x="346" y="45"/>
                    <a:pt x="347" y="39"/>
                    <a:pt x="347" y="33"/>
                  </a:cubicBezTo>
                  <a:cubicBezTo>
                    <a:pt x="348" y="28"/>
                    <a:pt x="345" y="18"/>
                    <a:pt x="342" y="15"/>
                  </a:cubicBezTo>
                  <a:cubicBezTo>
                    <a:pt x="338" y="13"/>
                    <a:pt x="338" y="3"/>
                    <a:pt x="336" y="2"/>
                  </a:cubicBezTo>
                  <a:cubicBezTo>
                    <a:pt x="335" y="0"/>
                    <a:pt x="329" y="7"/>
                    <a:pt x="329" y="10"/>
                  </a:cubicBezTo>
                  <a:cubicBezTo>
                    <a:pt x="329" y="13"/>
                    <a:pt x="329" y="17"/>
                    <a:pt x="326" y="19"/>
                  </a:cubicBezTo>
                  <a:cubicBezTo>
                    <a:pt x="324" y="21"/>
                    <a:pt x="328" y="29"/>
                    <a:pt x="325" y="31"/>
                  </a:cubicBezTo>
                  <a:cubicBezTo>
                    <a:pt x="322" y="34"/>
                    <a:pt x="325" y="45"/>
                    <a:pt x="324" y="51"/>
                  </a:cubicBezTo>
                  <a:cubicBezTo>
                    <a:pt x="323" y="58"/>
                    <a:pt x="323" y="64"/>
                    <a:pt x="320" y="69"/>
                  </a:cubicBezTo>
                  <a:cubicBezTo>
                    <a:pt x="317" y="73"/>
                    <a:pt x="317" y="80"/>
                    <a:pt x="311" y="82"/>
                  </a:cubicBezTo>
                  <a:cubicBezTo>
                    <a:pt x="305" y="84"/>
                    <a:pt x="297" y="79"/>
                    <a:pt x="297" y="76"/>
                  </a:cubicBezTo>
                  <a:cubicBezTo>
                    <a:pt x="297" y="73"/>
                    <a:pt x="291" y="71"/>
                    <a:pt x="287" y="71"/>
                  </a:cubicBezTo>
                  <a:cubicBezTo>
                    <a:pt x="284" y="72"/>
                    <a:pt x="282" y="67"/>
                    <a:pt x="276" y="63"/>
                  </a:cubicBezTo>
                  <a:cubicBezTo>
                    <a:pt x="271" y="58"/>
                    <a:pt x="266" y="64"/>
                    <a:pt x="265" y="59"/>
                  </a:cubicBezTo>
                  <a:cubicBezTo>
                    <a:pt x="263" y="54"/>
                    <a:pt x="261" y="53"/>
                    <a:pt x="257" y="50"/>
                  </a:cubicBezTo>
                  <a:cubicBezTo>
                    <a:pt x="253" y="47"/>
                    <a:pt x="254" y="47"/>
                    <a:pt x="258" y="45"/>
                  </a:cubicBezTo>
                  <a:cubicBezTo>
                    <a:pt x="262" y="42"/>
                    <a:pt x="261" y="38"/>
                    <a:pt x="259" y="35"/>
                  </a:cubicBezTo>
                  <a:cubicBezTo>
                    <a:pt x="257" y="32"/>
                    <a:pt x="261" y="33"/>
                    <a:pt x="266" y="30"/>
                  </a:cubicBezTo>
                  <a:cubicBezTo>
                    <a:pt x="271" y="27"/>
                    <a:pt x="266" y="24"/>
                    <a:pt x="270" y="22"/>
                  </a:cubicBezTo>
                  <a:cubicBezTo>
                    <a:pt x="274" y="21"/>
                    <a:pt x="272" y="18"/>
                    <a:pt x="268" y="17"/>
                  </a:cubicBezTo>
                  <a:cubicBezTo>
                    <a:pt x="264" y="16"/>
                    <a:pt x="265" y="21"/>
                    <a:pt x="263" y="21"/>
                  </a:cubicBezTo>
                  <a:cubicBezTo>
                    <a:pt x="262" y="22"/>
                    <a:pt x="260" y="15"/>
                    <a:pt x="259" y="15"/>
                  </a:cubicBezTo>
                  <a:cubicBezTo>
                    <a:pt x="258" y="16"/>
                    <a:pt x="253" y="22"/>
                    <a:pt x="251" y="19"/>
                  </a:cubicBezTo>
                  <a:cubicBezTo>
                    <a:pt x="248" y="16"/>
                    <a:pt x="234" y="13"/>
                    <a:pt x="229" y="12"/>
                  </a:cubicBezTo>
                  <a:cubicBezTo>
                    <a:pt x="223" y="11"/>
                    <a:pt x="221" y="4"/>
                    <a:pt x="218" y="6"/>
                  </a:cubicBezTo>
                  <a:cubicBezTo>
                    <a:pt x="215" y="7"/>
                    <a:pt x="219" y="9"/>
                    <a:pt x="222" y="13"/>
                  </a:cubicBezTo>
                  <a:cubicBezTo>
                    <a:pt x="226" y="17"/>
                    <a:pt x="210" y="20"/>
                    <a:pt x="205" y="18"/>
                  </a:cubicBezTo>
                  <a:cubicBezTo>
                    <a:pt x="200" y="17"/>
                    <a:pt x="206" y="22"/>
                    <a:pt x="202" y="22"/>
                  </a:cubicBezTo>
                  <a:cubicBezTo>
                    <a:pt x="198" y="21"/>
                    <a:pt x="197" y="28"/>
                    <a:pt x="194" y="32"/>
                  </a:cubicBezTo>
                  <a:cubicBezTo>
                    <a:pt x="191" y="35"/>
                    <a:pt x="193" y="38"/>
                    <a:pt x="189" y="40"/>
                  </a:cubicBezTo>
                  <a:cubicBezTo>
                    <a:pt x="186" y="42"/>
                    <a:pt x="186" y="45"/>
                    <a:pt x="190" y="50"/>
                  </a:cubicBezTo>
                  <a:cubicBezTo>
                    <a:pt x="194" y="54"/>
                    <a:pt x="188" y="55"/>
                    <a:pt x="184" y="51"/>
                  </a:cubicBezTo>
                  <a:cubicBezTo>
                    <a:pt x="180" y="47"/>
                    <a:pt x="177" y="47"/>
                    <a:pt x="177" y="51"/>
                  </a:cubicBezTo>
                  <a:cubicBezTo>
                    <a:pt x="177" y="56"/>
                    <a:pt x="172" y="54"/>
                    <a:pt x="173" y="49"/>
                  </a:cubicBezTo>
                  <a:cubicBezTo>
                    <a:pt x="174" y="44"/>
                    <a:pt x="168" y="46"/>
                    <a:pt x="167" y="44"/>
                  </a:cubicBezTo>
                  <a:cubicBezTo>
                    <a:pt x="166" y="41"/>
                    <a:pt x="161" y="36"/>
                    <a:pt x="157" y="37"/>
                  </a:cubicBezTo>
                  <a:cubicBezTo>
                    <a:pt x="154" y="37"/>
                    <a:pt x="154" y="40"/>
                    <a:pt x="151" y="40"/>
                  </a:cubicBezTo>
                  <a:cubicBezTo>
                    <a:pt x="148" y="40"/>
                    <a:pt x="147" y="42"/>
                    <a:pt x="147" y="46"/>
                  </a:cubicBezTo>
                  <a:cubicBezTo>
                    <a:pt x="148" y="49"/>
                    <a:pt x="142" y="45"/>
                    <a:pt x="139" y="46"/>
                  </a:cubicBezTo>
                  <a:cubicBezTo>
                    <a:pt x="135" y="46"/>
                    <a:pt x="139" y="51"/>
                    <a:pt x="137" y="51"/>
                  </a:cubicBezTo>
                  <a:cubicBezTo>
                    <a:pt x="135" y="51"/>
                    <a:pt x="135" y="55"/>
                    <a:pt x="131" y="55"/>
                  </a:cubicBezTo>
                  <a:cubicBezTo>
                    <a:pt x="128" y="55"/>
                    <a:pt x="129" y="62"/>
                    <a:pt x="129" y="66"/>
                  </a:cubicBezTo>
                  <a:cubicBezTo>
                    <a:pt x="130" y="69"/>
                    <a:pt x="124" y="64"/>
                    <a:pt x="121" y="65"/>
                  </a:cubicBezTo>
                  <a:cubicBezTo>
                    <a:pt x="118" y="66"/>
                    <a:pt x="122" y="69"/>
                    <a:pt x="123" y="73"/>
                  </a:cubicBezTo>
                  <a:cubicBezTo>
                    <a:pt x="124" y="78"/>
                    <a:pt x="121" y="77"/>
                    <a:pt x="119" y="79"/>
                  </a:cubicBezTo>
                  <a:cubicBezTo>
                    <a:pt x="117" y="81"/>
                    <a:pt x="115" y="74"/>
                    <a:pt x="115" y="71"/>
                  </a:cubicBezTo>
                  <a:cubicBezTo>
                    <a:pt x="115" y="67"/>
                    <a:pt x="110" y="70"/>
                    <a:pt x="106" y="75"/>
                  </a:cubicBezTo>
                  <a:cubicBezTo>
                    <a:pt x="101" y="80"/>
                    <a:pt x="107" y="87"/>
                    <a:pt x="105" y="88"/>
                  </a:cubicBezTo>
                  <a:cubicBezTo>
                    <a:pt x="103" y="90"/>
                    <a:pt x="94" y="98"/>
                    <a:pt x="89" y="104"/>
                  </a:cubicBezTo>
                  <a:cubicBezTo>
                    <a:pt x="84" y="111"/>
                    <a:pt x="73" y="107"/>
                    <a:pt x="69" y="110"/>
                  </a:cubicBezTo>
                  <a:cubicBezTo>
                    <a:pt x="66" y="113"/>
                    <a:pt x="62" y="111"/>
                    <a:pt x="58" y="113"/>
                  </a:cubicBezTo>
                  <a:cubicBezTo>
                    <a:pt x="55" y="116"/>
                    <a:pt x="48" y="121"/>
                    <a:pt x="48" y="118"/>
                  </a:cubicBezTo>
                  <a:cubicBezTo>
                    <a:pt x="47" y="115"/>
                    <a:pt x="38" y="117"/>
                    <a:pt x="34" y="121"/>
                  </a:cubicBezTo>
                  <a:cubicBezTo>
                    <a:pt x="30" y="125"/>
                    <a:pt x="24" y="129"/>
                    <a:pt x="20" y="129"/>
                  </a:cubicBezTo>
                  <a:cubicBezTo>
                    <a:pt x="16" y="129"/>
                    <a:pt x="16" y="136"/>
                    <a:pt x="14" y="137"/>
                  </a:cubicBezTo>
                  <a:cubicBezTo>
                    <a:pt x="12" y="139"/>
                    <a:pt x="13" y="132"/>
                    <a:pt x="13" y="130"/>
                  </a:cubicBezTo>
                  <a:cubicBezTo>
                    <a:pt x="13" y="129"/>
                    <a:pt x="9" y="133"/>
                    <a:pt x="7" y="139"/>
                  </a:cubicBezTo>
                  <a:cubicBezTo>
                    <a:pt x="5" y="144"/>
                    <a:pt x="11" y="146"/>
                    <a:pt x="8" y="151"/>
                  </a:cubicBezTo>
                  <a:cubicBezTo>
                    <a:pt x="4" y="157"/>
                    <a:pt x="0" y="162"/>
                    <a:pt x="6" y="169"/>
                  </a:cubicBezTo>
                  <a:cubicBezTo>
                    <a:pt x="11" y="176"/>
                    <a:pt x="14" y="181"/>
                    <a:pt x="12" y="184"/>
                  </a:cubicBezTo>
                  <a:cubicBezTo>
                    <a:pt x="10" y="188"/>
                    <a:pt x="7" y="177"/>
                    <a:pt x="5" y="179"/>
                  </a:cubicBezTo>
                  <a:cubicBezTo>
                    <a:pt x="4" y="180"/>
                    <a:pt x="10" y="184"/>
                    <a:pt x="9" y="187"/>
                  </a:cubicBezTo>
                  <a:cubicBezTo>
                    <a:pt x="7" y="189"/>
                    <a:pt x="2" y="178"/>
                    <a:pt x="1" y="181"/>
                  </a:cubicBezTo>
                  <a:cubicBezTo>
                    <a:pt x="0" y="183"/>
                    <a:pt x="12" y="200"/>
                    <a:pt x="12" y="206"/>
                  </a:cubicBezTo>
                  <a:cubicBezTo>
                    <a:pt x="12" y="212"/>
                    <a:pt x="22" y="218"/>
                    <a:pt x="22" y="227"/>
                  </a:cubicBezTo>
                  <a:cubicBezTo>
                    <a:pt x="21" y="236"/>
                    <a:pt x="30" y="251"/>
                    <a:pt x="32" y="253"/>
                  </a:cubicBezTo>
                  <a:cubicBezTo>
                    <a:pt x="33" y="255"/>
                    <a:pt x="28" y="261"/>
                    <a:pt x="29" y="268"/>
                  </a:cubicBezTo>
                  <a:cubicBezTo>
                    <a:pt x="30" y="275"/>
                    <a:pt x="27" y="277"/>
                    <a:pt x="23" y="277"/>
                  </a:cubicBezTo>
                  <a:cubicBezTo>
                    <a:pt x="18" y="277"/>
                    <a:pt x="21" y="284"/>
                    <a:pt x="26" y="285"/>
                  </a:cubicBezTo>
                  <a:cubicBezTo>
                    <a:pt x="30" y="285"/>
                    <a:pt x="29" y="289"/>
                    <a:pt x="34" y="292"/>
                  </a:cubicBezTo>
                  <a:cubicBezTo>
                    <a:pt x="39" y="296"/>
                    <a:pt x="52" y="294"/>
                    <a:pt x="56" y="294"/>
                  </a:cubicBezTo>
                  <a:cubicBezTo>
                    <a:pt x="60" y="294"/>
                    <a:pt x="61" y="288"/>
                    <a:pt x="67" y="288"/>
                  </a:cubicBezTo>
                  <a:cubicBezTo>
                    <a:pt x="73" y="287"/>
                    <a:pt x="72" y="286"/>
                    <a:pt x="75" y="282"/>
                  </a:cubicBezTo>
                  <a:cubicBezTo>
                    <a:pt x="78" y="279"/>
                    <a:pt x="91" y="280"/>
                    <a:pt x="104" y="280"/>
                  </a:cubicBezTo>
                  <a:cubicBezTo>
                    <a:pt x="117" y="281"/>
                    <a:pt x="123" y="277"/>
                    <a:pt x="125" y="272"/>
                  </a:cubicBezTo>
                  <a:cubicBezTo>
                    <a:pt x="127" y="267"/>
                    <a:pt x="136" y="267"/>
                    <a:pt x="140" y="263"/>
                  </a:cubicBezTo>
                  <a:cubicBezTo>
                    <a:pt x="144" y="260"/>
                    <a:pt x="147" y="259"/>
                    <a:pt x="157" y="260"/>
                  </a:cubicBezTo>
                  <a:cubicBezTo>
                    <a:pt x="167" y="260"/>
                    <a:pt x="176" y="255"/>
                    <a:pt x="182" y="253"/>
                  </a:cubicBezTo>
                  <a:cubicBezTo>
                    <a:pt x="188" y="250"/>
                    <a:pt x="200" y="251"/>
                    <a:pt x="206" y="250"/>
                  </a:cubicBezTo>
                  <a:cubicBezTo>
                    <a:pt x="212" y="248"/>
                    <a:pt x="213" y="257"/>
                    <a:pt x="219" y="256"/>
                  </a:cubicBezTo>
                  <a:cubicBezTo>
                    <a:pt x="226" y="256"/>
                    <a:pt x="229" y="258"/>
                    <a:pt x="233" y="258"/>
                  </a:cubicBezTo>
                  <a:cubicBezTo>
                    <a:pt x="236" y="258"/>
                    <a:pt x="236" y="261"/>
                    <a:pt x="239" y="261"/>
                  </a:cubicBezTo>
                  <a:cubicBezTo>
                    <a:pt x="243" y="262"/>
                    <a:pt x="242" y="265"/>
                    <a:pt x="240" y="268"/>
                  </a:cubicBezTo>
                  <a:cubicBezTo>
                    <a:pt x="238" y="272"/>
                    <a:pt x="245" y="271"/>
                    <a:pt x="250" y="278"/>
                  </a:cubicBezTo>
                  <a:cubicBezTo>
                    <a:pt x="255" y="284"/>
                    <a:pt x="250" y="285"/>
                    <a:pt x="253" y="290"/>
                  </a:cubicBezTo>
                  <a:cubicBezTo>
                    <a:pt x="255" y="295"/>
                    <a:pt x="257" y="294"/>
                    <a:pt x="262" y="287"/>
                  </a:cubicBezTo>
                  <a:cubicBezTo>
                    <a:pt x="267" y="280"/>
                    <a:pt x="272" y="285"/>
                    <a:pt x="273" y="279"/>
                  </a:cubicBezTo>
                  <a:cubicBezTo>
                    <a:pt x="274" y="273"/>
                    <a:pt x="279" y="266"/>
                    <a:pt x="283" y="269"/>
                  </a:cubicBezTo>
                  <a:cubicBezTo>
                    <a:pt x="286" y="272"/>
                    <a:pt x="280" y="273"/>
                    <a:pt x="278" y="285"/>
                  </a:cubicBezTo>
                  <a:cubicBezTo>
                    <a:pt x="276" y="296"/>
                    <a:pt x="272" y="290"/>
                    <a:pt x="271" y="293"/>
                  </a:cubicBezTo>
                  <a:cubicBezTo>
                    <a:pt x="270" y="297"/>
                    <a:pt x="281" y="298"/>
                    <a:pt x="281" y="292"/>
                  </a:cubicBezTo>
                  <a:cubicBezTo>
                    <a:pt x="281" y="286"/>
                    <a:pt x="283" y="284"/>
                    <a:pt x="288" y="289"/>
                  </a:cubicBezTo>
                  <a:cubicBezTo>
                    <a:pt x="292" y="295"/>
                    <a:pt x="285" y="299"/>
                    <a:pt x="286" y="302"/>
                  </a:cubicBezTo>
                  <a:cubicBezTo>
                    <a:pt x="287" y="304"/>
                    <a:pt x="292" y="301"/>
                    <a:pt x="294" y="301"/>
                  </a:cubicBezTo>
                  <a:cubicBezTo>
                    <a:pt x="299" y="301"/>
                    <a:pt x="305" y="311"/>
                    <a:pt x="304" y="317"/>
                  </a:cubicBezTo>
                  <a:cubicBezTo>
                    <a:pt x="303" y="322"/>
                    <a:pt x="301" y="327"/>
                    <a:pt x="310" y="331"/>
                  </a:cubicBezTo>
                  <a:cubicBezTo>
                    <a:pt x="318" y="335"/>
                    <a:pt x="315" y="336"/>
                    <a:pt x="321" y="336"/>
                  </a:cubicBezTo>
                  <a:cubicBezTo>
                    <a:pt x="328" y="336"/>
                    <a:pt x="341" y="341"/>
                    <a:pt x="344" y="344"/>
                  </a:cubicBezTo>
                  <a:cubicBezTo>
                    <a:pt x="348" y="347"/>
                    <a:pt x="357" y="342"/>
                    <a:pt x="358" y="336"/>
                  </a:cubicBezTo>
                  <a:cubicBezTo>
                    <a:pt x="360" y="330"/>
                    <a:pt x="367" y="336"/>
                    <a:pt x="363" y="338"/>
                  </a:cubicBezTo>
                  <a:cubicBezTo>
                    <a:pt x="360" y="340"/>
                    <a:pt x="365" y="344"/>
                    <a:pt x="365" y="341"/>
                  </a:cubicBezTo>
                  <a:cubicBezTo>
                    <a:pt x="365" y="338"/>
                    <a:pt x="367" y="335"/>
                    <a:pt x="368" y="339"/>
                  </a:cubicBezTo>
                  <a:cubicBezTo>
                    <a:pt x="369" y="343"/>
                    <a:pt x="374" y="343"/>
                    <a:pt x="376" y="346"/>
                  </a:cubicBezTo>
                  <a:cubicBezTo>
                    <a:pt x="377" y="349"/>
                    <a:pt x="379" y="351"/>
                    <a:pt x="379" y="348"/>
                  </a:cubicBezTo>
                  <a:cubicBezTo>
                    <a:pt x="379" y="346"/>
                    <a:pt x="380" y="344"/>
                    <a:pt x="384" y="342"/>
                  </a:cubicBezTo>
                  <a:cubicBezTo>
                    <a:pt x="388" y="341"/>
                    <a:pt x="391" y="338"/>
                    <a:pt x="395" y="334"/>
                  </a:cubicBezTo>
                  <a:cubicBezTo>
                    <a:pt x="399" y="331"/>
                    <a:pt x="417" y="330"/>
                    <a:pt x="419" y="330"/>
                  </a:cubicBezTo>
                  <a:cubicBezTo>
                    <a:pt x="420" y="330"/>
                    <a:pt x="421" y="315"/>
                    <a:pt x="422" y="307"/>
                  </a:cubicBezTo>
                  <a:cubicBezTo>
                    <a:pt x="423" y="300"/>
                    <a:pt x="430" y="298"/>
                    <a:pt x="431" y="290"/>
                  </a:cubicBezTo>
                  <a:cubicBezTo>
                    <a:pt x="432" y="282"/>
                    <a:pt x="441" y="267"/>
                    <a:pt x="443" y="266"/>
                  </a:cubicBezTo>
                  <a:cubicBezTo>
                    <a:pt x="445" y="265"/>
                    <a:pt x="449" y="263"/>
                    <a:pt x="450" y="258"/>
                  </a:cubicBezTo>
                  <a:cubicBezTo>
                    <a:pt x="450" y="253"/>
                    <a:pt x="456" y="248"/>
                    <a:pt x="456" y="242"/>
                  </a:cubicBezTo>
                  <a:cubicBezTo>
                    <a:pt x="456" y="237"/>
                    <a:pt x="459" y="230"/>
                    <a:pt x="458" y="228"/>
                  </a:cubicBezTo>
                  <a:cubicBezTo>
                    <a:pt x="458" y="226"/>
                    <a:pt x="456" y="221"/>
                    <a:pt x="460" y="217"/>
                  </a:cubicBezTo>
                  <a:cubicBezTo>
                    <a:pt x="463" y="213"/>
                    <a:pt x="458" y="208"/>
                    <a:pt x="460" y="207"/>
                  </a:cubicBezTo>
                  <a:close/>
                  <a:moveTo>
                    <a:pt x="210" y="11"/>
                  </a:moveTo>
                  <a:cubicBezTo>
                    <a:pt x="209" y="8"/>
                    <a:pt x="191" y="11"/>
                    <a:pt x="195" y="14"/>
                  </a:cubicBezTo>
                  <a:cubicBezTo>
                    <a:pt x="198" y="16"/>
                    <a:pt x="210" y="14"/>
                    <a:pt x="210" y="11"/>
                  </a:cubicBezTo>
                  <a:close/>
                  <a:moveTo>
                    <a:pt x="266" y="307"/>
                  </a:moveTo>
                  <a:cubicBezTo>
                    <a:pt x="269" y="309"/>
                    <a:pt x="278" y="309"/>
                    <a:pt x="279" y="305"/>
                  </a:cubicBezTo>
                  <a:cubicBezTo>
                    <a:pt x="281" y="302"/>
                    <a:pt x="263" y="305"/>
                    <a:pt x="266" y="307"/>
                  </a:cubicBezTo>
                  <a:close/>
                  <a:moveTo>
                    <a:pt x="379" y="376"/>
                  </a:moveTo>
                  <a:cubicBezTo>
                    <a:pt x="372" y="377"/>
                    <a:pt x="362" y="370"/>
                    <a:pt x="360" y="371"/>
                  </a:cubicBezTo>
                  <a:cubicBezTo>
                    <a:pt x="357" y="372"/>
                    <a:pt x="368" y="389"/>
                    <a:pt x="365" y="393"/>
                  </a:cubicBezTo>
                  <a:cubicBezTo>
                    <a:pt x="361" y="398"/>
                    <a:pt x="375" y="410"/>
                    <a:pt x="380" y="411"/>
                  </a:cubicBezTo>
                  <a:cubicBezTo>
                    <a:pt x="385" y="412"/>
                    <a:pt x="383" y="406"/>
                    <a:pt x="386" y="406"/>
                  </a:cubicBezTo>
                  <a:cubicBezTo>
                    <a:pt x="389" y="407"/>
                    <a:pt x="388" y="403"/>
                    <a:pt x="389" y="401"/>
                  </a:cubicBezTo>
                  <a:cubicBezTo>
                    <a:pt x="389" y="398"/>
                    <a:pt x="392" y="403"/>
                    <a:pt x="395" y="402"/>
                  </a:cubicBezTo>
                  <a:cubicBezTo>
                    <a:pt x="398" y="400"/>
                    <a:pt x="394" y="390"/>
                    <a:pt x="398" y="390"/>
                  </a:cubicBezTo>
                  <a:cubicBezTo>
                    <a:pt x="402" y="390"/>
                    <a:pt x="399" y="377"/>
                    <a:pt x="398" y="372"/>
                  </a:cubicBezTo>
                  <a:cubicBezTo>
                    <a:pt x="397" y="368"/>
                    <a:pt x="386" y="376"/>
                    <a:pt x="379" y="376"/>
                  </a:cubicBezTo>
                  <a:close/>
                </a:path>
              </a:pathLst>
            </a:custGeom>
            <a:solidFill>
              <a:srgbClr val="0099CC"/>
            </a:solidFill>
            <a:ln w="1">
              <a:solidFill>
                <a:srgbClr val="FFFFFF"/>
              </a:solidFill>
              <a:miter lim="800000"/>
              <a:headEnd/>
              <a:tailEnd/>
            </a:ln>
          </p:spPr>
          <p:txBody>
            <a:bodyPr/>
            <a:lstStyle/>
            <a:p>
              <a:endParaRPr lang="zh-CN" altLang="en-US"/>
            </a:p>
          </p:txBody>
        </p:sp>
        <p:sp>
          <p:nvSpPr>
            <p:cNvPr id="60569" name="Freeform 151"/>
            <p:cNvSpPr>
              <a:spLocks noEditPoints="1" noChangeArrowheads="1"/>
            </p:cNvSpPr>
            <p:nvPr/>
          </p:nvSpPr>
          <p:spPr bwMode="auto">
            <a:xfrm>
              <a:off x="7212013" y="3267075"/>
              <a:ext cx="269875" cy="320675"/>
            </a:xfrm>
            <a:custGeom>
              <a:avLst/>
              <a:gdLst>
                <a:gd name="T0" fmla="*/ 2147483647 w 141"/>
                <a:gd name="T1" fmla="*/ 2147483647 h 168"/>
                <a:gd name="T2" fmla="*/ 2147483647 w 141"/>
                <a:gd name="T3" fmla="*/ 2147483647 h 168"/>
                <a:gd name="T4" fmla="*/ 2147483647 w 141"/>
                <a:gd name="T5" fmla="*/ 2147483647 h 168"/>
                <a:gd name="T6" fmla="*/ 2147483647 w 141"/>
                <a:gd name="T7" fmla="*/ 2147483647 h 168"/>
                <a:gd name="T8" fmla="*/ 2147483647 w 141"/>
                <a:gd name="T9" fmla="*/ 2147483647 h 168"/>
                <a:gd name="T10" fmla="*/ 2147483647 w 141"/>
                <a:gd name="T11" fmla="*/ 2147483647 h 168"/>
                <a:gd name="T12" fmla="*/ 2147483647 w 141"/>
                <a:gd name="T13" fmla="*/ 2147483647 h 168"/>
                <a:gd name="T14" fmla="*/ 2147483647 w 141"/>
                <a:gd name="T15" fmla="*/ 2147483647 h 168"/>
                <a:gd name="T16" fmla="*/ 2147483647 w 141"/>
                <a:gd name="T17" fmla="*/ 2147483647 h 168"/>
                <a:gd name="T18" fmla="*/ 2147483647 w 141"/>
                <a:gd name="T19" fmla="*/ 2147483647 h 168"/>
                <a:gd name="T20" fmla="*/ 2147483647 w 141"/>
                <a:gd name="T21" fmla="*/ 2147483647 h 168"/>
                <a:gd name="T22" fmla="*/ 2147483647 w 141"/>
                <a:gd name="T23" fmla="*/ 2147483647 h 168"/>
                <a:gd name="T24" fmla="*/ 2147483647 w 141"/>
                <a:gd name="T25" fmla="*/ 2147483647 h 168"/>
                <a:gd name="T26" fmla="*/ 2147483647 w 141"/>
                <a:gd name="T27" fmla="*/ 2147483647 h 168"/>
                <a:gd name="T28" fmla="*/ 2147483647 w 141"/>
                <a:gd name="T29" fmla="*/ 2147483647 h 168"/>
                <a:gd name="T30" fmla="*/ 2147483647 w 141"/>
                <a:gd name="T31" fmla="*/ 2147483647 h 168"/>
                <a:gd name="T32" fmla="*/ 2147483647 w 141"/>
                <a:gd name="T33" fmla="*/ 2147483647 h 168"/>
                <a:gd name="T34" fmla="*/ 2147483647 w 141"/>
                <a:gd name="T35" fmla="*/ 2147483647 h 168"/>
                <a:gd name="T36" fmla="*/ 2147483647 w 141"/>
                <a:gd name="T37" fmla="*/ 2147483647 h 168"/>
                <a:gd name="T38" fmla="*/ 2147483647 w 141"/>
                <a:gd name="T39" fmla="*/ 2147483647 h 168"/>
                <a:gd name="T40" fmla="*/ 2147483647 w 141"/>
                <a:gd name="T41" fmla="*/ 2147483647 h 168"/>
                <a:gd name="T42" fmla="*/ 2147483647 w 141"/>
                <a:gd name="T43" fmla="*/ 2147483647 h 168"/>
                <a:gd name="T44" fmla="*/ 2147483647 w 141"/>
                <a:gd name="T45" fmla="*/ 2147483647 h 168"/>
                <a:gd name="T46" fmla="*/ 2147483647 w 141"/>
                <a:gd name="T47" fmla="*/ 2147483647 h 168"/>
                <a:gd name="T48" fmla="*/ 2147483647 w 141"/>
                <a:gd name="T49" fmla="*/ 2147483647 h 168"/>
                <a:gd name="T50" fmla="*/ 2147483647 w 141"/>
                <a:gd name="T51" fmla="*/ 2147483647 h 168"/>
                <a:gd name="T52" fmla="*/ 2147483647 w 141"/>
                <a:gd name="T53" fmla="*/ 2147483647 h 168"/>
                <a:gd name="T54" fmla="*/ 2147483647 w 141"/>
                <a:gd name="T55" fmla="*/ 2147483647 h 168"/>
                <a:gd name="T56" fmla="*/ 2147483647 w 141"/>
                <a:gd name="T57" fmla="*/ 2147483647 h 168"/>
                <a:gd name="T58" fmla="*/ 2147483647 w 141"/>
                <a:gd name="T59" fmla="*/ 0 h 168"/>
                <a:gd name="T60" fmla="*/ 2147483647 w 141"/>
                <a:gd name="T61" fmla="*/ 2147483647 h 168"/>
                <a:gd name="T62" fmla="*/ 2147483647 w 141"/>
                <a:gd name="T63" fmla="*/ 2147483647 h 168"/>
                <a:gd name="T64" fmla="*/ 2147483647 w 141"/>
                <a:gd name="T65" fmla="*/ 2147483647 h 168"/>
                <a:gd name="T66" fmla="*/ 2147483647 w 141"/>
                <a:gd name="T67" fmla="*/ 2147483647 h 168"/>
                <a:gd name="T68" fmla="*/ 2147483647 w 141"/>
                <a:gd name="T69" fmla="*/ 2147483647 h 168"/>
                <a:gd name="T70" fmla="*/ 2147483647 w 141"/>
                <a:gd name="T71" fmla="*/ 2147483647 h 168"/>
                <a:gd name="T72" fmla="*/ 2147483647 w 141"/>
                <a:gd name="T73" fmla="*/ 2147483647 h 168"/>
                <a:gd name="T74" fmla="*/ 2147483647 w 141"/>
                <a:gd name="T75" fmla="*/ 2147483647 h 168"/>
                <a:gd name="T76" fmla="*/ 2147483647 w 141"/>
                <a:gd name="T77" fmla="*/ 2147483647 h 168"/>
                <a:gd name="T78" fmla="*/ 2147483647 w 141"/>
                <a:gd name="T79" fmla="*/ 2147483647 h 168"/>
                <a:gd name="T80" fmla="*/ 2147483647 w 141"/>
                <a:gd name="T81" fmla="*/ 2147483647 h 168"/>
                <a:gd name="T82" fmla="*/ 2147483647 w 141"/>
                <a:gd name="T83" fmla="*/ 2147483647 h 168"/>
                <a:gd name="T84" fmla="*/ 2147483647 w 141"/>
                <a:gd name="T85" fmla="*/ 2147483647 h 168"/>
                <a:gd name="T86" fmla="*/ 2147483647 w 141"/>
                <a:gd name="T87" fmla="*/ 2147483647 h 16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41"/>
                <a:gd name="T133" fmla="*/ 0 h 168"/>
                <a:gd name="T134" fmla="*/ 141 w 141"/>
                <a:gd name="T135" fmla="*/ 168 h 16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41" h="168">
                  <a:moveTo>
                    <a:pt x="87" y="81"/>
                  </a:moveTo>
                  <a:cubicBezTo>
                    <a:pt x="84" y="79"/>
                    <a:pt x="82" y="82"/>
                    <a:pt x="78" y="84"/>
                  </a:cubicBezTo>
                  <a:cubicBezTo>
                    <a:pt x="74" y="86"/>
                    <a:pt x="72" y="76"/>
                    <a:pt x="67" y="79"/>
                  </a:cubicBezTo>
                  <a:cubicBezTo>
                    <a:pt x="62" y="83"/>
                    <a:pt x="67" y="85"/>
                    <a:pt x="61" y="89"/>
                  </a:cubicBezTo>
                  <a:cubicBezTo>
                    <a:pt x="56" y="94"/>
                    <a:pt x="58" y="95"/>
                    <a:pt x="52" y="105"/>
                  </a:cubicBezTo>
                  <a:cubicBezTo>
                    <a:pt x="46" y="115"/>
                    <a:pt x="24" y="120"/>
                    <a:pt x="21" y="125"/>
                  </a:cubicBezTo>
                  <a:cubicBezTo>
                    <a:pt x="18" y="131"/>
                    <a:pt x="7" y="135"/>
                    <a:pt x="7" y="139"/>
                  </a:cubicBezTo>
                  <a:cubicBezTo>
                    <a:pt x="7" y="143"/>
                    <a:pt x="0" y="146"/>
                    <a:pt x="4" y="151"/>
                  </a:cubicBezTo>
                  <a:cubicBezTo>
                    <a:pt x="7" y="155"/>
                    <a:pt x="11" y="152"/>
                    <a:pt x="14" y="156"/>
                  </a:cubicBezTo>
                  <a:cubicBezTo>
                    <a:pt x="17" y="159"/>
                    <a:pt x="21" y="156"/>
                    <a:pt x="22" y="159"/>
                  </a:cubicBezTo>
                  <a:cubicBezTo>
                    <a:pt x="24" y="162"/>
                    <a:pt x="35" y="162"/>
                    <a:pt x="43" y="154"/>
                  </a:cubicBezTo>
                  <a:cubicBezTo>
                    <a:pt x="51" y="147"/>
                    <a:pt x="47" y="143"/>
                    <a:pt x="50" y="141"/>
                  </a:cubicBezTo>
                  <a:cubicBezTo>
                    <a:pt x="54" y="139"/>
                    <a:pt x="54" y="133"/>
                    <a:pt x="56" y="129"/>
                  </a:cubicBezTo>
                  <a:cubicBezTo>
                    <a:pt x="58" y="126"/>
                    <a:pt x="60" y="122"/>
                    <a:pt x="69" y="122"/>
                  </a:cubicBezTo>
                  <a:cubicBezTo>
                    <a:pt x="78" y="122"/>
                    <a:pt x="73" y="120"/>
                    <a:pt x="72" y="116"/>
                  </a:cubicBezTo>
                  <a:cubicBezTo>
                    <a:pt x="72" y="111"/>
                    <a:pt x="80" y="111"/>
                    <a:pt x="80" y="105"/>
                  </a:cubicBezTo>
                  <a:cubicBezTo>
                    <a:pt x="80" y="100"/>
                    <a:pt x="91" y="95"/>
                    <a:pt x="89" y="90"/>
                  </a:cubicBezTo>
                  <a:cubicBezTo>
                    <a:pt x="86" y="86"/>
                    <a:pt x="91" y="84"/>
                    <a:pt x="87" y="81"/>
                  </a:cubicBezTo>
                  <a:close/>
                  <a:moveTo>
                    <a:pt x="15" y="167"/>
                  </a:moveTo>
                  <a:cubicBezTo>
                    <a:pt x="17" y="168"/>
                    <a:pt x="22" y="166"/>
                    <a:pt x="19" y="162"/>
                  </a:cubicBezTo>
                  <a:cubicBezTo>
                    <a:pt x="16" y="158"/>
                    <a:pt x="11" y="166"/>
                    <a:pt x="15" y="167"/>
                  </a:cubicBezTo>
                  <a:close/>
                  <a:moveTo>
                    <a:pt x="128" y="41"/>
                  </a:moveTo>
                  <a:cubicBezTo>
                    <a:pt x="126" y="45"/>
                    <a:pt x="121" y="40"/>
                    <a:pt x="117" y="40"/>
                  </a:cubicBezTo>
                  <a:cubicBezTo>
                    <a:pt x="113" y="40"/>
                    <a:pt x="110" y="37"/>
                    <a:pt x="110" y="33"/>
                  </a:cubicBezTo>
                  <a:cubicBezTo>
                    <a:pt x="110" y="29"/>
                    <a:pt x="109" y="24"/>
                    <a:pt x="105" y="24"/>
                  </a:cubicBezTo>
                  <a:cubicBezTo>
                    <a:pt x="101" y="24"/>
                    <a:pt x="106" y="28"/>
                    <a:pt x="105" y="30"/>
                  </a:cubicBezTo>
                  <a:cubicBezTo>
                    <a:pt x="103" y="32"/>
                    <a:pt x="102" y="28"/>
                    <a:pt x="100" y="28"/>
                  </a:cubicBezTo>
                  <a:cubicBezTo>
                    <a:pt x="98" y="28"/>
                    <a:pt x="96" y="25"/>
                    <a:pt x="96" y="20"/>
                  </a:cubicBezTo>
                  <a:cubicBezTo>
                    <a:pt x="96" y="15"/>
                    <a:pt x="92" y="16"/>
                    <a:pt x="92" y="10"/>
                  </a:cubicBezTo>
                  <a:cubicBezTo>
                    <a:pt x="92" y="4"/>
                    <a:pt x="83" y="0"/>
                    <a:pt x="78" y="0"/>
                  </a:cubicBezTo>
                  <a:cubicBezTo>
                    <a:pt x="73" y="0"/>
                    <a:pt x="79" y="9"/>
                    <a:pt x="81" y="12"/>
                  </a:cubicBezTo>
                  <a:cubicBezTo>
                    <a:pt x="84" y="15"/>
                    <a:pt x="89" y="18"/>
                    <a:pt x="89" y="20"/>
                  </a:cubicBezTo>
                  <a:cubicBezTo>
                    <a:pt x="89" y="22"/>
                    <a:pt x="93" y="28"/>
                    <a:pt x="96" y="29"/>
                  </a:cubicBezTo>
                  <a:cubicBezTo>
                    <a:pt x="99" y="30"/>
                    <a:pt x="94" y="39"/>
                    <a:pt x="94" y="46"/>
                  </a:cubicBezTo>
                  <a:cubicBezTo>
                    <a:pt x="94" y="53"/>
                    <a:pt x="89" y="51"/>
                    <a:pt x="85" y="56"/>
                  </a:cubicBezTo>
                  <a:cubicBezTo>
                    <a:pt x="81" y="60"/>
                    <a:pt x="94" y="65"/>
                    <a:pt x="100" y="69"/>
                  </a:cubicBezTo>
                  <a:cubicBezTo>
                    <a:pt x="105" y="74"/>
                    <a:pt x="95" y="85"/>
                    <a:pt x="97" y="87"/>
                  </a:cubicBezTo>
                  <a:cubicBezTo>
                    <a:pt x="97" y="89"/>
                    <a:pt x="101" y="90"/>
                    <a:pt x="107" y="89"/>
                  </a:cubicBezTo>
                  <a:cubicBezTo>
                    <a:pt x="113" y="87"/>
                    <a:pt x="115" y="75"/>
                    <a:pt x="119" y="71"/>
                  </a:cubicBezTo>
                  <a:cubicBezTo>
                    <a:pt x="123" y="68"/>
                    <a:pt x="121" y="62"/>
                    <a:pt x="123" y="60"/>
                  </a:cubicBezTo>
                  <a:cubicBezTo>
                    <a:pt x="125" y="57"/>
                    <a:pt x="128" y="57"/>
                    <a:pt x="130" y="57"/>
                  </a:cubicBezTo>
                  <a:cubicBezTo>
                    <a:pt x="133" y="57"/>
                    <a:pt x="132" y="50"/>
                    <a:pt x="135" y="50"/>
                  </a:cubicBezTo>
                  <a:cubicBezTo>
                    <a:pt x="139" y="50"/>
                    <a:pt x="137" y="46"/>
                    <a:pt x="139" y="40"/>
                  </a:cubicBezTo>
                  <a:cubicBezTo>
                    <a:pt x="141" y="35"/>
                    <a:pt x="130" y="37"/>
                    <a:pt x="128" y="41"/>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70" name="Freeform 152"/>
            <p:cNvSpPr>
              <a:spLocks noEditPoints="1" noChangeArrowheads="1"/>
            </p:cNvSpPr>
            <p:nvPr/>
          </p:nvSpPr>
          <p:spPr bwMode="auto">
            <a:xfrm>
              <a:off x="7448550" y="2830512"/>
              <a:ext cx="58738" cy="53975"/>
            </a:xfrm>
            <a:custGeom>
              <a:avLst/>
              <a:gdLst>
                <a:gd name="T0" fmla="*/ 2147483647 w 31"/>
                <a:gd name="T1" fmla="*/ 2147483647 h 28"/>
                <a:gd name="T2" fmla="*/ 2147483647 w 31"/>
                <a:gd name="T3" fmla="*/ 2147483647 h 28"/>
                <a:gd name="T4" fmla="*/ 2147483647 w 31"/>
                <a:gd name="T5" fmla="*/ 2147483647 h 28"/>
                <a:gd name="T6" fmla="*/ 2147483647 w 31"/>
                <a:gd name="T7" fmla="*/ 2147483647 h 28"/>
                <a:gd name="T8" fmla="*/ 2147483647 w 31"/>
                <a:gd name="T9" fmla="*/ 2147483647 h 28"/>
                <a:gd name="T10" fmla="*/ 2147483647 w 31"/>
                <a:gd name="T11" fmla="*/ 2147483647 h 28"/>
                <a:gd name="T12" fmla="*/ 0 60000 65536"/>
                <a:gd name="T13" fmla="*/ 0 60000 65536"/>
                <a:gd name="T14" fmla="*/ 0 60000 65536"/>
                <a:gd name="T15" fmla="*/ 0 60000 65536"/>
                <a:gd name="T16" fmla="*/ 0 60000 65536"/>
                <a:gd name="T17" fmla="*/ 0 60000 65536"/>
                <a:gd name="T18" fmla="*/ 0 w 31"/>
                <a:gd name="T19" fmla="*/ 0 h 28"/>
                <a:gd name="T20" fmla="*/ 31 w 31"/>
                <a:gd name="T21" fmla="*/ 28 h 28"/>
              </a:gdLst>
              <a:ahLst/>
              <a:cxnLst>
                <a:cxn ang="T12">
                  <a:pos x="T0" y="T1"/>
                </a:cxn>
                <a:cxn ang="T13">
                  <a:pos x="T2" y="T3"/>
                </a:cxn>
                <a:cxn ang="T14">
                  <a:pos x="T4" y="T5"/>
                </a:cxn>
                <a:cxn ang="T15">
                  <a:pos x="T6" y="T7"/>
                </a:cxn>
                <a:cxn ang="T16">
                  <a:pos x="T8" y="T9"/>
                </a:cxn>
                <a:cxn ang="T17">
                  <a:pos x="T10" y="T11"/>
                </a:cxn>
              </a:cxnLst>
              <a:rect l="T18" t="T19" r="T20" b="T21"/>
              <a:pathLst>
                <a:path w="31" h="28">
                  <a:moveTo>
                    <a:pt x="4" y="24"/>
                  </a:moveTo>
                  <a:cubicBezTo>
                    <a:pt x="8" y="28"/>
                    <a:pt x="17" y="27"/>
                    <a:pt x="17" y="20"/>
                  </a:cubicBezTo>
                  <a:cubicBezTo>
                    <a:pt x="17" y="13"/>
                    <a:pt x="0" y="20"/>
                    <a:pt x="4" y="24"/>
                  </a:cubicBezTo>
                  <a:close/>
                  <a:moveTo>
                    <a:pt x="20" y="10"/>
                  </a:moveTo>
                  <a:cubicBezTo>
                    <a:pt x="22" y="11"/>
                    <a:pt x="31" y="8"/>
                    <a:pt x="31" y="4"/>
                  </a:cubicBezTo>
                  <a:cubicBezTo>
                    <a:pt x="31" y="0"/>
                    <a:pt x="15" y="9"/>
                    <a:pt x="20" y="1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71" name="Freeform 153"/>
            <p:cNvSpPr>
              <a:spLocks noChangeArrowheads="1"/>
            </p:cNvSpPr>
            <p:nvPr/>
          </p:nvSpPr>
          <p:spPr bwMode="auto">
            <a:xfrm>
              <a:off x="4773613" y="1484312"/>
              <a:ext cx="309563" cy="195263"/>
            </a:xfrm>
            <a:custGeom>
              <a:avLst/>
              <a:gdLst>
                <a:gd name="T0" fmla="*/ 2147483647 w 162"/>
                <a:gd name="T1" fmla="*/ 2147483647 h 102"/>
                <a:gd name="T2" fmla="*/ 2147483647 w 162"/>
                <a:gd name="T3" fmla="*/ 2147483647 h 102"/>
                <a:gd name="T4" fmla="*/ 2147483647 w 162"/>
                <a:gd name="T5" fmla="*/ 2147483647 h 102"/>
                <a:gd name="T6" fmla="*/ 2147483647 w 162"/>
                <a:gd name="T7" fmla="*/ 2147483647 h 102"/>
                <a:gd name="T8" fmla="*/ 2147483647 w 162"/>
                <a:gd name="T9" fmla="*/ 2147483647 h 102"/>
                <a:gd name="T10" fmla="*/ 2147483647 w 162"/>
                <a:gd name="T11" fmla="*/ 2147483647 h 102"/>
                <a:gd name="T12" fmla="*/ 2147483647 w 162"/>
                <a:gd name="T13" fmla="*/ 2147483647 h 102"/>
                <a:gd name="T14" fmla="*/ 2147483647 w 162"/>
                <a:gd name="T15" fmla="*/ 2147483647 h 102"/>
                <a:gd name="T16" fmla="*/ 2147483647 w 162"/>
                <a:gd name="T17" fmla="*/ 2147483647 h 102"/>
                <a:gd name="T18" fmla="*/ 2147483647 w 162"/>
                <a:gd name="T19" fmla="*/ 2147483647 h 102"/>
                <a:gd name="T20" fmla="*/ 2147483647 w 162"/>
                <a:gd name="T21" fmla="*/ 2147483647 h 102"/>
                <a:gd name="T22" fmla="*/ 2147483647 w 162"/>
                <a:gd name="T23" fmla="*/ 2147483647 h 102"/>
                <a:gd name="T24" fmla="*/ 2147483647 w 162"/>
                <a:gd name="T25" fmla="*/ 2147483647 h 102"/>
                <a:gd name="T26" fmla="*/ 2147483647 w 162"/>
                <a:gd name="T27" fmla="*/ 2147483647 h 102"/>
                <a:gd name="T28" fmla="*/ 2147483647 w 162"/>
                <a:gd name="T29" fmla="*/ 2147483647 h 102"/>
                <a:gd name="T30" fmla="*/ 2147483647 w 162"/>
                <a:gd name="T31" fmla="*/ 2147483647 h 102"/>
                <a:gd name="T32" fmla="*/ 2147483647 w 162"/>
                <a:gd name="T33" fmla="*/ 2147483647 h 102"/>
                <a:gd name="T34" fmla="*/ 2147483647 w 162"/>
                <a:gd name="T35" fmla="*/ 2147483647 h 102"/>
                <a:gd name="T36" fmla="*/ 2147483647 w 162"/>
                <a:gd name="T37" fmla="*/ 2147483647 h 102"/>
                <a:gd name="T38" fmla="*/ 2147483647 w 162"/>
                <a:gd name="T39" fmla="*/ 2147483647 h 102"/>
                <a:gd name="T40" fmla="*/ 2147483647 w 162"/>
                <a:gd name="T41" fmla="*/ 2147483647 h 102"/>
                <a:gd name="T42" fmla="*/ 2147483647 w 162"/>
                <a:gd name="T43" fmla="*/ 2147483647 h 102"/>
                <a:gd name="T44" fmla="*/ 2147483647 w 162"/>
                <a:gd name="T45" fmla="*/ 2147483647 h 102"/>
                <a:gd name="T46" fmla="*/ 2147483647 w 162"/>
                <a:gd name="T47" fmla="*/ 2147483647 h 102"/>
                <a:gd name="T48" fmla="*/ 2147483647 w 162"/>
                <a:gd name="T49" fmla="*/ 2147483647 h 102"/>
                <a:gd name="T50" fmla="*/ 2147483647 w 162"/>
                <a:gd name="T51" fmla="*/ 2147483647 h 102"/>
                <a:gd name="T52" fmla="*/ 2147483647 w 162"/>
                <a:gd name="T53" fmla="*/ 2147483647 h 102"/>
                <a:gd name="T54" fmla="*/ 2147483647 w 162"/>
                <a:gd name="T55" fmla="*/ 2147483647 h 102"/>
                <a:gd name="T56" fmla="*/ 2147483647 w 162"/>
                <a:gd name="T57" fmla="*/ 2147483647 h 102"/>
                <a:gd name="T58" fmla="*/ 2147483647 w 162"/>
                <a:gd name="T59" fmla="*/ 2147483647 h 102"/>
                <a:gd name="T60" fmla="*/ 2147483647 w 162"/>
                <a:gd name="T61" fmla="*/ 2147483647 h 102"/>
                <a:gd name="T62" fmla="*/ 2147483647 w 162"/>
                <a:gd name="T63" fmla="*/ 2147483647 h 102"/>
                <a:gd name="T64" fmla="*/ 2147483647 w 162"/>
                <a:gd name="T65" fmla="*/ 2147483647 h 102"/>
                <a:gd name="T66" fmla="*/ 2147483647 w 162"/>
                <a:gd name="T67" fmla="*/ 2147483647 h 102"/>
                <a:gd name="T68" fmla="*/ 2147483647 w 162"/>
                <a:gd name="T69" fmla="*/ 2147483647 h 102"/>
                <a:gd name="T70" fmla="*/ 2147483647 w 162"/>
                <a:gd name="T71" fmla="*/ 2147483647 h 102"/>
                <a:gd name="T72" fmla="*/ 2147483647 w 162"/>
                <a:gd name="T73" fmla="*/ 2147483647 h 102"/>
                <a:gd name="T74" fmla="*/ 2147483647 w 162"/>
                <a:gd name="T75" fmla="*/ 2147483647 h 102"/>
                <a:gd name="T76" fmla="*/ 2147483647 w 162"/>
                <a:gd name="T77" fmla="*/ 2147483647 h 102"/>
                <a:gd name="T78" fmla="*/ 2147483647 w 162"/>
                <a:gd name="T79" fmla="*/ 2147483647 h 102"/>
                <a:gd name="T80" fmla="*/ 2147483647 w 162"/>
                <a:gd name="T81" fmla="*/ 2147483647 h 102"/>
                <a:gd name="T82" fmla="*/ 2147483647 w 162"/>
                <a:gd name="T83" fmla="*/ 2147483647 h 102"/>
                <a:gd name="T84" fmla="*/ 2147483647 w 162"/>
                <a:gd name="T85" fmla="*/ 2147483647 h 102"/>
                <a:gd name="T86" fmla="*/ 2147483647 w 162"/>
                <a:gd name="T87" fmla="*/ 2147483647 h 102"/>
                <a:gd name="T88" fmla="*/ 2147483647 w 162"/>
                <a:gd name="T89" fmla="*/ 2147483647 h 102"/>
                <a:gd name="T90" fmla="*/ 2147483647 w 162"/>
                <a:gd name="T91" fmla="*/ 2147483647 h 102"/>
                <a:gd name="T92" fmla="*/ 2147483647 w 162"/>
                <a:gd name="T93" fmla="*/ 2147483647 h 102"/>
                <a:gd name="T94" fmla="*/ 2147483647 w 162"/>
                <a:gd name="T95" fmla="*/ 2147483647 h 10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62"/>
                <a:gd name="T145" fmla="*/ 0 h 102"/>
                <a:gd name="T146" fmla="*/ 162 w 162"/>
                <a:gd name="T147" fmla="*/ 102 h 102"/>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62" h="102">
                  <a:moveTo>
                    <a:pt x="161" y="64"/>
                  </a:moveTo>
                  <a:cubicBezTo>
                    <a:pt x="161" y="64"/>
                    <a:pt x="153" y="60"/>
                    <a:pt x="151" y="61"/>
                  </a:cubicBezTo>
                  <a:cubicBezTo>
                    <a:pt x="148" y="61"/>
                    <a:pt x="144" y="55"/>
                    <a:pt x="139" y="53"/>
                  </a:cubicBezTo>
                  <a:cubicBezTo>
                    <a:pt x="134" y="51"/>
                    <a:pt x="128" y="48"/>
                    <a:pt x="126" y="45"/>
                  </a:cubicBezTo>
                  <a:cubicBezTo>
                    <a:pt x="124" y="42"/>
                    <a:pt x="116" y="39"/>
                    <a:pt x="115" y="37"/>
                  </a:cubicBezTo>
                  <a:cubicBezTo>
                    <a:pt x="114" y="35"/>
                    <a:pt x="112" y="31"/>
                    <a:pt x="110" y="28"/>
                  </a:cubicBezTo>
                  <a:cubicBezTo>
                    <a:pt x="107" y="25"/>
                    <a:pt x="107" y="21"/>
                    <a:pt x="105" y="20"/>
                  </a:cubicBezTo>
                  <a:cubicBezTo>
                    <a:pt x="103" y="20"/>
                    <a:pt x="88" y="20"/>
                    <a:pt x="88" y="18"/>
                  </a:cubicBezTo>
                  <a:cubicBezTo>
                    <a:pt x="88" y="16"/>
                    <a:pt x="87" y="7"/>
                    <a:pt x="84" y="6"/>
                  </a:cubicBezTo>
                  <a:cubicBezTo>
                    <a:pt x="81" y="6"/>
                    <a:pt x="77" y="5"/>
                    <a:pt x="76" y="3"/>
                  </a:cubicBezTo>
                  <a:cubicBezTo>
                    <a:pt x="74" y="2"/>
                    <a:pt x="69" y="0"/>
                    <a:pt x="68" y="1"/>
                  </a:cubicBezTo>
                  <a:cubicBezTo>
                    <a:pt x="67" y="3"/>
                    <a:pt x="64" y="4"/>
                    <a:pt x="63" y="4"/>
                  </a:cubicBezTo>
                  <a:cubicBezTo>
                    <a:pt x="62" y="4"/>
                    <a:pt x="62" y="8"/>
                    <a:pt x="59" y="8"/>
                  </a:cubicBezTo>
                  <a:cubicBezTo>
                    <a:pt x="56" y="8"/>
                    <a:pt x="51" y="12"/>
                    <a:pt x="51" y="14"/>
                  </a:cubicBezTo>
                  <a:cubicBezTo>
                    <a:pt x="51" y="16"/>
                    <a:pt x="51" y="20"/>
                    <a:pt x="47" y="19"/>
                  </a:cubicBezTo>
                  <a:cubicBezTo>
                    <a:pt x="45" y="19"/>
                    <a:pt x="42" y="19"/>
                    <a:pt x="39" y="17"/>
                  </a:cubicBezTo>
                  <a:cubicBezTo>
                    <a:pt x="38" y="18"/>
                    <a:pt x="35" y="20"/>
                    <a:pt x="31" y="15"/>
                  </a:cubicBezTo>
                  <a:cubicBezTo>
                    <a:pt x="27" y="10"/>
                    <a:pt x="21" y="5"/>
                    <a:pt x="17" y="5"/>
                  </a:cubicBezTo>
                  <a:cubicBezTo>
                    <a:pt x="14" y="5"/>
                    <a:pt x="3" y="5"/>
                    <a:pt x="6" y="11"/>
                  </a:cubicBezTo>
                  <a:cubicBezTo>
                    <a:pt x="7" y="10"/>
                    <a:pt x="8" y="9"/>
                    <a:pt x="11" y="9"/>
                  </a:cubicBezTo>
                  <a:cubicBezTo>
                    <a:pt x="19" y="10"/>
                    <a:pt x="15" y="19"/>
                    <a:pt x="20" y="19"/>
                  </a:cubicBezTo>
                  <a:cubicBezTo>
                    <a:pt x="24" y="20"/>
                    <a:pt x="29" y="26"/>
                    <a:pt x="25" y="26"/>
                  </a:cubicBezTo>
                  <a:cubicBezTo>
                    <a:pt x="21" y="26"/>
                    <a:pt x="18" y="30"/>
                    <a:pt x="14" y="28"/>
                  </a:cubicBezTo>
                  <a:cubicBezTo>
                    <a:pt x="10" y="27"/>
                    <a:pt x="5" y="24"/>
                    <a:pt x="3" y="28"/>
                  </a:cubicBezTo>
                  <a:cubicBezTo>
                    <a:pt x="2" y="33"/>
                    <a:pt x="0" y="38"/>
                    <a:pt x="6" y="38"/>
                  </a:cubicBezTo>
                  <a:cubicBezTo>
                    <a:pt x="11" y="37"/>
                    <a:pt x="10" y="41"/>
                    <a:pt x="6" y="45"/>
                  </a:cubicBezTo>
                  <a:cubicBezTo>
                    <a:pt x="3" y="48"/>
                    <a:pt x="12" y="44"/>
                    <a:pt x="13" y="47"/>
                  </a:cubicBezTo>
                  <a:cubicBezTo>
                    <a:pt x="13" y="51"/>
                    <a:pt x="16" y="51"/>
                    <a:pt x="15" y="56"/>
                  </a:cubicBezTo>
                  <a:cubicBezTo>
                    <a:pt x="14" y="60"/>
                    <a:pt x="15" y="66"/>
                    <a:pt x="15" y="71"/>
                  </a:cubicBezTo>
                  <a:cubicBezTo>
                    <a:pt x="19" y="71"/>
                    <a:pt x="23" y="71"/>
                    <a:pt x="24" y="70"/>
                  </a:cubicBezTo>
                  <a:cubicBezTo>
                    <a:pt x="26" y="67"/>
                    <a:pt x="31" y="63"/>
                    <a:pt x="34" y="63"/>
                  </a:cubicBezTo>
                  <a:cubicBezTo>
                    <a:pt x="37" y="63"/>
                    <a:pt x="41" y="64"/>
                    <a:pt x="42" y="62"/>
                  </a:cubicBezTo>
                  <a:cubicBezTo>
                    <a:pt x="44" y="59"/>
                    <a:pt x="54" y="60"/>
                    <a:pt x="55" y="62"/>
                  </a:cubicBezTo>
                  <a:cubicBezTo>
                    <a:pt x="57" y="64"/>
                    <a:pt x="62" y="66"/>
                    <a:pt x="64" y="66"/>
                  </a:cubicBezTo>
                  <a:cubicBezTo>
                    <a:pt x="65" y="66"/>
                    <a:pt x="66" y="69"/>
                    <a:pt x="69" y="68"/>
                  </a:cubicBezTo>
                  <a:cubicBezTo>
                    <a:pt x="72" y="68"/>
                    <a:pt x="79" y="69"/>
                    <a:pt x="79" y="71"/>
                  </a:cubicBezTo>
                  <a:cubicBezTo>
                    <a:pt x="79" y="73"/>
                    <a:pt x="81" y="75"/>
                    <a:pt x="84" y="75"/>
                  </a:cubicBezTo>
                  <a:cubicBezTo>
                    <a:pt x="86" y="75"/>
                    <a:pt x="89" y="82"/>
                    <a:pt x="91" y="82"/>
                  </a:cubicBezTo>
                  <a:cubicBezTo>
                    <a:pt x="94" y="81"/>
                    <a:pt x="99" y="81"/>
                    <a:pt x="99" y="83"/>
                  </a:cubicBezTo>
                  <a:cubicBezTo>
                    <a:pt x="99" y="84"/>
                    <a:pt x="100" y="92"/>
                    <a:pt x="101" y="97"/>
                  </a:cubicBezTo>
                  <a:cubicBezTo>
                    <a:pt x="102" y="96"/>
                    <a:pt x="103" y="96"/>
                    <a:pt x="104" y="96"/>
                  </a:cubicBezTo>
                  <a:cubicBezTo>
                    <a:pt x="105" y="97"/>
                    <a:pt x="111" y="96"/>
                    <a:pt x="112" y="99"/>
                  </a:cubicBezTo>
                  <a:cubicBezTo>
                    <a:pt x="113" y="102"/>
                    <a:pt x="122" y="100"/>
                    <a:pt x="122" y="95"/>
                  </a:cubicBezTo>
                  <a:cubicBezTo>
                    <a:pt x="121" y="90"/>
                    <a:pt x="136" y="90"/>
                    <a:pt x="138" y="86"/>
                  </a:cubicBezTo>
                  <a:cubicBezTo>
                    <a:pt x="139" y="81"/>
                    <a:pt x="141" y="73"/>
                    <a:pt x="144" y="75"/>
                  </a:cubicBezTo>
                  <a:cubicBezTo>
                    <a:pt x="148" y="76"/>
                    <a:pt x="150" y="69"/>
                    <a:pt x="153" y="69"/>
                  </a:cubicBezTo>
                  <a:cubicBezTo>
                    <a:pt x="156" y="70"/>
                    <a:pt x="158" y="72"/>
                    <a:pt x="162" y="71"/>
                  </a:cubicBezTo>
                  <a:lnTo>
                    <a:pt x="161" y="64"/>
                  </a:lnTo>
                  <a:close/>
                </a:path>
              </a:pathLst>
            </a:custGeom>
            <a:solidFill>
              <a:schemeClr val="accent1"/>
            </a:solidFill>
            <a:ln w="1">
              <a:solidFill>
                <a:srgbClr val="FFFFFF"/>
              </a:solidFill>
              <a:miter lim="800000"/>
              <a:headEnd/>
              <a:tailEnd/>
            </a:ln>
          </p:spPr>
          <p:txBody>
            <a:bodyPr/>
            <a:lstStyle/>
            <a:p>
              <a:endParaRPr lang="zh-CN" altLang="en-US"/>
            </a:p>
          </p:txBody>
        </p:sp>
        <p:sp>
          <p:nvSpPr>
            <p:cNvPr id="60572" name="Freeform 154"/>
            <p:cNvSpPr>
              <a:spLocks noChangeArrowheads="1"/>
            </p:cNvSpPr>
            <p:nvPr/>
          </p:nvSpPr>
          <p:spPr bwMode="auto">
            <a:xfrm>
              <a:off x="4586288" y="1554162"/>
              <a:ext cx="425450" cy="360363"/>
            </a:xfrm>
            <a:custGeom>
              <a:avLst/>
              <a:gdLst>
                <a:gd name="T0" fmla="*/ 2147483647 w 223"/>
                <a:gd name="T1" fmla="*/ 2147483647 h 188"/>
                <a:gd name="T2" fmla="*/ 2147483647 w 223"/>
                <a:gd name="T3" fmla="*/ 2147483647 h 188"/>
                <a:gd name="T4" fmla="*/ 2147483647 w 223"/>
                <a:gd name="T5" fmla="*/ 2147483647 h 188"/>
                <a:gd name="T6" fmla="*/ 2147483647 w 223"/>
                <a:gd name="T7" fmla="*/ 2147483647 h 188"/>
                <a:gd name="T8" fmla="*/ 2147483647 w 223"/>
                <a:gd name="T9" fmla="*/ 2147483647 h 188"/>
                <a:gd name="T10" fmla="*/ 2147483647 w 223"/>
                <a:gd name="T11" fmla="*/ 2147483647 h 188"/>
                <a:gd name="T12" fmla="*/ 2147483647 w 223"/>
                <a:gd name="T13" fmla="*/ 2147483647 h 188"/>
                <a:gd name="T14" fmla="*/ 2147483647 w 223"/>
                <a:gd name="T15" fmla="*/ 2147483647 h 188"/>
                <a:gd name="T16" fmla="*/ 2147483647 w 223"/>
                <a:gd name="T17" fmla="*/ 2147483647 h 188"/>
                <a:gd name="T18" fmla="*/ 2147483647 w 223"/>
                <a:gd name="T19" fmla="*/ 2147483647 h 188"/>
                <a:gd name="T20" fmla="*/ 2147483647 w 223"/>
                <a:gd name="T21" fmla="*/ 2147483647 h 188"/>
                <a:gd name="T22" fmla="*/ 2147483647 w 223"/>
                <a:gd name="T23" fmla="*/ 2147483647 h 188"/>
                <a:gd name="T24" fmla="*/ 2147483647 w 223"/>
                <a:gd name="T25" fmla="*/ 2147483647 h 188"/>
                <a:gd name="T26" fmla="*/ 2147483647 w 223"/>
                <a:gd name="T27" fmla="*/ 2147483647 h 188"/>
                <a:gd name="T28" fmla="*/ 2147483647 w 223"/>
                <a:gd name="T29" fmla="*/ 2147483647 h 188"/>
                <a:gd name="T30" fmla="*/ 2147483647 w 223"/>
                <a:gd name="T31" fmla="*/ 2147483647 h 188"/>
                <a:gd name="T32" fmla="*/ 2147483647 w 223"/>
                <a:gd name="T33" fmla="*/ 2147483647 h 188"/>
                <a:gd name="T34" fmla="*/ 2147483647 w 223"/>
                <a:gd name="T35" fmla="*/ 2147483647 h 188"/>
                <a:gd name="T36" fmla="*/ 2147483647 w 223"/>
                <a:gd name="T37" fmla="*/ 2147483647 h 188"/>
                <a:gd name="T38" fmla="*/ 2147483647 w 223"/>
                <a:gd name="T39" fmla="*/ 2147483647 h 188"/>
                <a:gd name="T40" fmla="*/ 2147483647 w 223"/>
                <a:gd name="T41" fmla="*/ 2147483647 h 188"/>
                <a:gd name="T42" fmla="*/ 2147483647 w 223"/>
                <a:gd name="T43" fmla="*/ 2147483647 h 188"/>
                <a:gd name="T44" fmla="*/ 2147483647 w 223"/>
                <a:gd name="T45" fmla="*/ 2147483647 h 188"/>
                <a:gd name="T46" fmla="*/ 2147483647 w 223"/>
                <a:gd name="T47" fmla="*/ 2147483647 h 188"/>
                <a:gd name="T48" fmla="*/ 2147483647 w 223"/>
                <a:gd name="T49" fmla="*/ 2147483647 h 188"/>
                <a:gd name="T50" fmla="*/ 2147483647 w 223"/>
                <a:gd name="T51" fmla="*/ 2147483647 h 188"/>
                <a:gd name="T52" fmla="*/ 2147483647 w 223"/>
                <a:gd name="T53" fmla="*/ 2147483647 h 188"/>
                <a:gd name="T54" fmla="*/ 2147483647 w 223"/>
                <a:gd name="T55" fmla="*/ 2147483647 h 188"/>
                <a:gd name="T56" fmla="*/ 2147483647 w 223"/>
                <a:gd name="T57" fmla="*/ 2147483647 h 188"/>
                <a:gd name="T58" fmla="*/ 2147483647 w 223"/>
                <a:gd name="T59" fmla="*/ 2147483647 h 188"/>
                <a:gd name="T60" fmla="*/ 2147483647 w 223"/>
                <a:gd name="T61" fmla="*/ 2147483647 h 188"/>
                <a:gd name="T62" fmla="*/ 2147483647 w 223"/>
                <a:gd name="T63" fmla="*/ 2147483647 h 188"/>
                <a:gd name="T64" fmla="*/ 2147483647 w 223"/>
                <a:gd name="T65" fmla="*/ 2147483647 h 188"/>
                <a:gd name="T66" fmla="*/ 2147483647 w 223"/>
                <a:gd name="T67" fmla="*/ 2147483647 h 188"/>
                <a:gd name="T68" fmla="*/ 2147483647 w 223"/>
                <a:gd name="T69" fmla="*/ 2147483647 h 188"/>
                <a:gd name="T70" fmla="*/ 2147483647 w 223"/>
                <a:gd name="T71" fmla="*/ 2147483647 h 188"/>
                <a:gd name="T72" fmla="*/ 2147483647 w 223"/>
                <a:gd name="T73" fmla="*/ 2147483647 h 188"/>
                <a:gd name="T74" fmla="*/ 2147483647 w 223"/>
                <a:gd name="T75" fmla="*/ 2147483647 h 188"/>
                <a:gd name="T76" fmla="*/ 2147483647 w 223"/>
                <a:gd name="T77" fmla="*/ 2147483647 h 188"/>
                <a:gd name="T78" fmla="*/ 2147483647 w 223"/>
                <a:gd name="T79" fmla="*/ 2147483647 h 188"/>
                <a:gd name="T80" fmla="*/ 2147483647 w 223"/>
                <a:gd name="T81" fmla="*/ 2147483647 h 188"/>
                <a:gd name="T82" fmla="*/ 2147483647 w 223"/>
                <a:gd name="T83" fmla="*/ 2147483647 h 188"/>
                <a:gd name="T84" fmla="*/ 2147483647 w 223"/>
                <a:gd name="T85" fmla="*/ 2147483647 h 188"/>
                <a:gd name="T86" fmla="*/ 2147483647 w 223"/>
                <a:gd name="T87" fmla="*/ 2147483647 h 188"/>
                <a:gd name="T88" fmla="*/ 2147483647 w 223"/>
                <a:gd name="T89" fmla="*/ 2147483647 h 188"/>
                <a:gd name="T90" fmla="*/ 2147483647 w 223"/>
                <a:gd name="T91" fmla="*/ 2147483647 h 188"/>
                <a:gd name="T92" fmla="*/ 2147483647 w 223"/>
                <a:gd name="T93" fmla="*/ 2147483647 h 188"/>
                <a:gd name="T94" fmla="*/ 2147483647 w 223"/>
                <a:gd name="T95" fmla="*/ 2147483647 h 188"/>
                <a:gd name="T96" fmla="*/ 2147483647 w 223"/>
                <a:gd name="T97" fmla="*/ 2147483647 h 188"/>
                <a:gd name="T98" fmla="*/ 2147483647 w 223"/>
                <a:gd name="T99" fmla="*/ 2147483647 h 188"/>
                <a:gd name="T100" fmla="*/ 2147483647 w 223"/>
                <a:gd name="T101" fmla="*/ 2147483647 h 188"/>
                <a:gd name="T102" fmla="*/ 2147483647 w 223"/>
                <a:gd name="T103" fmla="*/ 2147483647 h 188"/>
                <a:gd name="T104" fmla="*/ 2147483647 w 223"/>
                <a:gd name="T105" fmla="*/ 2147483647 h 188"/>
                <a:gd name="T106" fmla="*/ 2147483647 w 223"/>
                <a:gd name="T107" fmla="*/ 2147483647 h 188"/>
                <a:gd name="T108" fmla="*/ 2147483647 w 223"/>
                <a:gd name="T109" fmla="*/ 2147483647 h 188"/>
                <a:gd name="T110" fmla="*/ 2147483647 w 223"/>
                <a:gd name="T111" fmla="*/ 2147483647 h 188"/>
                <a:gd name="T112" fmla="*/ 2147483647 w 223"/>
                <a:gd name="T113" fmla="*/ 2147483647 h 188"/>
                <a:gd name="T114" fmla="*/ 2147483647 w 223"/>
                <a:gd name="T115" fmla="*/ 2147483647 h 188"/>
                <a:gd name="T116" fmla="*/ 2147483647 w 223"/>
                <a:gd name="T117" fmla="*/ 2147483647 h 188"/>
                <a:gd name="T118" fmla="*/ 2147483647 w 223"/>
                <a:gd name="T119" fmla="*/ 2147483647 h 188"/>
                <a:gd name="T120" fmla="*/ 2147483647 w 223"/>
                <a:gd name="T121" fmla="*/ 2147483647 h 188"/>
                <a:gd name="T122" fmla="*/ 2147483647 w 223"/>
                <a:gd name="T123" fmla="*/ 2147483647 h 1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23"/>
                <a:gd name="T187" fmla="*/ 0 h 188"/>
                <a:gd name="T188" fmla="*/ 223 w 223"/>
                <a:gd name="T189" fmla="*/ 188 h 18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23" h="188">
                  <a:moveTo>
                    <a:pt x="217" y="162"/>
                  </a:moveTo>
                  <a:cubicBezTo>
                    <a:pt x="214" y="161"/>
                    <a:pt x="217" y="152"/>
                    <a:pt x="212" y="150"/>
                  </a:cubicBezTo>
                  <a:cubicBezTo>
                    <a:pt x="206" y="148"/>
                    <a:pt x="201" y="144"/>
                    <a:pt x="200" y="140"/>
                  </a:cubicBezTo>
                  <a:cubicBezTo>
                    <a:pt x="199" y="136"/>
                    <a:pt x="192" y="133"/>
                    <a:pt x="192" y="130"/>
                  </a:cubicBezTo>
                  <a:cubicBezTo>
                    <a:pt x="193" y="128"/>
                    <a:pt x="206" y="119"/>
                    <a:pt x="204" y="114"/>
                  </a:cubicBezTo>
                  <a:cubicBezTo>
                    <a:pt x="202" y="109"/>
                    <a:pt x="194" y="110"/>
                    <a:pt x="193" y="108"/>
                  </a:cubicBezTo>
                  <a:cubicBezTo>
                    <a:pt x="192" y="107"/>
                    <a:pt x="193" y="100"/>
                    <a:pt x="191" y="95"/>
                  </a:cubicBezTo>
                  <a:cubicBezTo>
                    <a:pt x="189" y="91"/>
                    <a:pt x="193" y="86"/>
                    <a:pt x="191" y="83"/>
                  </a:cubicBezTo>
                  <a:cubicBezTo>
                    <a:pt x="189" y="81"/>
                    <a:pt x="192" y="75"/>
                    <a:pt x="192" y="74"/>
                  </a:cubicBezTo>
                  <a:cubicBezTo>
                    <a:pt x="193" y="72"/>
                    <a:pt x="197" y="69"/>
                    <a:pt x="197" y="65"/>
                  </a:cubicBezTo>
                  <a:cubicBezTo>
                    <a:pt x="197" y="62"/>
                    <a:pt x="198" y="60"/>
                    <a:pt x="199" y="60"/>
                  </a:cubicBezTo>
                  <a:cubicBezTo>
                    <a:pt x="198" y="55"/>
                    <a:pt x="197" y="47"/>
                    <a:pt x="197" y="46"/>
                  </a:cubicBezTo>
                  <a:cubicBezTo>
                    <a:pt x="197" y="44"/>
                    <a:pt x="192" y="44"/>
                    <a:pt x="189" y="45"/>
                  </a:cubicBezTo>
                  <a:cubicBezTo>
                    <a:pt x="187" y="45"/>
                    <a:pt x="184" y="38"/>
                    <a:pt x="182" y="38"/>
                  </a:cubicBezTo>
                  <a:cubicBezTo>
                    <a:pt x="179" y="38"/>
                    <a:pt x="177" y="36"/>
                    <a:pt x="177" y="34"/>
                  </a:cubicBezTo>
                  <a:cubicBezTo>
                    <a:pt x="177" y="32"/>
                    <a:pt x="170" y="31"/>
                    <a:pt x="167" y="31"/>
                  </a:cubicBezTo>
                  <a:cubicBezTo>
                    <a:pt x="164" y="32"/>
                    <a:pt x="163" y="29"/>
                    <a:pt x="162" y="29"/>
                  </a:cubicBezTo>
                  <a:cubicBezTo>
                    <a:pt x="160" y="29"/>
                    <a:pt x="155" y="27"/>
                    <a:pt x="153" y="25"/>
                  </a:cubicBezTo>
                  <a:cubicBezTo>
                    <a:pt x="152" y="23"/>
                    <a:pt x="142" y="22"/>
                    <a:pt x="140" y="25"/>
                  </a:cubicBezTo>
                  <a:cubicBezTo>
                    <a:pt x="139" y="27"/>
                    <a:pt x="135" y="26"/>
                    <a:pt x="132" y="26"/>
                  </a:cubicBezTo>
                  <a:cubicBezTo>
                    <a:pt x="129" y="26"/>
                    <a:pt x="124" y="30"/>
                    <a:pt x="122" y="33"/>
                  </a:cubicBezTo>
                  <a:cubicBezTo>
                    <a:pt x="121" y="34"/>
                    <a:pt x="117" y="34"/>
                    <a:pt x="113" y="34"/>
                  </a:cubicBezTo>
                  <a:cubicBezTo>
                    <a:pt x="113" y="37"/>
                    <a:pt x="113" y="39"/>
                    <a:pt x="113" y="40"/>
                  </a:cubicBezTo>
                  <a:cubicBezTo>
                    <a:pt x="111" y="43"/>
                    <a:pt x="98" y="45"/>
                    <a:pt x="88" y="46"/>
                  </a:cubicBezTo>
                  <a:cubicBezTo>
                    <a:pt x="79" y="46"/>
                    <a:pt x="78" y="33"/>
                    <a:pt x="68" y="33"/>
                  </a:cubicBezTo>
                  <a:cubicBezTo>
                    <a:pt x="60" y="33"/>
                    <a:pt x="54" y="26"/>
                    <a:pt x="54" y="20"/>
                  </a:cubicBezTo>
                  <a:cubicBezTo>
                    <a:pt x="50" y="18"/>
                    <a:pt x="45" y="15"/>
                    <a:pt x="46" y="14"/>
                  </a:cubicBezTo>
                  <a:cubicBezTo>
                    <a:pt x="47" y="12"/>
                    <a:pt x="49" y="1"/>
                    <a:pt x="44" y="4"/>
                  </a:cubicBezTo>
                  <a:cubicBezTo>
                    <a:pt x="38" y="6"/>
                    <a:pt x="31" y="15"/>
                    <a:pt x="21" y="14"/>
                  </a:cubicBezTo>
                  <a:cubicBezTo>
                    <a:pt x="11" y="12"/>
                    <a:pt x="18" y="11"/>
                    <a:pt x="13" y="9"/>
                  </a:cubicBezTo>
                  <a:cubicBezTo>
                    <a:pt x="9" y="7"/>
                    <a:pt x="12" y="2"/>
                    <a:pt x="7" y="1"/>
                  </a:cubicBezTo>
                  <a:cubicBezTo>
                    <a:pt x="2" y="0"/>
                    <a:pt x="5" y="6"/>
                    <a:pt x="3" y="6"/>
                  </a:cubicBezTo>
                  <a:cubicBezTo>
                    <a:pt x="0" y="6"/>
                    <a:pt x="2" y="14"/>
                    <a:pt x="3" y="16"/>
                  </a:cubicBezTo>
                  <a:cubicBezTo>
                    <a:pt x="4" y="18"/>
                    <a:pt x="1" y="27"/>
                    <a:pt x="3" y="28"/>
                  </a:cubicBezTo>
                  <a:cubicBezTo>
                    <a:pt x="5" y="28"/>
                    <a:pt x="9" y="35"/>
                    <a:pt x="9" y="37"/>
                  </a:cubicBezTo>
                  <a:cubicBezTo>
                    <a:pt x="8" y="38"/>
                    <a:pt x="13" y="43"/>
                    <a:pt x="13" y="46"/>
                  </a:cubicBezTo>
                  <a:cubicBezTo>
                    <a:pt x="13" y="49"/>
                    <a:pt x="17" y="52"/>
                    <a:pt x="19" y="52"/>
                  </a:cubicBezTo>
                  <a:cubicBezTo>
                    <a:pt x="21" y="52"/>
                    <a:pt x="24" y="54"/>
                    <a:pt x="23" y="56"/>
                  </a:cubicBezTo>
                  <a:cubicBezTo>
                    <a:pt x="22" y="59"/>
                    <a:pt x="25" y="63"/>
                    <a:pt x="22" y="63"/>
                  </a:cubicBezTo>
                  <a:cubicBezTo>
                    <a:pt x="19" y="63"/>
                    <a:pt x="20" y="71"/>
                    <a:pt x="17" y="72"/>
                  </a:cubicBezTo>
                  <a:cubicBezTo>
                    <a:pt x="15" y="73"/>
                    <a:pt x="17" y="81"/>
                    <a:pt x="19" y="82"/>
                  </a:cubicBezTo>
                  <a:cubicBezTo>
                    <a:pt x="21" y="83"/>
                    <a:pt x="25" y="85"/>
                    <a:pt x="24" y="88"/>
                  </a:cubicBezTo>
                  <a:cubicBezTo>
                    <a:pt x="24" y="91"/>
                    <a:pt x="34" y="96"/>
                    <a:pt x="37" y="97"/>
                  </a:cubicBezTo>
                  <a:cubicBezTo>
                    <a:pt x="40" y="97"/>
                    <a:pt x="40" y="102"/>
                    <a:pt x="42" y="103"/>
                  </a:cubicBezTo>
                  <a:cubicBezTo>
                    <a:pt x="44" y="105"/>
                    <a:pt x="41" y="109"/>
                    <a:pt x="41" y="111"/>
                  </a:cubicBezTo>
                  <a:cubicBezTo>
                    <a:pt x="42" y="113"/>
                    <a:pt x="46" y="115"/>
                    <a:pt x="45" y="119"/>
                  </a:cubicBezTo>
                  <a:cubicBezTo>
                    <a:pt x="45" y="121"/>
                    <a:pt x="48" y="124"/>
                    <a:pt x="51" y="127"/>
                  </a:cubicBezTo>
                  <a:cubicBezTo>
                    <a:pt x="52" y="127"/>
                    <a:pt x="53" y="127"/>
                    <a:pt x="54" y="127"/>
                  </a:cubicBezTo>
                  <a:cubicBezTo>
                    <a:pt x="57" y="127"/>
                    <a:pt x="57" y="124"/>
                    <a:pt x="59" y="126"/>
                  </a:cubicBezTo>
                  <a:cubicBezTo>
                    <a:pt x="62" y="128"/>
                    <a:pt x="65" y="126"/>
                    <a:pt x="67" y="125"/>
                  </a:cubicBezTo>
                  <a:cubicBezTo>
                    <a:pt x="70" y="125"/>
                    <a:pt x="76" y="137"/>
                    <a:pt x="79" y="143"/>
                  </a:cubicBezTo>
                  <a:cubicBezTo>
                    <a:pt x="82" y="149"/>
                    <a:pt x="81" y="151"/>
                    <a:pt x="85" y="153"/>
                  </a:cubicBezTo>
                  <a:cubicBezTo>
                    <a:pt x="89" y="156"/>
                    <a:pt x="93" y="155"/>
                    <a:pt x="99" y="160"/>
                  </a:cubicBezTo>
                  <a:cubicBezTo>
                    <a:pt x="104" y="166"/>
                    <a:pt x="119" y="170"/>
                    <a:pt x="125" y="170"/>
                  </a:cubicBezTo>
                  <a:cubicBezTo>
                    <a:pt x="131" y="170"/>
                    <a:pt x="135" y="164"/>
                    <a:pt x="143" y="165"/>
                  </a:cubicBezTo>
                  <a:cubicBezTo>
                    <a:pt x="150" y="167"/>
                    <a:pt x="149" y="176"/>
                    <a:pt x="151" y="180"/>
                  </a:cubicBezTo>
                  <a:cubicBezTo>
                    <a:pt x="154" y="183"/>
                    <a:pt x="185" y="186"/>
                    <a:pt x="191" y="187"/>
                  </a:cubicBezTo>
                  <a:cubicBezTo>
                    <a:pt x="193" y="188"/>
                    <a:pt x="197" y="188"/>
                    <a:pt x="202" y="188"/>
                  </a:cubicBezTo>
                  <a:cubicBezTo>
                    <a:pt x="202" y="187"/>
                    <a:pt x="202" y="186"/>
                    <a:pt x="202" y="185"/>
                  </a:cubicBezTo>
                  <a:cubicBezTo>
                    <a:pt x="202" y="180"/>
                    <a:pt x="206" y="176"/>
                    <a:pt x="209" y="174"/>
                  </a:cubicBezTo>
                  <a:cubicBezTo>
                    <a:pt x="213" y="172"/>
                    <a:pt x="216" y="171"/>
                    <a:pt x="220" y="171"/>
                  </a:cubicBezTo>
                  <a:cubicBezTo>
                    <a:pt x="223" y="170"/>
                    <a:pt x="220" y="163"/>
                    <a:pt x="217" y="162"/>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73" name="Freeform 155"/>
            <p:cNvSpPr>
              <a:spLocks noEditPoints="1" noChangeArrowheads="1"/>
            </p:cNvSpPr>
            <p:nvPr/>
          </p:nvSpPr>
          <p:spPr bwMode="auto">
            <a:xfrm>
              <a:off x="4641850" y="1128712"/>
              <a:ext cx="876300" cy="412750"/>
            </a:xfrm>
            <a:custGeom>
              <a:avLst/>
              <a:gdLst>
                <a:gd name="T0" fmla="*/ 2147483647 w 459"/>
                <a:gd name="T1" fmla="*/ 2147483647 h 216"/>
                <a:gd name="T2" fmla="*/ 2147483647 w 459"/>
                <a:gd name="T3" fmla="*/ 2147483647 h 216"/>
                <a:gd name="T4" fmla="*/ 2147483647 w 459"/>
                <a:gd name="T5" fmla="*/ 2147483647 h 216"/>
                <a:gd name="T6" fmla="*/ 2147483647 w 459"/>
                <a:gd name="T7" fmla="*/ 2147483647 h 216"/>
                <a:gd name="T8" fmla="*/ 2147483647 w 459"/>
                <a:gd name="T9" fmla="*/ 2147483647 h 216"/>
                <a:gd name="T10" fmla="*/ 2147483647 w 459"/>
                <a:gd name="T11" fmla="*/ 2147483647 h 216"/>
                <a:gd name="T12" fmla="*/ 2147483647 w 459"/>
                <a:gd name="T13" fmla="*/ 2147483647 h 216"/>
                <a:gd name="T14" fmla="*/ 2147483647 w 459"/>
                <a:gd name="T15" fmla="*/ 2147483647 h 216"/>
                <a:gd name="T16" fmla="*/ 2147483647 w 459"/>
                <a:gd name="T17" fmla="*/ 2147483647 h 216"/>
                <a:gd name="T18" fmla="*/ 2147483647 w 459"/>
                <a:gd name="T19" fmla="*/ 2147483647 h 216"/>
                <a:gd name="T20" fmla="*/ 2147483647 w 459"/>
                <a:gd name="T21" fmla="*/ 2147483647 h 216"/>
                <a:gd name="T22" fmla="*/ 2147483647 w 459"/>
                <a:gd name="T23" fmla="*/ 2147483647 h 216"/>
                <a:gd name="T24" fmla="*/ 2147483647 w 459"/>
                <a:gd name="T25" fmla="*/ 2147483647 h 216"/>
                <a:gd name="T26" fmla="*/ 2147483647 w 459"/>
                <a:gd name="T27" fmla="*/ 2147483647 h 216"/>
                <a:gd name="T28" fmla="*/ 2147483647 w 459"/>
                <a:gd name="T29" fmla="*/ 2147483647 h 216"/>
                <a:gd name="T30" fmla="*/ 2147483647 w 459"/>
                <a:gd name="T31" fmla="*/ 2147483647 h 216"/>
                <a:gd name="T32" fmla="*/ 2147483647 w 459"/>
                <a:gd name="T33" fmla="*/ 2147483647 h 216"/>
                <a:gd name="T34" fmla="*/ 2147483647 w 459"/>
                <a:gd name="T35" fmla="*/ 2147483647 h 216"/>
                <a:gd name="T36" fmla="*/ 2147483647 w 459"/>
                <a:gd name="T37" fmla="*/ 2147483647 h 216"/>
                <a:gd name="T38" fmla="*/ 2147483647 w 459"/>
                <a:gd name="T39" fmla="*/ 2147483647 h 216"/>
                <a:gd name="T40" fmla="*/ 2147483647 w 459"/>
                <a:gd name="T41" fmla="*/ 2147483647 h 216"/>
                <a:gd name="T42" fmla="*/ 2147483647 w 459"/>
                <a:gd name="T43" fmla="*/ 2147483647 h 216"/>
                <a:gd name="T44" fmla="*/ 2147483647 w 459"/>
                <a:gd name="T45" fmla="*/ 2147483647 h 216"/>
                <a:gd name="T46" fmla="*/ 2147483647 w 459"/>
                <a:gd name="T47" fmla="*/ 2147483647 h 216"/>
                <a:gd name="T48" fmla="*/ 2147483647 w 459"/>
                <a:gd name="T49" fmla="*/ 2147483647 h 216"/>
                <a:gd name="T50" fmla="*/ 2147483647 w 459"/>
                <a:gd name="T51" fmla="*/ 2147483647 h 216"/>
                <a:gd name="T52" fmla="*/ 2147483647 w 459"/>
                <a:gd name="T53" fmla="*/ 2147483647 h 216"/>
                <a:gd name="T54" fmla="*/ 2147483647 w 459"/>
                <a:gd name="T55" fmla="*/ 2147483647 h 216"/>
                <a:gd name="T56" fmla="*/ 2147483647 w 459"/>
                <a:gd name="T57" fmla="*/ 2147483647 h 216"/>
                <a:gd name="T58" fmla="*/ 2147483647 w 459"/>
                <a:gd name="T59" fmla="*/ 2147483647 h 216"/>
                <a:gd name="T60" fmla="*/ 2147483647 w 459"/>
                <a:gd name="T61" fmla="*/ 2147483647 h 216"/>
                <a:gd name="T62" fmla="*/ 2147483647 w 459"/>
                <a:gd name="T63" fmla="*/ 2147483647 h 216"/>
                <a:gd name="T64" fmla="*/ 2147483647 w 459"/>
                <a:gd name="T65" fmla="*/ 2147483647 h 216"/>
                <a:gd name="T66" fmla="*/ 2147483647 w 459"/>
                <a:gd name="T67" fmla="*/ 2147483647 h 216"/>
                <a:gd name="T68" fmla="*/ 2147483647 w 459"/>
                <a:gd name="T69" fmla="*/ 2147483647 h 216"/>
                <a:gd name="T70" fmla="*/ 2147483647 w 459"/>
                <a:gd name="T71" fmla="*/ 2147483647 h 216"/>
                <a:gd name="T72" fmla="*/ 2147483647 w 459"/>
                <a:gd name="T73" fmla="*/ 2147483647 h 216"/>
                <a:gd name="T74" fmla="*/ 2147483647 w 459"/>
                <a:gd name="T75" fmla="*/ 2147483647 h 216"/>
                <a:gd name="T76" fmla="*/ 2147483647 w 459"/>
                <a:gd name="T77" fmla="*/ 2147483647 h 216"/>
                <a:gd name="T78" fmla="*/ 2147483647 w 459"/>
                <a:gd name="T79" fmla="*/ 2147483647 h 216"/>
                <a:gd name="T80" fmla="*/ 2147483647 w 459"/>
                <a:gd name="T81" fmla="*/ 2147483647 h 216"/>
                <a:gd name="T82" fmla="*/ 2147483647 w 459"/>
                <a:gd name="T83" fmla="*/ 2147483647 h 216"/>
                <a:gd name="T84" fmla="*/ 2147483647 w 459"/>
                <a:gd name="T85" fmla="*/ 2147483647 h 216"/>
                <a:gd name="T86" fmla="*/ 2147483647 w 459"/>
                <a:gd name="T87" fmla="*/ 2147483647 h 216"/>
                <a:gd name="T88" fmla="*/ 2147483647 w 459"/>
                <a:gd name="T89" fmla="*/ 2147483647 h 216"/>
                <a:gd name="T90" fmla="*/ 2147483647 w 459"/>
                <a:gd name="T91" fmla="*/ 2147483647 h 216"/>
                <a:gd name="T92" fmla="*/ 2147483647 w 459"/>
                <a:gd name="T93" fmla="*/ 2147483647 h 216"/>
                <a:gd name="T94" fmla="*/ 2147483647 w 459"/>
                <a:gd name="T95" fmla="*/ 2147483647 h 216"/>
                <a:gd name="T96" fmla="*/ 2147483647 w 459"/>
                <a:gd name="T97" fmla="*/ 2147483647 h 21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459"/>
                <a:gd name="T148" fmla="*/ 0 h 216"/>
                <a:gd name="T149" fmla="*/ 459 w 459"/>
                <a:gd name="T150" fmla="*/ 216 h 21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459" h="216">
                  <a:moveTo>
                    <a:pt x="457" y="88"/>
                  </a:moveTo>
                  <a:cubicBezTo>
                    <a:pt x="456" y="86"/>
                    <a:pt x="454" y="87"/>
                    <a:pt x="453" y="88"/>
                  </a:cubicBezTo>
                  <a:cubicBezTo>
                    <a:pt x="451" y="89"/>
                    <a:pt x="446" y="89"/>
                    <a:pt x="444" y="89"/>
                  </a:cubicBezTo>
                  <a:cubicBezTo>
                    <a:pt x="442" y="89"/>
                    <a:pt x="438" y="87"/>
                    <a:pt x="438" y="85"/>
                  </a:cubicBezTo>
                  <a:cubicBezTo>
                    <a:pt x="438" y="83"/>
                    <a:pt x="438" y="80"/>
                    <a:pt x="436" y="80"/>
                  </a:cubicBezTo>
                  <a:cubicBezTo>
                    <a:pt x="434" y="80"/>
                    <a:pt x="431" y="79"/>
                    <a:pt x="429" y="75"/>
                  </a:cubicBezTo>
                  <a:cubicBezTo>
                    <a:pt x="427" y="70"/>
                    <a:pt x="424" y="70"/>
                    <a:pt x="421" y="69"/>
                  </a:cubicBezTo>
                  <a:cubicBezTo>
                    <a:pt x="419" y="67"/>
                    <a:pt x="413" y="71"/>
                    <a:pt x="410" y="72"/>
                  </a:cubicBezTo>
                  <a:cubicBezTo>
                    <a:pt x="407" y="73"/>
                    <a:pt x="403" y="71"/>
                    <a:pt x="399" y="70"/>
                  </a:cubicBezTo>
                  <a:cubicBezTo>
                    <a:pt x="396" y="69"/>
                    <a:pt x="394" y="63"/>
                    <a:pt x="390" y="64"/>
                  </a:cubicBezTo>
                  <a:cubicBezTo>
                    <a:pt x="387" y="65"/>
                    <a:pt x="386" y="71"/>
                    <a:pt x="384" y="71"/>
                  </a:cubicBezTo>
                  <a:cubicBezTo>
                    <a:pt x="381" y="71"/>
                    <a:pt x="377" y="58"/>
                    <a:pt x="372" y="51"/>
                  </a:cubicBezTo>
                  <a:cubicBezTo>
                    <a:pt x="367" y="44"/>
                    <a:pt x="359" y="29"/>
                    <a:pt x="351" y="26"/>
                  </a:cubicBezTo>
                  <a:cubicBezTo>
                    <a:pt x="344" y="24"/>
                    <a:pt x="346" y="20"/>
                    <a:pt x="348" y="18"/>
                  </a:cubicBezTo>
                  <a:cubicBezTo>
                    <a:pt x="350" y="16"/>
                    <a:pt x="344" y="15"/>
                    <a:pt x="341" y="17"/>
                  </a:cubicBezTo>
                  <a:cubicBezTo>
                    <a:pt x="338" y="19"/>
                    <a:pt x="334" y="22"/>
                    <a:pt x="330" y="23"/>
                  </a:cubicBezTo>
                  <a:cubicBezTo>
                    <a:pt x="327" y="24"/>
                    <a:pt x="322" y="29"/>
                    <a:pt x="318" y="28"/>
                  </a:cubicBezTo>
                  <a:cubicBezTo>
                    <a:pt x="314" y="27"/>
                    <a:pt x="313" y="33"/>
                    <a:pt x="310" y="30"/>
                  </a:cubicBezTo>
                  <a:cubicBezTo>
                    <a:pt x="307" y="27"/>
                    <a:pt x="314" y="25"/>
                    <a:pt x="314" y="23"/>
                  </a:cubicBezTo>
                  <a:cubicBezTo>
                    <a:pt x="314" y="20"/>
                    <a:pt x="309" y="23"/>
                    <a:pt x="308" y="22"/>
                  </a:cubicBezTo>
                  <a:cubicBezTo>
                    <a:pt x="306" y="20"/>
                    <a:pt x="302" y="19"/>
                    <a:pt x="302" y="21"/>
                  </a:cubicBezTo>
                  <a:cubicBezTo>
                    <a:pt x="302" y="23"/>
                    <a:pt x="299" y="22"/>
                    <a:pt x="299" y="20"/>
                  </a:cubicBezTo>
                  <a:cubicBezTo>
                    <a:pt x="299" y="19"/>
                    <a:pt x="297" y="15"/>
                    <a:pt x="295" y="18"/>
                  </a:cubicBezTo>
                  <a:cubicBezTo>
                    <a:pt x="293" y="20"/>
                    <a:pt x="286" y="21"/>
                    <a:pt x="285" y="19"/>
                  </a:cubicBezTo>
                  <a:cubicBezTo>
                    <a:pt x="283" y="18"/>
                    <a:pt x="286" y="17"/>
                    <a:pt x="286" y="15"/>
                  </a:cubicBezTo>
                  <a:cubicBezTo>
                    <a:pt x="286" y="12"/>
                    <a:pt x="283" y="9"/>
                    <a:pt x="284" y="7"/>
                  </a:cubicBezTo>
                  <a:cubicBezTo>
                    <a:pt x="284" y="4"/>
                    <a:pt x="279" y="1"/>
                    <a:pt x="277" y="2"/>
                  </a:cubicBezTo>
                  <a:cubicBezTo>
                    <a:pt x="274" y="3"/>
                    <a:pt x="271" y="2"/>
                    <a:pt x="268" y="1"/>
                  </a:cubicBezTo>
                  <a:cubicBezTo>
                    <a:pt x="265" y="0"/>
                    <a:pt x="254" y="2"/>
                    <a:pt x="254" y="4"/>
                  </a:cubicBezTo>
                  <a:cubicBezTo>
                    <a:pt x="253" y="7"/>
                    <a:pt x="240" y="9"/>
                    <a:pt x="237" y="10"/>
                  </a:cubicBezTo>
                  <a:cubicBezTo>
                    <a:pt x="235" y="11"/>
                    <a:pt x="225" y="12"/>
                    <a:pt x="221" y="13"/>
                  </a:cubicBezTo>
                  <a:cubicBezTo>
                    <a:pt x="218" y="13"/>
                    <a:pt x="214" y="16"/>
                    <a:pt x="210" y="16"/>
                  </a:cubicBezTo>
                  <a:cubicBezTo>
                    <a:pt x="205" y="16"/>
                    <a:pt x="197" y="17"/>
                    <a:pt x="193" y="20"/>
                  </a:cubicBezTo>
                  <a:cubicBezTo>
                    <a:pt x="189" y="23"/>
                    <a:pt x="182" y="20"/>
                    <a:pt x="179" y="21"/>
                  </a:cubicBezTo>
                  <a:cubicBezTo>
                    <a:pt x="176" y="22"/>
                    <a:pt x="171" y="21"/>
                    <a:pt x="170" y="22"/>
                  </a:cubicBezTo>
                  <a:cubicBezTo>
                    <a:pt x="168" y="23"/>
                    <a:pt x="169" y="29"/>
                    <a:pt x="170" y="31"/>
                  </a:cubicBezTo>
                  <a:cubicBezTo>
                    <a:pt x="172" y="34"/>
                    <a:pt x="180" y="35"/>
                    <a:pt x="180" y="36"/>
                  </a:cubicBezTo>
                  <a:cubicBezTo>
                    <a:pt x="181" y="38"/>
                    <a:pt x="172" y="38"/>
                    <a:pt x="168" y="38"/>
                  </a:cubicBezTo>
                  <a:cubicBezTo>
                    <a:pt x="164" y="39"/>
                    <a:pt x="165" y="44"/>
                    <a:pt x="166" y="46"/>
                  </a:cubicBezTo>
                  <a:cubicBezTo>
                    <a:pt x="167" y="49"/>
                    <a:pt x="162" y="51"/>
                    <a:pt x="159" y="52"/>
                  </a:cubicBezTo>
                  <a:cubicBezTo>
                    <a:pt x="156" y="53"/>
                    <a:pt x="159" y="58"/>
                    <a:pt x="162" y="58"/>
                  </a:cubicBezTo>
                  <a:cubicBezTo>
                    <a:pt x="165" y="58"/>
                    <a:pt x="168" y="61"/>
                    <a:pt x="170" y="61"/>
                  </a:cubicBezTo>
                  <a:cubicBezTo>
                    <a:pt x="173" y="61"/>
                    <a:pt x="173" y="66"/>
                    <a:pt x="173" y="69"/>
                  </a:cubicBezTo>
                  <a:cubicBezTo>
                    <a:pt x="173" y="72"/>
                    <a:pt x="170" y="73"/>
                    <a:pt x="166" y="73"/>
                  </a:cubicBezTo>
                  <a:cubicBezTo>
                    <a:pt x="162" y="73"/>
                    <a:pt x="160" y="70"/>
                    <a:pt x="158" y="69"/>
                  </a:cubicBezTo>
                  <a:cubicBezTo>
                    <a:pt x="155" y="69"/>
                    <a:pt x="156" y="74"/>
                    <a:pt x="154" y="75"/>
                  </a:cubicBezTo>
                  <a:cubicBezTo>
                    <a:pt x="152" y="76"/>
                    <a:pt x="151" y="71"/>
                    <a:pt x="148" y="71"/>
                  </a:cubicBezTo>
                  <a:cubicBezTo>
                    <a:pt x="145" y="71"/>
                    <a:pt x="142" y="71"/>
                    <a:pt x="141" y="68"/>
                  </a:cubicBezTo>
                  <a:cubicBezTo>
                    <a:pt x="140" y="65"/>
                    <a:pt x="133" y="64"/>
                    <a:pt x="130" y="67"/>
                  </a:cubicBezTo>
                  <a:cubicBezTo>
                    <a:pt x="127" y="70"/>
                    <a:pt x="126" y="69"/>
                    <a:pt x="123" y="67"/>
                  </a:cubicBezTo>
                  <a:cubicBezTo>
                    <a:pt x="121" y="65"/>
                    <a:pt x="113" y="68"/>
                    <a:pt x="112" y="70"/>
                  </a:cubicBezTo>
                  <a:cubicBezTo>
                    <a:pt x="111" y="73"/>
                    <a:pt x="106" y="74"/>
                    <a:pt x="102" y="71"/>
                  </a:cubicBezTo>
                  <a:cubicBezTo>
                    <a:pt x="98" y="69"/>
                    <a:pt x="95" y="68"/>
                    <a:pt x="95" y="71"/>
                  </a:cubicBezTo>
                  <a:cubicBezTo>
                    <a:pt x="95" y="75"/>
                    <a:pt x="92" y="72"/>
                    <a:pt x="92" y="70"/>
                  </a:cubicBezTo>
                  <a:cubicBezTo>
                    <a:pt x="92" y="68"/>
                    <a:pt x="86" y="64"/>
                    <a:pt x="83" y="62"/>
                  </a:cubicBezTo>
                  <a:cubicBezTo>
                    <a:pt x="80" y="60"/>
                    <a:pt x="70" y="60"/>
                    <a:pt x="70" y="58"/>
                  </a:cubicBezTo>
                  <a:cubicBezTo>
                    <a:pt x="69" y="56"/>
                    <a:pt x="63" y="54"/>
                    <a:pt x="62" y="58"/>
                  </a:cubicBezTo>
                  <a:cubicBezTo>
                    <a:pt x="60" y="61"/>
                    <a:pt x="58" y="59"/>
                    <a:pt x="56" y="58"/>
                  </a:cubicBezTo>
                  <a:cubicBezTo>
                    <a:pt x="54" y="57"/>
                    <a:pt x="49" y="59"/>
                    <a:pt x="47" y="60"/>
                  </a:cubicBezTo>
                  <a:cubicBezTo>
                    <a:pt x="45" y="61"/>
                    <a:pt x="39" y="66"/>
                    <a:pt x="35" y="66"/>
                  </a:cubicBezTo>
                  <a:cubicBezTo>
                    <a:pt x="32" y="66"/>
                    <a:pt x="34" y="70"/>
                    <a:pt x="29" y="71"/>
                  </a:cubicBezTo>
                  <a:cubicBezTo>
                    <a:pt x="25" y="72"/>
                    <a:pt x="26" y="75"/>
                    <a:pt x="26" y="77"/>
                  </a:cubicBezTo>
                  <a:cubicBezTo>
                    <a:pt x="27" y="79"/>
                    <a:pt x="29" y="83"/>
                    <a:pt x="25" y="84"/>
                  </a:cubicBezTo>
                  <a:cubicBezTo>
                    <a:pt x="21" y="86"/>
                    <a:pt x="20" y="79"/>
                    <a:pt x="16" y="77"/>
                  </a:cubicBezTo>
                  <a:cubicBezTo>
                    <a:pt x="13" y="74"/>
                    <a:pt x="10" y="77"/>
                    <a:pt x="10" y="81"/>
                  </a:cubicBezTo>
                  <a:cubicBezTo>
                    <a:pt x="10" y="84"/>
                    <a:pt x="6" y="84"/>
                    <a:pt x="4" y="88"/>
                  </a:cubicBezTo>
                  <a:cubicBezTo>
                    <a:pt x="2" y="91"/>
                    <a:pt x="7" y="92"/>
                    <a:pt x="7" y="93"/>
                  </a:cubicBezTo>
                  <a:cubicBezTo>
                    <a:pt x="7" y="95"/>
                    <a:pt x="4" y="96"/>
                    <a:pt x="3" y="97"/>
                  </a:cubicBezTo>
                  <a:cubicBezTo>
                    <a:pt x="2" y="97"/>
                    <a:pt x="0" y="102"/>
                    <a:pt x="1" y="104"/>
                  </a:cubicBezTo>
                  <a:cubicBezTo>
                    <a:pt x="2" y="105"/>
                    <a:pt x="8" y="105"/>
                    <a:pt x="7" y="108"/>
                  </a:cubicBezTo>
                  <a:cubicBezTo>
                    <a:pt x="7" y="112"/>
                    <a:pt x="6" y="115"/>
                    <a:pt x="9" y="114"/>
                  </a:cubicBezTo>
                  <a:cubicBezTo>
                    <a:pt x="12" y="113"/>
                    <a:pt x="15" y="114"/>
                    <a:pt x="17" y="114"/>
                  </a:cubicBezTo>
                  <a:cubicBezTo>
                    <a:pt x="19" y="114"/>
                    <a:pt x="21" y="118"/>
                    <a:pt x="24" y="122"/>
                  </a:cubicBezTo>
                  <a:cubicBezTo>
                    <a:pt x="28" y="126"/>
                    <a:pt x="29" y="128"/>
                    <a:pt x="26" y="129"/>
                  </a:cubicBezTo>
                  <a:cubicBezTo>
                    <a:pt x="22" y="130"/>
                    <a:pt x="24" y="132"/>
                    <a:pt x="28" y="134"/>
                  </a:cubicBezTo>
                  <a:cubicBezTo>
                    <a:pt x="30" y="134"/>
                    <a:pt x="31" y="135"/>
                    <a:pt x="32" y="136"/>
                  </a:cubicBezTo>
                  <a:cubicBezTo>
                    <a:pt x="33" y="135"/>
                    <a:pt x="33" y="135"/>
                    <a:pt x="34" y="134"/>
                  </a:cubicBezTo>
                  <a:cubicBezTo>
                    <a:pt x="40" y="129"/>
                    <a:pt x="50" y="125"/>
                    <a:pt x="58" y="127"/>
                  </a:cubicBezTo>
                  <a:cubicBezTo>
                    <a:pt x="65" y="129"/>
                    <a:pt x="72" y="125"/>
                    <a:pt x="75" y="130"/>
                  </a:cubicBezTo>
                  <a:cubicBezTo>
                    <a:pt x="78" y="135"/>
                    <a:pt x="75" y="143"/>
                    <a:pt x="76" y="147"/>
                  </a:cubicBezTo>
                  <a:cubicBezTo>
                    <a:pt x="78" y="150"/>
                    <a:pt x="70" y="150"/>
                    <a:pt x="65" y="150"/>
                  </a:cubicBezTo>
                  <a:cubicBezTo>
                    <a:pt x="60" y="149"/>
                    <a:pt x="50" y="152"/>
                    <a:pt x="51" y="155"/>
                  </a:cubicBezTo>
                  <a:cubicBezTo>
                    <a:pt x="53" y="158"/>
                    <a:pt x="56" y="165"/>
                    <a:pt x="50" y="161"/>
                  </a:cubicBezTo>
                  <a:cubicBezTo>
                    <a:pt x="43" y="157"/>
                    <a:pt x="40" y="165"/>
                    <a:pt x="44" y="165"/>
                  </a:cubicBezTo>
                  <a:cubicBezTo>
                    <a:pt x="48" y="165"/>
                    <a:pt x="53" y="169"/>
                    <a:pt x="53" y="172"/>
                  </a:cubicBezTo>
                  <a:cubicBezTo>
                    <a:pt x="53" y="175"/>
                    <a:pt x="53" y="182"/>
                    <a:pt x="56" y="181"/>
                  </a:cubicBezTo>
                  <a:cubicBezTo>
                    <a:pt x="60" y="180"/>
                    <a:pt x="60" y="186"/>
                    <a:pt x="64" y="185"/>
                  </a:cubicBezTo>
                  <a:cubicBezTo>
                    <a:pt x="69" y="185"/>
                    <a:pt x="73" y="187"/>
                    <a:pt x="70" y="191"/>
                  </a:cubicBezTo>
                  <a:cubicBezTo>
                    <a:pt x="66" y="195"/>
                    <a:pt x="72" y="207"/>
                    <a:pt x="73" y="205"/>
                  </a:cubicBezTo>
                  <a:cubicBezTo>
                    <a:pt x="74" y="203"/>
                    <a:pt x="73" y="199"/>
                    <a:pt x="75" y="197"/>
                  </a:cubicBezTo>
                  <a:cubicBezTo>
                    <a:pt x="72" y="191"/>
                    <a:pt x="83" y="191"/>
                    <a:pt x="86" y="191"/>
                  </a:cubicBezTo>
                  <a:cubicBezTo>
                    <a:pt x="90" y="191"/>
                    <a:pt x="96" y="196"/>
                    <a:pt x="100" y="201"/>
                  </a:cubicBezTo>
                  <a:cubicBezTo>
                    <a:pt x="104" y="207"/>
                    <a:pt x="108" y="203"/>
                    <a:pt x="108" y="203"/>
                  </a:cubicBezTo>
                  <a:cubicBezTo>
                    <a:pt x="110" y="153"/>
                    <a:pt x="110" y="153"/>
                    <a:pt x="110" y="153"/>
                  </a:cubicBezTo>
                  <a:cubicBezTo>
                    <a:pt x="138" y="146"/>
                    <a:pt x="138" y="146"/>
                    <a:pt x="138" y="146"/>
                  </a:cubicBezTo>
                  <a:cubicBezTo>
                    <a:pt x="138" y="145"/>
                    <a:pt x="139" y="144"/>
                    <a:pt x="139" y="144"/>
                  </a:cubicBezTo>
                  <a:cubicBezTo>
                    <a:pt x="143" y="139"/>
                    <a:pt x="148" y="143"/>
                    <a:pt x="149" y="144"/>
                  </a:cubicBezTo>
                  <a:cubicBezTo>
                    <a:pt x="151" y="145"/>
                    <a:pt x="150" y="139"/>
                    <a:pt x="154" y="139"/>
                  </a:cubicBezTo>
                  <a:cubicBezTo>
                    <a:pt x="158" y="139"/>
                    <a:pt x="154" y="146"/>
                    <a:pt x="157" y="146"/>
                  </a:cubicBezTo>
                  <a:cubicBezTo>
                    <a:pt x="159" y="146"/>
                    <a:pt x="164" y="154"/>
                    <a:pt x="163" y="160"/>
                  </a:cubicBezTo>
                  <a:cubicBezTo>
                    <a:pt x="167" y="164"/>
                    <a:pt x="175" y="173"/>
                    <a:pt x="176" y="175"/>
                  </a:cubicBezTo>
                  <a:cubicBezTo>
                    <a:pt x="177" y="177"/>
                    <a:pt x="188" y="173"/>
                    <a:pt x="191" y="174"/>
                  </a:cubicBezTo>
                  <a:cubicBezTo>
                    <a:pt x="193" y="175"/>
                    <a:pt x="210" y="175"/>
                    <a:pt x="213" y="175"/>
                  </a:cubicBezTo>
                  <a:cubicBezTo>
                    <a:pt x="216" y="175"/>
                    <a:pt x="219" y="181"/>
                    <a:pt x="222" y="181"/>
                  </a:cubicBezTo>
                  <a:cubicBezTo>
                    <a:pt x="226" y="182"/>
                    <a:pt x="224" y="188"/>
                    <a:pt x="225" y="192"/>
                  </a:cubicBezTo>
                  <a:cubicBezTo>
                    <a:pt x="225" y="196"/>
                    <a:pt x="231" y="200"/>
                    <a:pt x="231" y="204"/>
                  </a:cubicBezTo>
                  <a:cubicBezTo>
                    <a:pt x="232" y="207"/>
                    <a:pt x="237" y="205"/>
                    <a:pt x="241" y="206"/>
                  </a:cubicBezTo>
                  <a:cubicBezTo>
                    <a:pt x="244" y="207"/>
                    <a:pt x="250" y="209"/>
                    <a:pt x="250" y="212"/>
                  </a:cubicBezTo>
                  <a:cubicBezTo>
                    <a:pt x="251" y="216"/>
                    <a:pt x="255" y="213"/>
                    <a:pt x="256" y="210"/>
                  </a:cubicBezTo>
                  <a:cubicBezTo>
                    <a:pt x="256" y="208"/>
                    <a:pt x="260" y="204"/>
                    <a:pt x="267" y="201"/>
                  </a:cubicBezTo>
                  <a:cubicBezTo>
                    <a:pt x="270" y="200"/>
                    <a:pt x="272" y="200"/>
                    <a:pt x="274" y="201"/>
                  </a:cubicBezTo>
                  <a:cubicBezTo>
                    <a:pt x="275" y="198"/>
                    <a:pt x="276" y="195"/>
                    <a:pt x="277" y="195"/>
                  </a:cubicBezTo>
                  <a:cubicBezTo>
                    <a:pt x="279" y="194"/>
                    <a:pt x="284" y="190"/>
                    <a:pt x="284" y="187"/>
                  </a:cubicBezTo>
                  <a:cubicBezTo>
                    <a:pt x="284" y="184"/>
                    <a:pt x="293" y="184"/>
                    <a:pt x="299" y="187"/>
                  </a:cubicBezTo>
                  <a:cubicBezTo>
                    <a:pt x="305" y="190"/>
                    <a:pt x="309" y="190"/>
                    <a:pt x="309" y="185"/>
                  </a:cubicBezTo>
                  <a:cubicBezTo>
                    <a:pt x="310" y="180"/>
                    <a:pt x="318" y="179"/>
                    <a:pt x="321" y="180"/>
                  </a:cubicBezTo>
                  <a:cubicBezTo>
                    <a:pt x="324" y="182"/>
                    <a:pt x="332" y="186"/>
                    <a:pt x="336" y="185"/>
                  </a:cubicBezTo>
                  <a:cubicBezTo>
                    <a:pt x="340" y="183"/>
                    <a:pt x="360" y="185"/>
                    <a:pt x="365" y="186"/>
                  </a:cubicBezTo>
                  <a:cubicBezTo>
                    <a:pt x="370" y="188"/>
                    <a:pt x="371" y="184"/>
                    <a:pt x="376" y="189"/>
                  </a:cubicBezTo>
                  <a:cubicBezTo>
                    <a:pt x="379" y="193"/>
                    <a:pt x="381" y="190"/>
                    <a:pt x="385" y="193"/>
                  </a:cubicBezTo>
                  <a:cubicBezTo>
                    <a:pt x="385" y="192"/>
                    <a:pt x="385" y="190"/>
                    <a:pt x="385" y="188"/>
                  </a:cubicBezTo>
                  <a:cubicBezTo>
                    <a:pt x="385" y="185"/>
                    <a:pt x="390" y="182"/>
                    <a:pt x="391" y="180"/>
                  </a:cubicBezTo>
                  <a:cubicBezTo>
                    <a:pt x="392" y="177"/>
                    <a:pt x="386" y="170"/>
                    <a:pt x="386" y="167"/>
                  </a:cubicBezTo>
                  <a:cubicBezTo>
                    <a:pt x="386" y="165"/>
                    <a:pt x="386" y="159"/>
                    <a:pt x="384" y="158"/>
                  </a:cubicBezTo>
                  <a:cubicBezTo>
                    <a:pt x="381" y="156"/>
                    <a:pt x="389" y="153"/>
                    <a:pt x="390" y="153"/>
                  </a:cubicBezTo>
                  <a:cubicBezTo>
                    <a:pt x="394" y="153"/>
                    <a:pt x="399" y="149"/>
                    <a:pt x="401" y="151"/>
                  </a:cubicBezTo>
                  <a:cubicBezTo>
                    <a:pt x="403" y="153"/>
                    <a:pt x="406" y="153"/>
                    <a:pt x="409" y="153"/>
                  </a:cubicBezTo>
                  <a:cubicBezTo>
                    <a:pt x="412" y="153"/>
                    <a:pt x="411" y="149"/>
                    <a:pt x="409" y="148"/>
                  </a:cubicBezTo>
                  <a:cubicBezTo>
                    <a:pt x="407" y="146"/>
                    <a:pt x="415" y="131"/>
                    <a:pt x="416" y="126"/>
                  </a:cubicBezTo>
                  <a:cubicBezTo>
                    <a:pt x="417" y="121"/>
                    <a:pt x="420" y="126"/>
                    <a:pt x="424" y="126"/>
                  </a:cubicBezTo>
                  <a:cubicBezTo>
                    <a:pt x="427" y="127"/>
                    <a:pt x="432" y="126"/>
                    <a:pt x="434" y="127"/>
                  </a:cubicBezTo>
                  <a:cubicBezTo>
                    <a:pt x="436" y="128"/>
                    <a:pt x="443" y="126"/>
                    <a:pt x="445" y="123"/>
                  </a:cubicBezTo>
                  <a:cubicBezTo>
                    <a:pt x="446" y="121"/>
                    <a:pt x="443" y="120"/>
                    <a:pt x="443" y="114"/>
                  </a:cubicBezTo>
                  <a:cubicBezTo>
                    <a:pt x="443" y="108"/>
                    <a:pt x="447" y="106"/>
                    <a:pt x="450" y="106"/>
                  </a:cubicBezTo>
                  <a:cubicBezTo>
                    <a:pt x="454" y="106"/>
                    <a:pt x="455" y="102"/>
                    <a:pt x="455" y="99"/>
                  </a:cubicBezTo>
                  <a:cubicBezTo>
                    <a:pt x="455" y="97"/>
                    <a:pt x="458" y="95"/>
                    <a:pt x="459" y="92"/>
                  </a:cubicBezTo>
                  <a:cubicBezTo>
                    <a:pt x="458" y="91"/>
                    <a:pt x="457" y="89"/>
                    <a:pt x="457" y="88"/>
                  </a:cubicBezTo>
                  <a:close/>
                  <a:moveTo>
                    <a:pt x="171" y="137"/>
                  </a:moveTo>
                  <a:cubicBezTo>
                    <a:pt x="170" y="139"/>
                    <a:pt x="157" y="135"/>
                    <a:pt x="156" y="132"/>
                  </a:cubicBezTo>
                  <a:cubicBezTo>
                    <a:pt x="155" y="130"/>
                    <a:pt x="174" y="133"/>
                    <a:pt x="171" y="137"/>
                  </a:cubicBezTo>
                  <a:close/>
                  <a:moveTo>
                    <a:pt x="361" y="136"/>
                  </a:moveTo>
                  <a:cubicBezTo>
                    <a:pt x="351" y="136"/>
                    <a:pt x="331" y="131"/>
                    <a:pt x="322" y="140"/>
                  </a:cubicBezTo>
                  <a:cubicBezTo>
                    <a:pt x="314" y="149"/>
                    <a:pt x="320" y="154"/>
                    <a:pt x="316" y="154"/>
                  </a:cubicBezTo>
                  <a:cubicBezTo>
                    <a:pt x="312" y="155"/>
                    <a:pt x="310" y="141"/>
                    <a:pt x="315" y="136"/>
                  </a:cubicBezTo>
                  <a:cubicBezTo>
                    <a:pt x="320" y="131"/>
                    <a:pt x="335" y="129"/>
                    <a:pt x="344" y="132"/>
                  </a:cubicBezTo>
                  <a:cubicBezTo>
                    <a:pt x="353" y="134"/>
                    <a:pt x="370" y="130"/>
                    <a:pt x="372" y="130"/>
                  </a:cubicBezTo>
                  <a:cubicBezTo>
                    <a:pt x="375" y="131"/>
                    <a:pt x="370" y="136"/>
                    <a:pt x="361" y="136"/>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74" name="Freeform 156"/>
            <p:cNvSpPr>
              <a:spLocks noEditPoints="1" noChangeArrowheads="1"/>
            </p:cNvSpPr>
            <p:nvPr/>
          </p:nvSpPr>
          <p:spPr bwMode="auto">
            <a:xfrm>
              <a:off x="4064000" y="112712"/>
              <a:ext cx="3681413" cy="1411288"/>
            </a:xfrm>
            <a:custGeom>
              <a:avLst/>
              <a:gdLst>
                <a:gd name="T0" fmla="*/ 2147483647 w 1926"/>
                <a:gd name="T1" fmla="*/ 2147483647 h 739"/>
                <a:gd name="T2" fmla="*/ 2147483647 w 1926"/>
                <a:gd name="T3" fmla="*/ 2147483647 h 739"/>
                <a:gd name="T4" fmla="*/ 2147483647 w 1926"/>
                <a:gd name="T5" fmla="*/ 2147483647 h 739"/>
                <a:gd name="T6" fmla="*/ 2147483647 w 1926"/>
                <a:gd name="T7" fmla="*/ 2147483647 h 739"/>
                <a:gd name="T8" fmla="*/ 2147483647 w 1926"/>
                <a:gd name="T9" fmla="*/ 2147483647 h 739"/>
                <a:gd name="T10" fmla="*/ 2147483647 w 1926"/>
                <a:gd name="T11" fmla="*/ 2147483647 h 739"/>
                <a:gd name="T12" fmla="*/ 2147483647 w 1926"/>
                <a:gd name="T13" fmla="*/ 2147483647 h 739"/>
                <a:gd name="T14" fmla="*/ 2147483647 w 1926"/>
                <a:gd name="T15" fmla="*/ 2147483647 h 739"/>
                <a:gd name="T16" fmla="*/ 2147483647 w 1926"/>
                <a:gd name="T17" fmla="*/ 2147483647 h 739"/>
                <a:gd name="T18" fmla="*/ 2147483647 w 1926"/>
                <a:gd name="T19" fmla="*/ 2147483647 h 739"/>
                <a:gd name="T20" fmla="*/ 2147483647 w 1926"/>
                <a:gd name="T21" fmla="*/ 2147483647 h 739"/>
                <a:gd name="T22" fmla="*/ 2147483647 w 1926"/>
                <a:gd name="T23" fmla="*/ 2147483647 h 739"/>
                <a:gd name="T24" fmla="*/ 2147483647 w 1926"/>
                <a:gd name="T25" fmla="*/ 2147483647 h 739"/>
                <a:gd name="T26" fmla="*/ 2147483647 w 1926"/>
                <a:gd name="T27" fmla="*/ 2147483647 h 739"/>
                <a:gd name="T28" fmla="*/ 2147483647 w 1926"/>
                <a:gd name="T29" fmla="*/ 2147483647 h 739"/>
                <a:gd name="T30" fmla="*/ 2147483647 w 1926"/>
                <a:gd name="T31" fmla="*/ 2147483647 h 739"/>
                <a:gd name="T32" fmla="*/ 2147483647 w 1926"/>
                <a:gd name="T33" fmla="*/ 2147483647 h 739"/>
                <a:gd name="T34" fmla="*/ 2147483647 w 1926"/>
                <a:gd name="T35" fmla="*/ 2147483647 h 739"/>
                <a:gd name="T36" fmla="*/ 2147483647 w 1926"/>
                <a:gd name="T37" fmla="*/ 2147483647 h 739"/>
                <a:gd name="T38" fmla="*/ 2147483647 w 1926"/>
                <a:gd name="T39" fmla="*/ 2147483647 h 739"/>
                <a:gd name="T40" fmla="*/ 2147483647 w 1926"/>
                <a:gd name="T41" fmla="*/ 2147483647 h 739"/>
                <a:gd name="T42" fmla="*/ 2147483647 w 1926"/>
                <a:gd name="T43" fmla="*/ 2147483647 h 739"/>
                <a:gd name="T44" fmla="*/ 2147483647 w 1926"/>
                <a:gd name="T45" fmla="*/ 2147483647 h 739"/>
                <a:gd name="T46" fmla="*/ 2147483647 w 1926"/>
                <a:gd name="T47" fmla="*/ 2147483647 h 739"/>
                <a:gd name="T48" fmla="*/ 2147483647 w 1926"/>
                <a:gd name="T49" fmla="*/ 2147483647 h 739"/>
                <a:gd name="T50" fmla="*/ 2147483647 w 1926"/>
                <a:gd name="T51" fmla="*/ 2147483647 h 739"/>
                <a:gd name="T52" fmla="*/ 2147483647 w 1926"/>
                <a:gd name="T53" fmla="*/ 2147483647 h 739"/>
                <a:gd name="T54" fmla="*/ 2147483647 w 1926"/>
                <a:gd name="T55" fmla="*/ 2147483647 h 739"/>
                <a:gd name="T56" fmla="*/ 2147483647 w 1926"/>
                <a:gd name="T57" fmla="*/ 2147483647 h 739"/>
                <a:gd name="T58" fmla="*/ 2147483647 w 1926"/>
                <a:gd name="T59" fmla="*/ 2147483647 h 739"/>
                <a:gd name="T60" fmla="*/ 2147483647 w 1926"/>
                <a:gd name="T61" fmla="*/ 2147483647 h 739"/>
                <a:gd name="T62" fmla="*/ 2147483647 w 1926"/>
                <a:gd name="T63" fmla="*/ 2147483647 h 739"/>
                <a:gd name="T64" fmla="*/ 2147483647 w 1926"/>
                <a:gd name="T65" fmla="*/ 2147483647 h 739"/>
                <a:gd name="T66" fmla="*/ 2147483647 w 1926"/>
                <a:gd name="T67" fmla="*/ 2147483647 h 739"/>
                <a:gd name="T68" fmla="*/ 2147483647 w 1926"/>
                <a:gd name="T69" fmla="*/ 2147483647 h 739"/>
                <a:gd name="T70" fmla="*/ 2147483647 w 1926"/>
                <a:gd name="T71" fmla="*/ 2147483647 h 739"/>
                <a:gd name="T72" fmla="*/ 2147483647 w 1926"/>
                <a:gd name="T73" fmla="*/ 2147483647 h 739"/>
                <a:gd name="T74" fmla="*/ 2147483647 w 1926"/>
                <a:gd name="T75" fmla="*/ 2147483647 h 739"/>
                <a:gd name="T76" fmla="*/ 2147483647 w 1926"/>
                <a:gd name="T77" fmla="*/ 2147483647 h 739"/>
                <a:gd name="T78" fmla="*/ 2147483647 w 1926"/>
                <a:gd name="T79" fmla="*/ 2147483647 h 739"/>
                <a:gd name="T80" fmla="*/ 2147483647 w 1926"/>
                <a:gd name="T81" fmla="*/ 2147483647 h 739"/>
                <a:gd name="T82" fmla="*/ 2147483647 w 1926"/>
                <a:gd name="T83" fmla="*/ 2147483647 h 739"/>
                <a:gd name="T84" fmla="*/ 2147483647 w 1926"/>
                <a:gd name="T85" fmla="*/ 2147483647 h 739"/>
                <a:gd name="T86" fmla="*/ 2147483647 w 1926"/>
                <a:gd name="T87" fmla="*/ 2147483647 h 739"/>
                <a:gd name="T88" fmla="*/ 2147483647 w 1926"/>
                <a:gd name="T89" fmla="*/ 2147483647 h 739"/>
                <a:gd name="T90" fmla="*/ 2147483647 w 1926"/>
                <a:gd name="T91" fmla="*/ 2147483647 h 739"/>
                <a:gd name="T92" fmla="*/ 2147483647 w 1926"/>
                <a:gd name="T93" fmla="*/ 2147483647 h 739"/>
                <a:gd name="T94" fmla="*/ 2147483647 w 1926"/>
                <a:gd name="T95" fmla="*/ 2147483647 h 739"/>
                <a:gd name="T96" fmla="*/ 2147483647 w 1926"/>
                <a:gd name="T97" fmla="*/ 2147483647 h 739"/>
                <a:gd name="T98" fmla="*/ 2147483647 w 1926"/>
                <a:gd name="T99" fmla="*/ 2147483647 h 739"/>
                <a:gd name="T100" fmla="*/ 2147483647 w 1926"/>
                <a:gd name="T101" fmla="*/ 2147483647 h 739"/>
                <a:gd name="T102" fmla="*/ 2147483647 w 1926"/>
                <a:gd name="T103" fmla="*/ 2147483647 h 739"/>
                <a:gd name="T104" fmla="*/ 2147483647 w 1926"/>
                <a:gd name="T105" fmla="*/ 2147483647 h 739"/>
                <a:gd name="T106" fmla="*/ 2147483647 w 1926"/>
                <a:gd name="T107" fmla="*/ 2147483647 h 739"/>
                <a:gd name="T108" fmla="*/ 2147483647 w 1926"/>
                <a:gd name="T109" fmla="*/ 2147483647 h 739"/>
                <a:gd name="T110" fmla="*/ 2147483647 w 1926"/>
                <a:gd name="T111" fmla="*/ 2147483647 h 739"/>
                <a:gd name="T112" fmla="*/ 2147483647 w 1926"/>
                <a:gd name="T113" fmla="*/ 2147483647 h 739"/>
                <a:gd name="T114" fmla="*/ 2147483647 w 1926"/>
                <a:gd name="T115" fmla="*/ 2147483647 h 739"/>
                <a:gd name="T116" fmla="*/ 2147483647 w 1926"/>
                <a:gd name="T117" fmla="*/ 2147483647 h 739"/>
                <a:gd name="T118" fmla="*/ 2147483647 w 1926"/>
                <a:gd name="T119" fmla="*/ 2147483647 h 739"/>
                <a:gd name="T120" fmla="*/ 2147483647 w 1926"/>
                <a:gd name="T121" fmla="*/ 2147483647 h 739"/>
                <a:gd name="T122" fmla="*/ 2147483647 w 1926"/>
                <a:gd name="T123" fmla="*/ 2147483647 h 73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926"/>
                <a:gd name="T187" fmla="*/ 0 h 739"/>
                <a:gd name="T188" fmla="*/ 1926 w 1926"/>
                <a:gd name="T189" fmla="*/ 739 h 739"/>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926" h="739">
                  <a:moveTo>
                    <a:pt x="29" y="534"/>
                  </a:moveTo>
                  <a:cubicBezTo>
                    <a:pt x="28" y="535"/>
                    <a:pt x="24" y="534"/>
                    <a:pt x="23" y="532"/>
                  </a:cubicBezTo>
                  <a:cubicBezTo>
                    <a:pt x="22" y="530"/>
                    <a:pt x="18" y="531"/>
                    <a:pt x="16" y="531"/>
                  </a:cubicBezTo>
                  <a:cubicBezTo>
                    <a:pt x="16" y="532"/>
                    <a:pt x="17" y="532"/>
                    <a:pt x="18" y="533"/>
                  </a:cubicBezTo>
                  <a:cubicBezTo>
                    <a:pt x="19" y="536"/>
                    <a:pt x="12" y="536"/>
                    <a:pt x="14" y="539"/>
                  </a:cubicBezTo>
                  <a:cubicBezTo>
                    <a:pt x="16" y="542"/>
                    <a:pt x="9" y="542"/>
                    <a:pt x="9" y="539"/>
                  </a:cubicBezTo>
                  <a:cubicBezTo>
                    <a:pt x="9" y="536"/>
                    <a:pt x="1" y="537"/>
                    <a:pt x="1" y="540"/>
                  </a:cubicBezTo>
                  <a:cubicBezTo>
                    <a:pt x="1" y="540"/>
                    <a:pt x="1" y="541"/>
                    <a:pt x="0" y="542"/>
                  </a:cubicBezTo>
                  <a:cubicBezTo>
                    <a:pt x="2" y="543"/>
                    <a:pt x="5" y="544"/>
                    <a:pt x="6" y="544"/>
                  </a:cubicBezTo>
                  <a:cubicBezTo>
                    <a:pt x="7" y="545"/>
                    <a:pt x="27" y="547"/>
                    <a:pt x="35" y="545"/>
                  </a:cubicBezTo>
                  <a:cubicBezTo>
                    <a:pt x="35" y="544"/>
                    <a:pt x="36" y="540"/>
                    <a:pt x="36" y="538"/>
                  </a:cubicBezTo>
                  <a:cubicBezTo>
                    <a:pt x="36" y="536"/>
                    <a:pt x="31" y="534"/>
                    <a:pt x="29" y="534"/>
                  </a:cubicBezTo>
                  <a:close/>
                  <a:moveTo>
                    <a:pt x="814" y="12"/>
                  </a:moveTo>
                  <a:cubicBezTo>
                    <a:pt x="815" y="7"/>
                    <a:pt x="793" y="9"/>
                    <a:pt x="799" y="14"/>
                  </a:cubicBezTo>
                  <a:cubicBezTo>
                    <a:pt x="801" y="16"/>
                    <a:pt x="812" y="17"/>
                    <a:pt x="814" y="12"/>
                  </a:cubicBezTo>
                  <a:close/>
                  <a:moveTo>
                    <a:pt x="512" y="21"/>
                  </a:moveTo>
                  <a:cubicBezTo>
                    <a:pt x="524" y="20"/>
                    <a:pt x="524" y="13"/>
                    <a:pt x="517" y="11"/>
                  </a:cubicBezTo>
                  <a:cubicBezTo>
                    <a:pt x="511" y="10"/>
                    <a:pt x="510" y="15"/>
                    <a:pt x="506" y="15"/>
                  </a:cubicBezTo>
                  <a:cubicBezTo>
                    <a:pt x="503" y="15"/>
                    <a:pt x="490" y="17"/>
                    <a:pt x="493" y="20"/>
                  </a:cubicBezTo>
                  <a:cubicBezTo>
                    <a:pt x="496" y="23"/>
                    <a:pt x="505" y="22"/>
                    <a:pt x="512" y="21"/>
                  </a:cubicBezTo>
                  <a:close/>
                  <a:moveTo>
                    <a:pt x="840" y="45"/>
                  </a:moveTo>
                  <a:cubicBezTo>
                    <a:pt x="840" y="49"/>
                    <a:pt x="829" y="53"/>
                    <a:pt x="832" y="55"/>
                  </a:cubicBezTo>
                  <a:cubicBezTo>
                    <a:pt x="835" y="58"/>
                    <a:pt x="837" y="57"/>
                    <a:pt x="841" y="58"/>
                  </a:cubicBezTo>
                  <a:cubicBezTo>
                    <a:pt x="844" y="58"/>
                    <a:pt x="846" y="67"/>
                    <a:pt x="852" y="65"/>
                  </a:cubicBezTo>
                  <a:cubicBezTo>
                    <a:pt x="858" y="64"/>
                    <a:pt x="874" y="72"/>
                    <a:pt x="884" y="72"/>
                  </a:cubicBezTo>
                  <a:cubicBezTo>
                    <a:pt x="893" y="72"/>
                    <a:pt x="894" y="64"/>
                    <a:pt x="891" y="64"/>
                  </a:cubicBezTo>
                  <a:cubicBezTo>
                    <a:pt x="888" y="63"/>
                    <a:pt x="891" y="59"/>
                    <a:pt x="896" y="51"/>
                  </a:cubicBezTo>
                  <a:cubicBezTo>
                    <a:pt x="902" y="43"/>
                    <a:pt x="880" y="38"/>
                    <a:pt x="880" y="44"/>
                  </a:cubicBezTo>
                  <a:cubicBezTo>
                    <a:pt x="880" y="50"/>
                    <a:pt x="873" y="42"/>
                    <a:pt x="871" y="39"/>
                  </a:cubicBezTo>
                  <a:cubicBezTo>
                    <a:pt x="869" y="35"/>
                    <a:pt x="840" y="42"/>
                    <a:pt x="840" y="45"/>
                  </a:cubicBezTo>
                  <a:close/>
                  <a:moveTo>
                    <a:pt x="576" y="206"/>
                  </a:moveTo>
                  <a:cubicBezTo>
                    <a:pt x="580" y="207"/>
                    <a:pt x="592" y="205"/>
                    <a:pt x="593" y="202"/>
                  </a:cubicBezTo>
                  <a:cubicBezTo>
                    <a:pt x="595" y="200"/>
                    <a:pt x="589" y="197"/>
                    <a:pt x="581" y="197"/>
                  </a:cubicBezTo>
                  <a:cubicBezTo>
                    <a:pt x="573" y="197"/>
                    <a:pt x="572" y="206"/>
                    <a:pt x="576" y="206"/>
                  </a:cubicBezTo>
                  <a:close/>
                  <a:moveTo>
                    <a:pt x="673" y="211"/>
                  </a:moveTo>
                  <a:cubicBezTo>
                    <a:pt x="679" y="214"/>
                    <a:pt x="683" y="213"/>
                    <a:pt x="682" y="208"/>
                  </a:cubicBezTo>
                  <a:cubicBezTo>
                    <a:pt x="681" y="202"/>
                    <a:pt x="669" y="209"/>
                    <a:pt x="673" y="211"/>
                  </a:cubicBezTo>
                  <a:close/>
                  <a:moveTo>
                    <a:pt x="892" y="92"/>
                  </a:moveTo>
                  <a:cubicBezTo>
                    <a:pt x="896" y="95"/>
                    <a:pt x="911" y="89"/>
                    <a:pt x="921" y="89"/>
                  </a:cubicBezTo>
                  <a:cubicBezTo>
                    <a:pt x="931" y="90"/>
                    <a:pt x="959" y="82"/>
                    <a:pt x="960" y="76"/>
                  </a:cubicBezTo>
                  <a:cubicBezTo>
                    <a:pt x="961" y="71"/>
                    <a:pt x="950" y="71"/>
                    <a:pt x="946" y="67"/>
                  </a:cubicBezTo>
                  <a:cubicBezTo>
                    <a:pt x="941" y="62"/>
                    <a:pt x="932" y="66"/>
                    <a:pt x="929" y="70"/>
                  </a:cubicBezTo>
                  <a:cubicBezTo>
                    <a:pt x="927" y="74"/>
                    <a:pt x="924" y="70"/>
                    <a:pt x="931" y="64"/>
                  </a:cubicBezTo>
                  <a:cubicBezTo>
                    <a:pt x="937" y="58"/>
                    <a:pt x="924" y="53"/>
                    <a:pt x="924" y="57"/>
                  </a:cubicBezTo>
                  <a:cubicBezTo>
                    <a:pt x="924" y="61"/>
                    <a:pt x="912" y="57"/>
                    <a:pt x="912" y="61"/>
                  </a:cubicBezTo>
                  <a:cubicBezTo>
                    <a:pt x="912" y="65"/>
                    <a:pt x="908" y="66"/>
                    <a:pt x="908" y="70"/>
                  </a:cubicBezTo>
                  <a:cubicBezTo>
                    <a:pt x="908" y="74"/>
                    <a:pt x="900" y="68"/>
                    <a:pt x="900" y="76"/>
                  </a:cubicBezTo>
                  <a:cubicBezTo>
                    <a:pt x="899" y="85"/>
                    <a:pt x="887" y="89"/>
                    <a:pt x="892" y="92"/>
                  </a:cubicBezTo>
                  <a:close/>
                  <a:moveTo>
                    <a:pt x="822" y="36"/>
                  </a:moveTo>
                  <a:cubicBezTo>
                    <a:pt x="829" y="39"/>
                    <a:pt x="826" y="40"/>
                    <a:pt x="820" y="40"/>
                  </a:cubicBezTo>
                  <a:cubicBezTo>
                    <a:pt x="813" y="40"/>
                    <a:pt x="807" y="42"/>
                    <a:pt x="812" y="44"/>
                  </a:cubicBezTo>
                  <a:cubicBezTo>
                    <a:pt x="815" y="46"/>
                    <a:pt x="815" y="49"/>
                    <a:pt x="822" y="51"/>
                  </a:cubicBezTo>
                  <a:cubicBezTo>
                    <a:pt x="829" y="53"/>
                    <a:pt x="836" y="47"/>
                    <a:pt x="835" y="43"/>
                  </a:cubicBezTo>
                  <a:cubicBezTo>
                    <a:pt x="834" y="39"/>
                    <a:pt x="859" y="35"/>
                    <a:pt x="866" y="34"/>
                  </a:cubicBezTo>
                  <a:cubicBezTo>
                    <a:pt x="873" y="32"/>
                    <a:pt x="862" y="25"/>
                    <a:pt x="869" y="24"/>
                  </a:cubicBezTo>
                  <a:cubicBezTo>
                    <a:pt x="876" y="24"/>
                    <a:pt x="873" y="20"/>
                    <a:pt x="864" y="19"/>
                  </a:cubicBezTo>
                  <a:cubicBezTo>
                    <a:pt x="855" y="18"/>
                    <a:pt x="859" y="10"/>
                    <a:pt x="856" y="7"/>
                  </a:cubicBezTo>
                  <a:cubicBezTo>
                    <a:pt x="853" y="5"/>
                    <a:pt x="851" y="11"/>
                    <a:pt x="840" y="13"/>
                  </a:cubicBezTo>
                  <a:cubicBezTo>
                    <a:pt x="828" y="15"/>
                    <a:pt x="822" y="18"/>
                    <a:pt x="827" y="21"/>
                  </a:cubicBezTo>
                  <a:cubicBezTo>
                    <a:pt x="832" y="23"/>
                    <a:pt x="827" y="29"/>
                    <a:pt x="822" y="28"/>
                  </a:cubicBezTo>
                  <a:cubicBezTo>
                    <a:pt x="817" y="28"/>
                    <a:pt x="816" y="33"/>
                    <a:pt x="822" y="36"/>
                  </a:cubicBezTo>
                  <a:close/>
                  <a:moveTo>
                    <a:pt x="1423" y="161"/>
                  </a:moveTo>
                  <a:cubicBezTo>
                    <a:pt x="1431" y="161"/>
                    <a:pt x="1435" y="169"/>
                    <a:pt x="1450" y="170"/>
                  </a:cubicBezTo>
                  <a:cubicBezTo>
                    <a:pt x="1465" y="171"/>
                    <a:pt x="1477" y="168"/>
                    <a:pt x="1477" y="165"/>
                  </a:cubicBezTo>
                  <a:cubicBezTo>
                    <a:pt x="1477" y="161"/>
                    <a:pt x="1463" y="156"/>
                    <a:pt x="1459" y="159"/>
                  </a:cubicBezTo>
                  <a:cubicBezTo>
                    <a:pt x="1454" y="162"/>
                    <a:pt x="1451" y="155"/>
                    <a:pt x="1446" y="156"/>
                  </a:cubicBezTo>
                  <a:cubicBezTo>
                    <a:pt x="1440" y="158"/>
                    <a:pt x="1433" y="158"/>
                    <a:pt x="1430" y="153"/>
                  </a:cubicBezTo>
                  <a:cubicBezTo>
                    <a:pt x="1428" y="148"/>
                    <a:pt x="1419" y="160"/>
                    <a:pt x="1423" y="161"/>
                  </a:cubicBezTo>
                  <a:close/>
                  <a:moveTo>
                    <a:pt x="1795" y="254"/>
                  </a:moveTo>
                  <a:cubicBezTo>
                    <a:pt x="1801" y="257"/>
                    <a:pt x="1805" y="250"/>
                    <a:pt x="1811" y="254"/>
                  </a:cubicBezTo>
                  <a:cubicBezTo>
                    <a:pt x="1816" y="257"/>
                    <a:pt x="1829" y="252"/>
                    <a:pt x="1834" y="251"/>
                  </a:cubicBezTo>
                  <a:cubicBezTo>
                    <a:pt x="1840" y="250"/>
                    <a:pt x="1837" y="243"/>
                    <a:pt x="1822" y="241"/>
                  </a:cubicBezTo>
                  <a:cubicBezTo>
                    <a:pt x="1807" y="239"/>
                    <a:pt x="1788" y="250"/>
                    <a:pt x="1795" y="254"/>
                  </a:cubicBezTo>
                  <a:close/>
                  <a:moveTo>
                    <a:pt x="1322" y="161"/>
                  </a:moveTo>
                  <a:cubicBezTo>
                    <a:pt x="1326" y="163"/>
                    <a:pt x="1328" y="166"/>
                    <a:pt x="1331" y="168"/>
                  </a:cubicBezTo>
                  <a:cubicBezTo>
                    <a:pt x="1333" y="171"/>
                    <a:pt x="1343" y="167"/>
                    <a:pt x="1347" y="166"/>
                  </a:cubicBezTo>
                  <a:cubicBezTo>
                    <a:pt x="1351" y="164"/>
                    <a:pt x="1352" y="172"/>
                    <a:pt x="1358" y="168"/>
                  </a:cubicBezTo>
                  <a:cubicBezTo>
                    <a:pt x="1364" y="164"/>
                    <a:pt x="1371" y="166"/>
                    <a:pt x="1378" y="166"/>
                  </a:cubicBezTo>
                  <a:cubicBezTo>
                    <a:pt x="1385" y="166"/>
                    <a:pt x="1377" y="157"/>
                    <a:pt x="1377" y="153"/>
                  </a:cubicBezTo>
                  <a:cubicBezTo>
                    <a:pt x="1377" y="149"/>
                    <a:pt x="1386" y="151"/>
                    <a:pt x="1383" y="155"/>
                  </a:cubicBezTo>
                  <a:cubicBezTo>
                    <a:pt x="1380" y="158"/>
                    <a:pt x="1387" y="166"/>
                    <a:pt x="1398" y="165"/>
                  </a:cubicBezTo>
                  <a:cubicBezTo>
                    <a:pt x="1408" y="164"/>
                    <a:pt x="1400" y="158"/>
                    <a:pt x="1406" y="155"/>
                  </a:cubicBezTo>
                  <a:cubicBezTo>
                    <a:pt x="1411" y="153"/>
                    <a:pt x="1410" y="150"/>
                    <a:pt x="1403" y="146"/>
                  </a:cubicBezTo>
                  <a:cubicBezTo>
                    <a:pt x="1395" y="141"/>
                    <a:pt x="1385" y="144"/>
                    <a:pt x="1378" y="141"/>
                  </a:cubicBezTo>
                  <a:cubicBezTo>
                    <a:pt x="1371" y="138"/>
                    <a:pt x="1363" y="138"/>
                    <a:pt x="1362" y="145"/>
                  </a:cubicBezTo>
                  <a:cubicBezTo>
                    <a:pt x="1362" y="152"/>
                    <a:pt x="1348" y="137"/>
                    <a:pt x="1341" y="135"/>
                  </a:cubicBezTo>
                  <a:cubicBezTo>
                    <a:pt x="1333" y="132"/>
                    <a:pt x="1311" y="155"/>
                    <a:pt x="1322" y="161"/>
                  </a:cubicBezTo>
                  <a:close/>
                  <a:moveTo>
                    <a:pt x="1391" y="204"/>
                  </a:moveTo>
                  <a:cubicBezTo>
                    <a:pt x="1397" y="202"/>
                    <a:pt x="1387" y="191"/>
                    <a:pt x="1377" y="190"/>
                  </a:cubicBezTo>
                  <a:cubicBezTo>
                    <a:pt x="1366" y="188"/>
                    <a:pt x="1357" y="196"/>
                    <a:pt x="1358" y="198"/>
                  </a:cubicBezTo>
                  <a:cubicBezTo>
                    <a:pt x="1361" y="203"/>
                    <a:pt x="1385" y="205"/>
                    <a:pt x="1391" y="204"/>
                  </a:cubicBezTo>
                  <a:close/>
                  <a:moveTo>
                    <a:pt x="1365" y="182"/>
                  </a:moveTo>
                  <a:cubicBezTo>
                    <a:pt x="1365" y="177"/>
                    <a:pt x="1347" y="183"/>
                    <a:pt x="1354" y="186"/>
                  </a:cubicBezTo>
                  <a:cubicBezTo>
                    <a:pt x="1358" y="187"/>
                    <a:pt x="1365" y="187"/>
                    <a:pt x="1365" y="182"/>
                  </a:cubicBezTo>
                  <a:close/>
                  <a:moveTo>
                    <a:pt x="1389" y="589"/>
                  </a:moveTo>
                  <a:cubicBezTo>
                    <a:pt x="1385" y="579"/>
                    <a:pt x="1394" y="570"/>
                    <a:pt x="1387" y="565"/>
                  </a:cubicBezTo>
                  <a:cubicBezTo>
                    <a:pt x="1381" y="560"/>
                    <a:pt x="1383" y="549"/>
                    <a:pt x="1380" y="551"/>
                  </a:cubicBezTo>
                  <a:cubicBezTo>
                    <a:pt x="1377" y="553"/>
                    <a:pt x="1380" y="562"/>
                    <a:pt x="1375" y="563"/>
                  </a:cubicBezTo>
                  <a:cubicBezTo>
                    <a:pt x="1369" y="564"/>
                    <a:pt x="1374" y="569"/>
                    <a:pt x="1372" y="575"/>
                  </a:cubicBezTo>
                  <a:cubicBezTo>
                    <a:pt x="1370" y="582"/>
                    <a:pt x="1373" y="592"/>
                    <a:pt x="1376" y="598"/>
                  </a:cubicBezTo>
                  <a:cubicBezTo>
                    <a:pt x="1379" y="604"/>
                    <a:pt x="1372" y="636"/>
                    <a:pt x="1375" y="641"/>
                  </a:cubicBezTo>
                  <a:cubicBezTo>
                    <a:pt x="1378" y="646"/>
                    <a:pt x="1371" y="670"/>
                    <a:pt x="1373" y="673"/>
                  </a:cubicBezTo>
                  <a:cubicBezTo>
                    <a:pt x="1377" y="677"/>
                    <a:pt x="1374" y="666"/>
                    <a:pt x="1380" y="665"/>
                  </a:cubicBezTo>
                  <a:cubicBezTo>
                    <a:pt x="1386" y="664"/>
                    <a:pt x="1386" y="672"/>
                    <a:pt x="1390" y="674"/>
                  </a:cubicBezTo>
                  <a:cubicBezTo>
                    <a:pt x="1394" y="675"/>
                    <a:pt x="1391" y="663"/>
                    <a:pt x="1388" y="664"/>
                  </a:cubicBezTo>
                  <a:cubicBezTo>
                    <a:pt x="1385" y="664"/>
                    <a:pt x="1382" y="656"/>
                    <a:pt x="1380" y="650"/>
                  </a:cubicBezTo>
                  <a:cubicBezTo>
                    <a:pt x="1379" y="645"/>
                    <a:pt x="1384" y="639"/>
                    <a:pt x="1384" y="632"/>
                  </a:cubicBezTo>
                  <a:cubicBezTo>
                    <a:pt x="1384" y="625"/>
                    <a:pt x="1392" y="626"/>
                    <a:pt x="1397" y="631"/>
                  </a:cubicBezTo>
                  <a:cubicBezTo>
                    <a:pt x="1402" y="636"/>
                    <a:pt x="1403" y="632"/>
                    <a:pt x="1401" y="629"/>
                  </a:cubicBezTo>
                  <a:cubicBezTo>
                    <a:pt x="1399" y="625"/>
                    <a:pt x="1392" y="598"/>
                    <a:pt x="1389" y="589"/>
                  </a:cubicBezTo>
                  <a:close/>
                  <a:moveTo>
                    <a:pt x="326" y="292"/>
                  </a:moveTo>
                  <a:cubicBezTo>
                    <a:pt x="335" y="300"/>
                    <a:pt x="343" y="288"/>
                    <a:pt x="347" y="287"/>
                  </a:cubicBezTo>
                  <a:cubicBezTo>
                    <a:pt x="351" y="287"/>
                    <a:pt x="344" y="282"/>
                    <a:pt x="337" y="280"/>
                  </a:cubicBezTo>
                  <a:cubicBezTo>
                    <a:pt x="330" y="278"/>
                    <a:pt x="319" y="285"/>
                    <a:pt x="326" y="292"/>
                  </a:cubicBezTo>
                  <a:close/>
                  <a:moveTo>
                    <a:pt x="340" y="22"/>
                  </a:moveTo>
                  <a:cubicBezTo>
                    <a:pt x="345" y="26"/>
                    <a:pt x="327" y="25"/>
                    <a:pt x="325" y="28"/>
                  </a:cubicBezTo>
                  <a:cubicBezTo>
                    <a:pt x="323" y="31"/>
                    <a:pt x="312" y="30"/>
                    <a:pt x="314" y="34"/>
                  </a:cubicBezTo>
                  <a:cubicBezTo>
                    <a:pt x="316" y="38"/>
                    <a:pt x="333" y="38"/>
                    <a:pt x="333" y="35"/>
                  </a:cubicBezTo>
                  <a:cubicBezTo>
                    <a:pt x="333" y="32"/>
                    <a:pt x="342" y="35"/>
                    <a:pt x="342" y="32"/>
                  </a:cubicBezTo>
                  <a:cubicBezTo>
                    <a:pt x="342" y="29"/>
                    <a:pt x="346" y="25"/>
                    <a:pt x="355" y="25"/>
                  </a:cubicBezTo>
                  <a:cubicBezTo>
                    <a:pt x="365" y="24"/>
                    <a:pt x="365" y="21"/>
                    <a:pt x="356" y="17"/>
                  </a:cubicBezTo>
                  <a:cubicBezTo>
                    <a:pt x="347" y="13"/>
                    <a:pt x="336" y="19"/>
                    <a:pt x="340" y="22"/>
                  </a:cubicBezTo>
                  <a:close/>
                  <a:moveTo>
                    <a:pt x="309" y="25"/>
                  </a:moveTo>
                  <a:cubicBezTo>
                    <a:pt x="317" y="18"/>
                    <a:pt x="327" y="25"/>
                    <a:pt x="328" y="22"/>
                  </a:cubicBezTo>
                  <a:cubicBezTo>
                    <a:pt x="329" y="18"/>
                    <a:pt x="314" y="17"/>
                    <a:pt x="308" y="20"/>
                  </a:cubicBezTo>
                  <a:cubicBezTo>
                    <a:pt x="302" y="23"/>
                    <a:pt x="289" y="21"/>
                    <a:pt x="291" y="25"/>
                  </a:cubicBezTo>
                  <a:cubicBezTo>
                    <a:pt x="292" y="27"/>
                    <a:pt x="301" y="32"/>
                    <a:pt x="309" y="25"/>
                  </a:cubicBezTo>
                  <a:close/>
                  <a:moveTo>
                    <a:pt x="1036" y="176"/>
                  </a:moveTo>
                  <a:cubicBezTo>
                    <a:pt x="1034" y="178"/>
                    <a:pt x="1027" y="178"/>
                    <a:pt x="1029" y="181"/>
                  </a:cubicBezTo>
                  <a:cubicBezTo>
                    <a:pt x="1032" y="185"/>
                    <a:pt x="1049" y="183"/>
                    <a:pt x="1049" y="178"/>
                  </a:cubicBezTo>
                  <a:cubicBezTo>
                    <a:pt x="1050" y="172"/>
                    <a:pt x="1037" y="173"/>
                    <a:pt x="1036" y="176"/>
                  </a:cubicBezTo>
                  <a:close/>
                  <a:moveTo>
                    <a:pt x="1923" y="348"/>
                  </a:moveTo>
                  <a:cubicBezTo>
                    <a:pt x="1920" y="347"/>
                    <a:pt x="1909" y="340"/>
                    <a:pt x="1906" y="337"/>
                  </a:cubicBezTo>
                  <a:cubicBezTo>
                    <a:pt x="1904" y="333"/>
                    <a:pt x="1891" y="331"/>
                    <a:pt x="1891" y="333"/>
                  </a:cubicBezTo>
                  <a:cubicBezTo>
                    <a:pt x="1891" y="335"/>
                    <a:pt x="1887" y="332"/>
                    <a:pt x="1886" y="330"/>
                  </a:cubicBezTo>
                  <a:cubicBezTo>
                    <a:pt x="1885" y="328"/>
                    <a:pt x="1871" y="328"/>
                    <a:pt x="1871" y="330"/>
                  </a:cubicBezTo>
                  <a:cubicBezTo>
                    <a:pt x="1871" y="332"/>
                    <a:pt x="1874" y="333"/>
                    <a:pt x="1876" y="335"/>
                  </a:cubicBezTo>
                  <a:cubicBezTo>
                    <a:pt x="1878" y="338"/>
                    <a:pt x="1873" y="339"/>
                    <a:pt x="1874" y="342"/>
                  </a:cubicBezTo>
                  <a:cubicBezTo>
                    <a:pt x="1875" y="345"/>
                    <a:pt x="1869" y="341"/>
                    <a:pt x="1867" y="339"/>
                  </a:cubicBezTo>
                  <a:cubicBezTo>
                    <a:pt x="1865" y="338"/>
                    <a:pt x="1866" y="331"/>
                    <a:pt x="1867" y="328"/>
                  </a:cubicBezTo>
                  <a:cubicBezTo>
                    <a:pt x="1867" y="324"/>
                    <a:pt x="1863" y="325"/>
                    <a:pt x="1862" y="322"/>
                  </a:cubicBezTo>
                  <a:cubicBezTo>
                    <a:pt x="1862" y="318"/>
                    <a:pt x="1847" y="312"/>
                    <a:pt x="1841" y="309"/>
                  </a:cubicBezTo>
                  <a:cubicBezTo>
                    <a:pt x="1834" y="306"/>
                    <a:pt x="1826" y="304"/>
                    <a:pt x="1824" y="301"/>
                  </a:cubicBezTo>
                  <a:cubicBezTo>
                    <a:pt x="1822" y="297"/>
                    <a:pt x="1810" y="297"/>
                    <a:pt x="1806" y="292"/>
                  </a:cubicBezTo>
                  <a:cubicBezTo>
                    <a:pt x="1802" y="288"/>
                    <a:pt x="1783" y="280"/>
                    <a:pt x="1775" y="279"/>
                  </a:cubicBezTo>
                  <a:cubicBezTo>
                    <a:pt x="1766" y="279"/>
                    <a:pt x="1768" y="274"/>
                    <a:pt x="1764" y="275"/>
                  </a:cubicBezTo>
                  <a:cubicBezTo>
                    <a:pt x="1760" y="276"/>
                    <a:pt x="1743" y="275"/>
                    <a:pt x="1738" y="274"/>
                  </a:cubicBezTo>
                  <a:cubicBezTo>
                    <a:pt x="1732" y="273"/>
                    <a:pt x="1731" y="277"/>
                    <a:pt x="1727" y="276"/>
                  </a:cubicBezTo>
                  <a:cubicBezTo>
                    <a:pt x="1724" y="274"/>
                    <a:pt x="1704" y="267"/>
                    <a:pt x="1701" y="270"/>
                  </a:cubicBezTo>
                  <a:cubicBezTo>
                    <a:pt x="1699" y="272"/>
                    <a:pt x="1700" y="276"/>
                    <a:pt x="1698" y="277"/>
                  </a:cubicBezTo>
                  <a:cubicBezTo>
                    <a:pt x="1695" y="278"/>
                    <a:pt x="1698" y="281"/>
                    <a:pt x="1703" y="286"/>
                  </a:cubicBezTo>
                  <a:cubicBezTo>
                    <a:pt x="1709" y="291"/>
                    <a:pt x="1705" y="295"/>
                    <a:pt x="1700" y="297"/>
                  </a:cubicBezTo>
                  <a:cubicBezTo>
                    <a:pt x="1695" y="299"/>
                    <a:pt x="1687" y="295"/>
                    <a:pt x="1685" y="291"/>
                  </a:cubicBezTo>
                  <a:cubicBezTo>
                    <a:pt x="1682" y="287"/>
                    <a:pt x="1676" y="289"/>
                    <a:pt x="1674" y="284"/>
                  </a:cubicBezTo>
                  <a:cubicBezTo>
                    <a:pt x="1672" y="279"/>
                    <a:pt x="1676" y="278"/>
                    <a:pt x="1679" y="281"/>
                  </a:cubicBezTo>
                  <a:cubicBezTo>
                    <a:pt x="1683" y="284"/>
                    <a:pt x="1687" y="281"/>
                    <a:pt x="1688" y="278"/>
                  </a:cubicBezTo>
                  <a:cubicBezTo>
                    <a:pt x="1688" y="274"/>
                    <a:pt x="1679" y="272"/>
                    <a:pt x="1673" y="272"/>
                  </a:cubicBezTo>
                  <a:cubicBezTo>
                    <a:pt x="1668" y="272"/>
                    <a:pt x="1665" y="279"/>
                    <a:pt x="1660" y="282"/>
                  </a:cubicBezTo>
                  <a:cubicBezTo>
                    <a:pt x="1655" y="285"/>
                    <a:pt x="1634" y="281"/>
                    <a:pt x="1632" y="279"/>
                  </a:cubicBezTo>
                  <a:cubicBezTo>
                    <a:pt x="1630" y="277"/>
                    <a:pt x="1601" y="279"/>
                    <a:pt x="1598" y="281"/>
                  </a:cubicBezTo>
                  <a:cubicBezTo>
                    <a:pt x="1595" y="283"/>
                    <a:pt x="1597" y="291"/>
                    <a:pt x="1596" y="292"/>
                  </a:cubicBezTo>
                  <a:cubicBezTo>
                    <a:pt x="1594" y="292"/>
                    <a:pt x="1593" y="283"/>
                    <a:pt x="1593" y="281"/>
                  </a:cubicBezTo>
                  <a:cubicBezTo>
                    <a:pt x="1593" y="279"/>
                    <a:pt x="1589" y="278"/>
                    <a:pt x="1584" y="278"/>
                  </a:cubicBezTo>
                  <a:cubicBezTo>
                    <a:pt x="1579" y="278"/>
                    <a:pt x="1576" y="278"/>
                    <a:pt x="1578" y="275"/>
                  </a:cubicBezTo>
                  <a:cubicBezTo>
                    <a:pt x="1580" y="273"/>
                    <a:pt x="1576" y="271"/>
                    <a:pt x="1580" y="268"/>
                  </a:cubicBezTo>
                  <a:cubicBezTo>
                    <a:pt x="1584" y="265"/>
                    <a:pt x="1573" y="257"/>
                    <a:pt x="1562" y="252"/>
                  </a:cubicBezTo>
                  <a:cubicBezTo>
                    <a:pt x="1551" y="248"/>
                    <a:pt x="1526" y="250"/>
                    <a:pt x="1519" y="252"/>
                  </a:cubicBezTo>
                  <a:cubicBezTo>
                    <a:pt x="1512" y="254"/>
                    <a:pt x="1499" y="254"/>
                    <a:pt x="1493" y="254"/>
                  </a:cubicBezTo>
                  <a:cubicBezTo>
                    <a:pt x="1486" y="254"/>
                    <a:pt x="1491" y="251"/>
                    <a:pt x="1490" y="248"/>
                  </a:cubicBezTo>
                  <a:cubicBezTo>
                    <a:pt x="1488" y="245"/>
                    <a:pt x="1477" y="242"/>
                    <a:pt x="1475" y="244"/>
                  </a:cubicBezTo>
                  <a:cubicBezTo>
                    <a:pt x="1474" y="247"/>
                    <a:pt x="1471" y="244"/>
                    <a:pt x="1471" y="242"/>
                  </a:cubicBezTo>
                  <a:cubicBezTo>
                    <a:pt x="1471" y="241"/>
                    <a:pt x="1461" y="237"/>
                    <a:pt x="1457" y="238"/>
                  </a:cubicBezTo>
                  <a:cubicBezTo>
                    <a:pt x="1453" y="239"/>
                    <a:pt x="1451" y="234"/>
                    <a:pt x="1456" y="234"/>
                  </a:cubicBezTo>
                  <a:cubicBezTo>
                    <a:pt x="1460" y="234"/>
                    <a:pt x="1468" y="235"/>
                    <a:pt x="1465" y="230"/>
                  </a:cubicBezTo>
                  <a:cubicBezTo>
                    <a:pt x="1461" y="224"/>
                    <a:pt x="1431" y="223"/>
                    <a:pt x="1429" y="224"/>
                  </a:cubicBezTo>
                  <a:cubicBezTo>
                    <a:pt x="1426" y="225"/>
                    <a:pt x="1428" y="229"/>
                    <a:pt x="1422" y="235"/>
                  </a:cubicBezTo>
                  <a:cubicBezTo>
                    <a:pt x="1415" y="241"/>
                    <a:pt x="1409" y="237"/>
                    <a:pt x="1410" y="234"/>
                  </a:cubicBezTo>
                  <a:cubicBezTo>
                    <a:pt x="1411" y="231"/>
                    <a:pt x="1419" y="231"/>
                    <a:pt x="1419" y="228"/>
                  </a:cubicBezTo>
                  <a:cubicBezTo>
                    <a:pt x="1419" y="225"/>
                    <a:pt x="1408" y="227"/>
                    <a:pt x="1406" y="224"/>
                  </a:cubicBezTo>
                  <a:cubicBezTo>
                    <a:pt x="1404" y="222"/>
                    <a:pt x="1408" y="220"/>
                    <a:pt x="1412" y="221"/>
                  </a:cubicBezTo>
                  <a:cubicBezTo>
                    <a:pt x="1416" y="223"/>
                    <a:pt x="1423" y="223"/>
                    <a:pt x="1424" y="221"/>
                  </a:cubicBezTo>
                  <a:cubicBezTo>
                    <a:pt x="1424" y="220"/>
                    <a:pt x="1420" y="219"/>
                    <a:pt x="1413" y="218"/>
                  </a:cubicBezTo>
                  <a:cubicBezTo>
                    <a:pt x="1406" y="217"/>
                    <a:pt x="1390" y="213"/>
                    <a:pt x="1382" y="214"/>
                  </a:cubicBezTo>
                  <a:cubicBezTo>
                    <a:pt x="1373" y="215"/>
                    <a:pt x="1369" y="211"/>
                    <a:pt x="1365" y="210"/>
                  </a:cubicBezTo>
                  <a:cubicBezTo>
                    <a:pt x="1360" y="210"/>
                    <a:pt x="1360" y="213"/>
                    <a:pt x="1362" y="216"/>
                  </a:cubicBezTo>
                  <a:cubicBezTo>
                    <a:pt x="1364" y="218"/>
                    <a:pt x="1358" y="220"/>
                    <a:pt x="1352" y="219"/>
                  </a:cubicBezTo>
                  <a:cubicBezTo>
                    <a:pt x="1347" y="218"/>
                    <a:pt x="1339" y="222"/>
                    <a:pt x="1342" y="226"/>
                  </a:cubicBezTo>
                  <a:cubicBezTo>
                    <a:pt x="1345" y="230"/>
                    <a:pt x="1348" y="225"/>
                    <a:pt x="1351" y="226"/>
                  </a:cubicBezTo>
                  <a:cubicBezTo>
                    <a:pt x="1353" y="228"/>
                    <a:pt x="1344" y="230"/>
                    <a:pt x="1348" y="232"/>
                  </a:cubicBezTo>
                  <a:cubicBezTo>
                    <a:pt x="1352" y="234"/>
                    <a:pt x="1351" y="238"/>
                    <a:pt x="1351" y="240"/>
                  </a:cubicBezTo>
                  <a:cubicBezTo>
                    <a:pt x="1351" y="242"/>
                    <a:pt x="1345" y="243"/>
                    <a:pt x="1342" y="240"/>
                  </a:cubicBezTo>
                  <a:cubicBezTo>
                    <a:pt x="1340" y="237"/>
                    <a:pt x="1336" y="240"/>
                    <a:pt x="1331" y="239"/>
                  </a:cubicBezTo>
                  <a:cubicBezTo>
                    <a:pt x="1327" y="239"/>
                    <a:pt x="1323" y="241"/>
                    <a:pt x="1328" y="242"/>
                  </a:cubicBezTo>
                  <a:cubicBezTo>
                    <a:pt x="1333" y="242"/>
                    <a:pt x="1335" y="246"/>
                    <a:pt x="1328" y="246"/>
                  </a:cubicBezTo>
                  <a:cubicBezTo>
                    <a:pt x="1322" y="247"/>
                    <a:pt x="1323" y="240"/>
                    <a:pt x="1319" y="241"/>
                  </a:cubicBezTo>
                  <a:cubicBezTo>
                    <a:pt x="1315" y="242"/>
                    <a:pt x="1307" y="238"/>
                    <a:pt x="1302" y="238"/>
                  </a:cubicBezTo>
                  <a:cubicBezTo>
                    <a:pt x="1297" y="238"/>
                    <a:pt x="1295" y="242"/>
                    <a:pt x="1289" y="242"/>
                  </a:cubicBezTo>
                  <a:cubicBezTo>
                    <a:pt x="1283" y="243"/>
                    <a:pt x="1274" y="239"/>
                    <a:pt x="1272" y="236"/>
                  </a:cubicBezTo>
                  <a:cubicBezTo>
                    <a:pt x="1269" y="232"/>
                    <a:pt x="1269" y="231"/>
                    <a:pt x="1266" y="235"/>
                  </a:cubicBezTo>
                  <a:cubicBezTo>
                    <a:pt x="1263" y="239"/>
                    <a:pt x="1262" y="246"/>
                    <a:pt x="1259" y="247"/>
                  </a:cubicBezTo>
                  <a:cubicBezTo>
                    <a:pt x="1256" y="247"/>
                    <a:pt x="1255" y="254"/>
                    <a:pt x="1252" y="256"/>
                  </a:cubicBezTo>
                  <a:cubicBezTo>
                    <a:pt x="1249" y="257"/>
                    <a:pt x="1249" y="253"/>
                    <a:pt x="1245" y="253"/>
                  </a:cubicBezTo>
                  <a:cubicBezTo>
                    <a:pt x="1241" y="254"/>
                    <a:pt x="1229" y="242"/>
                    <a:pt x="1228" y="238"/>
                  </a:cubicBezTo>
                  <a:cubicBezTo>
                    <a:pt x="1228" y="235"/>
                    <a:pt x="1220" y="228"/>
                    <a:pt x="1218" y="227"/>
                  </a:cubicBezTo>
                  <a:cubicBezTo>
                    <a:pt x="1216" y="225"/>
                    <a:pt x="1220" y="225"/>
                    <a:pt x="1223" y="227"/>
                  </a:cubicBezTo>
                  <a:cubicBezTo>
                    <a:pt x="1225" y="229"/>
                    <a:pt x="1228" y="229"/>
                    <a:pt x="1231" y="228"/>
                  </a:cubicBezTo>
                  <a:cubicBezTo>
                    <a:pt x="1233" y="226"/>
                    <a:pt x="1233" y="220"/>
                    <a:pt x="1229" y="220"/>
                  </a:cubicBezTo>
                  <a:cubicBezTo>
                    <a:pt x="1224" y="220"/>
                    <a:pt x="1226" y="216"/>
                    <a:pt x="1228" y="216"/>
                  </a:cubicBezTo>
                  <a:cubicBezTo>
                    <a:pt x="1230" y="215"/>
                    <a:pt x="1223" y="208"/>
                    <a:pt x="1226" y="208"/>
                  </a:cubicBezTo>
                  <a:cubicBezTo>
                    <a:pt x="1228" y="207"/>
                    <a:pt x="1227" y="204"/>
                    <a:pt x="1224" y="204"/>
                  </a:cubicBezTo>
                  <a:cubicBezTo>
                    <a:pt x="1220" y="203"/>
                    <a:pt x="1216" y="200"/>
                    <a:pt x="1216" y="198"/>
                  </a:cubicBezTo>
                  <a:cubicBezTo>
                    <a:pt x="1216" y="197"/>
                    <a:pt x="1200" y="196"/>
                    <a:pt x="1201" y="199"/>
                  </a:cubicBezTo>
                  <a:cubicBezTo>
                    <a:pt x="1202" y="201"/>
                    <a:pt x="1196" y="200"/>
                    <a:pt x="1197" y="198"/>
                  </a:cubicBezTo>
                  <a:cubicBezTo>
                    <a:pt x="1198" y="196"/>
                    <a:pt x="1191" y="197"/>
                    <a:pt x="1184" y="195"/>
                  </a:cubicBezTo>
                  <a:cubicBezTo>
                    <a:pt x="1177" y="193"/>
                    <a:pt x="1176" y="188"/>
                    <a:pt x="1174" y="187"/>
                  </a:cubicBezTo>
                  <a:cubicBezTo>
                    <a:pt x="1171" y="187"/>
                    <a:pt x="1172" y="194"/>
                    <a:pt x="1169" y="193"/>
                  </a:cubicBezTo>
                  <a:cubicBezTo>
                    <a:pt x="1165" y="191"/>
                    <a:pt x="1161" y="194"/>
                    <a:pt x="1163" y="199"/>
                  </a:cubicBezTo>
                  <a:cubicBezTo>
                    <a:pt x="1165" y="203"/>
                    <a:pt x="1163" y="204"/>
                    <a:pt x="1163" y="207"/>
                  </a:cubicBezTo>
                  <a:cubicBezTo>
                    <a:pt x="1162" y="211"/>
                    <a:pt x="1160" y="209"/>
                    <a:pt x="1156" y="208"/>
                  </a:cubicBezTo>
                  <a:cubicBezTo>
                    <a:pt x="1152" y="206"/>
                    <a:pt x="1152" y="211"/>
                    <a:pt x="1142" y="209"/>
                  </a:cubicBezTo>
                  <a:cubicBezTo>
                    <a:pt x="1133" y="207"/>
                    <a:pt x="1129" y="209"/>
                    <a:pt x="1127" y="206"/>
                  </a:cubicBezTo>
                  <a:cubicBezTo>
                    <a:pt x="1126" y="203"/>
                    <a:pt x="1123" y="203"/>
                    <a:pt x="1122" y="205"/>
                  </a:cubicBezTo>
                  <a:cubicBezTo>
                    <a:pt x="1122" y="208"/>
                    <a:pt x="1108" y="207"/>
                    <a:pt x="1107" y="203"/>
                  </a:cubicBezTo>
                  <a:cubicBezTo>
                    <a:pt x="1105" y="199"/>
                    <a:pt x="1109" y="199"/>
                    <a:pt x="1111" y="198"/>
                  </a:cubicBezTo>
                  <a:cubicBezTo>
                    <a:pt x="1113" y="197"/>
                    <a:pt x="1109" y="195"/>
                    <a:pt x="1101" y="196"/>
                  </a:cubicBezTo>
                  <a:cubicBezTo>
                    <a:pt x="1093" y="196"/>
                    <a:pt x="1088" y="192"/>
                    <a:pt x="1080" y="193"/>
                  </a:cubicBezTo>
                  <a:cubicBezTo>
                    <a:pt x="1072" y="193"/>
                    <a:pt x="1054" y="195"/>
                    <a:pt x="1052" y="196"/>
                  </a:cubicBezTo>
                  <a:cubicBezTo>
                    <a:pt x="1049" y="197"/>
                    <a:pt x="1054" y="202"/>
                    <a:pt x="1050" y="202"/>
                  </a:cubicBezTo>
                  <a:cubicBezTo>
                    <a:pt x="1047" y="203"/>
                    <a:pt x="1049" y="195"/>
                    <a:pt x="1049" y="191"/>
                  </a:cubicBezTo>
                  <a:cubicBezTo>
                    <a:pt x="1048" y="188"/>
                    <a:pt x="1042" y="187"/>
                    <a:pt x="1043" y="190"/>
                  </a:cubicBezTo>
                  <a:cubicBezTo>
                    <a:pt x="1044" y="193"/>
                    <a:pt x="1034" y="194"/>
                    <a:pt x="1031" y="192"/>
                  </a:cubicBezTo>
                  <a:cubicBezTo>
                    <a:pt x="1029" y="189"/>
                    <a:pt x="1025" y="187"/>
                    <a:pt x="1018" y="185"/>
                  </a:cubicBezTo>
                  <a:cubicBezTo>
                    <a:pt x="1012" y="183"/>
                    <a:pt x="1004" y="190"/>
                    <a:pt x="1006" y="192"/>
                  </a:cubicBezTo>
                  <a:cubicBezTo>
                    <a:pt x="1007" y="194"/>
                    <a:pt x="1012" y="193"/>
                    <a:pt x="1012" y="194"/>
                  </a:cubicBezTo>
                  <a:cubicBezTo>
                    <a:pt x="1013" y="197"/>
                    <a:pt x="999" y="196"/>
                    <a:pt x="999" y="198"/>
                  </a:cubicBezTo>
                  <a:cubicBezTo>
                    <a:pt x="999" y="200"/>
                    <a:pt x="985" y="204"/>
                    <a:pt x="981" y="204"/>
                  </a:cubicBezTo>
                  <a:cubicBezTo>
                    <a:pt x="970" y="205"/>
                    <a:pt x="968" y="205"/>
                    <a:pt x="963" y="210"/>
                  </a:cubicBezTo>
                  <a:cubicBezTo>
                    <a:pt x="958" y="214"/>
                    <a:pt x="962" y="206"/>
                    <a:pt x="966" y="202"/>
                  </a:cubicBezTo>
                  <a:cubicBezTo>
                    <a:pt x="970" y="198"/>
                    <a:pt x="974" y="200"/>
                    <a:pt x="976" y="196"/>
                  </a:cubicBezTo>
                  <a:cubicBezTo>
                    <a:pt x="979" y="193"/>
                    <a:pt x="982" y="194"/>
                    <a:pt x="989" y="193"/>
                  </a:cubicBezTo>
                  <a:cubicBezTo>
                    <a:pt x="995" y="192"/>
                    <a:pt x="995" y="188"/>
                    <a:pt x="998" y="187"/>
                  </a:cubicBezTo>
                  <a:cubicBezTo>
                    <a:pt x="1001" y="185"/>
                    <a:pt x="1008" y="182"/>
                    <a:pt x="1009" y="179"/>
                  </a:cubicBezTo>
                  <a:cubicBezTo>
                    <a:pt x="1011" y="176"/>
                    <a:pt x="1026" y="171"/>
                    <a:pt x="1029" y="172"/>
                  </a:cubicBezTo>
                  <a:cubicBezTo>
                    <a:pt x="1032" y="172"/>
                    <a:pt x="1032" y="166"/>
                    <a:pt x="1034" y="166"/>
                  </a:cubicBezTo>
                  <a:cubicBezTo>
                    <a:pt x="1036" y="166"/>
                    <a:pt x="1044" y="162"/>
                    <a:pt x="1048" y="160"/>
                  </a:cubicBezTo>
                  <a:cubicBezTo>
                    <a:pt x="1051" y="159"/>
                    <a:pt x="1053" y="156"/>
                    <a:pt x="1053" y="153"/>
                  </a:cubicBezTo>
                  <a:cubicBezTo>
                    <a:pt x="1053" y="151"/>
                    <a:pt x="1048" y="152"/>
                    <a:pt x="1048" y="150"/>
                  </a:cubicBezTo>
                  <a:cubicBezTo>
                    <a:pt x="1047" y="148"/>
                    <a:pt x="1050" y="149"/>
                    <a:pt x="1053" y="148"/>
                  </a:cubicBezTo>
                  <a:cubicBezTo>
                    <a:pt x="1057" y="146"/>
                    <a:pt x="1053" y="142"/>
                    <a:pt x="1051" y="142"/>
                  </a:cubicBezTo>
                  <a:cubicBezTo>
                    <a:pt x="1048" y="143"/>
                    <a:pt x="1052" y="140"/>
                    <a:pt x="1050" y="137"/>
                  </a:cubicBezTo>
                  <a:cubicBezTo>
                    <a:pt x="1047" y="134"/>
                    <a:pt x="1042" y="139"/>
                    <a:pt x="1042" y="136"/>
                  </a:cubicBezTo>
                  <a:cubicBezTo>
                    <a:pt x="1042" y="132"/>
                    <a:pt x="1042" y="128"/>
                    <a:pt x="1040" y="126"/>
                  </a:cubicBezTo>
                  <a:cubicBezTo>
                    <a:pt x="1038" y="124"/>
                    <a:pt x="1034" y="130"/>
                    <a:pt x="1030" y="127"/>
                  </a:cubicBezTo>
                  <a:cubicBezTo>
                    <a:pt x="1026" y="124"/>
                    <a:pt x="1014" y="122"/>
                    <a:pt x="1014" y="123"/>
                  </a:cubicBezTo>
                  <a:cubicBezTo>
                    <a:pt x="1014" y="124"/>
                    <a:pt x="1008" y="121"/>
                    <a:pt x="1007" y="122"/>
                  </a:cubicBezTo>
                  <a:cubicBezTo>
                    <a:pt x="1006" y="124"/>
                    <a:pt x="996" y="123"/>
                    <a:pt x="993" y="123"/>
                  </a:cubicBezTo>
                  <a:cubicBezTo>
                    <a:pt x="990" y="122"/>
                    <a:pt x="986" y="124"/>
                    <a:pt x="986" y="127"/>
                  </a:cubicBezTo>
                  <a:cubicBezTo>
                    <a:pt x="985" y="130"/>
                    <a:pt x="974" y="129"/>
                    <a:pt x="971" y="128"/>
                  </a:cubicBezTo>
                  <a:cubicBezTo>
                    <a:pt x="969" y="128"/>
                    <a:pt x="980" y="119"/>
                    <a:pt x="980" y="118"/>
                  </a:cubicBezTo>
                  <a:cubicBezTo>
                    <a:pt x="980" y="116"/>
                    <a:pt x="962" y="118"/>
                    <a:pt x="961" y="116"/>
                  </a:cubicBezTo>
                  <a:cubicBezTo>
                    <a:pt x="960" y="115"/>
                    <a:pt x="952" y="114"/>
                    <a:pt x="948" y="114"/>
                  </a:cubicBezTo>
                  <a:cubicBezTo>
                    <a:pt x="944" y="114"/>
                    <a:pt x="948" y="113"/>
                    <a:pt x="951" y="113"/>
                  </a:cubicBezTo>
                  <a:cubicBezTo>
                    <a:pt x="955" y="113"/>
                    <a:pt x="958" y="110"/>
                    <a:pt x="962" y="109"/>
                  </a:cubicBezTo>
                  <a:cubicBezTo>
                    <a:pt x="965" y="108"/>
                    <a:pt x="965" y="107"/>
                    <a:pt x="963" y="105"/>
                  </a:cubicBezTo>
                  <a:cubicBezTo>
                    <a:pt x="961" y="102"/>
                    <a:pt x="957" y="103"/>
                    <a:pt x="953" y="102"/>
                  </a:cubicBezTo>
                  <a:cubicBezTo>
                    <a:pt x="950" y="101"/>
                    <a:pt x="945" y="99"/>
                    <a:pt x="942" y="99"/>
                  </a:cubicBezTo>
                  <a:cubicBezTo>
                    <a:pt x="938" y="99"/>
                    <a:pt x="935" y="101"/>
                    <a:pt x="927" y="102"/>
                  </a:cubicBezTo>
                  <a:cubicBezTo>
                    <a:pt x="919" y="104"/>
                    <a:pt x="918" y="110"/>
                    <a:pt x="914" y="112"/>
                  </a:cubicBezTo>
                  <a:cubicBezTo>
                    <a:pt x="910" y="114"/>
                    <a:pt x="903" y="121"/>
                    <a:pt x="907" y="122"/>
                  </a:cubicBezTo>
                  <a:cubicBezTo>
                    <a:pt x="910" y="122"/>
                    <a:pt x="908" y="124"/>
                    <a:pt x="909" y="126"/>
                  </a:cubicBezTo>
                  <a:cubicBezTo>
                    <a:pt x="909" y="129"/>
                    <a:pt x="906" y="129"/>
                    <a:pt x="902" y="128"/>
                  </a:cubicBezTo>
                  <a:cubicBezTo>
                    <a:pt x="899" y="128"/>
                    <a:pt x="885" y="128"/>
                    <a:pt x="885" y="131"/>
                  </a:cubicBezTo>
                  <a:cubicBezTo>
                    <a:pt x="885" y="134"/>
                    <a:pt x="893" y="135"/>
                    <a:pt x="893" y="136"/>
                  </a:cubicBezTo>
                  <a:cubicBezTo>
                    <a:pt x="892" y="138"/>
                    <a:pt x="887" y="136"/>
                    <a:pt x="884" y="135"/>
                  </a:cubicBezTo>
                  <a:cubicBezTo>
                    <a:pt x="881" y="133"/>
                    <a:pt x="875" y="134"/>
                    <a:pt x="874" y="137"/>
                  </a:cubicBezTo>
                  <a:cubicBezTo>
                    <a:pt x="873" y="140"/>
                    <a:pt x="868" y="139"/>
                    <a:pt x="867" y="138"/>
                  </a:cubicBezTo>
                  <a:cubicBezTo>
                    <a:pt x="865" y="138"/>
                    <a:pt x="862" y="140"/>
                    <a:pt x="860" y="139"/>
                  </a:cubicBezTo>
                  <a:cubicBezTo>
                    <a:pt x="857" y="138"/>
                    <a:pt x="865" y="134"/>
                    <a:pt x="863" y="133"/>
                  </a:cubicBezTo>
                  <a:cubicBezTo>
                    <a:pt x="861" y="131"/>
                    <a:pt x="853" y="132"/>
                    <a:pt x="852" y="135"/>
                  </a:cubicBezTo>
                  <a:cubicBezTo>
                    <a:pt x="851" y="138"/>
                    <a:pt x="846" y="133"/>
                    <a:pt x="845" y="134"/>
                  </a:cubicBezTo>
                  <a:cubicBezTo>
                    <a:pt x="843" y="135"/>
                    <a:pt x="841" y="136"/>
                    <a:pt x="837" y="138"/>
                  </a:cubicBezTo>
                  <a:cubicBezTo>
                    <a:pt x="834" y="139"/>
                    <a:pt x="828" y="136"/>
                    <a:pt x="826" y="139"/>
                  </a:cubicBezTo>
                  <a:cubicBezTo>
                    <a:pt x="825" y="142"/>
                    <a:pt x="833" y="142"/>
                    <a:pt x="833" y="144"/>
                  </a:cubicBezTo>
                  <a:cubicBezTo>
                    <a:pt x="833" y="145"/>
                    <a:pt x="815" y="145"/>
                    <a:pt x="815" y="146"/>
                  </a:cubicBezTo>
                  <a:cubicBezTo>
                    <a:pt x="814" y="148"/>
                    <a:pt x="808" y="148"/>
                    <a:pt x="800" y="148"/>
                  </a:cubicBezTo>
                  <a:cubicBezTo>
                    <a:pt x="793" y="149"/>
                    <a:pt x="796" y="152"/>
                    <a:pt x="790" y="153"/>
                  </a:cubicBezTo>
                  <a:cubicBezTo>
                    <a:pt x="784" y="155"/>
                    <a:pt x="781" y="155"/>
                    <a:pt x="779" y="158"/>
                  </a:cubicBezTo>
                  <a:cubicBezTo>
                    <a:pt x="777" y="161"/>
                    <a:pt x="773" y="161"/>
                    <a:pt x="771" y="159"/>
                  </a:cubicBezTo>
                  <a:cubicBezTo>
                    <a:pt x="769" y="157"/>
                    <a:pt x="763" y="160"/>
                    <a:pt x="766" y="160"/>
                  </a:cubicBezTo>
                  <a:cubicBezTo>
                    <a:pt x="769" y="161"/>
                    <a:pt x="766" y="164"/>
                    <a:pt x="764" y="163"/>
                  </a:cubicBezTo>
                  <a:cubicBezTo>
                    <a:pt x="763" y="162"/>
                    <a:pt x="757" y="166"/>
                    <a:pt x="760" y="166"/>
                  </a:cubicBezTo>
                  <a:cubicBezTo>
                    <a:pt x="763" y="166"/>
                    <a:pt x="765" y="168"/>
                    <a:pt x="763" y="170"/>
                  </a:cubicBezTo>
                  <a:cubicBezTo>
                    <a:pt x="762" y="172"/>
                    <a:pt x="755" y="168"/>
                    <a:pt x="754" y="169"/>
                  </a:cubicBezTo>
                  <a:cubicBezTo>
                    <a:pt x="752" y="171"/>
                    <a:pt x="757" y="173"/>
                    <a:pt x="760" y="173"/>
                  </a:cubicBezTo>
                  <a:cubicBezTo>
                    <a:pt x="763" y="173"/>
                    <a:pt x="764" y="175"/>
                    <a:pt x="765" y="177"/>
                  </a:cubicBezTo>
                  <a:cubicBezTo>
                    <a:pt x="765" y="179"/>
                    <a:pt x="758" y="175"/>
                    <a:pt x="756" y="177"/>
                  </a:cubicBezTo>
                  <a:cubicBezTo>
                    <a:pt x="755" y="179"/>
                    <a:pt x="757" y="180"/>
                    <a:pt x="761" y="180"/>
                  </a:cubicBezTo>
                  <a:cubicBezTo>
                    <a:pt x="764" y="181"/>
                    <a:pt x="761" y="182"/>
                    <a:pt x="764" y="184"/>
                  </a:cubicBezTo>
                  <a:cubicBezTo>
                    <a:pt x="764" y="184"/>
                    <a:pt x="765" y="185"/>
                    <a:pt x="765" y="185"/>
                  </a:cubicBezTo>
                  <a:cubicBezTo>
                    <a:pt x="766" y="187"/>
                    <a:pt x="763" y="188"/>
                    <a:pt x="764" y="190"/>
                  </a:cubicBezTo>
                  <a:cubicBezTo>
                    <a:pt x="764" y="192"/>
                    <a:pt x="760" y="193"/>
                    <a:pt x="760" y="191"/>
                  </a:cubicBezTo>
                  <a:cubicBezTo>
                    <a:pt x="760" y="189"/>
                    <a:pt x="752" y="188"/>
                    <a:pt x="750" y="190"/>
                  </a:cubicBezTo>
                  <a:cubicBezTo>
                    <a:pt x="748" y="192"/>
                    <a:pt x="747" y="194"/>
                    <a:pt x="744" y="192"/>
                  </a:cubicBezTo>
                  <a:cubicBezTo>
                    <a:pt x="742" y="190"/>
                    <a:pt x="736" y="192"/>
                    <a:pt x="728" y="193"/>
                  </a:cubicBezTo>
                  <a:cubicBezTo>
                    <a:pt x="720" y="193"/>
                    <a:pt x="703" y="194"/>
                    <a:pt x="699" y="195"/>
                  </a:cubicBezTo>
                  <a:cubicBezTo>
                    <a:pt x="694" y="197"/>
                    <a:pt x="691" y="203"/>
                    <a:pt x="695" y="206"/>
                  </a:cubicBezTo>
                  <a:cubicBezTo>
                    <a:pt x="699" y="210"/>
                    <a:pt x="695" y="212"/>
                    <a:pt x="695" y="214"/>
                  </a:cubicBezTo>
                  <a:cubicBezTo>
                    <a:pt x="695" y="217"/>
                    <a:pt x="705" y="222"/>
                    <a:pt x="710" y="223"/>
                  </a:cubicBezTo>
                  <a:cubicBezTo>
                    <a:pt x="716" y="223"/>
                    <a:pt x="720" y="230"/>
                    <a:pt x="717" y="234"/>
                  </a:cubicBezTo>
                  <a:cubicBezTo>
                    <a:pt x="714" y="238"/>
                    <a:pt x="704" y="232"/>
                    <a:pt x="698" y="227"/>
                  </a:cubicBezTo>
                  <a:cubicBezTo>
                    <a:pt x="691" y="222"/>
                    <a:pt x="677" y="220"/>
                    <a:pt x="672" y="221"/>
                  </a:cubicBezTo>
                  <a:cubicBezTo>
                    <a:pt x="667" y="221"/>
                    <a:pt x="670" y="216"/>
                    <a:pt x="664" y="217"/>
                  </a:cubicBezTo>
                  <a:cubicBezTo>
                    <a:pt x="657" y="217"/>
                    <a:pt x="652" y="222"/>
                    <a:pt x="656" y="222"/>
                  </a:cubicBezTo>
                  <a:cubicBezTo>
                    <a:pt x="661" y="222"/>
                    <a:pt x="663" y="222"/>
                    <a:pt x="661" y="224"/>
                  </a:cubicBezTo>
                  <a:cubicBezTo>
                    <a:pt x="659" y="226"/>
                    <a:pt x="662" y="225"/>
                    <a:pt x="667" y="228"/>
                  </a:cubicBezTo>
                  <a:cubicBezTo>
                    <a:pt x="672" y="230"/>
                    <a:pt x="663" y="233"/>
                    <a:pt x="658" y="229"/>
                  </a:cubicBezTo>
                  <a:cubicBezTo>
                    <a:pt x="653" y="226"/>
                    <a:pt x="647" y="229"/>
                    <a:pt x="646" y="232"/>
                  </a:cubicBezTo>
                  <a:cubicBezTo>
                    <a:pt x="644" y="234"/>
                    <a:pt x="652" y="242"/>
                    <a:pt x="661" y="243"/>
                  </a:cubicBezTo>
                  <a:cubicBezTo>
                    <a:pt x="670" y="245"/>
                    <a:pt x="667" y="248"/>
                    <a:pt x="671" y="249"/>
                  </a:cubicBezTo>
                  <a:cubicBezTo>
                    <a:pt x="675" y="251"/>
                    <a:pt x="672" y="252"/>
                    <a:pt x="669" y="252"/>
                  </a:cubicBezTo>
                  <a:cubicBezTo>
                    <a:pt x="666" y="253"/>
                    <a:pt x="661" y="248"/>
                    <a:pt x="656" y="246"/>
                  </a:cubicBezTo>
                  <a:cubicBezTo>
                    <a:pt x="652" y="243"/>
                    <a:pt x="640" y="247"/>
                    <a:pt x="637" y="244"/>
                  </a:cubicBezTo>
                  <a:cubicBezTo>
                    <a:pt x="635" y="241"/>
                    <a:pt x="639" y="239"/>
                    <a:pt x="636" y="237"/>
                  </a:cubicBezTo>
                  <a:cubicBezTo>
                    <a:pt x="634" y="235"/>
                    <a:pt x="636" y="230"/>
                    <a:pt x="639" y="226"/>
                  </a:cubicBezTo>
                  <a:cubicBezTo>
                    <a:pt x="642" y="221"/>
                    <a:pt x="639" y="213"/>
                    <a:pt x="634" y="212"/>
                  </a:cubicBezTo>
                  <a:cubicBezTo>
                    <a:pt x="630" y="210"/>
                    <a:pt x="630" y="215"/>
                    <a:pt x="631" y="216"/>
                  </a:cubicBezTo>
                  <a:cubicBezTo>
                    <a:pt x="632" y="217"/>
                    <a:pt x="632" y="224"/>
                    <a:pt x="628" y="228"/>
                  </a:cubicBezTo>
                  <a:cubicBezTo>
                    <a:pt x="625" y="232"/>
                    <a:pt x="615" y="232"/>
                    <a:pt x="615" y="235"/>
                  </a:cubicBezTo>
                  <a:cubicBezTo>
                    <a:pt x="615" y="238"/>
                    <a:pt x="608" y="240"/>
                    <a:pt x="610" y="242"/>
                  </a:cubicBezTo>
                  <a:cubicBezTo>
                    <a:pt x="613" y="244"/>
                    <a:pt x="622" y="254"/>
                    <a:pt x="623" y="257"/>
                  </a:cubicBezTo>
                  <a:cubicBezTo>
                    <a:pt x="625" y="261"/>
                    <a:pt x="615" y="271"/>
                    <a:pt x="617" y="276"/>
                  </a:cubicBezTo>
                  <a:cubicBezTo>
                    <a:pt x="618" y="282"/>
                    <a:pt x="615" y="285"/>
                    <a:pt x="617" y="288"/>
                  </a:cubicBezTo>
                  <a:cubicBezTo>
                    <a:pt x="619" y="291"/>
                    <a:pt x="623" y="288"/>
                    <a:pt x="626" y="289"/>
                  </a:cubicBezTo>
                  <a:cubicBezTo>
                    <a:pt x="628" y="290"/>
                    <a:pt x="633" y="288"/>
                    <a:pt x="639" y="286"/>
                  </a:cubicBezTo>
                  <a:cubicBezTo>
                    <a:pt x="645" y="285"/>
                    <a:pt x="656" y="292"/>
                    <a:pt x="661" y="294"/>
                  </a:cubicBezTo>
                  <a:cubicBezTo>
                    <a:pt x="665" y="296"/>
                    <a:pt x="663" y="299"/>
                    <a:pt x="665" y="302"/>
                  </a:cubicBezTo>
                  <a:cubicBezTo>
                    <a:pt x="667" y="306"/>
                    <a:pt x="660" y="306"/>
                    <a:pt x="660" y="311"/>
                  </a:cubicBezTo>
                  <a:cubicBezTo>
                    <a:pt x="659" y="316"/>
                    <a:pt x="672" y="318"/>
                    <a:pt x="673" y="319"/>
                  </a:cubicBezTo>
                  <a:cubicBezTo>
                    <a:pt x="673" y="321"/>
                    <a:pt x="664" y="320"/>
                    <a:pt x="660" y="318"/>
                  </a:cubicBezTo>
                  <a:cubicBezTo>
                    <a:pt x="656" y="317"/>
                    <a:pt x="656" y="312"/>
                    <a:pt x="655" y="311"/>
                  </a:cubicBezTo>
                  <a:cubicBezTo>
                    <a:pt x="654" y="310"/>
                    <a:pt x="657" y="306"/>
                    <a:pt x="658" y="303"/>
                  </a:cubicBezTo>
                  <a:cubicBezTo>
                    <a:pt x="658" y="300"/>
                    <a:pt x="653" y="298"/>
                    <a:pt x="652" y="296"/>
                  </a:cubicBezTo>
                  <a:cubicBezTo>
                    <a:pt x="650" y="294"/>
                    <a:pt x="648" y="291"/>
                    <a:pt x="645" y="291"/>
                  </a:cubicBezTo>
                  <a:cubicBezTo>
                    <a:pt x="642" y="292"/>
                    <a:pt x="631" y="293"/>
                    <a:pt x="627" y="296"/>
                  </a:cubicBezTo>
                  <a:cubicBezTo>
                    <a:pt x="624" y="299"/>
                    <a:pt x="628" y="307"/>
                    <a:pt x="630" y="312"/>
                  </a:cubicBezTo>
                  <a:cubicBezTo>
                    <a:pt x="632" y="316"/>
                    <a:pt x="620" y="322"/>
                    <a:pt x="620" y="325"/>
                  </a:cubicBezTo>
                  <a:cubicBezTo>
                    <a:pt x="621" y="328"/>
                    <a:pt x="617" y="330"/>
                    <a:pt x="612" y="332"/>
                  </a:cubicBezTo>
                  <a:cubicBezTo>
                    <a:pt x="607" y="335"/>
                    <a:pt x="601" y="337"/>
                    <a:pt x="602" y="341"/>
                  </a:cubicBezTo>
                  <a:cubicBezTo>
                    <a:pt x="602" y="346"/>
                    <a:pt x="595" y="343"/>
                    <a:pt x="591" y="341"/>
                  </a:cubicBezTo>
                  <a:cubicBezTo>
                    <a:pt x="588" y="339"/>
                    <a:pt x="583" y="343"/>
                    <a:pt x="578" y="342"/>
                  </a:cubicBezTo>
                  <a:cubicBezTo>
                    <a:pt x="573" y="342"/>
                    <a:pt x="573" y="338"/>
                    <a:pt x="569" y="340"/>
                  </a:cubicBezTo>
                  <a:cubicBezTo>
                    <a:pt x="565" y="341"/>
                    <a:pt x="563" y="338"/>
                    <a:pt x="564" y="335"/>
                  </a:cubicBezTo>
                  <a:cubicBezTo>
                    <a:pt x="565" y="332"/>
                    <a:pt x="570" y="334"/>
                    <a:pt x="570" y="336"/>
                  </a:cubicBezTo>
                  <a:cubicBezTo>
                    <a:pt x="570" y="338"/>
                    <a:pt x="573" y="337"/>
                    <a:pt x="576" y="336"/>
                  </a:cubicBezTo>
                  <a:cubicBezTo>
                    <a:pt x="580" y="334"/>
                    <a:pt x="578" y="338"/>
                    <a:pt x="583" y="338"/>
                  </a:cubicBezTo>
                  <a:cubicBezTo>
                    <a:pt x="588" y="339"/>
                    <a:pt x="585" y="336"/>
                    <a:pt x="589" y="336"/>
                  </a:cubicBezTo>
                  <a:cubicBezTo>
                    <a:pt x="592" y="336"/>
                    <a:pt x="593" y="335"/>
                    <a:pt x="591" y="333"/>
                  </a:cubicBezTo>
                  <a:cubicBezTo>
                    <a:pt x="590" y="332"/>
                    <a:pt x="594" y="330"/>
                    <a:pt x="596" y="329"/>
                  </a:cubicBezTo>
                  <a:cubicBezTo>
                    <a:pt x="599" y="328"/>
                    <a:pt x="598" y="324"/>
                    <a:pt x="600" y="323"/>
                  </a:cubicBezTo>
                  <a:cubicBezTo>
                    <a:pt x="602" y="322"/>
                    <a:pt x="601" y="320"/>
                    <a:pt x="603" y="320"/>
                  </a:cubicBezTo>
                  <a:cubicBezTo>
                    <a:pt x="605" y="319"/>
                    <a:pt x="606" y="316"/>
                    <a:pt x="608" y="316"/>
                  </a:cubicBezTo>
                  <a:cubicBezTo>
                    <a:pt x="611" y="316"/>
                    <a:pt x="612" y="312"/>
                    <a:pt x="610" y="311"/>
                  </a:cubicBezTo>
                  <a:cubicBezTo>
                    <a:pt x="609" y="309"/>
                    <a:pt x="611" y="304"/>
                    <a:pt x="613" y="303"/>
                  </a:cubicBezTo>
                  <a:cubicBezTo>
                    <a:pt x="616" y="302"/>
                    <a:pt x="616" y="300"/>
                    <a:pt x="614" y="299"/>
                  </a:cubicBezTo>
                  <a:cubicBezTo>
                    <a:pt x="612" y="297"/>
                    <a:pt x="604" y="292"/>
                    <a:pt x="605" y="289"/>
                  </a:cubicBezTo>
                  <a:cubicBezTo>
                    <a:pt x="605" y="286"/>
                    <a:pt x="604" y="280"/>
                    <a:pt x="605" y="278"/>
                  </a:cubicBezTo>
                  <a:cubicBezTo>
                    <a:pt x="606" y="275"/>
                    <a:pt x="605" y="270"/>
                    <a:pt x="604" y="267"/>
                  </a:cubicBezTo>
                  <a:cubicBezTo>
                    <a:pt x="604" y="264"/>
                    <a:pt x="606" y="261"/>
                    <a:pt x="607" y="255"/>
                  </a:cubicBezTo>
                  <a:cubicBezTo>
                    <a:pt x="608" y="250"/>
                    <a:pt x="601" y="244"/>
                    <a:pt x="598" y="242"/>
                  </a:cubicBezTo>
                  <a:cubicBezTo>
                    <a:pt x="595" y="241"/>
                    <a:pt x="597" y="238"/>
                    <a:pt x="602" y="234"/>
                  </a:cubicBezTo>
                  <a:cubicBezTo>
                    <a:pt x="607" y="230"/>
                    <a:pt x="607" y="217"/>
                    <a:pt x="607" y="215"/>
                  </a:cubicBezTo>
                  <a:cubicBezTo>
                    <a:pt x="606" y="212"/>
                    <a:pt x="596" y="210"/>
                    <a:pt x="593" y="210"/>
                  </a:cubicBezTo>
                  <a:cubicBezTo>
                    <a:pt x="589" y="210"/>
                    <a:pt x="575" y="210"/>
                    <a:pt x="571" y="209"/>
                  </a:cubicBezTo>
                  <a:cubicBezTo>
                    <a:pt x="568" y="208"/>
                    <a:pt x="566" y="212"/>
                    <a:pt x="565" y="215"/>
                  </a:cubicBezTo>
                  <a:cubicBezTo>
                    <a:pt x="563" y="219"/>
                    <a:pt x="559" y="224"/>
                    <a:pt x="557" y="231"/>
                  </a:cubicBezTo>
                  <a:cubicBezTo>
                    <a:pt x="555" y="239"/>
                    <a:pt x="546" y="241"/>
                    <a:pt x="542" y="243"/>
                  </a:cubicBezTo>
                  <a:cubicBezTo>
                    <a:pt x="538" y="245"/>
                    <a:pt x="536" y="250"/>
                    <a:pt x="538" y="253"/>
                  </a:cubicBezTo>
                  <a:cubicBezTo>
                    <a:pt x="539" y="255"/>
                    <a:pt x="542" y="253"/>
                    <a:pt x="544" y="254"/>
                  </a:cubicBezTo>
                  <a:cubicBezTo>
                    <a:pt x="546" y="255"/>
                    <a:pt x="544" y="262"/>
                    <a:pt x="543" y="263"/>
                  </a:cubicBezTo>
                  <a:cubicBezTo>
                    <a:pt x="541" y="264"/>
                    <a:pt x="545" y="267"/>
                    <a:pt x="542" y="269"/>
                  </a:cubicBezTo>
                  <a:cubicBezTo>
                    <a:pt x="539" y="270"/>
                    <a:pt x="536" y="274"/>
                    <a:pt x="538" y="276"/>
                  </a:cubicBezTo>
                  <a:cubicBezTo>
                    <a:pt x="540" y="278"/>
                    <a:pt x="548" y="279"/>
                    <a:pt x="551" y="281"/>
                  </a:cubicBezTo>
                  <a:cubicBezTo>
                    <a:pt x="555" y="283"/>
                    <a:pt x="554" y="287"/>
                    <a:pt x="556" y="290"/>
                  </a:cubicBezTo>
                  <a:cubicBezTo>
                    <a:pt x="559" y="294"/>
                    <a:pt x="562" y="292"/>
                    <a:pt x="563" y="294"/>
                  </a:cubicBezTo>
                  <a:cubicBezTo>
                    <a:pt x="564" y="296"/>
                    <a:pt x="558" y="305"/>
                    <a:pt x="556" y="305"/>
                  </a:cubicBezTo>
                  <a:cubicBezTo>
                    <a:pt x="554" y="305"/>
                    <a:pt x="545" y="296"/>
                    <a:pt x="542" y="294"/>
                  </a:cubicBezTo>
                  <a:cubicBezTo>
                    <a:pt x="540" y="292"/>
                    <a:pt x="529" y="289"/>
                    <a:pt x="524" y="286"/>
                  </a:cubicBezTo>
                  <a:cubicBezTo>
                    <a:pt x="519" y="284"/>
                    <a:pt x="515" y="284"/>
                    <a:pt x="509" y="280"/>
                  </a:cubicBezTo>
                  <a:cubicBezTo>
                    <a:pt x="504" y="276"/>
                    <a:pt x="499" y="275"/>
                    <a:pt x="488" y="275"/>
                  </a:cubicBezTo>
                  <a:cubicBezTo>
                    <a:pt x="478" y="275"/>
                    <a:pt x="471" y="272"/>
                    <a:pt x="468" y="273"/>
                  </a:cubicBezTo>
                  <a:cubicBezTo>
                    <a:pt x="464" y="273"/>
                    <a:pt x="466" y="269"/>
                    <a:pt x="460" y="267"/>
                  </a:cubicBezTo>
                  <a:cubicBezTo>
                    <a:pt x="453" y="264"/>
                    <a:pt x="449" y="260"/>
                    <a:pt x="446" y="262"/>
                  </a:cubicBezTo>
                  <a:cubicBezTo>
                    <a:pt x="442" y="264"/>
                    <a:pt x="444" y="271"/>
                    <a:pt x="449" y="272"/>
                  </a:cubicBezTo>
                  <a:cubicBezTo>
                    <a:pt x="454" y="272"/>
                    <a:pt x="452" y="275"/>
                    <a:pt x="457" y="275"/>
                  </a:cubicBezTo>
                  <a:cubicBezTo>
                    <a:pt x="463" y="275"/>
                    <a:pt x="465" y="277"/>
                    <a:pt x="465" y="280"/>
                  </a:cubicBezTo>
                  <a:cubicBezTo>
                    <a:pt x="464" y="284"/>
                    <a:pt x="467" y="287"/>
                    <a:pt x="470" y="289"/>
                  </a:cubicBezTo>
                  <a:cubicBezTo>
                    <a:pt x="472" y="292"/>
                    <a:pt x="471" y="296"/>
                    <a:pt x="466" y="296"/>
                  </a:cubicBezTo>
                  <a:cubicBezTo>
                    <a:pt x="462" y="296"/>
                    <a:pt x="457" y="296"/>
                    <a:pt x="459" y="299"/>
                  </a:cubicBezTo>
                  <a:cubicBezTo>
                    <a:pt x="461" y="303"/>
                    <a:pt x="457" y="303"/>
                    <a:pt x="453" y="302"/>
                  </a:cubicBezTo>
                  <a:cubicBezTo>
                    <a:pt x="448" y="300"/>
                    <a:pt x="451" y="297"/>
                    <a:pt x="453" y="295"/>
                  </a:cubicBezTo>
                  <a:cubicBezTo>
                    <a:pt x="455" y="293"/>
                    <a:pt x="449" y="291"/>
                    <a:pt x="446" y="290"/>
                  </a:cubicBezTo>
                  <a:cubicBezTo>
                    <a:pt x="443" y="289"/>
                    <a:pt x="432" y="297"/>
                    <a:pt x="429" y="299"/>
                  </a:cubicBezTo>
                  <a:cubicBezTo>
                    <a:pt x="425" y="300"/>
                    <a:pt x="418" y="297"/>
                    <a:pt x="410" y="299"/>
                  </a:cubicBezTo>
                  <a:cubicBezTo>
                    <a:pt x="402" y="301"/>
                    <a:pt x="402" y="307"/>
                    <a:pt x="399" y="306"/>
                  </a:cubicBezTo>
                  <a:cubicBezTo>
                    <a:pt x="396" y="306"/>
                    <a:pt x="387" y="307"/>
                    <a:pt x="384" y="305"/>
                  </a:cubicBezTo>
                  <a:cubicBezTo>
                    <a:pt x="381" y="303"/>
                    <a:pt x="383" y="302"/>
                    <a:pt x="387" y="302"/>
                  </a:cubicBezTo>
                  <a:cubicBezTo>
                    <a:pt x="390" y="302"/>
                    <a:pt x="391" y="301"/>
                    <a:pt x="389" y="299"/>
                  </a:cubicBezTo>
                  <a:cubicBezTo>
                    <a:pt x="387" y="296"/>
                    <a:pt x="392" y="293"/>
                    <a:pt x="392" y="291"/>
                  </a:cubicBezTo>
                  <a:cubicBezTo>
                    <a:pt x="392" y="289"/>
                    <a:pt x="379" y="294"/>
                    <a:pt x="377" y="296"/>
                  </a:cubicBezTo>
                  <a:cubicBezTo>
                    <a:pt x="374" y="297"/>
                    <a:pt x="377" y="301"/>
                    <a:pt x="374" y="302"/>
                  </a:cubicBezTo>
                  <a:cubicBezTo>
                    <a:pt x="372" y="303"/>
                    <a:pt x="372" y="300"/>
                    <a:pt x="369" y="299"/>
                  </a:cubicBezTo>
                  <a:cubicBezTo>
                    <a:pt x="367" y="298"/>
                    <a:pt x="347" y="302"/>
                    <a:pt x="344" y="307"/>
                  </a:cubicBezTo>
                  <a:cubicBezTo>
                    <a:pt x="340" y="311"/>
                    <a:pt x="333" y="311"/>
                    <a:pt x="333" y="313"/>
                  </a:cubicBezTo>
                  <a:cubicBezTo>
                    <a:pt x="333" y="316"/>
                    <a:pt x="324" y="315"/>
                    <a:pt x="320" y="317"/>
                  </a:cubicBezTo>
                  <a:cubicBezTo>
                    <a:pt x="317" y="319"/>
                    <a:pt x="319" y="326"/>
                    <a:pt x="318" y="329"/>
                  </a:cubicBezTo>
                  <a:cubicBezTo>
                    <a:pt x="317" y="332"/>
                    <a:pt x="303" y="331"/>
                    <a:pt x="299" y="331"/>
                  </a:cubicBezTo>
                  <a:cubicBezTo>
                    <a:pt x="295" y="332"/>
                    <a:pt x="293" y="323"/>
                    <a:pt x="290" y="323"/>
                  </a:cubicBezTo>
                  <a:cubicBezTo>
                    <a:pt x="286" y="322"/>
                    <a:pt x="288" y="318"/>
                    <a:pt x="289" y="316"/>
                  </a:cubicBezTo>
                  <a:cubicBezTo>
                    <a:pt x="290" y="314"/>
                    <a:pt x="293" y="315"/>
                    <a:pt x="297" y="313"/>
                  </a:cubicBezTo>
                  <a:cubicBezTo>
                    <a:pt x="301" y="310"/>
                    <a:pt x="306" y="314"/>
                    <a:pt x="307" y="312"/>
                  </a:cubicBezTo>
                  <a:cubicBezTo>
                    <a:pt x="309" y="310"/>
                    <a:pt x="301" y="306"/>
                    <a:pt x="300" y="301"/>
                  </a:cubicBezTo>
                  <a:cubicBezTo>
                    <a:pt x="300" y="297"/>
                    <a:pt x="291" y="296"/>
                    <a:pt x="286" y="297"/>
                  </a:cubicBezTo>
                  <a:cubicBezTo>
                    <a:pt x="281" y="299"/>
                    <a:pt x="276" y="298"/>
                    <a:pt x="272" y="296"/>
                  </a:cubicBezTo>
                  <a:cubicBezTo>
                    <a:pt x="269" y="294"/>
                    <a:pt x="269" y="299"/>
                    <a:pt x="274" y="300"/>
                  </a:cubicBezTo>
                  <a:cubicBezTo>
                    <a:pt x="279" y="302"/>
                    <a:pt x="277" y="306"/>
                    <a:pt x="277" y="308"/>
                  </a:cubicBezTo>
                  <a:cubicBezTo>
                    <a:pt x="278" y="311"/>
                    <a:pt x="276" y="316"/>
                    <a:pt x="273" y="321"/>
                  </a:cubicBezTo>
                  <a:cubicBezTo>
                    <a:pt x="270" y="325"/>
                    <a:pt x="272" y="325"/>
                    <a:pt x="277" y="325"/>
                  </a:cubicBezTo>
                  <a:cubicBezTo>
                    <a:pt x="281" y="324"/>
                    <a:pt x="281" y="330"/>
                    <a:pt x="281" y="335"/>
                  </a:cubicBezTo>
                  <a:cubicBezTo>
                    <a:pt x="281" y="339"/>
                    <a:pt x="277" y="340"/>
                    <a:pt x="277" y="343"/>
                  </a:cubicBezTo>
                  <a:cubicBezTo>
                    <a:pt x="277" y="346"/>
                    <a:pt x="274" y="342"/>
                    <a:pt x="273" y="343"/>
                  </a:cubicBezTo>
                  <a:cubicBezTo>
                    <a:pt x="271" y="344"/>
                    <a:pt x="270" y="342"/>
                    <a:pt x="269" y="340"/>
                  </a:cubicBezTo>
                  <a:cubicBezTo>
                    <a:pt x="269" y="337"/>
                    <a:pt x="262" y="339"/>
                    <a:pt x="258" y="338"/>
                  </a:cubicBezTo>
                  <a:cubicBezTo>
                    <a:pt x="254" y="337"/>
                    <a:pt x="253" y="338"/>
                    <a:pt x="251" y="341"/>
                  </a:cubicBezTo>
                  <a:cubicBezTo>
                    <a:pt x="249" y="344"/>
                    <a:pt x="244" y="345"/>
                    <a:pt x="241" y="345"/>
                  </a:cubicBezTo>
                  <a:cubicBezTo>
                    <a:pt x="238" y="346"/>
                    <a:pt x="233" y="351"/>
                    <a:pt x="230" y="353"/>
                  </a:cubicBezTo>
                  <a:cubicBezTo>
                    <a:pt x="227" y="355"/>
                    <a:pt x="226" y="359"/>
                    <a:pt x="231" y="363"/>
                  </a:cubicBezTo>
                  <a:cubicBezTo>
                    <a:pt x="235" y="367"/>
                    <a:pt x="236" y="370"/>
                    <a:pt x="235" y="372"/>
                  </a:cubicBezTo>
                  <a:cubicBezTo>
                    <a:pt x="235" y="374"/>
                    <a:pt x="224" y="373"/>
                    <a:pt x="222" y="371"/>
                  </a:cubicBezTo>
                  <a:cubicBezTo>
                    <a:pt x="220" y="369"/>
                    <a:pt x="213" y="368"/>
                    <a:pt x="210" y="368"/>
                  </a:cubicBezTo>
                  <a:cubicBezTo>
                    <a:pt x="208" y="369"/>
                    <a:pt x="201" y="361"/>
                    <a:pt x="197" y="361"/>
                  </a:cubicBezTo>
                  <a:cubicBezTo>
                    <a:pt x="194" y="361"/>
                    <a:pt x="192" y="365"/>
                    <a:pt x="190" y="367"/>
                  </a:cubicBezTo>
                  <a:cubicBezTo>
                    <a:pt x="189" y="369"/>
                    <a:pt x="192" y="370"/>
                    <a:pt x="194" y="374"/>
                  </a:cubicBezTo>
                  <a:cubicBezTo>
                    <a:pt x="195" y="377"/>
                    <a:pt x="202" y="377"/>
                    <a:pt x="205" y="377"/>
                  </a:cubicBezTo>
                  <a:cubicBezTo>
                    <a:pt x="208" y="377"/>
                    <a:pt x="207" y="382"/>
                    <a:pt x="206" y="384"/>
                  </a:cubicBezTo>
                  <a:cubicBezTo>
                    <a:pt x="205" y="386"/>
                    <a:pt x="199" y="388"/>
                    <a:pt x="197" y="386"/>
                  </a:cubicBezTo>
                  <a:cubicBezTo>
                    <a:pt x="196" y="383"/>
                    <a:pt x="189" y="386"/>
                    <a:pt x="188" y="383"/>
                  </a:cubicBezTo>
                  <a:cubicBezTo>
                    <a:pt x="188" y="380"/>
                    <a:pt x="183" y="376"/>
                    <a:pt x="178" y="377"/>
                  </a:cubicBezTo>
                  <a:cubicBezTo>
                    <a:pt x="173" y="378"/>
                    <a:pt x="172" y="375"/>
                    <a:pt x="172" y="371"/>
                  </a:cubicBezTo>
                  <a:cubicBezTo>
                    <a:pt x="173" y="367"/>
                    <a:pt x="169" y="364"/>
                    <a:pt x="170" y="362"/>
                  </a:cubicBezTo>
                  <a:cubicBezTo>
                    <a:pt x="170" y="361"/>
                    <a:pt x="167" y="357"/>
                    <a:pt x="170" y="355"/>
                  </a:cubicBezTo>
                  <a:cubicBezTo>
                    <a:pt x="173" y="353"/>
                    <a:pt x="171" y="350"/>
                    <a:pt x="171" y="348"/>
                  </a:cubicBezTo>
                  <a:cubicBezTo>
                    <a:pt x="171" y="345"/>
                    <a:pt x="166" y="342"/>
                    <a:pt x="162" y="342"/>
                  </a:cubicBezTo>
                  <a:cubicBezTo>
                    <a:pt x="158" y="342"/>
                    <a:pt x="159" y="337"/>
                    <a:pt x="155" y="337"/>
                  </a:cubicBezTo>
                  <a:cubicBezTo>
                    <a:pt x="152" y="336"/>
                    <a:pt x="145" y="330"/>
                    <a:pt x="144" y="327"/>
                  </a:cubicBezTo>
                  <a:cubicBezTo>
                    <a:pt x="144" y="325"/>
                    <a:pt x="138" y="325"/>
                    <a:pt x="140" y="324"/>
                  </a:cubicBezTo>
                  <a:cubicBezTo>
                    <a:pt x="142" y="323"/>
                    <a:pt x="146" y="324"/>
                    <a:pt x="149" y="327"/>
                  </a:cubicBezTo>
                  <a:cubicBezTo>
                    <a:pt x="152" y="330"/>
                    <a:pt x="157" y="333"/>
                    <a:pt x="165" y="334"/>
                  </a:cubicBezTo>
                  <a:cubicBezTo>
                    <a:pt x="173" y="335"/>
                    <a:pt x="176" y="338"/>
                    <a:pt x="185" y="340"/>
                  </a:cubicBezTo>
                  <a:cubicBezTo>
                    <a:pt x="193" y="341"/>
                    <a:pt x="198" y="342"/>
                    <a:pt x="211" y="344"/>
                  </a:cubicBezTo>
                  <a:cubicBezTo>
                    <a:pt x="223" y="346"/>
                    <a:pt x="240" y="333"/>
                    <a:pt x="244" y="330"/>
                  </a:cubicBezTo>
                  <a:cubicBezTo>
                    <a:pt x="247" y="326"/>
                    <a:pt x="243" y="319"/>
                    <a:pt x="243" y="317"/>
                  </a:cubicBezTo>
                  <a:cubicBezTo>
                    <a:pt x="243" y="314"/>
                    <a:pt x="237" y="314"/>
                    <a:pt x="236" y="312"/>
                  </a:cubicBezTo>
                  <a:cubicBezTo>
                    <a:pt x="235" y="310"/>
                    <a:pt x="232" y="306"/>
                    <a:pt x="227" y="306"/>
                  </a:cubicBezTo>
                  <a:cubicBezTo>
                    <a:pt x="222" y="306"/>
                    <a:pt x="221" y="300"/>
                    <a:pt x="217" y="301"/>
                  </a:cubicBezTo>
                  <a:cubicBezTo>
                    <a:pt x="214" y="301"/>
                    <a:pt x="211" y="299"/>
                    <a:pt x="201" y="292"/>
                  </a:cubicBezTo>
                  <a:cubicBezTo>
                    <a:pt x="191" y="286"/>
                    <a:pt x="177" y="281"/>
                    <a:pt x="175" y="282"/>
                  </a:cubicBezTo>
                  <a:cubicBezTo>
                    <a:pt x="172" y="283"/>
                    <a:pt x="170" y="284"/>
                    <a:pt x="169" y="281"/>
                  </a:cubicBezTo>
                  <a:cubicBezTo>
                    <a:pt x="167" y="279"/>
                    <a:pt x="163" y="279"/>
                    <a:pt x="161" y="281"/>
                  </a:cubicBezTo>
                  <a:cubicBezTo>
                    <a:pt x="158" y="283"/>
                    <a:pt x="155" y="279"/>
                    <a:pt x="150" y="281"/>
                  </a:cubicBezTo>
                  <a:cubicBezTo>
                    <a:pt x="145" y="282"/>
                    <a:pt x="143" y="278"/>
                    <a:pt x="144" y="277"/>
                  </a:cubicBezTo>
                  <a:cubicBezTo>
                    <a:pt x="145" y="275"/>
                    <a:pt x="153" y="277"/>
                    <a:pt x="152" y="274"/>
                  </a:cubicBezTo>
                  <a:cubicBezTo>
                    <a:pt x="152" y="272"/>
                    <a:pt x="149" y="274"/>
                    <a:pt x="145" y="271"/>
                  </a:cubicBezTo>
                  <a:cubicBezTo>
                    <a:pt x="140" y="268"/>
                    <a:pt x="138" y="270"/>
                    <a:pt x="137" y="273"/>
                  </a:cubicBezTo>
                  <a:cubicBezTo>
                    <a:pt x="136" y="275"/>
                    <a:pt x="132" y="275"/>
                    <a:pt x="130" y="272"/>
                  </a:cubicBezTo>
                  <a:cubicBezTo>
                    <a:pt x="130" y="272"/>
                    <a:pt x="129" y="272"/>
                    <a:pt x="129" y="272"/>
                  </a:cubicBezTo>
                  <a:cubicBezTo>
                    <a:pt x="128" y="276"/>
                    <a:pt x="126" y="276"/>
                    <a:pt x="123" y="276"/>
                  </a:cubicBezTo>
                  <a:cubicBezTo>
                    <a:pt x="120" y="275"/>
                    <a:pt x="117" y="280"/>
                    <a:pt x="114" y="280"/>
                  </a:cubicBezTo>
                  <a:cubicBezTo>
                    <a:pt x="111" y="280"/>
                    <a:pt x="107" y="284"/>
                    <a:pt x="106" y="287"/>
                  </a:cubicBezTo>
                  <a:cubicBezTo>
                    <a:pt x="106" y="290"/>
                    <a:pt x="102" y="288"/>
                    <a:pt x="102" y="290"/>
                  </a:cubicBezTo>
                  <a:cubicBezTo>
                    <a:pt x="102" y="292"/>
                    <a:pt x="102" y="294"/>
                    <a:pt x="100" y="296"/>
                  </a:cubicBezTo>
                  <a:cubicBezTo>
                    <a:pt x="99" y="298"/>
                    <a:pt x="100" y="299"/>
                    <a:pt x="102" y="303"/>
                  </a:cubicBezTo>
                  <a:cubicBezTo>
                    <a:pt x="104" y="306"/>
                    <a:pt x="107" y="306"/>
                    <a:pt x="109" y="307"/>
                  </a:cubicBezTo>
                  <a:cubicBezTo>
                    <a:pt x="111" y="308"/>
                    <a:pt x="117" y="313"/>
                    <a:pt x="117" y="315"/>
                  </a:cubicBezTo>
                  <a:cubicBezTo>
                    <a:pt x="117" y="317"/>
                    <a:pt x="112" y="322"/>
                    <a:pt x="110" y="323"/>
                  </a:cubicBezTo>
                  <a:cubicBezTo>
                    <a:pt x="108" y="325"/>
                    <a:pt x="105" y="328"/>
                    <a:pt x="107" y="330"/>
                  </a:cubicBezTo>
                  <a:cubicBezTo>
                    <a:pt x="108" y="332"/>
                    <a:pt x="114" y="340"/>
                    <a:pt x="117" y="347"/>
                  </a:cubicBezTo>
                  <a:cubicBezTo>
                    <a:pt x="121" y="354"/>
                    <a:pt x="116" y="351"/>
                    <a:pt x="114" y="354"/>
                  </a:cubicBezTo>
                  <a:cubicBezTo>
                    <a:pt x="111" y="357"/>
                    <a:pt x="115" y="360"/>
                    <a:pt x="115" y="362"/>
                  </a:cubicBezTo>
                  <a:cubicBezTo>
                    <a:pt x="116" y="364"/>
                    <a:pt x="112" y="364"/>
                    <a:pt x="113" y="366"/>
                  </a:cubicBezTo>
                  <a:cubicBezTo>
                    <a:pt x="113" y="367"/>
                    <a:pt x="118" y="368"/>
                    <a:pt x="118" y="369"/>
                  </a:cubicBezTo>
                  <a:cubicBezTo>
                    <a:pt x="119" y="371"/>
                    <a:pt x="115" y="372"/>
                    <a:pt x="117" y="375"/>
                  </a:cubicBezTo>
                  <a:cubicBezTo>
                    <a:pt x="118" y="378"/>
                    <a:pt x="122" y="378"/>
                    <a:pt x="123" y="381"/>
                  </a:cubicBezTo>
                  <a:cubicBezTo>
                    <a:pt x="123" y="384"/>
                    <a:pt x="115" y="385"/>
                    <a:pt x="116" y="387"/>
                  </a:cubicBezTo>
                  <a:cubicBezTo>
                    <a:pt x="116" y="390"/>
                    <a:pt x="126" y="393"/>
                    <a:pt x="130" y="398"/>
                  </a:cubicBezTo>
                  <a:cubicBezTo>
                    <a:pt x="134" y="403"/>
                    <a:pt x="134" y="405"/>
                    <a:pt x="133" y="407"/>
                  </a:cubicBezTo>
                  <a:cubicBezTo>
                    <a:pt x="131" y="413"/>
                    <a:pt x="119" y="417"/>
                    <a:pt x="116" y="423"/>
                  </a:cubicBezTo>
                  <a:cubicBezTo>
                    <a:pt x="114" y="429"/>
                    <a:pt x="104" y="433"/>
                    <a:pt x="99" y="437"/>
                  </a:cubicBezTo>
                  <a:cubicBezTo>
                    <a:pt x="97" y="439"/>
                    <a:pt x="95" y="442"/>
                    <a:pt x="94" y="444"/>
                  </a:cubicBezTo>
                  <a:cubicBezTo>
                    <a:pt x="96" y="444"/>
                    <a:pt x="97" y="443"/>
                    <a:pt x="98" y="442"/>
                  </a:cubicBezTo>
                  <a:cubicBezTo>
                    <a:pt x="101" y="441"/>
                    <a:pt x="103" y="448"/>
                    <a:pt x="106" y="450"/>
                  </a:cubicBezTo>
                  <a:cubicBezTo>
                    <a:pt x="108" y="452"/>
                    <a:pt x="114" y="450"/>
                    <a:pt x="115" y="452"/>
                  </a:cubicBezTo>
                  <a:cubicBezTo>
                    <a:pt x="117" y="454"/>
                    <a:pt x="114" y="454"/>
                    <a:pt x="110" y="453"/>
                  </a:cubicBezTo>
                  <a:cubicBezTo>
                    <a:pt x="106" y="453"/>
                    <a:pt x="105" y="455"/>
                    <a:pt x="99" y="457"/>
                  </a:cubicBezTo>
                  <a:cubicBezTo>
                    <a:pt x="95" y="459"/>
                    <a:pt x="95" y="460"/>
                    <a:pt x="94" y="461"/>
                  </a:cubicBezTo>
                  <a:cubicBezTo>
                    <a:pt x="96" y="465"/>
                    <a:pt x="93" y="466"/>
                    <a:pt x="91" y="469"/>
                  </a:cubicBezTo>
                  <a:cubicBezTo>
                    <a:pt x="90" y="472"/>
                    <a:pt x="88" y="473"/>
                    <a:pt x="88" y="475"/>
                  </a:cubicBezTo>
                  <a:cubicBezTo>
                    <a:pt x="87" y="477"/>
                    <a:pt x="88" y="478"/>
                    <a:pt x="88" y="481"/>
                  </a:cubicBezTo>
                  <a:cubicBezTo>
                    <a:pt x="89" y="484"/>
                    <a:pt x="89" y="485"/>
                    <a:pt x="91" y="487"/>
                  </a:cubicBezTo>
                  <a:cubicBezTo>
                    <a:pt x="93" y="490"/>
                    <a:pt x="89" y="490"/>
                    <a:pt x="88" y="491"/>
                  </a:cubicBezTo>
                  <a:cubicBezTo>
                    <a:pt x="86" y="492"/>
                    <a:pt x="87" y="495"/>
                    <a:pt x="89" y="497"/>
                  </a:cubicBezTo>
                  <a:cubicBezTo>
                    <a:pt x="91" y="499"/>
                    <a:pt x="91" y="501"/>
                    <a:pt x="91" y="503"/>
                  </a:cubicBezTo>
                  <a:cubicBezTo>
                    <a:pt x="90" y="505"/>
                    <a:pt x="92" y="508"/>
                    <a:pt x="94" y="510"/>
                  </a:cubicBezTo>
                  <a:cubicBezTo>
                    <a:pt x="96" y="511"/>
                    <a:pt x="96" y="516"/>
                    <a:pt x="97" y="517"/>
                  </a:cubicBezTo>
                  <a:cubicBezTo>
                    <a:pt x="99" y="519"/>
                    <a:pt x="100" y="520"/>
                    <a:pt x="103" y="519"/>
                  </a:cubicBezTo>
                  <a:cubicBezTo>
                    <a:pt x="106" y="518"/>
                    <a:pt x="108" y="520"/>
                    <a:pt x="109" y="522"/>
                  </a:cubicBezTo>
                  <a:cubicBezTo>
                    <a:pt x="110" y="524"/>
                    <a:pt x="112" y="523"/>
                    <a:pt x="115" y="522"/>
                  </a:cubicBezTo>
                  <a:cubicBezTo>
                    <a:pt x="118" y="521"/>
                    <a:pt x="124" y="524"/>
                    <a:pt x="125" y="525"/>
                  </a:cubicBezTo>
                  <a:cubicBezTo>
                    <a:pt x="127" y="526"/>
                    <a:pt x="126" y="530"/>
                    <a:pt x="126" y="533"/>
                  </a:cubicBezTo>
                  <a:cubicBezTo>
                    <a:pt x="127" y="535"/>
                    <a:pt x="125" y="539"/>
                    <a:pt x="128" y="541"/>
                  </a:cubicBezTo>
                  <a:cubicBezTo>
                    <a:pt x="130" y="542"/>
                    <a:pt x="130" y="546"/>
                    <a:pt x="133" y="548"/>
                  </a:cubicBezTo>
                  <a:cubicBezTo>
                    <a:pt x="136" y="549"/>
                    <a:pt x="137" y="553"/>
                    <a:pt x="139" y="554"/>
                  </a:cubicBezTo>
                  <a:cubicBezTo>
                    <a:pt x="141" y="554"/>
                    <a:pt x="145" y="557"/>
                    <a:pt x="146" y="560"/>
                  </a:cubicBezTo>
                  <a:cubicBezTo>
                    <a:pt x="146" y="562"/>
                    <a:pt x="142" y="564"/>
                    <a:pt x="140" y="565"/>
                  </a:cubicBezTo>
                  <a:cubicBezTo>
                    <a:pt x="138" y="566"/>
                    <a:pt x="133" y="562"/>
                    <a:pt x="132" y="564"/>
                  </a:cubicBezTo>
                  <a:cubicBezTo>
                    <a:pt x="130" y="565"/>
                    <a:pt x="132" y="569"/>
                    <a:pt x="134" y="574"/>
                  </a:cubicBezTo>
                  <a:cubicBezTo>
                    <a:pt x="135" y="580"/>
                    <a:pt x="136" y="580"/>
                    <a:pt x="138" y="580"/>
                  </a:cubicBezTo>
                  <a:cubicBezTo>
                    <a:pt x="141" y="580"/>
                    <a:pt x="142" y="578"/>
                    <a:pt x="144" y="577"/>
                  </a:cubicBezTo>
                  <a:cubicBezTo>
                    <a:pt x="145" y="576"/>
                    <a:pt x="149" y="578"/>
                    <a:pt x="151" y="577"/>
                  </a:cubicBezTo>
                  <a:cubicBezTo>
                    <a:pt x="153" y="576"/>
                    <a:pt x="159" y="576"/>
                    <a:pt x="160" y="578"/>
                  </a:cubicBezTo>
                  <a:cubicBezTo>
                    <a:pt x="162" y="580"/>
                    <a:pt x="163" y="585"/>
                    <a:pt x="162" y="587"/>
                  </a:cubicBezTo>
                  <a:cubicBezTo>
                    <a:pt x="161" y="588"/>
                    <a:pt x="163" y="590"/>
                    <a:pt x="164" y="593"/>
                  </a:cubicBezTo>
                  <a:cubicBezTo>
                    <a:pt x="166" y="595"/>
                    <a:pt x="171" y="594"/>
                    <a:pt x="173" y="595"/>
                  </a:cubicBezTo>
                  <a:cubicBezTo>
                    <a:pt x="174" y="596"/>
                    <a:pt x="178" y="601"/>
                    <a:pt x="178" y="604"/>
                  </a:cubicBezTo>
                  <a:cubicBezTo>
                    <a:pt x="177" y="606"/>
                    <a:pt x="180" y="607"/>
                    <a:pt x="182" y="606"/>
                  </a:cubicBezTo>
                  <a:cubicBezTo>
                    <a:pt x="184" y="605"/>
                    <a:pt x="185" y="607"/>
                    <a:pt x="187" y="608"/>
                  </a:cubicBezTo>
                  <a:cubicBezTo>
                    <a:pt x="189" y="610"/>
                    <a:pt x="191" y="609"/>
                    <a:pt x="193" y="608"/>
                  </a:cubicBezTo>
                  <a:cubicBezTo>
                    <a:pt x="195" y="607"/>
                    <a:pt x="198" y="606"/>
                    <a:pt x="199" y="607"/>
                  </a:cubicBezTo>
                  <a:cubicBezTo>
                    <a:pt x="200" y="609"/>
                    <a:pt x="204" y="612"/>
                    <a:pt x="204" y="613"/>
                  </a:cubicBezTo>
                  <a:cubicBezTo>
                    <a:pt x="204" y="614"/>
                    <a:pt x="211" y="613"/>
                    <a:pt x="214" y="615"/>
                  </a:cubicBezTo>
                  <a:cubicBezTo>
                    <a:pt x="217" y="616"/>
                    <a:pt x="220" y="616"/>
                    <a:pt x="223" y="617"/>
                  </a:cubicBezTo>
                  <a:cubicBezTo>
                    <a:pt x="226" y="619"/>
                    <a:pt x="229" y="619"/>
                    <a:pt x="230" y="621"/>
                  </a:cubicBezTo>
                  <a:cubicBezTo>
                    <a:pt x="230" y="623"/>
                    <a:pt x="226" y="625"/>
                    <a:pt x="226" y="626"/>
                  </a:cubicBezTo>
                  <a:cubicBezTo>
                    <a:pt x="226" y="627"/>
                    <a:pt x="229" y="628"/>
                    <a:pt x="229" y="629"/>
                  </a:cubicBezTo>
                  <a:cubicBezTo>
                    <a:pt x="229" y="631"/>
                    <a:pt x="226" y="631"/>
                    <a:pt x="225" y="632"/>
                  </a:cubicBezTo>
                  <a:cubicBezTo>
                    <a:pt x="225" y="633"/>
                    <a:pt x="227" y="635"/>
                    <a:pt x="228" y="636"/>
                  </a:cubicBezTo>
                  <a:cubicBezTo>
                    <a:pt x="228" y="638"/>
                    <a:pt x="226" y="642"/>
                    <a:pt x="226" y="643"/>
                  </a:cubicBezTo>
                  <a:cubicBezTo>
                    <a:pt x="226" y="644"/>
                    <a:pt x="218" y="643"/>
                    <a:pt x="216" y="643"/>
                  </a:cubicBezTo>
                  <a:cubicBezTo>
                    <a:pt x="215" y="643"/>
                    <a:pt x="209" y="649"/>
                    <a:pt x="208" y="649"/>
                  </a:cubicBezTo>
                  <a:cubicBezTo>
                    <a:pt x="206" y="649"/>
                    <a:pt x="207" y="652"/>
                    <a:pt x="207" y="654"/>
                  </a:cubicBezTo>
                  <a:cubicBezTo>
                    <a:pt x="213" y="653"/>
                    <a:pt x="218" y="653"/>
                    <a:pt x="219" y="654"/>
                  </a:cubicBezTo>
                  <a:cubicBezTo>
                    <a:pt x="220" y="656"/>
                    <a:pt x="207" y="661"/>
                    <a:pt x="205" y="662"/>
                  </a:cubicBezTo>
                  <a:cubicBezTo>
                    <a:pt x="203" y="663"/>
                    <a:pt x="209" y="666"/>
                    <a:pt x="209" y="668"/>
                  </a:cubicBezTo>
                  <a:cubicBezTo>
                    <a:pt x="209" y="670"/>
                    <a:pt x="202" y="671"/>
                    <a:pt x="203" y="675"/>
                  </a:cubicBezTo>
                  <a:cubicBezTo>
                    <a:pt x="203" y="679"/>
                    <a:pt x="200" y="680"/>
                    <a:pt x="196" y="680"/>
                  </a:cubicBezTo>
                  <a:cubicBezTo>
                    <a:pt x="193" y="680"/>
                    <a:pt x="192" y="682"/>
                    <a:pt x="193" y="682"/>
                  </a:cubicBezTo>
                  <a:cubicBezTo>
                    <a:pt x="195" y="683"/>
                    <a:pt x="195" y="688"/>
                    <a:pt x="202" y="690"/>
                  </a:cubicBezTo>
                  <a:cubicBezTo>
                    <a:pt x="209" y="691"/>
                    <a:pt x="217" y="698"/>
                    <a:pt x="223" y="705"/>
                  </a:cubicBezTo>
                  <a:cubicBezTo>
                    <a:pt x="224" y="706"/>
                    <a:pt x="225" y="706"/>
                    <a:pt x="226" y="707"/>
                  </a:cubicBezTo>
                  <a:cubicBezTo>
                    <a:pt x="228" y="706"/>
                    <a:pt x="229" y="705"/>
                    <a:pt x="230" y="705"/>
                  </a:cubicBezTo>
                  <a:cubicBezTo>
                    <a:pt x="234" y="705"/>
                    <a:pt x="240" y="707"/>
                    <a:pt x="244" y="709"/>
                  </a:cubicBezTo>
                  <a:cubicBezTo>
                    <a:pt x="247" y="712"/>
                    <a:pt x="260" y="709"/>
                    <a:pt x="261" y="711"/>
                  </a:cubicBezTo>
                  <a:cubicBezTo>
                    <a:pt x="263" y="713"/>
                    <a:pt x="266" y="715"/>
                    <a:pt x="268" y="715"/>
                  </a:cubicBezTo>
                  <a:cubicBezTo>
                    <a:pt x="271" y="715"/>
                    <a:pt x="273" y="720"/>
                    <a:pt x="275" y="719"/>
                  </a:cubicBezTo>
                  <a:cubicBezTo>
                    <a:pt x="277" y="717"/>
                    <a:pt x="285" y="717"/>
                    <a:pt x="287" y="717"/>
                  </a:cubicBezTo>
                  <a:cubicBezTo>
                    <a:pt x="289" y="717"/>
                    <a:pt x="289" y="719"/>
                    <a:pt x="291" y="719"/>
                  </a:cubicBezTo>
                  <a:cubicBezTo>
                    <a:pt x="293" y="719"/>
                    <a:pt x="293" y="726"/>
                    <a:pt x="294" y="726"/>
                  </a:cubicBezTo>
                  <a:cubicBezTo>
                    <a:pt x="296" y="725"/>
                    <a:pt x="301" y="730"/>
                    <a:pt x="305" y="731"/>
                  </a:cubicBezTo>
                  <a:cubicBezTo>
                    <a:pt x="308" y="731"/>
                    <a:pt x="312" y="737"/>
                    <a:pt x="313" y="737"/>
                  </a:cubicBezTo>
                  <a:cubicBezTo>
                    <a:pt x="315" y="736"/>
                    <a:pt x="317" y="739"/>
                    <a:pt x="318" y="737"/>
                  </a:cubicBezTo>
                  <a:cubicBezTo>
                    <a:pt x="319" y="734"/>
                    <a:pt x="324" y="735"/>
                    <a:pt x="326" y="731"/>
                  </a:cubicBezTo>
                  <a:cubicBezTo>
                    <a:pt x="319" y="723"/>
                    <a:pt x="312" y="715"/>
                    <a:pt x="313" y="712"/>
                  </a:cubicBezTo>
                  <a:cubicBezTo>
                    <a:pt x="313" y="706"/>
                    <a:pt x="315" y="702"/>
                    <a:pt x="308" y="696"/>
                  </a:cubicBezTo>
                  <a:cubicBezTo>
                    <a:pt x="301" y="690"/>
                    <a:pt x="309" y="686"/>
                    <a:pt x="314" y="680"/>
                  </a:cubicBezTo>
                  <a:cubicBezTo>
                    <a:pt x="318" y="674"/>
                    <a:pt x="328" y="672"/>
                    <a:pt x="334" y="668"/>
                  </a:cubicBezTo>
                  <a:cubicBezTo>
                    <a:pt x="333" y="667"/>
                    <a:pt x="332" y="666"/>
                    <a:pt x="330" y="666"/>
                  </a:cubicBezTo>
                  <a:cubicBezTo>
                    <a:pt x="326" y="664"/>
                    <a:pt x="324" y="662"/>
                    <a:pt x="328" y="661"/>
                  </a:cubicBezTo>
                  <a:cubicBezTo>
                    <a:pt x="331" y="660"/>
                    <a:pt x="330" y="658"/>
                    <a:pt x="326" y="654"/>
                  </a:cubicBezTo>
                  <a:cubicBezTo>
                    <a:pt x="323" y="650"/>
                    <a:pt x="321" y="646"/>
                    <a:pt x="319" y="646"/>
                  </a:cubicBezTo>
                  <a:cubicBezTo>
                    <a:pt x="317" y="646"/>
                    <a:pt x="314" y="645"/>
                    <a:pt x="311" y="646"/>
                  </a:cubicBezTo>
                  <a:cubicBezTo>
                    <a:pt x="308" y="647"/>
                    <a:pt x="309" y="644"/>
                    <a:pt x="309" y="640"/>
                  </a:cubicBezTo>
                  <a:cubicBezTo>
                    <a:pt x="310" y="637"/>
                    <a:pt x="304" y="637"/>
                    <a:pt x="303" y="636"/>
                  </a:cubicBezTo>
                  <a:cubicBezTo>
                    <a:pt x="302" y="634"/>
                    <a:pt x="304" y="629"/>
                    <a:pt x="305" y="629"/>
                  </a:cubicBezTo>
                  <a:cubicBezTo>
                    <a:pt x="306" y="628"/>
                    <a:pt x="309" y="627"/>
                    <a:pt x="309" y="625"/>
                  </a:cubicBezTo>
                  <a:cubicBezTo>
                    <a:pt x="309" y="624"/>
                    <a:pt x="304" y="623"/>
                    <a:pt x="306" y="620"/>
                  </a:cubicBezTo>
                  <a:cubicBezTo>
                    <a:pt x="308" y="616"/>
                    <a:pt x="312" y="616"/>
                    <a:pt x="312" y="613"/>
                  </a:cubicBezTo>
                  <a:cubicBezTo>
                    <a:pt x="312" y="609"/>
                    <a:pt x="315" y="606"/>
                    <a:pt x="318" y="609"/>
                  </a:cubicBezTo>
                  <a:cubicBezTo>
                    <a:pt x="322" y="611"/>
                    <a:pt x="323" y="618"/>
                    <a:pt x="327" y="616"/>
                  </a:cubicBezTo>
                  <a:cubicBezTo>
                    <a:pt x="331" y="615"/>
                    <a:pt x="329" y="611"/>
                    <a:pt x="328" y="609"/>
                  </a:cubicBezTo>
                  <a:cubicBezTo>
                    <a:pt x="328" y="607"/>
                    <a:pt x="327" y="604"/>
                    <a:pt x="331" y="603"/>
                  </a:cubicBezTo>
                  <a:cubicBezTo>
                    <a:pt x="336" y="602"/>
                    <a:pt x="334" y="598"/>
                    <a:pt x="337" y="598"/>
                  </a:cubicBezTo>
                  <a:cubicBezTo>
                    <a:pt x="341" y="598"/>
                    <a:pt x="347" y="593"/>
                    <a:pt x="349" y="592"/>
                  </a:cubicBezTo>
                  <a:cubicBezTo>
                    <a:pt x="351" y="591"/>
                    <a:pt x="356" y="589"/>
                    <a:pt x="358" y="590"/>
                  </a:cubicBezTo>
                  <a:cubicBezTo>
                    <a:pt x="360" y="591"/>
                    <a:pt x="362" y="593"/>
                    <a:pt x="364" y="590"/>
                  </a:cubicBezTo>
                  <a:cubicBezTo>
                    <a:pt x="365" y="586"/>
                    <a:pt x="371" y="588"/>
                    <a:pt x="372" y="590"/>
                  </a:cubicBezTo>
                  <a:cubicBezTo>
                    <a:pt x="372" y="592"/>
                    <a:pt x="382" y="592"/>
                    <a:pt x="385" y="594"/>
                  </a:cubicBezTo>
                  <a:cubicBezTo>
                    <a:pt x="388" y="596"/>
                    <a:pt x="394" y="600"/>
                    <a:pt x="394" y="602"/>
                  </a:cubicBezTo>
                  <a:cubicBezTo>
                    <a:pt x="394" y="604"/>
                    <a:pt x="397" y="607"/>
                    <a:pt x="397" y="603"/>
                  </a:cubicBezTo>
                  <a:cubicBezTo>
                    <a:pt x="397" y="600"/>
                    <a:pt x="400" y="601"/>
                    <a:pt x="404" y="603"/>
                  </a:cubicBezTo>
                  <a:cubicBezTo>
                    <a:pt x="408" y="606"/>
                    <a:pt x="413" y="605"/>
                    <a:pt x="414" y="602"/>
                  </a:cubicBezTo>
                  <a:cubicBezTo>
                    <a:pt x="415" y="600"/>
                    <a:pt x="423" y="597"/>
                    <a:pt x="425" y="599"/>
                  </a:cubicBezTo>
                  <a:cubicBezTo>
                    <a:pt x="428" y="601"/>
                    <a:pt x="429" y="602"/>
                    <a:pt x="432" y="599"/>
                  </a:cubicBezTo>
                  <a:cubicBezTo>
                    <a:pt x="435" y="596"/>
                    <a:pt x="442" y="597"/>
                    <a:pt x="443" y="600"/>
                  </a:cubicBezTo>
                  <a:cubicBezTo>
                    <a:pt x="444" y="603"/>
                    <a:pt x="447" y="603"/>
                    <a:pt x="450" y="603"/>
                  </a:cubicBezTo>
                  <a:cubicBezTo>
                    <a:pt x="453" y="603"/>
                    <a:pt x="454" y="608"/>
                    <a:pt x="456" y="607"/>
                  </a:cubicBezTo>
                  <a:cubicBezTo>
                    <a:pt x="458" y="606"/>
                    <a:pt x="457" y="601"/>
                    <a:pt x="460" y="601"/>
                  </a:cubicBezTo>
                  <a:cubicBezTo>
                    <a:pt x="462" y="602"/>
                    <a:pt x="464" y="605"/>
                    <a:pt x="468" y="605"/>
                  </a:cubicBezTo>
                  <a:cubicBezTo>
                    <a:pt x="472" y="605"/>
                    <a:pt x="475" y="604"/>
                    <a:pt x="475" y="601"/>
                  </a:cubicBezTo>
                  <a:cubicBezTo>
                    <a:pt x="475" y="598"/>
                    <a:pt x="475" y="593"/>
                    <a:pt x="472" y="593"/>
                  </a:cubicBezTo>
                  <a:cubicBezTo>
                    <a:pt x="470" y="593"/>
                    <a:pt x="467" y="590"/>
                    <a:pt x="464" y="590"/>
                  </a:cubicBezTo>
                  <a:cubicBezTo>
                    <a:pt x="461" y="590"/>
                    <a:pt x="458" y="585"/>
                    <a:pt x="461" y="584"/>
                  </a:cubicBezTo>
                  <a:cubicBezTo>
                    <a:pt x="464" y="583"/>
                    <a:pt x="469" y="581"/>
                    <a:pt x="468" y="578"/>
                  </a:cubicBezTo>
                  <a:cubicBezTo>
                    <a:pt x="467" y="576"/>
                    <a:pt x="466" y="571"/>
                    <a:pt x="470" y="570"/>
                  </a:cubicBezTo>
                  <a:cubicBezTo>
                    <a:pt x="474" y="570"/>
                    <a:pt x="483" y="570"/>
                    <a:pt x="482" y="568"/>
                  </a:cubicBezTo>
                  <a:cubicBezTo>
                    <a:pt x="482" y="567"/>
                    <a:pt x="474" y="566"/>
                    <a:pt x="472" y="563"/>
                  </a:cubicBezTo>
                  <a:cubicBezTo>
                    <a:pt x="471" y="561"/>
                    <a:pt x="470" y="555"/>
                    <a:pt x="472" y="554"/>
                  </a:cubicBezTo>
                  <a:cubicBezTo>
                    <a:pt x="473" y="553"/>
                    <a:pt x="478" y="554"/>
                    <a:pt x="481" y="553"/>
                  </a:cubicBezTo>
                  <a:cubicBezTo>
                    <a:pt x="484" y="552"/>
                    <a:pt x="491" y="555"/>
                    <a:pt x="495" y="552"/>
                  </a:cubicBezTo>
                  <a:cubicBezTo>
                    <a:pt x="499" y="549"/>
                    <a:pt x="507" y="548"/>
                    <a:pt x="512" y="548"/>
                  </a:cubicBezTo>
                  <a:cubicBezTo>
                    <a:pt x="516" y="548"/>
                    <a:pt x="520" y="545"/>
                    <a:pt x="523" y="545"/>
                  </a:cubicBezTo>
                  <a:cubicBezTo>
                    <a:pt x="527" y="544"/>
                    <a:pt x="537" y="543"/>
                    <a:pt x="539" y="542"/>
                  </a:cubicBezTo>
                  <a:cubicBezTo>
                    <a:pt x="542" y="541"/>
                    <a:pt x="555" y="539"/>
                    <a:pt x="556" y="536"/>
                  </a:cubicBezTo>
                  <a:cubicBezTo>
                    <a:pt x="556" y="534"/>
                    <a:pt x="567" y="532"/>
                    <a:pt x="570" y="533"/>
                  </a:cubicBezTo>
                  <a:cubicBezTo>
                    <a:pt x="573" y="534"/>
                    <a:pt x="576" y="535"/>
                    <a:pt x="579" y="534"/>
                  </a:cubicBezTo>
                  <a:cubicBezTo>
                    <a:pt x="581" y="533"/>
                    <a:pt x="586" y="536"/>
                    <a:pt x="586" y="539"/>
                  </a:cubicBezTo>
                  <a:cubicBezTo>
                    <a:pt x="585" y="541"/>
                    <a:pt x="588" y="544"/>
                    <a:pt x="588" y="547"/>
                  </a:cubicBezTo>
                  <a:cubicBezTo>
                    <a:pt x="588" y="549"/>
                    <a:pt x="585" y="550"/>
                    <a:pt x="587" y="551"/>
                  </a:cubicBezTo>
                  <a:cubicBezTo>
                    <a:pt x="588" y="553"/>
                    <a:pt x="595" y="552"/>
                    <a:pt x="597" y="550"/>
                  </a:cubicBezTo>
                  <a:cubicBezTo>
                    <a:pt x="599" y="547"/>
                    <a:pt x="601" y="551"/>
                    <a:pt x="601" y="552"/>
                  </a:cubicBezTo>
                  <a:cubicBezTo>
                    <a:pt x="601" y="554"/>
                    <a:pt x="604" y="555"/>
                    <a:pt x="604" y="553"/>
                  </a:cubicBezTo>
                  <a:cubicBezTo>
                    <a:pt x="604" y="551"/>
                    <a:pt x="608" y="552"/>
                    <a:pt x="610" y="554"/>
                  </a:cubicBezTo>
                  <a:cubicBezTo>
                    <a:pt x="611" y="555"/>
                    <a:pt x="616" y="552"/>
                    <a:pt x="616" y="555"/>
                  </a:cubicBezTo>
                  <a:cubicBezTo>
                    <a:pt x="616" y="557"/>
                    <a:pt x="609" y="559"/>
                    <a:pt x="612" y="562"/>
                  </a:cubicBezTo>
                  <a:cubicBezTo>
                    <a:pt x="615" y="565"/>
                    <a:pt x="616" y="559"/>
                    <a:pt x="620" y="560"/>
                  </a:cubicBezTo>
                  <a:cubicBezTo>
                    <a:pt x="624" y="561"/>
                    <a:pt x="629" y="556"/>
                    <a:pt x="632" y="555"/>
                  </a:cubicBezTo>
                  <a:cubicBezTo>
                    <a:pt x="636" y="554"/>
                    <a:pt x="640" y="551"/>
                    <a:pt x="643" y="549"/>
                  </a:cubicBezTo>
                  <a:cubicBezTo>
                    <a:pt x="646" y="547"/>
                    <a:pt x="652" y="548"/>
                    <a:pt x="650" y="550"/>
                  </a:cubicBezTo>
                  <a:cubicBezTo>
                    <a:pt x="648" y="552"/>
                    <a:pt x="646" y="556"/>
                    <a:pt x="653" y="558"/>
                  </a:cubicBezTo>
                  <a:cubicBezTo>
                    <a:pt x="661" y="561"/>
                    <a:pt x="669" y="576"/>
                    <a:pt x="674" y="583"/>
                  </a:cubicBezTo>
                  <a:cubicBezTo>
                    <a:pt x="679" y="590"/>
                    <a:pt x="683" y="603"/>
                    <a:pt x="686" y="603"/>
                  </a:cubicBezTo>
                  <a:cubicBezTo>
                    <a:pt x="688" y="603"/>
                    <a:pt x="689" y="597"/>
                    <a:pt x="692" y="596"/>
                  </a:cubicBezTo>
                  <a:cubicBezTo>
                    <a:pt x="696" y="595"/>
                    <a:pt x="698" y="601"/>
                    <a:pt x="701" y="602"/>
                  </a:cubicBezTo>
                  <a:cubicBezTo>
                    <a:pt x="705" y="603"/>
                    <a:pt x="709" y="605"/>
                    <a:pt x="712" y="604"/>
                  </a:cubicBezTo>
                  <a:cubicBezTo>
                    <a:pt x="715" y="603"/>
                    <a:pt x="721" y="599"/>
                    <a:pt x="723" y="601"/>
                  </a:cubicBezTo>
                  <a:cubicBezTo>
                    <a:pt x="726" y="602"/>
                    <a:pt x="729" y="602"/>
                    <a:pt x="731" y="607"/>
                  </a:cubicBezTo>
                  <a:cubicBezTo>
                    <a:pt x="733" y="611"/>
                    <a:pt x="736" y="612"/>
                    <a:pt x="738" y="612"/>
                  </a:cubicBezTo>
                  <a:cubicBezTo>
                    <a:pt x="740" y="612"/>
                    <a:pt x="740" y="615"/>
                    <a:pt x="740" y="617"/>
                  </a:cubicBezTo>
                  <a:cubicBezTo>
                    <a:pt x="740" y="619"/>
                    <a:pt x="744" y="621"/>
                    <a:pt x="746" y="621"/>
                  </a:cubicBezTo>
                  <a:cubicBezTo>
                    <a:pt x="748" y="621"/>
                    <a:pt x="753" y="621"/>
                    <a:pt x="755" y="620"/>
                  </a:cubicBezTo>
                  <a:cubicBezTo>
                    <a:pt x="756" y="619"/>
                    <a:pt x="758" y="618"/>
                    <a:pt x="759" y="620"/>
                  </a:cubicBezTo>
                  <a:cubicBezTo>
                    <a:pt x="759" y="622"/>
                    <a:pt x="762" y="626"/>
                    <a:pt x="764" y="626"/>
                  </a:cubicBezTo>
                  <a:cubicBezTo>
                    <a:pt x="766" y="626"/>
                    <a:pt x="770" y="628"/>
                    <a:pt x="770" y="626"/>
                  </a:cubicBezTo>
                  <a:cubicBezTo>
                    <a:pt x="771" y="624"/>
                    <a:pt x="776" y="623"/>
                    <a:pt x="778" y="623"/>
                  </a:cubicBezTo>
                  <a:cubicBezTo>
                    <a:pt x="780" y="623"/>
                    <a:pt x="787" y="621"/>
                    <a:pt x="788" y="618"/>
                  </a:cubicBezTo>
                  <a:cubicBezTo>
                    <a:pt x="790" y="615"/>
                    <a:pt x="795" y="615"/>
                    <a:pt x="797" y="613"/>
                  </a:cubicBezTo>
                  <a:cubicBezTo>
                    <a:pt x="799" y="611"/>
                    <a:pt x="803" y="610"/>
                    <a:pt x="804" y="608"/>
                  </a:cubicBezTo>
                  <a:cubicBezTo>
                    <a:pt x="805" y="606"/>
                    <a:pt x="811" y="607"/>
                    <a:pt x="812" y="605"/>
                  </a:cubicBezTo>
                  <a:cubicBezTo>
                    <a:pt x="813" y="603"/>
                    <a:pt x="818" y="603"/>
                    <a:pt x="820" y="604"/>
                  </a:cubicBezTo>
                  <a:cubicBezTo>
                    <a:pt x="822" y="604"/>
                    <a:pt x="834" y="607"/>
                    <a:pt x="836" y="606"/>
                  </a:cubicBezTo>
                  <a:cubicBezTo>
                    <a:pt x="837" y="606"/>
                    <a:pt x="838" y="612"/>
                    <a:pt x="839" y="613"/>
                  </a:cubicBezTo>
                  <a:cubicBezTo>
                    <a:pt x="841" y="613"/>
                    <a:pt x="847" y="618"/>
                    <a:pt x="849" y="616"/>
                  </a:cubicBezTo>
                  <a:cubicBezTo>
                    <a:pt x="850" y="615"/>
                    <a:pt x="854" y="614"/>
                    <a:pt x="858" y="616"/>
                  </a:cubicBezTo>
                  <a:cubicBezTo>
                    <a:pt x="861" y="618"/>
                    <a:pt x="864" y="620"/>
                    <a:pt x="866" y="618"/>
                  </a:cubicBezTo>
                  <a:cubicBezTo>
                    <a:pt x="867" y="616"/>
                    <a:pt x="874" y="615"/>
                    <a:pt x="875" y="613"/>
                  </a:cubicBezTo>
                  <a:cubicBezTo>
                    <a:pt x="876" y="612"/>
                    <a:pt x="877" y="608"/>
                    <a:pt x="875" y="607"/>
                  </a:cubicBezTo>
                  <a:cubicBezTo>
                    <a:pt x="874" y="605"/>
                    <a:pt x="872" y="600"/>
                    <a:pt x="871" y="597"/>
                  </a:cubicBezTo>
                  <a:cubicBezTo>
                    <a:pt x="871" y="595"/>
                    <a:pt x="875" y="594"/>
                    <a:pt x="876" y="592"/>
                  </a:cubicBezTo>
                  <a:cubicBezTo>
                    <a:pt x="877" y="589"/>
                    <a:pt x="881" y="589"/>
                    <a:pt x="882" y="588"/>
                  </a:cubicBezTo>
                  <a:cubicBezTo>
                    <a:pt x="883" y="586"/>
                    <a:pt x="884" y="583"/>
                    <a:pt x="886" y="584"/>
                  </a:cubicBezTo>
                  <a:cubicBezTo>
                    <a:pt x="888" y="585"/>
                    <a:pt x="893" y="586"/>
                    <a:pt x="894" y="587"/>
                  </a:cubicBezTo>
                  <a:cubicBezTo>
                    <a:pt x="895" y="588"/>
                    <a:pt x="899" y="589"/>
                    <a:pt x="901" y="589"/>
                  </a:cubicBezTo>
                  <a:cubicBezTo>
                    <a:pt x="904" y="589"/>
                    <a:pt x="907" y="591"/>
                    <a:pt x="910" y="592"/>
                  </a:cubicBezTo>
                  <a:cubicBezTo>
                    <a:pt x="912" y="594"/>
                    <a:pt x="919" y="594"/>
                    <a:pt x="921" y="596"/>
                  </a:cubicBezTo>
                  <a:cubicBezTo>
                    <a:pt x="922" y="598"/>
                    <a:pt x="920" y="603"/>
                    <a:pt x="922" y="605"/>
                  </a:cubicBezTo>
                  <a:cubicBezTo>
                    <a:pt x="924" y="607"/>
                    <a:pt x="928" y="612"/>
                    <a:pt x="929" y="611"/>
                  </a:cubicBezTo>
                  <a:cubicBezTo>
                    <a:pt x="930" y="610"/>
                    <a:pt x="937" y="614"/>
                    <a:pt x="939" y="614"/>
                  </a:cubicBezTo>
                  <a:cubicBezTo>
                    <a:pt x="941" y="613"/>
                    <a:pt x="945" y="610"/>
                    <a:pt x="947" y="610"/>
                  </a:cubicBezTo>
                  <a:cubicBezTo>
                    <a:pt x="949" y="610"/>
                    <a:pt x="955" y="608"/>
                    <a:pt x="957" y="608"/>
                  </a:cubicBezTo>
                  <a:cubicBezTo>
                    <a:pt x="959" y="609"/>
                    <a:pt x="967" y="611"/>
                    <a:pt x="968" y="611"/>
                  </a:cubicBezTo>
                  <a:cubicBezTo>
                    <a:pt x="969" y="610"/>
                    <a:pt x="975" y="611"/>
                    <a:pt x="976" y="613"/>
                  </a:cubicBezTo>
                  <a:cubicBezTo>
                    <a:pt x="977" y="615"/>
                    <a:pt x="986" y="615"/>
                    <a:pt x="986" y="617"/>
                  </a:cubicBezTo>
                  <a:cubicBezTo>
                    <a:pt x="986" y="620"/>
                    <a:pt x="990" y="621"/>
                    <a:pt x="992" y="624"/>
                  </a:cubicBezTo>
                  <a:cubicBezTo>
                    <a:pt x="993" y="626"/>
                    <a:pt x="1004" y="625"/>
                    <a:pt x="1006" y="626"/>
                  </a:cubicBezTo>
                  <a:cubicBezTo>
                    <a:pt x="1008" y="628"/>
                    <a:pt x="1021" y="628"/>
                    <a:pt x="1021" y="626"/>
                  </a:cubicBezTo>
                  <a:cubicBezTo>
                    <a:pt x="1021" y="625"/>
                    <a:pt x="1033" y="624"/>
                    <a:pt x="1036" y="623"/>
                  </a:cubicBezTo>
                  <a:cubicBezTo>
                    <a:pt x="1038" y="621"/>
                    <a:pt x="1044" y="622"/>
                    <a:pt x="1045" y="619"/>
                  </a:cubicBezTo>
                  <a:cubicBezTo>
                    <a:pt x="1045" y="617"/>
                    <a:pt x="1051" y="615"/>
                    <a:pt x="1054" y="613"/>
                  </a:cubicBezTo>
                  <a:cubicBezTo>
                    <a:pt x="1056" y="611"/>
                    <a:pt x="1067" y="612"/>
                    <a:pt x="1068" y="614"/>
                  </a:cubicBezTo>
                  <a:cubicBezTo>
                    <a:pt x="1068" y="616"/>
                    <a:pt x="1075" y="617"/>
                    <a:pt x="1077" y="616"/>
                  </a:cubicBezTo>
                  <a:cubicBezTo>
                    <a:pt x="1080" y="615"/>
                    <a:pt x="1087" y="616"/>
                    <a:pt x="1088" y="619"/>
                  </a:cubicBezTo>
                  <a:cubicBezTo>
                    <a:pt x="1089" y="621"/>
                    <a:pt x="1097" y="622"/>
                    <a:pt x="1099" y="622"/>
                  </a:cubicBezTo>
                  <a:cubicBezTo>
                    <a:pt x="1101" y="621"/>
                    <a:pt x="1107" y="616"/>
                    <a:pt x="1110" y="616"/>
                  </a:cubicBezTo>
                  <a:cubicBezTo>
                    <a:pt x="1112" y="616"/>
                    <a:pt x="1115" y="613"/>
                    <a:pt x="1115" y="611"/>
                  </a:cubicBezTo>
                  <a:cubicBezTo>
                    <a:pt x="1114" y="609"/>
                    <a:pt x="1119" y="602"/>
                    <a:pt x="1120" y="599"/>
                  </a:cubicBezTo>
                  <a:cubicBezTo>
                    <a:pt x="1121" y="597"/>
                    <a:pt x="1125" y="589"/>
                    <a:pt x="1127" y="589"/>
                  </a:cubicBezTo>
                  <a:cubicBezTo>
                    <a:pt x="1129" y="588"/>
                    <a:pt x="1132" y="585"/>
                    <a:pt x="1132" y="583"/>
                  </a:cubicBezTo>
                  <a:cubicBezTo>
                    <a:pt x="1132" y="581"/>
                    <a:pt x="1131" y="575"/>
                    <a:pt x="1129" y="575"/>
                  </a:cubicBezTo>
                  <a:cubicBezTo>
                    <a:pt x="1127" y="575"/>
                    <a:pt x="1123" y="575"/>
                    <a:pt x="1128" y="569"/>
                  </a:cubicBezTo>
                  <a:cubicBezTo>
                    <a:pt x="1132" y="563"/>
                    <a:pt x="1141" y="564"/>
                    <a:pt x="1142" y="564"/>
                  </a:cubicBezTo>
                  <a:cubicBezTo>
                    <a:pt x="1143" y="564"/>
                    <a:pt x="1154" y="562"/>
                    <a:pt x="1159" y="563"/>
                  </a:cubicBezTo>
                  <a:cubicBezTo>
                    <a:pt x="1163" y="564"/>
                    <a:pt x="1166" y="562"/>
                    <a:pt x="1171" y="565"/>
                  </a:cubicBezTo>
                  <a:cubicBezTo>
                    <a:pt x="1176" y="568"/>
                    <a:pt x="1183" y="567"/>
                    <a:pt x="1185" y="569"/>
                  </a:cubicBezTo>
                  <a:cubicBezTo>
                    <a:pt x="1187" y="571"/>
                    <a:pt x="1193" y="573"/>
                    <a:pt x="1192" y="577"/>
                  </a:cubicBezTo>
                  <a:cubicBezTo>
                    <a:pt x="1191" y="581"/>
                    <a:pt x="1196" y="579"/>
                    <a:pt x="1198" y="588"/>
                  </a:cubicBezTo>
                  <a:cubicBezTo>
                    <a:pt x="1199" y="596"/>
                    <a:pt x="1203" y="597"/>
                    <a:pt x="1204" y="601"/>
                  </a:cubicBezTo>
                  <a:cubicBezTo>
                    <a:pt x="1205" y="605"/>
                    <a:pt x="1211" y="612"/>
                    <a:pt x="1210" y="615"/>
                  </a:cubicBezTo>
                  <a:cubicBezTo>
                    <a:pt x="1209" y="617"/>
                    <a:pt x="1209" y="621"/>
                    <a:pt x="1214" y="621"/>
                  </a:cubicBezTo>
                  <a:cubicBezTo>
                    <a:pt x="1220" y="621"/>
                    <a:pt x="1224" y="626"/>
                    <a:pt x="1225" y="625"/>
                  </a:cubicBezTo>
                  <a:cubicBezTo>
                    <a:pt x="1227" y="624"/>
                    <a:pt x="1233" y="627"/>
                    <a:pt x="1237" y="630"/>
                  </a:cubicBezTo>
                  <a:cubicBezTo>
                    <a:pt x="1240" y="633"/>
                    <a:pt x="1245" y="632"/>
                    <a:pt x="1245" y="635"/>
                  </a:cubicBezTo>
                  <a:cubicBezTo>
                    <a:pt x="1244" y="639"/>
                    <a:pt x="1247" y="642"/>
                    <a:pt x="1247" y="645"/>
                  </a:cubicBezTo>
                  <a:cubicBezTo>
                    <a:pt x="1247" y="648"/>
                    <a:pt x="1253" y="650"/>
                    <a:pt x="1258" y="649"/>
                  </a:cubicBezTo>
                  <a:cubicBezTo>
                    <a:pt x="1263" y="649"/>
                    <a:pt x="1266" y="651"/>
                    <a:pt x="1268" y="647"/>
                  </a:cubicBezTo>
                  <a:cubicBezTo>
                    <a:pt x="1270" y="643"/>
                    <a:pt x="1277" y="645"/>
                    <a:pt x="1279" y="643"/>
                  </a:cubicBezTo>
                  <a:cubicBezTo>
                    <a:pt x="1281" y="641"/>
                    <a:pt x="1288" y="639"/>
                    <a:pt x="1288" y="645"/>
                  </a:cubicBezTo>
                  <a:cubicBezTo>
                    <a:pt x="1288" y="651"/>
                    <a:pt x="1292" y="653"/>
                    <a:pt x="1288" y="655"/>
                  </a:cubicBezTo>
                  <a:cubicBezTo>
                    <a:pt x="1285" y="657"/>
                    <a:pt x="1283" y="665"/>
                    <a:pt x="1282" y="669"/>
                  </a:cubicBezTo>
                  <a:cubicBezTo>
                    <a:pt x="1281" y="673"/>
                    <a:pt x="1276" y="674"/>
                    <a:pt x="1276" y="678"/>
                  </a:cubicBezTo>
                  <a:cubicBezTo>
                    <a:pt x="1275" y="682"/>
                    <a:pt x="1270" y="682"/>
                    <a:pt x="1270" y="685"/>
                  </a:cubicBezTo>
                  <a:cubicBezTo>
                    <a:pt x="1270" y="688"/>
                    <a:pt x="1264" y="687"/>
                    <a:pt x="1260" y="685"/>
                  </a:cubicBezTo>
                  <a:cubicBezTo>
                    <a:pt x="1257" y="683"/>
                    <a:pt x="1254" y="689"/>
                    <a:pt x="1251" y="689"/>
                  </a:cubicBezTo>
                  <a:cubicBezTo>
                    <a:pt x="1248" y="689"/>
                    <a:pt x="1249" y="695"/>
                    <a:pt x="1249" y="697"/>
                  </a:cubicBezTo>
                  <a:cubicBezTo>
                    <a:pt x="1250" y="700"/>
                    <a:pt x="1248" y="703"/>
                    <a:pt x="1250" y="707"/>
                  </a:cubicBezTo>
                  <a:cubicBezTo>
                    <a:pt x="1251" y="709"/>
                    <a:pt x="1250" y="713"/>
                    <a:pt x="1251" y="717"/>
                  </a:cubicBezTo>
                  <a:cubicBezTo>
                    <a:pt x="1255" y="714"/>
                    <a:pt x="1259" y="712"/>
                    <a:pt x="1260" y="712"/>
                  </a:cubicBezTo>
                  <a:cubicBezTo>
                    <a:pt x="1264" y="712"/>
                    <a:pt x="1269" y="719"/>
                    <a:pt x="1273" y="720"/>
                  </a:cubicBezTo>
                  <a:cubicBezTo>
                    <a:pt x="1278" y="720"/>
                    <a:pt x="1299" y="706"/>
                    <a:pt x="1299" y="703"/>
                  </a:cubicBezTo>
                  <a:cubicBezTo>
                    <a:pt x="1299" y="701"/>
                    <a:pt x="1312" y="689"/>
                    <a:pt x="1318" y="683"/>
                  </a:cubicBezTo>
                  <a:cubicBezTo>
                    <a:pt x="1323" y="677"/>
                    <a:pt x="1331" y="668"/>
                    <a:pt x="1334" y="661"/>
                  </a:cubicBezTo>
                  <a:cubicBezTo>
                    <a:pt x="1336" y="656"/>
                    <a:pt x="1344" y="648"/>
                    <a:pt x="1346" y="645"/>
                  </a:cubicBezTo>
                  <a:cubicBezTo>
                    <a:pt x="1348" y="641"/>
                    <a:pt x="1349" y="641"/>
                    <a:pt x="1353" y="633"/>
                  </a:cubicBezTo>
                  <a:cubicBezTo>
                    <a:pt x="1357" y="625"/>
                    <a:pt x="1357" y="605"/>
                    <a:pt x="1358" y="604"/>
                  </a:cubicBezTo>
                  <a:cubicBezTo>
                    <a:pt x="1359" y="602"/>
                    <a:pt x="1358" y="599"/>
                    <a:pt x="1360" y="597"/>
                  </a:cubicBezTo>
                  <a:cubicBezTo>
                    <a:pt x="1362" y="594"/>
                    <a:pt x="1361" y="591"/>
                    <a:pt x="1364" y="589"/>
                  </a:cubicBezTo>
                  <a:cubicBezTo>
                    <a:pt x="1368" y="586"/>
                    <a:pt x="1367" y="583"/>
                    <a:pt x="1366" y="581"/>
                  </a:cubicBezTo>
                  <a:cubicBezTo>
                    <a:pt x="1365" y="579"/>
                    <a:pt x="1366" y="574"/>
                    <a:pt x="1365" y="573"/>
                  </a:cubicBezTo>
                  <a:cubicBezTo>
                    <a:pt x="1365" y="571"/>
                    <a:pt x="1365" y="570"/>
                    <a:pt x="1367" y="569"/>
                  </a:cubicBezTo>
                  <a:cubicBezTo>
                    <a:pt x="1369" y="568"/>
                    <a:pt x="1365" y="565"/>
                    <a:pt x="1363" y="564"/>
                  </a:cubicBezTo>
                  <a:cubicBezTo>
                    <a:pt x="1360" y="562"/>
                    <a:pt x="1356" y="561"/>
                    <a:pt x="1356" y="558"/>
                  </a:cubicBezTo>
                  <a:cubicBezTo>
                    <a:pt x="1355" y="555"/>
                    <a:pt x="1351" y="551"/>
                    <a:pt x="1347" y="551"/>
                  </a:cubicBezTo>
                  <a:cubicBezTo>
                    <a:pt x="1343" y="552"/>
                    <a:pt x="1336" y="549"/>
                    <a:pt x="1337" y="552"/>
                  </a:cubicBezTo>
                  <a:cubicBezTo>
                    <a:pt x="1338" y="554"/>
                    <a:pt x="1337" y="556"/>
                    <a:pt x="1335" y="556"/>
                  </a:cubicBezTo>
                  <a:cubicBezTo>
                    <a:pt x="1333" y="555"/>
                    <a:pt x="1332" y="557"/>
                    <a:pt x="1330" y="560"/>
                  </a:cubicBezTo>
                  <a:cubicBezTo>
                    <a:pt x="1328" y="563"/>
                    <a:pt x="1320" y="564"/>
                    <a:pt x="1324" y="560"/>
                  </a:cubicBezTo>
                  <a:cubicBezTo>
                    <a:pt x="1327" y="557"/>
                    <a:pt x="1323" y="557"/>
                    <a:pt x="1323" y="554"/>
                  </a:cubicBezTo>
                  <a:cubicBezTo>
                    <a:pt x="1324" y="550"/>
                    <a:pt x="1327" y="547"/>
                    <a:pt x="1323" y="549"/>
                  </a:cubicBezTo>
                  <a:cubicBezTo>
                    <a:pt x="1319" y="551"/>
                    <a:pt x="1319" y="557"/>
                    <a:pt x="1316" y="557"/>
                  </a:cubicBezTo>
                  <a:cubicBezTo>
                    <a:pt x="1313" y="558"/>
                    <a:pt x="1314" y="548"/>
                    <a:pt x="1315" y="546"/>
                  </a:cubicBezTo>
                  <a:cubicBezTo>
                    <a:pt x="1316" y="543"/>
                    <a:pt x="1309" y="546"/>
                    <a:pt x="1302" y="545"/>
                  </a:cubicBezTo>
                  <a:cubicBezTo>
                    <a:pt x="1295" y="545"/>
                    <a:pt x="1297" y="540"/>
                    <a:pt x="1302" y="537"/>
                  </a:cubicBezTo>
                  <a:cubicBezTo>
                    <a:pt x="1308" y="534"/>
                    <a:pt x="1307" y="531"/>
                    <a:pt x="1310" y="530"/>
                  </a:cubicBezTo>
                  <a:cubicBezTo>
                    <a:pt x="1313" y="529"/>
                    <a:pt x="1320" y="524"/>
                    <a:pt x="1324" y="522"/>
                  </a:cubicBezTo>
                  <a:cubicBezTo>
                    <a:pt x="1329" y="519"/>
                    <a:pt x="1330" y="516"/>
                    <a:pt x="1331" y="513"/>
                  </a:cubicBezTo>
                  <a:cubicBezTo>
                    <a:pt x="1332" y="511"/>
                    <a:pt x="1340" y="507"/>
                    <a:pt x="1347" y="501"/>
                  </a:cubicBezTo>
                  <a:cubicBezTo>
                    <a:pt x="1354" y="495"/>
                    <a:pt x="1357" y="492"/>
                    <a:pt x="1359" y="489"/>
                  </a:cubicBezTo>
                  <a:cubicBezTo>
                    <a:pt x="1361" y="485"/>
                    <a:pt x="1371" y="481"/>
                    <a:pt x="1372" y="478"/>
                  </a:cubicBezTo>
                  <a:cubicBezTo>
                    <a:pt x="1372" y="475"/>
                    <a:pt x="1384" y="469"/>
                    <a:pt x="1393" y="467"/>
                  </a:cubicBezTo>
                  <a:cubicBezTo>
                    <a:pt x="1401" y="465"/>
                    <a:pt x="1415" y="468"/>
                    <a:pt x="1417" y="470"/>
                  </a:cubicBezTo>
                  <a:cubicBezTo>
                    <a:pt x="1420" y="473"/>
                    <a:pt x="1422" y="472"/>
                    <a:pt x="1423" y="470"/>
                  </a:cubicBezTo>
                  <a:cubicBezTo>
                    <a:pt x="1425" y="468"/>
                    <a:pt x="1428" y="469"/>
                    <a:pt x="1434" y="470"/>
                  </a:cubicBezTo>
                  <a:cubicBezTo>
                    <a:pt x="1439" y="470"/>
                    <a:pt x="1441" y="467"/>
                    <a:pt x="1444" y="468"/>
                  </a:cubicBezTo>
                  <a:cubicBezTo>
                    <a:pt x="1448" y="469"/>
                    <a:pt x="1451" y="470"/>
                    <a:pt x="1454" y="466"/>
                  </a:cubicBezTo>
                  <a:cubicBezTo>
                    <a:pt x="1456" y="461"/>
                    <a:pt x="1467" y="462"/>
                    <a:pt x="1470" y="464"/>
                  </a:cubicBezTo>
                  <a:cubicBezTo>
                    <a:pt x="1472" y="466"/>
                    <a:pt x="1474" y="468"/>
                    <a:pt x="1478" y="465"/>
                  </a:cubicBezTo>
                  <a:cubicBezTo>
                    <a:pt x="1482" y="463"/>
                    <a:pt x="1482" y="469"/>
                    <a:pt x="1486" y="469"/>
                  </a:cubicBezTo>
                  <a:cubicBezTo>
                    <a:pt x="1490" y="470"/>
                    <a:pt x="1487" y="473"/>
                    <a:pt x="1484" y="473"/>
                  </a:cubicBezTo>
                  <a:cubicBezTo>
                    <a:pt x="1481" y="473"/>
                    <a:pt x="1476" y="475"/>
                    <a:pt x="1480" y="477"/>
                  </a:cubicBezTo>
                  <a:cubicBezTo>
                    <a:pt x="1484" y="479"/>
                    <a:pt x="1489" y="475"/>
                    <a:pt x="1492" y="475"/>
                  </a:cubicBezTo>
                  <a:cubicBezTo>
                    <a:pt x="1495" y="475"/>
                    <a:pt x="1499" y="476"/>
                    <a:pt x="1503" y="473"/>
                  </a:cubicBezTo>
                  <a:cubicBezTo>
                    <a:pt x="1508" y="470"/>
                    <a:pt x="1509" y="475"/>
                    <a:pt x="1511" y="473"/>
                  </a:cubicBezTo>
                  <a:cubicBezTo>
                    <a:pt x="1514" y="471"/>
                    <a:pt x="1520" y="470"/>
                    <a:pt x="1523" y="470"/>
                  </a:cubicBezTo>
                  <a:cubicBezTo>
                    <a:pt x="1526" y="470"/>
                    <a:pt x="1524" y="467"/>
                    <a:pt x="1519" y="467"/>
                  </a:cubicBezTo>
                  <a:cubicBezTo>
                    <a:pt x="1514" y="467"/>
                    <a:pt x="1514" y="464"/>
                    <a:pt x="1518" y="457"/>
                  </a:cubicBezTo>
                  <a:cubicBezTo>
                    <a:pt x="1522" y="450"/>
                    <a:pt x="1529" y="447"/>
                    <a:pt x="1534" y="442"/>
                  </a:cubicBezTo>
                  <a:cubicBezTo>
                    <a:pt x="1539" y="438"/>
                    <a:pt x="1543" y="440"/>
                    <a:pt x="1543" y="438"/>
                  </a:cubicBezTo>
                  <a:cubicBezTo>
                    <a:pt x="1543" y="435"/>
                    <a:pt x="1545" y="427"/>
                    <a:pt x="1549" y="427"/>
                  </a:cubicBezTo>
                  <a:cubicBezTo>
                    <a:pt x="1552" y="427"/>
                    <a:pt x="1561" y="429"/>
                    <a:pt x="1567" y="426"/>
                  </a:cubicBezTo>
                  <a:cubicBezTo>
                    <a:pt x="1573" y="422"/>
                    <a:pt x="1572" y="428"/>
                    <a:pt x="1575" y="429"/>
                  </a:cubicBezTo>
                  <a:cubicBezTo>
                    <a:pt x="1577" y="430"/>
                    <a:pt x="1580" y="424"/>
                    <a:pt x="1583" y="426"/>
                  </a:cubicBezTo>
                  <a:cubicBezTo>
                    <a:pt x="1585" y="427"/>
                    <a:pt x="1579" y="431"/>
                    <a:pt x="1577" y="436"/>
                  </a:cubicBezTo>
                  <a:cubicBezTo>
                    <a:pt x="1576" y="441"/>
                    <a:pt x="1581" y="439"/>
                    <a:pt x="1584" y="440"/>
                  </a:cubicBezTo>
                  <a:cubicBezTo>
                    <a:pt x="1586" y="442"/>
                    <a:pt x="1580" y="444"/>
                    <a:pt x="1581" y="445"/>
                  </a:cubicBezTo>
                  <a:cubicBezTo>
                    <a:pt x="1581" y="446"/>
                    <a:pt x="1587" y="446"/>
                    <a:pt x="1594" y="439"/>
                  </a:cubicBezTo>
                  <a:cubicBezTo>
                    <a:pt x="1602" y="432"/>
                    <a:pt x="1608" y="430"/>
                    <a:pt x="1613" y="430"/>
                  </a:cubicBezTo>
                  <a:cubicBezTo>
                    <a:pt x="1618" y="431"/>
                    <a:pt x="1615" y="426"/>
                    <a:pt x="1615" y="419"/>
                  </a:cubicBezTo>
                  <a:cubicBezTo>
                    <a:pt x="1616" y="412"/>
                    <a:pt x="1630" y="410"/>
                    <a:pt x="1635" y="412"/>
                  </a:cubicBezTo>
                  <a:cubicBezTo>
                    <a:pt x="1639" y="414"/>
                    <a:pt x="1639" y="416"/>
                    <a:pt x="1634" y="415"/>
                  </a:cubicBezTo>
                  <a:cubicBezTo>
                    <a:pt x="1630" y="414"/>
                    <a:pt x="1626" y="418"/>
                    <a:pt x="1626" y="424"/>
                  </a:cubicBezTo>
                  <a:cubicBezTo>
                    <a:pt x="1626" y="429"/>
                    <a:pt x="1622" y="431"/>
                    <a:pt x="1624" y="433"/>
                  </a:cubicBezTo>
                  <a:cubicBezTo>
                    <a:pt x="1626" y="435"/>
                    <a:pt x="1621" y="436"/>
                    <a:pt x="1621" y="438"/>
                  </a:cubicBezTo>
                  <a:cubicBezTo>
                    <a:pt x="1621" y="441"/>
                    <a:pt x="1621" y="442"/>
                    <a:pt x="1617" y="443"/>
                  </a:cubicBezTo>
                  <a:cubicBezTo>
                    <a:pt x="1614" y="444"/>
                    <a:pt x="1603" y="446"/>
                    <a:pt x="1603" y="450"/>
                  </a:cubicBezTo>
                  <a:cubicBezTo>
                    <a:pt x="1602" y="454"/>
                    <a:pt x="1596" y="455"/>
                    <a:pt x="1593" y="460"/>
                  </a:cubicBezTo>
                  <a:cubicBezTo>
                    <a:pt x="1591" y="465"/>
                    <a:pt x="1580" y="469"/>
                    <a:pt x="1573" y="479"/>
                  </a:cubicBezTo>
                  <a:cubicBezTo>
                    <a:pt x="1565" y="490"/>
                    <a:pt x="1554" y="490"/>
                    <a:pt x="1554" y="492"/>
                  </a:cubicBezTo>
                  <a:cubicBezTo>
                    <a:pt x="1554" y="494"/>
                    <a:pt x="1546" y="494"/>
                    <a:pt x="1544" y="494"/>
                  </a:cubicBezTo>
                  <a:cubicBezTo>
                    <a:pt x="1541" y="494"/>
                    <a:pt x="1546" y="501"/>
                    <a:pt x="1540" y="508"/>
                  </a:cubicBezTo>
                  <a:cubicBezTo>
                    <a:pt x="1533" y="515"/>
                    <a:pt x="1529" y="524"/>
                    <a:pt x="1529" y="534"/>
                  </a:cubicBezTo>
                  <a:cubicBezTo>
                    <a:pt x="1530" y="543"/>
                    <a:pt x="1533" y="570"/>
                    <a:pt x="1536" y="575"/>
                  </a:cubicBezTo>
                  <a:cubicBezTo>
                    <a:pt x="1538" y="580"/>
                    <a:pt x="1537" y="592"/>
                    <a:pt x="1539" y="594"/>
                  </a:cubicBezTo>
                  <a:cubicBezTo>
                    <a:pt x="1541" y="597"/>
                    <a:pt x="1541" y="601"/>
                    <a:pt x="1542" y="603"/>
                  </a:cubicBezTo>
                  <a:cubicBezTo>
                    <a:pt x="1544" y="604"/>
                    <a:pt x="1550" y="596"/>
                    <a:pt x="1554" y="592"/>
                  </a:cubicBezTo>
                  <a:cubicBezTo>
                    <a:pt x="1558" y="589"/>
                    <a:pt x="1557" y="588"/>
                    <a:pt x="1560" y="586"/>
                  </a:cubicBezTo>
                  <a:cubicBezTo>
                    <a:pt x="1562" y="584"/>
                    <a:pt x="1561" y="576"/>
                    <a:pt x="1562" y="574"/>
                  </a:cubicBezTo>
                  <a:cubicBezTo>
                    <a:pt x="1563" y="572"/>
                    <a:pt x="1568" y="571"/>
                    <a:pt x="1570" y="569"/>
                  </a:cubicBezTo>
                  <a:cubicBezTo>
                    <a:pt x="1571" y="567"/>
                    <a:pt x="1576" y="568"/>
                    <a:pt x="1578" y="568"/>
                  </a:cubicBezTo>
                  <a:cubicBezTo>
                    <a:pt x="1580" y="567"/>
                    <a:pt x="1578" y="561"/>
                    <a:pt x="1577" y="558"/>
                  </a:cubicBezTo>
                  <a:cubicBezTo>
                    <a:pt x="1576" y="555"/>
                    <a:pt x="1584" y="551"/>
                    <a:pt x="1588" y="548"/>
                  </a:cubicBezTo>
                  <a:cubicBezTo>
                    <a:pt x="1592" y="545"/>
                    <a:pt x="1597" y="550"/>
                    <a:pt x="1601" y="545"/>
                  </a:cubicBezTo>
                  <a:cubicBezTo>
                    <a:pt x="1606" y="541"/>
                    <a:pt x="1601" y="536"/>
                    <a:pt x="1599" y="534"/>
                  </a:cubicBezTo>
                  <a:cubicBezTo>
                    <a:pt x="1598" y="532"/>
                    <a:pt x="1604" y="522"/>
                    <a:pt x="1607" y="521"/>
                  </a:cubicBezTo>
                  <a:cubicBezTo>
                    <a:pt x="1611" y="520"/>
                    <a:pt x="1613" y="523"/>
                    <a:pt x="1616" y="520"/>
                  </a:cubicBezTo>
                  <a:cubicBezTo>
                    <a:pt x="1619" y="517"/>
                    <a:pt x="1613" y="512"/>
                    <a:pt x="1611" y="513"/>
                  </a:cubicBezTo>
                  <a:cubicBezTo>
                    <a:pt x="1608" y="513"/>
                    <a:pt x="1608" y="504"/>
                    <a:pt x="1613" y="500"/>
                  </a:cubicBezTo>
                  <a:cubicBezTo>
                    <a:pt x="1619" y="496"/>
                    <a:pt x="1616" y="495"/>
                    <a:pt x="1613" y="494"/>
                  </a:cubicBezTo>
                  <a:cubicBezTo>
                    <a:pt x="1609" y="493"/>
                    <a:pt x="1608" y="494"/>
                    <a:pt x="1606" y="494"/>
                  </a:cubicBezTo>
                  <a:cubicBezTo>
                    <a:pt x="1603" y="495"/>
                    <a:pt x="1600" y="489"/>
                    <a:pt x="1604" y="483"/>
                  </a:cubicBezTo>
                  <a:cubicBezTo>
                    <a:pt x="1609" y="477"/>
                    <a:pt x="1613" y="478"/>
                    <a:pt x="1614" y="473"/>
                  </a:cubicBezTo>
                  <a:cubicBezTo>
                    <a:pt x="1615" y="468"/>
                    <a:pt x="1621" y="461"/>
                    <a:pt x="1622" y="459"/>
                  </a:cubicBezTo>
                  <a:cubicBezTo>
                    <a:pt x="1624" y="456"/>
                    <a:pt x="1630" y="459"/>
                    <a:pt x="1632" y="458"/>
                  </a:cubicBezTo>
                  <a:cubicBezTo>
                    <a:pt x="1634" y="458"/>
                    <a:pt x="1634" y="463"/>
                    <a:pt x="1636" y="460"/>
                  </a:cubicBezTo>
                  <a:cubicBezTo>
                    <a:pt x="1639" y="458"/>
                    <a:pt x="1644" y="449"/>
                    <a:pt x="1648" y="449"/>
                  </a:cubicBezTo>
                  <a:cubicBezTo>
                    <a:pt x="1652" y="449"/>
                    <a:pt x="1649" y="455"/>
                    <a:pt x="1650" y="459"/>
                  </a:cubicBezTo>
                  <a:cubicBezTo>
                    <a:pt x="1651" y="463"/>
                    <a:pt x="1653" y="458"/>
                    <a:pt x="1661" y="453"/>
                  </a:cubicBezTo>
                  <a:cubicBezTo>
                    <a:pt x="1668" y="448"/>
                    <a:pt x="1684" y="449"/>
                    <a:pt x="1689" y="451"/>
                  </a:cubicBezTo>
                  <a:cubicBezTo>
                    <a:pt x="1694" y="453"/>
                    <a:pt x="1694" y="459"/>
                    <a:pt x="1697" y="458"/>
                  </a:cubicBezTo>
                  <a:cubicBezTo>
                    <a:pt x="1701" y="457"/>
                    <a:pt x="1698" y="453"/>
                    <a:pt x="1702" y="451"/>
                  </a:cubicBezTo>
                  <a:cubicBezTo>
                    <a:pt x="1706" y="450"/>
                    <a:pt x="1713" y="446"/>
                    <a:pt x="1718" y="442"/>
                  </a:cubicBezTo>
                  <a:cubicBezTo>
                    <a:pt x="1723" y="438"/>
                    <a:pt x="1722" y="441"/>
                    <a:pt x="1725" y="438"/>
                  </a:cubicBezTo>
                  <a:cubicBezTo>
                    <a:pt x="1728" y="434"/>
                    <a:pt x="1730" y="436"/>
                    <a:pt x="1731" y="433"/>
                  </a:cubicBezTo>
                  <a:cubicBezTo>
                    <a:pt x="1732" y="431"/>
                    <a:pt x="1740" y="427"/>
                    <a:pt x="1750" y="425"/>
                  </a:cubicBezTo>
                  <a:cubicBezTo>
                    <a:pt x="1761" y="423"/>
                    <a:pt x="1774" y="416"/>
                    <a:pt x="1774" y="413"/>
                  </a:cubicBezTo>
                  <a:cubicBezTo>
                    <a:pt x="1773" y="411"/>
                    <a:pt x="1778" y="410"/>
                    <a:pt x="1778" y="412"/>
                  </a:cubicBezTo>
                  <a:cubicBezTo>
                    <a:pt x="1779" y="415"/>
                    <a:pt x="1783" y="414"/>
                    <a:pt x="1788" y="415"/>
                  </a:cubicBezTo>
                  <a:cubicBezTo>
                    <a:pt x="1794" y="416"/>
                    <a:pt x="1796" y="418"/>
                    <a:pt x="1801" y="414"/>
                  </a:cubicBezTo>
                  <a:cubicBezTo>
                    <a:pt x="1805" y="410"/>
                    <a:pt x="1800" y="408"/>
                    <a:pt x="1800" y="405"/>
                  </a:cubicBezTo>
                  <a:cubicBezTo>
                    <a:pt x="1800" y="401"/>
                    <a:pt x="1793" y="398"/>
                    <a:pt x="1794" y="394"/>
                  </a:cubicBezTo>
                  <a:cubicBezTo>
                    <a:pt x="1795" y="391"/>
                    <a:pt x="1788" y="382"/>
                    <a:pt x="1786" y="383"/>
                  </a:cubicBezTo>
                  <a:cubicBezTo>
                    <a:pt x="1784" y="385"/>
                    <a:pt x="1779" y="382"/>
                    <a:pt x="1779" y="379"/>
                  </a:cubicBezTo>
                  <a:cubicBezTo>
                    <a:pt x="1779" y="377"/>
                    <a:pt x="1779" y="373"/>
                    <a:pt x="1776" y="375"/>
                  </a:cubicBezTo>
                  <a:cubicBezTo>
                    <a:pt x="1773" y="377"/>
                    <a:pt x="1767" y="376"/>
                    <a:pt x="1766" y="373"/>
                  </a:cubicBezTo>
                  <a:cubicBezTo>
                    <a:pt x="1765" y="370"/>
                    <a:pt x="1773" y="368"/>
                    <a:pt x="1778" y="370"/>
                  </a:cubicBezTo>
                  <a:cubicBezTo>
                    <a:pt x="1783" y="372"/>
                    <a:pt x="1781" y="374"/>
                    <a:pt x="1784" y="376"/>
                  </a:cubicBezTo>
                  <a:cubicBezTo>
                    <a:pt x="1786" y="377"/>
                    <a:pt x="1793" y="377"/>
                    <a:pt x="1796" y="375"/>
                  </a:cubicBezTo>
                  <a:cubicBezTo>
                    <a:pt x="1800" y="373"/>
                    <a:pt x="1810" y="370"/>
                    <a:pt x="1811" y="367"/>
                  </a:cubicBezTo>
                  <a:cubicBezTo>
                    <a:pt x="1813" y="364"/>
                    <a:pt x="1811" y="363"/>
                    <a:pt x="1815" y="361"/>
                  </a:cubicBezTo>
                  <a:cubicBezTo>
                    <a:pt x="1818" y="360"/>
                    <a:pt x="1815" y="356"/>
                    <a:pt x="1813" y="355"/>
                  </a:cubicBezTo>
                  <a:cubicBezTo>
                    <a:pt x="1810" y="353"/>
                    <a:pt x="1810" y="349"/>
                    <a:pt x="1813" y="349"/>
                  </a:cubicBezTo>
                  <a:cubicBezTo>
                    <a:pt x="1816" y="349"/>
                    <a:pt x="1816" y="346"/>
                    <a:pt x="1818" y="346"/>
                  </a:cubicBezTo>
                  <a:cubicBezTo>
                    <a:pt x="1820" y="345"/>
                    <a:pt x="1820" y="347"/>
                    <a:pt x="1824" y="345"/>
                  </a:cubicBezTo>
                  <a:cubicBezTo>
                    <a:pt x="1827" y="343"/>
                    <a:pt x="1824" y="348"/>
                    <a:pt x="1822" y="351"/>
                  </a:cubicBezTo>
                  <a:cubicBezTo>
                    <a:pt x="1820" y="354"/>
                    <a:pt x="1826" y="357"/>
                    <a:pt x="1826" y="359"/>
                  </a:cubicBezTo>
                  <a:cubicBezTo>
                    <a:pt x="1827" y="361"/>
                    <a:pt x="1834" y="361"/>
                    <a:pt x="1838" y="359"/>
                  </a:cubicBezTo>
                  <a:cubicBezTo>
                    <a:pt x="1842" y="357"/>
                    <a:pt x="1855" y="362"/>
                    <a:pt x="1855" y="365"/>
                  </a:cubicBezTo>
                  <a:cubicBezTo>
                    <a:pt x="1856" y="368"/>
                    <a:pt x="1858" y="372"/>
                    <a:pt x="1863" y="375"/>
                  </a:cubicBezTo>
                  <a:cubicBezTo>
                    <a:pt x="1869" y="377"/>
                    <a:pt x="1874" y="376"/>
                    <a:pt x="1875" y="379"/>
                  </a:cubicBezTo>
                  <a:cubicBezTo>
                    <a:pt x="1876" y="381"/>
                    <a:pt x="1878" y="383"/>
                    <a:pt x="1881" y="382"/>
                  </a:cubicBezTo>
                  <a:cubicBezTo>
                    <a:pt x="1884" y="381"/>
                    <a:pt x="1885" y="385"/>
                    <a:pt x="1887" y="383"/>
                  </a:cubicBezTo>
                  <a:cubicBezTo>
                    <a:pt x="1890" y="381"/>
                    <a:pt x="1891" y="384"/>
                    <a:pt x="1894" y="381"/>
                  </a:cubicBezTo>
                  <a:cubicBezTo>
                    <a:pt x="1896" y="379"/>
                    <a:pt x="1887" y="377"/>
                    <a:pt x="1889" y="375"/>
                  </a:cubicBezTo>
                  <a:cubicBezTo>
                    <a:pt x="1890" y="373"/>
                    <a:pt x="1892" y="377"/>
                    <a:pt x="1894" y="376"/>
                  </a:cubicBezTo>
                  <a:cubicBezTo>
                    <a:pt x="1897" y="376"/>
                    <a:pt x="1893" y="371"/>
                    <a:pt x="1895" y="371"/>
                  </a:cubicBezTo>
                  <a:cubicBezTo>
                    <a:pt x="1897" y="370"/>
                    <a:pt x="1896" y="360"/>
                    <a:pt x="1894" y="360"/>
                  </a:cubicBezTo>
                  <a:cubicBezTo>
                    <a:pt x="1892" y="359"/>
                    <a:pt x="1893" y="356"/>
                    <a:pt x="1897" y="358"/>
                  </a:cubicBezTo>
                  <a:cubicBezTo>
                    <a:pt x="1901" y="361"/>
                    <a:pt x="1907" y="361"/>
                    <a:pt x="1910" y="361"/>
                  </a:cubicBezTo>
                  <a:cubicBezTo>
                    <a:pt x="1913" y="361"/>
                    <a:pt x="1910" y="358"/>
                    <a:pt x="1907" y="358"/>
                  </a:cubicBezTo>
                  <a:cubicBezTo>
                    <a:pt x="1904" y="357"/>
                    <a:pt x="1908" y="355"/>
                    <a:pt x="1910" y="357"/>
                  </a:cubicBezTo>
                  <a:cubicBezTo>
                    <a:pt x="1912" y="359"/>
                    <a:pt x="1915" y="360"/>
                    <a:pt x="1916" y="358"/>
                  </a:cubicBezTo>
                  <a:cubicBezTo>
                    <a:pt x="1916" y="356"/>
                    <a:pt x="1918" y="351"/>
                    <a:pt x="1922" y="351"/>
                  </a:cubicBezTo>
                  <a:cubicBezTo>
                    <a:pt x="1925" y="352"/>
                    <a:pt x="1926" y="350"/>
                    <a:pt x="1923" y="348"/>
                  </a:cubicBezTo>
                  <a:close/>
                  <a:moveTo>
                    <a:pt x="993" y="567"/>
                  </a:moveTo>
                  <a:cubicBezTo>
                    <a:pt x="984" y="576"/>
                    <a:pt x="965" y="578"/>
                    <a:pt x="965" y="585"/>
                  </a:cubicBezTo>
                  <a:cubicBezTo>
                    <a:pt x="965" y="592"/>
                    <a:pt x="942" y="595"/>
                    <a:pt x="940" y="592"/>
                  </a:cubicBezTo>
                  <a:cubicBezTo>
                    <a:pt x="938" y="589"/>
                    <a:pt x="957" y="589"/>
                    <a:pt x="961" y="579"/>
                  </a:cubicBezTo>
                  <a:cubicBezTo>
                    <a:pt x="966" y="569"/>
                    <a:pt x="983" y="563"/>
                    <a:pt x="991" y="550"/>
                  </a:cubicBezTo>
                  <a:cubicBezTo>
                    <a:pt x="997" y="541"/>
                    <a:pt x="1002" y="526"/>
                    <a:pt x="1006" y="527"/>
                  </a:cubicBezTo>
                  <a:cubicBezTo>
                    <a:pt x="1009" y="528"/>
                    <a:pt x="1003" y="559"/>
                    <a:pt x="993" y="567"/>
                  </a:cubicBezTo>
                  <a:close/>
                  <a:moveTo>
                    <a:pt x="385" y="202"/>
                  </a:moveTo>
                  <a:cubicBezTo>
                    <a:pt x="385" y="206"/>
                    <a:pt x="383" y="208"/>
                    <a:pt x="377" y="208"/>
                  </a:cubicBezTo>
                  <a:cubicBezTo>
                    <a:pt x="370" y="208"/>
                    <a:pt x="380" y="212"/>
                    <a:pt x="380" y="216"/>
                  </a:cubicBezTo>
                  <a:cubicBezTo>
                    <a:pt x="381" y="219"/>
                    <a:pt x="374" y="217"/>
                    <a:pt x="374" y="222"/>
                  </a:cubicBezTo>
                  <a:cubicBezTo>
                    <a:pt x="373" y="228"/>
                    <a:pt x="361" y="222"/>
                    <a:pt x="360" y="230"/>
                  </a:cubicBezTo>
                  <a:cubicBezTo>
                    <a:pt x="358" y="237"/>
                    <a:pt x="366" y="236"/>
                    <a:pt x="371" y="236"/>
                  </a:cubicBezTo>
                  <a:cubicBezTo>
                    <a:pt x="376" y="237"/>
                    <a:pt x="369" y="242"/>
                    <a:pt x="373" y="245"/>
                  </a:cubicBezTo>
                  <a:cubicBezTo>
                    <a:pt x="377" y="248"/>
                    <a:pt x="380" y="247"/>
                    <a:pt x="377" y="241"/>
                  </a:cubicBezTo>
                  <a:cubicBezTo>
                    <a:pt x="375" y="235"/>
                    <a:pt x="391" y="243"/>
                    <a:pt x="386" y="247"/>
                  </a:cubicBezTo>
                  <a:cubicBezTo>
                    <a:pt x="381" y="252"/>
                    <a:pt x="394" y="255"/>
                    <a:pt x="401" y="255"/>
                  </a:cubicBezTo>
                  <a:cubicBezTo>
                    <a:pt x="407" y="256"/>
                    <a:pt x="429" y="260"/>
                    <a:pt x="430" y="255"/>
                  </a:cubicBezTo>
                  <a:cubicBezTo>
                    <a:pt x="430" y="252"/>
                    <a:pt x="422" y="249"/>
                    <a:pt x="415" y="242"/>
                  </a:cubicBezTo>
                  <a:cubicBezTo>
                    <a:pt x="408" y="234"/>
                    <a:pt x="403" y="222"/>
                    <a:pt x="411" y="217"/>
                  </a:cubicBezTo>
                  <a:cubicBezTo>
                    <a:pt x="419" y="212"/>
                    <a:pt x="412" y="210"/>
                    <a:pt x="420" y="204"/>
                  </a:cubicBezTo>
                  <a:cubicBezTo>
                    <a:pt x="428" y="199"/>
                    <a:pt x="423" y="193"/>
                    <a:pt x="430" y="193"/>
                  </a:cubicBezTo>
                  <a:cubicBezTo>
                    <a:pt x="436" y="192"/>
                    <a:pt x="429" y="186"/>
                    <a:pt x="436" y="185"/>
                  </a:cubicBezTo>
                  <a:cubicBezTo>
                    <a:pt x="442" y="184"/>
                    <a:pt x="444" y="177"/>
                    <a:pt x="443" y="174"/>
                  </a:cubicBezTo>
                  <a:cubicBezTo>
                    <a:pt x="442" y="171"/>
                    <a:pt x="450" y="174"/>
                    <a:pt x="453" y="170"/>
                  </a:cubicBezTo>
                  <a:cubicBezTo>
                    <a:pt x="457" y="166"/>
                    <a:pt x="466" y="169"/>
                    <a:pt x="468" y="163"/>
                  </a:cubicBezTo>
                  <a:cubicBezTo>
                    <a:pt x="471" y="158"/>
                    <a:pt x="509" y="145"/>
                    <a:pt x="531" y="140"/>
                  </a:cubicBezTo>
                  <a:cubicBezTo>
                    <a:pt x="553" y="135"/>
                    <a:pt x="568" y="126"/>
                    <a:pt x="560" y="120"/>
                  </a:cubicBezTo>
                  <a:cubicBezTo>
                    <a:pt x="552" y="114"/>
                    <a:pt x="531" y="122"/>
                    <a:pt x="525" y="126"/>
                  </a:cubicBezTo>
                  <a:cubicBezTo>
                    <a:pt x="520" y="131"/>
                    <a:pt x="512" y="128"/>
                    <a:pt x="507" y="131"/>
                  </a:cubicBezTo>
                  <a:cubicBezTo>
                    <a:pt x="502" y="134"/>
                    <a:pt x="490" y="136"/>
                    <a:pt x="485" y="133"/>
                  </a:cubicBezTo>
                  <a:cubicBezTo>
                    <a:pt x="479" y="129"/>
                    <a:pt x="472" y="137"/>
                    <a:pt x="468" y="137"/>
                  </a:cubicBezTo>
                  <a:cubicBezTo>
                    <a:pt x="464" y="136"/>
                    <a:pt x="459" y="141"/>
                    <a:pt x="454" y="141"/>
                  </a:cubicBezTo>
                  <a:cubicBezTo>
                    <a:pt x="449" y="140"/>
                    <a:pt x="440" y="144"/>
                    <a:pt x="439" y="147"/>
                  </a:cubicBezTo>
                  <a:cubicBezTo>
                    <a:pt x="439" y="150"/>
                    <a:pt x="431" y="149"/>
                    <a:pt x="431" y="152"/>
                  </a:cubicBezTo>
                  <a:cubicBezTo>
                    <a:pt x="431" y="156"/>
                    <a:pt x="424" y="159"/>
                    <a:pt x="421" y="156"/>
                  </a:cubicBezTo>
                  <a:cubicBezTo>
                    <a:pt x="418" y="153"/>
                    <a:pt x="414" y="159"/>
                    <a:pt x="418" y="163"/>
                  </a:cubicBezTo>
                  <a:cubicBezTo>
                    <a:pt x="423" y="168"/>
                    <a:pt x="410" y="168"/>
                    <a:pt x="412" y="171"/>
                  </a:cubicBezTo>
                  <a:cubicBezTo>
                    <a:pt x="414" y="173"/>
                    <a:pt x="407" y="175"/>
                    <a:pt x="409" y="178"/>
                  </a:cubicBezTo>
                  <a:cubicBezTo>
                    <a:pt x="410" y="181"/>
                    <a:pt x="404" y="182"/>
                    <a:pt x="399" y="183"/>
                  </a:cubicBezTo>
                  <a:cubicBezTo>
                    <a:pt x="394" y="184"/>
                    <a:pt x="391" y="191"/>
                    <a:pt x="398" y="191"/>
                  </a:cubicBezTo>
                  <a:cubicBezTo>
                    <a:pt x="404" y="191"/>
                    <a:pt x="394" y="192"/>
                    <a:pt x="395" y="197"/>
                  </a:cubicBezTo>
                  <a:cubicBezTo>
                    <a:pt x="395" y="202"/>
                    <a:pt x="384" y="199"/>
                    <a:pt x="385" y="202"/>
                  </a:cubicBezTo>
                  <a:close/>
                  <a:moveTo>
                    <a:pt x="430" y="29"/>
                  </a:moveTo>
                  <a:cubicBezTo>
                    <a:pt x="431" y="32"/>
                    <a:pt x="429" y="32"/>
                    <a:pt x="422" y="32"/>
                  </a:cubicBezTo>
                  <a:cubicBezTo>
                    <a:pt x="415" y="32"/>
                    <a:pt x="412" y="36"/>
                    <a:pt x="415" y="39"/>
                  </a:cubicBezTo>
                  <a:cubicBezTo>
                    <a:pt x="419" y="42"/>
                    <a:pt x="437" y="41"/>
                    <a:pt x="440" y="37"/>
                  </a:cubicBezTo>
                  <a:cubicBezTo>
                    <a:pt x="443" y="33"/>
                    <a:pt x="451" y="36"/>
                    <a:pt x="452" y="32"/>
                  </a:cubicBezTo>
                  <a:cubicBezTo>
                    <a:pt x="453" y="28"/>
                    <a:pt x="429" y="26"/>
                    <a:pt x="430" y="29"/>
                  </a:cubicBezTo>
                  <a:close/>
                  <a:moveTo>
                    <a:pt x="387" y="33"/>
                  </a:moveTo>
                  <a:cubicBezTo>
                    <a:pt x="387" y="28"/>
                    <a:pt x="370" y="34"/>
                    <a:pt x="373" y="35"/>
                  </a:cubicBezTo>
                  <a:cubicBezTo>
                    <a:pt x="376" y="36"/>
                    <a:pt x="387" y="39"/>
                    <a:pt x="387" y="33"/>
                  </a:cubicBezTo>
                  <a:close/>
                  <a:moveTo>
                    <a:pt x="429" y="11"/>
                  </a:moveTo>
                  <a:cubicBezTo>
                    <a:pt x="437" y="11"/>
                    <a:pt x="434" y="6"/>
                    <a:pt x="440" y="7"/>
                  </a:cubicBezTo>
                  <a:cubicBezTo>
                    <a:pt x="445" y="7"/>
                    <a:pt x="452" y="7"/>
                    <a:pt x="449" y="4"/>
                  </a:cubicBezTo>
                  <a:cubicBezTo>
                    <a:pt x="447" y="0"/>
                    <a:pt x="427" y="2"/>
                    <a:pt x="429" y="4"/>
                  </a:cubicBezTo>
                  <a:cubicBezTo>
                    <a:pt x="431" y="7"/>
                    <a:pt x="414" y="6"/>
                    <a:pt x="414" y="7"/>
                  </a:cubicBezTo>
                  <a:cubicBezTo>
                    <a:pt x="415" y="9"/>
                    <a:pt x="421" y="11"/>
                    <a:pt x="429" y="11"/>
                  </a:cubicBezTo>
                  <a:close/>
                  <a:moveTo>
                    <a:pt x="487" y="23"/>
                  </a:moveTo>
                  <a:cubicBezTo>
                    <a:pt x="490" y="20"/>
                    <a:pt x="483" y="20"/>
                    <a:pt x="482" y="17"/>
                  </a:cubicBezTo>
                  <a:cubicBezTo>
                    <a:pt x="482" y="14"/>
                    <a:pt x="463" y="13"/>
                    <a:pt x="464" y="16"/>
                  </a:cubicBezTo>
                  <a:cubicBezTo>
                    <a:pt x="465" y="20"/>
                    <a:pt x="451" y="23"/>
                    <a:pt x="455" y="27"/>
                  </a:cubicBezTo>
                  <a:cubicBezTo>
                    <a:pt x="463" y="33"/>
                    <a:pt x="485" y="26"/>
                    <a:pt x="487" y="23"/>
                  </a:cubicBezTo>
                  <a:close/>
                  <a:moveTo>
                    <a:pt x="434" y="17"/>
                  </a:moveTo>
                  <a:cubicBezTo>
                    <a:pt x="435" y="10"/>
                    <a:pt x="424" y="16"/>
                    <a:pt x="415" y="12"/>
                  </a:cubicBezTo>
                  <a:cubicBezTo>
                    <a:pt x="406" y="9"/>
                    <a:pt x="401" y="9"/>
                    <a:pt x="407" y="14"/>
                  </a:cubicBezTo>
                  <a:cubicBezTo>
                    <a:pt x="410" y="16"/>
                    <a:pt x="392" y="18"/>
                    <a:pt x="395" y="21"/>
                  </a:cubicBezTo>
                  <a:cubicBezTo>
                    <a:pt x="401" y="27"/>
                    <a:pt x="433" y="24"/>
                    <a:pt x="434" y="17"/>
                  </a:cubicBezTo>
                  <a:close/>
                </a:path>
              </a:pathLst>
            </a:custGeom>
            <a:solidFill>
              <a:schemeClr val="accent1"/>
            </a:solidFill>
            <a:ln w="9525">
              <a:noFill/>
              <a:bevel/>
              <a:headEnd/>
              <a:tailEnd/>
            </a:ln>
          </p:spPr>
          <p:txBody>
            <a:bodyPr/>
            <a:lstStyle/>
            <a:p>
              <a:endParaRPr lang="zh-CN" altLang="en-US"/>
            </a:p>
          </p:txBody>
        </p:sp>
        <p:sp>
          <p:nvSpPr>
            <p:cNvPr id="60575" name="Freeform 158"/>
            <p:cNvSpPr>
              <a:spLocks noChangeArrowheads="1"/>
            </p:cNvSpPr>
            <p:nvPr/>
          </p:nvSpPr>
          <p:spPr bwMode="auto">
            <a:xfrm>
              <a:off x="3908425" y="2347912"/>
              <a:ext cx="395288" cy="415925"/>
            </a:xfrm>
            <a:custGeom>
              <a:avLst/>
              <a:gdLst>
                <a:gd name="T0" fmla="*/ 2147483647 w 206"/>
                <a:gd name="T1" fmla="*/ 2147483647 h 218"/>
                <a:gd name="T2" fmla="*/ 2147483647 w 206"/>
                <a:gd name="T3" fmla="*/ 2147483647 h 218"/>
                <a:gd name="T4" fmla="*/ 2147483647 w 206"/>
                <a:gd name="T5" fmla="*/ 2147483647 h 218"/>
                <a:gd name="T6" fmla="*/ 2147483647 w 206"/>
                <a:gd name="T7" fmla="*/ 2147483647 h 218"/>
                <a:gd name="T8" fmla="*/ 2147483647 w 206"/>
                <a:gd name="T9" fmla="*/ 2147483647 h 218"/>
                <a:gd name="T10" fmla="*/ 2147483647 w 206"/>
                <a:gd name="T11" fmla="*/ 2147483647 h 218"/>
                <a:gd name="T12" fmla="*/ 2147483647 w 206"/>
                <a:gd name="T13" fmla="*/ 2147483647 h 218"/>
                <a:gd name="T14" fmla="*/ 2147483647 w 206"/>
                <a:gd name="T15" fmla="*/ 2147483647 h 218"/>
                <a:gd name="T16" fmla="*/ 2147483647 w 206"/>
                <a:gd name="T17" fmla="*/ 2147483647 h 218"/>
                <a:gd name="T18" fmla="*/ 2147483647 w 206"/>
                <a:gd name="T19" fmla="*/ 2147483647 h 218"/>
                <a:gd name="T20" fmla="*/ 2147483647 w 206"/>
                <a:gd name="T21" fmla="*/ 2147483647 h 218"/>
                <a:gd name="T22" fmla="*/ 2147483647 w 206"/>
                <a:gd name="T23" fmla="*/ 2147483647 h 218"/>
                <a:gd name="T24" fmla="*/ 2147483647 w 206"/>
                <a:gd name="T25" fmla="*/ 2147483647 h 218"/>
                <a:gd name="T26" fmla="*/ 2147483647 w 206"/>
                <a:gd name="T27" fmla="*/ 2147483647 h 218"/>
                <a:gd name="T28" fmla="*/ 2147483647 w 206"/>
                <a:gd name="T29" fmla="*/ 2147483647 h 218"/>
                <a:gd name="T30" fmla="*/ 2147483647 w 206"/>
                <a:gd name="T31" fmla="*/ 2147483647 h 218"/>
                <a:gd name="T32" fmla="*/ 2147483647 w 206"/>
                <a:gd name="T33" fmla="*/ 2147483647 h 218"/>
                <a:gd name="T34" fmla="*/ 2147483647 w 206"/>
                <a:gd name="T35" fmla="*/ 2147483647 h 218"/>
                <a:gd name="T36" fmla="*/ 2147483647 w 206"/>
                <a:gd name="T37" fmla="*/ 2147483647 h 218"/>
                <a:gd name="T38" fmla="*/ 2147483647 w 206"/>
                <a:gd name="T39" fmla="*/ 2147483647 h 218"/>
                <a:gd name="T40" fmla="*/ 2147483647 w 206"/>
                <a:gd name="T41" fmla="*/ 2147483647 h 218"/>
                <a:gd name="T42" fmla="*/ 2147483647 w 206"/>
                <a:gd name="T43" fmla="*/ 2147483647 h 218"/>
                <a:gd name="T44" fmla="*/ 0 w 206"/>
                <a:gd name="T45" fmla="*/ 2147483647 h 218"/>
                <a:gd name="T46" fmla="*/ 2147483647 w 206"/>
                <a:gd name="T47" fmla="*/ 2147483647 h 218"/>
                <a:gd name="T48" fmla="*/ 2147483647 w 206"/>
                <a:gd name="T49" fmla="*/ 2147483647 h 218"/>
                <a:gd name="T50" fmla="*/ 2147483647 w 206"/>
                <a:gd name="T51" fmla="*/ 2147483647 h 218"/>
                <a:gd name="T52" fmla="*/ 2147483647 w 206"/>
                <a:gd name="T53" fmla="*/ 2147483647 h 218"/>
                <a:gd name="T54" fmla="*/ 2147483647 w 206"/>
                <a:gd name="T55" fmla="*/ 2147483647 h 218"/>
                <a:gd name="T56" fmla="*/ 2147483647 w 206"/>
                <a:gd name="T57" fmla="*/ 2147483647 h 218"/>
                <a:gd name="T58" fmla="*/ 2147483647 w 206"/>
                <a:gd name="T59" fmla="*/ 2147483647 h 218"/>
                <a:gd name="T60" fmla="*/ 2147483647 w 206"/>
                <a:gd name="T61" fmla="*/ 2147483647 h 218"/>
                <a:gd name="T62" fmla="*/ 2147483647 w 206"/>
                <a:gd name="T63" fmla="*/ 2147483647 h 218"/>
                <a:gd name="T64" fmla="*/ 2147483647 w 206"/>
                <a:gd name="T65" fmla="*/ 2147483647 h 218"/>
                <a:gd name="T66" fmla="*/ 2147483647 w 206"/>
                <a:gd name="T67" fmla="*/ 2147483647 h 218"/>
                <a:gd name="T68" fmla="*/ 2147483647 w 206"/>
                <a:gd name="T69" fmla="*/ 2147483647 h 218"/>
                <a:gd name="T70" fmla="*/ 2147483647 w 206"/>
                <a:gd name="T71" fmla="*/ 2147483647 h 218"/>
                <a:gd name="T72" fmla="*/ 2147483647 w 206"/>
                <a:gd name="T73" fmla="*/ 2147483647 h 218"/>
                <a:gd name="T74" fmla="*/ 2147483647 w 206"/>
                <a:gd name="T75" fmla="*/ 2147483647 h 218"/>
                <a:gd name="T76" fmla="*/ 2147483647 w 206"/>
                <a:gd name="T77" fmla="*/ 2147483647 h 218"/>
                <a:gd name="T78" fmla="*/ 2147483647 w 206"/>
                <a:gd name="T79" fmla="*/ 2147483647 h 218"/>
                <a:gd name="T80" fmla="*/ 2147483647 w 206"/>
                <a:gd name="T81" fmla="*/ 2147483647 h 218"/>
                <a:gd name="T82" fmla="*/ 2147483647 w 206"/>
                <a:gd name="T83" fmla="*/ 2147483647 h 218"/>
                <a:gd name="T84" fmla="*/ 2147483647 w 206"/>
                <a:gd name="T85" fmla="*/ 2147483647 h 218"/>
                <a:gd name="T86" fmla="*/ 2147483647 w 206"/>
                <a:gd name="T87" fmla="*/ 2147483647 h 21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6"/>
                <a:gd name="T133" fmla="*/ 0 h 218"/>
                <a:gd name="T134" fmla="*/ 206 w 206"/>
                <a:gd name="T135" fmla="*/ 218 h 21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6" h="218">
                  <a:moveTo>
                    <a:pt x="189" y="144"/>
                  </a:moveTo>
                  <a:cubicBezTo>
                    <a:pt x="183" y="141"/>
                    <a:pt x="181" y="103"/>
                    <a:pt x="184" y="102"/>
                  </a:cubicBezTo>
                  <a:cubicBezTo>
                    <a:pt x="184" y="102"/>
                    <a:pt x="185" y="102"/>
                    <a:pt x="185" y="103"/>
                  </a:cubicBezTo>
                  <a:cubicBezTo>
                    <a:pt x="184" y="95"/>
                    <a:pt x="184" y="95"/>
                    <a:pt x="184" y="95"/>
                  </a:cubicBezTo>
                  <a:cubicBezTo>
                    <a:pt x="184" y="95"/>
                    <a:pt x="184" y="94"/>
                    <a:pt x="184" y="94"/>
                  </a:cubicBezTo>
                  <a:cubicBezTo>
                    <a:pt x="183" y="94"/>
                    <a:pt x="181" y="93"/>
                    <a:pt x="181" y="91"/>
                  </a:cubicBezTo>
                  <a:cubicBezTo>
                    <a:pt x="181" y="88"/>
                    <a:pt x="184" y="88"/>
                    <a:pt x="184" y="88"/>
                  </a:cubicBezTo>
                  <a:cubicBezTo>
                    <a:pt x="184" y="88"/>
                    <a:pt x="183" y="82"/>
                    <a:pt x="186" y="81"/>
                  </a:cubicBezTo>
                  <a:cubicBezTo>
                    <a:pt x="187" y="80"/>
                    <a:pt x="187" y="80"/>
                    <a:pt x="187" y="79"/>
                  </a:cubicBezTo>
                  <a:cubicBezTo>
                    <a:pt x="189" y="78"/>
                    <a:pt x="189" y="74"/>
                    <a:pt x="189" y="71"/>
                  </a:cubicBezTo>
                  <a:cubicBezTo>
                    <a:pt x="189" y="68"/>
                    <a:pt x="190" y="64"/>
                    <a:pt x="191" y="62"/>
                  </a:cubicBezTo>
                  <a:cubicBezTo>
                    <a:pt x="193" y="59"/>
                    <a:pt x="192" y="55"/>
                    <a:pt x="194" y="54"/>
                  </a:cubicBezTo>
                  <a:cubicBezTo>
                    <a:pt x="196" y="52"/>
                    <a:pt x="196" y="48"/>
                    <a:pt x="198" y="47"/>
                  </a:cubicBezTo>
                  <a:cubicBezTo>
                    <a:pt x="201" y="47"/>
                    <a:pt x="203" y="46"/>
                    <a:pt x="203" y="44"/>
                  </a:cubicBezTo>
                  <a:cubicBezTo>
                    <a:pt x="203" y="43"/>
                    <a:pt x="206" y="41"/>
                    <a:pt x="206" y="38"/>
                  </a:cubicBezTo>
                  <a:cubicBezTo>
                    <a:pt x="206" y="36"/>
                    <a:pt x="203" y="36"/>
                    <a:pt x="203" y="33"/>
                  </a:cubicBezTo>
                  <a:cubicBezTo>
                    <a:pt x="203" y="30"/>
                    <a:pt x="204" y="23"/>
                    <a:pt x="204" y="23"/>
                  </a:cubicBezTo>
                  <a:cubicBezTo>
                    <a:pt x="204" y="23"/>
                    <a:pt x="204" y="23"/>
                    <a:pt x="204" y="23"/>
                  </a:cubicBezTo>
                  <a:cubicBezTo>
                    <a:pt x="198" y="18"/>
                    <a:pt x="192" y="13"/>
                    <a:pt x="191" y="12"/>
                  </a:cubicBezTo>
                  <a:cubicBezTo>
                    <a:pt x="189" y="11"/>
                    <a:pt x="185" y="13"/>
                    <a:pt x="185" y="13"/>
                  </a:cubicBezTo>
                  <a:cubicBezTo>
                    <a:pt x="185" y="13"/>
                    <a:pt x="182" y="10"/>
                    <a:pt x="179" y="13"/>
                  </a:cubicBezTo>
                  <a:cubicBezTo>
                    <a:pt x="176" y="15"/>
                    <a:pt x="172" y="13"/>
                    <a:pt x="172" y="13"/>
                  </a:cubicBezTo>
                  <a:cubicBezTo>
                    <a:pt x="172" y="13"/>
                    <a:pt x="168" y="11"/>
                    <a:pt x="167" y="7"/>
                  </a:cubicBezTo>
                  <a:cubicBezTo>
                    <a:pt x="166" y="6"/>
                    <a:pt x="165" y="5"/>
                    <a:pt x="164" y="4"/>
                  </a:cubicBezTo>
                  <a:cubicBezTo>
                    <a:pt x="164" y="5"/>
                    <a:pt x="164" y="5"/>
                    <a:pt x="164" y="5"/>
                  </a:cubicBezTo>
                  <a:cubicBezTo>
                    <a:pt x="156" y="6"/>
                    <a:pt x="156" y="6"/>
                    <a:pt x="156" y="6"/>
                  </a:cubicBezTo>
                  <a:cubicBezTo>
                    <a:pt x="156" y="6"/>
                    <a:pt x="146" y="0"/>
                    <a:pt x="143" y="5"/>
                  </a:cubicBezTo>
                  <a:cubicBezTo>
                    <a:pt x="141" y="9"/>
                    <a:pt x="139" y="6"/>
                    <a:pt x="134" y="6"/>
                  </a:cubicBezTo>
                  <a:cubicBezTo>
                    <a:pt x="130" y="6"/>
                    <a:pt x="125" y="8"/>
                    <a:pt x="123" y="9"/>
                  </a:cubicBezTo>
                  <a:cubicBezTo>
                    <a:pt x="120" y="11"/>
                    <a:pt x="116" y="8"/>
                    <a:pt x="114" y="9"/>
                  </a:cubicBezTo>
                  <a:cubicBezTo>
                    <a:pt x="111" y="11"/>
                    <a:pt x="110" y="17"/>
                    <a:pt x="110" y="17"/>
                  </a:cubicBezTo>
                  <a:cubicBezTo>
                    <a:pt x="89" y="13"/>
                    <a:pt x="89" y="13"/>
                    <a:pt x="89" y="13"/>
                  </a:cubicBezTo>
                  <a:cubicBezTo>
                    <a:pt x="89" y="13"/>
                    <a:pt x="84" y="7"/>
                    <a:pt x="79" y="7"/>
                  </a:cubicBezTo>
                  <a:cubicBezTo>
                    <a:pt x="75" y="7"/>
                    <a:pt x="68" y="16"/>
                    <a:pt x="68" y="16"/>
                  </a:cubicBezTo>
                  <a:cubicBezTo>
                    <a:pt x="68" y="23"/>
                    <a:pt x="68" y="23"/>
                    <a:pt x="68" y="23"/>
                  </a:cubicBezTo>
                  <a:cubicBezTo>
                    <a:pt x="69" y="28"/>
                    <a:pt x="67" y="33"/>
                    <a:pt x="66" y="35"/>
                  </a:cubicBezTo>
                  <a:cubicBezTo>
                    <a:pt x="64" y="38"/>
                    <a:pt x="62" y="40"/>
                    <a:pt x="62" y="47"/>
                  </a:cubicBezTo>
                  <a:cubicBezTo>
                    <a:pt x="62" y="54"/>
                    <a:pt x="53" y="65"/>
                    <a:pt x="53" y="71"/>
                  </a:cubicBezTo>
                  <a:cubicBezTo>
                    <a:pt x="53" y="76"/>
                    <a:pt x="44" y="80"/>
                    <a:pt x="44" y="83"/>
                  </a:cubicBezTo>
                  <a:cubicBezTo>
                    <a:pt x="44" y="87"/>
                    <a:pt x="43" y="94"/>
                    <a:pt x="43" y="102"/>
                  </a:cubicBezTo>
                  <a:cubicBezTo>
                    <a:pt x="43" y="110"/>
                    <a:pt x="39" y="103"/>
                    <a:pt x="39" y="110"/>
                  </a:cubicBezTo>
                  <a:cubicBezTo>
                    <a:pt x="39" y="117"/>
                    <a:pt x="35" y="113"/>
                    <a:pt x="32" y="117"/>
                  </a:cubicBezTo>
                  <a:cubicBezTo>
                    <a:pt x="28" y="120"/>
                    <a:pt x="27" y="121"/>
                    <a:pt x="27" y="117"/>
                  </a:cubicBezTo>
                  <a:cubicBezTo>
                    <a:pt x="27" y="114"/>
                    <a:pt x="22" y="113"/>
                    <a:pt x="18" y="117"/>
                  </a:cubicBezTo>
                  <a:cubicBezTo>
                    <a:pt x="14" y="120"/>
                    <a:pt x="12" y="117"/>
                    <a:pt x="10" y="116"/>
                  </a:cubicBezTo>
                  <a:cubicBezTo>
                    <a:pt x="9" y="115"/>
                    <a:pt x="4" y="118"/>
                    <a:pt x="0" y="121"/>
                  </a:cubicBezTo>
                  <a:cubicBezTo>
                    <a:pt x="2" y="126"/>
                    <a:pt x="3" y="130"/>
                    <a:pt x="4" y="134"/>
                  </a:cubicBezTo>
                  <a:cubicBezTo>
                    <a:pt x="4" y="134"/>
                    <a:pt x="4" y="135"/>
                    <a:pt x="4" y="135"/>
                  </a:cubicBezTo>
                  <a:cubicBezTo>
                    <a:pt x="6" y="133"/>
                    <a:pt x="9" y="132"/>
                    <a:pt x="10" y="132"/>
                  </a:cubicBezTo>
                  <a:cubicBezTo>
                    <a:pt x="14" y="131"/>
                    <a:pt x="47" y="132"/>
                    <a:pt x="47" y="132"/>
                  </a:cubicBezTo>
                  <a:cubicBezTo>
                    <a:pt x="47" y="132"/>
                    <a:pt x="50" y="137"/>
                    <a:pt x="49" y="141"/>
                  </a:cubicBezTo>
                  <a:cubicBezTo>
                    <a:pt x="48" y="146"/>
                    <a:pt x="51" y="144"/>
                    <a:pt x="53" y="150"/>
                  </a:cubicBezTo>
                  <a:cubicBezTo>
                    <a:pt x="56" y="156"/>
                    <a:pt x="58" y="158"/>
                    <a:pt x="63" y="157"/>
                  </a:cubicBezTo>
                  <a:cubicBezTo>
                    <a:pt x="68" y="155"/>
                    <a:pt x="74" y="154"/>
                    <a:pt x="76" y="155"/>
                  </a:cubicBezTo>
                  <a:cubicBezTo>
                    <a:pt x="78" y="155"/>
                    <a:pt x="77" y="146"/>
                    <a:pt x="80" y="145"/>
                  </a:cubicBezTo>
                  <a:cubicBezTo>
                    <a:pt x="83" y="143"/>
                    <a:pt x="89" y="145"/>
                    <a:pt x="89" y="145"/>
                  </a:cubicBezTo>
                  <a:cubicBezTo>
                    <a:pt x="89" y="145"/>
                    <a:pt x="90" y="147"/>
                    <a:pt x="95" y="147"/>
                  </a:cubicBezTo>
                  <a:cubicBezTo>
                    <a:pt x="100" y="147"/>
                    <a:pt x="102" y="145"/>
                    <a:pt x="102" y="149"/>
                  </a:cubicBezTo>
                  <a:cubicBezTo>
                    <a:pt x="102" y="152"/>
                    <a:pt x="103" y="156"/>
                    <a:pt x="104" y="158"/>
                  </a:cubicBezTo>
                  <a:cubicBezTo>
                    <a:pt x="106" y="159"/>
                    <a:pt x="100" y="172"/>
                    <a:pt x="103" y="174"/>
                  </a:cubicBezTo>
                  <a:cubicBezTo>
                    <a:pt x="105" y="176"/>
                    <a:pt x="109" y="180"/>
                    <a:pt x="108" y="183"/>
                  </a:cubicBezTo>
                  <a:cubicBezTo>
                    <a:pt x="108" y="185"/>
                    <a:pt x="106" y="191"/>
                    <a:pt x="108" y="192"/>
                  </a:cubicBezTo>
                  <a:cubicBezTo>
                    <a:pt x="110" y="192"/>
                    <a:pt x="111" y="189"/>
                    <a:pt x="114" y="189"/>
                  </a:cubicBezTo>
                  <a:cubicBezTo>
                    <a:pt x="118" y="189"/>
                    <a:pt x="121" y="189"/>
                    <a:pt x="124" y="188"/>
                  </a:cubicBezTo>
                  <a:cubicBezTo>
                    <a:pt x="126" y="187"/>
                    <a:pt x="127" y="187"/>
                    <a:pt x="127" y="188"/>
                  </a:cubicBezTo>
                  <a:cubicBezTo>
                    <a:pt x="129" y="189"/>
                    <a:pt x="130" y="191"/>
                    <a:pt x="130" y="191"/>
                  </a:cubicBezTo>
                  <a:cubicBezTo>
                    <a:pt x="130" y="191"/>
                    <a:pt x="131" y="194"/>
                    <a:pt x="133" y="193"/>
                  </a:cubicBezTo>
                  <a:cubicBezTo>
                    <a:pt x="135" y="192"/>
                    <a:pt x="141" y="191"/>
                    <a:pt x="140" y="193"/>
                  </a:cubicBezTo>
                  <a:cubicBezTo>
                    <a:pt x="140" y="195"/>
                    <a:pt x="142" y="199"/>
                    <a:pt x="144" y="198"/>
                  </a:cubicBezTo>
                  <a:cubicBezTo>
                    <a:pt x="146" y="197"/>
                    <a:pt x="151" y="201"/>
                    <a:pt x="153" y="201"/>
                  </a:cubicBezTo>
                  <a:cubicBezTo>
                    <a:pt x="156" y="201"/>
                    <a:pt x="158" y="201"/>
                    <a:pt x="158" y="200"/>
                  </a:cubicBezTo>
                  <a:cubicBezTo>
                    <a:pt x="158" y="198"/>
                    <a:pt x="161" y="196"/>
                    <a:pt x="162" y="198"/>
                  </a:cubicBezTo>
                  <a:cubicBezTo>
                    <a:pt x="163" y="200"/>
                    <a:pt x="166" y="204"/>
                    <a:pt x="168" y="204"/>
                  </a:cubicBezTo>
                  <a:cubicBezTo>
                    <a:pt x="171" y="204"/>
                    <a:pt x="177" y="204"/>
                    <a:pt x="177" y="206"/>
                  </a:cubicBezTo>
                  <a:cubicBezTo>
                    <a:pt x="177" y="208"/>
                    <a:pt x="179" y="214"/>
                    <a:pt x="181" y="216"/>
                  </a:cubicBezTo>
                  <a:cubicBezTo>
                    <a:pt x="184" y="218"/>
                    <a:pt x="189" y="216"/>
                    <a:pt x="189" y="216"/>
                  </a:cubicBezTo>
                  <a:cubicBezTo>
                    <a:pt x="189" y="216"/>
                    <a:pt x="191" y="214"/>
                    <a:pt x="191" y="211"/>
                  </a:cubicBezTo>
                  <a:cubicBezTo>
                    <a:pt x="191" y="207"/>
                    <a:pt x="191" y="203"/>
                    <a:pt x="190" y="203"/>
                  </a:cubicBezTo>
                  <a:cubicBezTo>
                    <a:pt x="188" y="203"/>
                    <a:pt x="186" y="206"/>
                    <a:pt x="182" y="205"/>
                  </a:cubicBezTo>
                  <a:cubicBezTo>
                    <a:pt x="179" y="204"/>
                    <a:pt x="176" y="197"/>
                    <a:pt x="175" y="196"/>
                  </a:cubicBezTo>
                  <a:cubicBezTo>
                    <a:pt x="173" y="195"/>
                    <a:pt x="177" y="189"/>
                    <a:pt x="177" y="186"/>
                  </a:cubicBezTo>
                  <a:cubicBezTo>
                    <a:pt x="177" y="183"/>
                    <a:pt x="180" y="174"/>
                    <a:pt x="178" y="173"/>
                  </a:cubicBezTo>
                  <a:cubicBezTo>
                    <a:pt x="176" y="172"/>
                    <a:pt x="177" y="169"/>
                    <a:pt x="179" y="167"/>
                  </a:cubicBezTo>
                  <a:cubicBezTo>
                    <a:pt x="182" y="165"/>
                    <a:pt x="178" y="160"/>
                    <a:pt x="182" y="160"/>
                  </a:cubicBezTo>
                  <a:cubicBezTo>
                    <a:pt x="186" y="160"/>
                    <a:pt x="194" y="160"/>
                    <a:pt x="196" y="157"/>
                  </a:cubicBezTo>
                  <a:cubicBezTo>
                    <a:pt x="196" y="157"/>
                    <a:pt x="196" y="157"/>
                    <a:pt x="196" y="157"/>
                  </a:cubicBezTo>
                  <a:cubicBezTo>
                    <a:pt x="197" y="156"/>
                    <a:pt x="197" y="156"/>
                    <a:pt x="197" y="155"/>
                  </a:cubicBezTo>
                  <a:cubicBezTo>
                    <a:pt x="195" y="151"/>
                    <a:pt x="192" y="145"/>
                    <a:pt x="189" y="144"/>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76" name="Freeform 159"/>
            <p:cNvSpPr>
              <a:spLocks noChangeArrowheads="1"/>
            </p:cNvSpPr>
            <p:nvPr/>
          </p:nvSpPr>
          <p:spPr bwMode="auto">
            <a:xfrm>
              <a:off x="4260850" y="2520950"/>
              <a:ext cx="34925" cy="46038"/>
            </a:xfrm>
            <a:custGeom>
              <a:avLst/>
              <a:gdLst>
                <a:gd name="T0" fmla="*/ 2147483647 w 18"/>
                <a:gd name="T1" fmla="*/ 2147483647 h 24"/>
                <a:gd name="T2" fmla="*/ 2147483647 w 18"/>
                <a:gd name="T3" fmla="*/ 2147483647 h 24"/>
                <a:gd name="T4" fmla="*/ 2147483647 w 18"/>
                <a:gd name="T5" fmla="*/ 2147483647 h 24"/>
                <a:gd name="T6" fmla="*/ 2147483647 w 18"/>
                <a:gd name="T7" fmla="*/ 2147483647 h 24"/>
                <a:gd name="T8" fmla="*/ 2147483647 w 18"/>
                <a:gd name="T9" fmla="*/ 2147483647 h 24"/>
                <a:gd name="T10" fmla="*/ 2147483647 w 18"/>
                <a:gd name="T11" fmla="*/ 0 h 24"/>
                <a:gd name="T12" fmla="*/ 2147483647 w 18"/>
                <a:gd name="T13" fmla="*/ 0 h 24"/>
                <a:gd name="T14" fmla="*/ 2147483647 w 18"/>
                <a:gd name="T15" fmla="*/ 2147483647 h 24"/>
                <a:gd name="T16" fmla="*/ 0 w 18"/>
                <a:gd name="T17" fmla="*/ 2147483647 h 24"/>
                <a:gd name="T18" fmla="*/ 0 w 18"/>
                <a:gd name="T19" fmla="*/ 2147483647 h 24"/>
                <a:gd name="T20" fmla="*/ 2147483647 w 18"/>
                <a:gd name="T21" fmla="*/ 2147483647 h 2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8"/>
                <a:gd name="T34" fmla="*/ 0 h 24"/>
                <a:gd name="T35" fmla="*/ 18 w 18"/>
                <a:gd name="T36" fmla="*/ 24 h 24"/>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8" h="24">
                  <a:moveTo>
                    <a:pt x="1" y="12"/>
                  </a:moveTo>
                  <a:cubicBezTo>
                    <a:pt x="2" y="14"/>
                    <a:pt x="3" y="19"/>
                    <a:pt x="4" y="24"/>
                  </a:cubicBezTo>
                  <a:cubicBezTo>
                    <a:pt x="6" y="22"/>
                    <a:pt x="8" y="21"/>
                    <a:pt x="9" y="21"/>
                  </a:cubicBezTo>
                  <a:cubicBezTo>
                    <a:pt x="11" y="20"/>
                    <a:pt x="18" y="8"/>
                    <a:pt x="18" y="8"/>
                  </a:cubicBezTo>
                  <a:cubicBezTo>
                    <a:pt x="15" y="6"/>
                    <a:pt x="15" y="6"/>
                    <a:pt x="15" y="6"/>
                  </a:cubicBezTo>
                  <a:cubicBezTo>
                    <a:pt x="15" y="6"/>
                    <a:pt x="15" y="3"/>
                    <a:pt x="14" y="0"/>
                  </a:cubicBezTo>
                  <a:cubicBezTo>
                    <a:pt x="12" y="0"/>
                    <a:pt x="9" y="0"/>
                    <a:pt x="9" y="0"/>
                  </a:cubicBezTo>
                  <a:cubicBezTo>
                    <a:pt x="9" y="0"/>
                    <a:pt x="10" y="5"/>
                    <a:pt x="3" y="4"/>
                  </a:cubicBezTo>
                  <a:cubicBezTo>
                    <a:pt x="2" y="3"/>
                    <a:pt x="1" y="3"/>
                    <a:pt x="0" y="3"/>
                  </a:cubicBezTo>
                  <a:cubicBezTo>
                    <a:pt x="0" y="3"/>
                    <a:pt x="0" y="4"/>
                    <a:pt x="0" y="4"/>
                  </a:cubicBezTo>
                  <a:lnTo>
                    <a:pt x="1" y="12"/>
                  </a:lnTo>
                  <a:close/>
                </a:path>
              </a:pathLst>
            </a:custGeom>
            <a:solidFill>
              <a:schemeClr val="accent1"/>
            </a:solidFill>
            <a:ln w="1">
              <a:solidFill>
                <a:srgbClr val="FFFFFF"/>
              </a:solidFill>
              <a:miter lim="800000"/>
              <a:headEnd/>
              <a:tailEnd/>
            </a:ln>
          </p:spPr>
          <p:txBody>
            <a:bodyPr/>
            <a:lstStyle/>
            <a:p>
              <a:endParaRPr lang="zh-CN" altLang="en-US"/>
            </a:p>
          </p:txBody>
        </p:sp>
        <p:sp>
          <p:nvSpPr>
            <p:cNvPr id="60577" name="Freeform 160"/>
            <p:cNvSpPr>
              <a:spLocks noChangeArrowheads="1"/>
            </p:cNvSpPr>
            <p:nvPr/>
          </p:nvSpPr>
          <p:spPr bwMode="auto">
            <a:xfrm>
              <a:off x="4281488" y="2698750"/>
              <a:ext cx="230188" cy="368300"/>
            </a:xfrm>
            <a:custGeom>
              <a:avLst/>
              <a:gdLst>
                <a:gd name="T0" fmla="*/ 2147483647 w 120"/>
                <a:gd name="T1" fmla="*/ 2147483647 h 193"/>
                <a:gd name="T2" fmla="*/ 2147483647 w 120"/>
                <a:gd name="T3" fmla="*/ 2147483647 h 193"/>
                <a:gd name="T4" fmla="*/ 2147483647 w 120"/>
                <a:gd name="T5" fmla="*/ 2147483647 h 193"/>
                <a:gd name="T6" fmla="*/ 2147483647 w 120"/>
                <a:gd name="T7" fmla="*/ 0 h 193"/>
                <a:gd name="T8" fmla="*/ 2147483647 w 120"/>
                <a:gd name="T9" fmla="*/ 2147483647 h 193"/>
                <a:gd name="T10" fmla="*/ 2147483647 w 120"/>
                <a:gd name="T11" fmla="*/ 2147483647 h 193"/>
                <a:gd name="T12" fmla="*/ 2147483647 w 120"/>
                <a:gd name="T13" fmla="*/ 2147483647 h 193"/>
                <a:gd name="T14" fmla="*/ 2147483647 w 120"/>
                <a:gd name="T15" fmla="*/ 2147483647 h 193"/>
                <a:gd name="T16" fmla="*/ 2147483647 w 120"/>
                <a:gd name="T17" fmla="*/ 2147483647 h 193"/>
                <a:gd name="T18" fmla="*/ 2147483647 w 120"/>
                <a:gd name="T19" fmla="*/ 2147483647 h 193"/>
                <a:gd name="T20" fmla="*/ 2147483647 w 120"/>
                <a:gd name="T21" fmla="*/ 2147483647 h 193"/>
                <a:gd name="T22" fmla="*/ 2147483647 w 120"/>
                <a:gd name="T23" fmla="*/ 2147483647 h 193"/>
                <a:gd name="T24" fmla="*/ 2147483647 w 120"/>
                <a:gd name="T25" fmla="*/ 2147483647 h 193"/>
                <a:gd name="T26" fmla="*/ 2147483647 w 120"/>
                <a:gd name="T27" fmla="*/ 2147483647 h 193"/>
                <a:gd name="T28" fmla="*/ 2147483647 w 120"/>
                <a:gd name="T29" fmla="*/ 2147483647 h 193"/>
                <a:gd name="T30" fmla="*/ 2147483647 w 120"/>
                <a:gd name="T31" fmla="*/ 2147483647 h 193"/>
                <a:gd name="T32" fmla="*/ 2147483647 w 120"/>
                <a:gd name="T33" fmla="*/ 2147483647 h 193"/>
                <a:gd name="T34" fmla="*/ 2147483647 w 120"/>
                <a:gd name="T35" fmla="*/ 2147483647 h 193"/>
                <a:gd name="T36" fmla="*/ 2147483647 w 120"/>
                <a:gd name="T37" fmla="*/ 2147483647 h 193"/>
                <a:gd name="T38" fmla="*/ 2147483647 w 120"/>
                <a:gd name="T39" fmla="*/ 2147483647 h 193"/>
                <a:gd name="T40" fmla="*/ 2147483647 w 120"/>
                <a:gd name="T41" fmla="*/ 2147483647 h 193"/>
                <a:gd name="T42" fmla="*/ 2147483647 w 120"/>
                <a:gd name="T43" fmla="*/ 2147483647 h 193"/>
                <a:gd name="T44" fmla="*/ 2147483647 w 120"/>
                <a:gd name="T45" fmla="*/ 2147483647 h 193"/>
                <a:gd name="T46" fmla="*/ 0 w 120"/>
                <a:gd name="T47" fmla="*/ 2147483647 h 193"/>
                <a:gd name="T48" fmla="*/ 2147483647 w 120"/>
                <a:gd name="T49" fmla="*/ 2147483647 h 193"/>
                <a:gd name="T50" fmla="*/ 2147483647 w 120"/>
                <a:gd name="T51" fmla="*/ 2147483647 h 193"/>
                <a:gd name="T52" fmla="*/ 2147483647 w 120"/>
                <a:gd name="T53" fmla="*/ 2147483647 h 193"/>
                <a:gd name="T54" fmla="*/ 2147483647 w 120"/>
                <a:gd name="T55" fmla="*/ 2147483647 h 193"/>
                <a:gd name="T56" fmla="*/ 2147483647 w 120"/>
                <a:gd name="T57" fmla="*/ 2147483647 h 193"/>
                <a:gd name="T58" fmla="*/ 2147483647 w 120"/>
                <a:gd name="T59" fmla="*/ 2147483647 h 193"/>
                <a:gd name="T60" fmla="*/ 2147483647 w 120"/>
                <a:gd name="T61" fmla="*/ 2147483647 h 193"/>
                <a:gd name="T62" fmla="*/ 2147483647 w 120"/>
                <a:gd name="T63" fmla="*/ 2147483647 h 193"/>
                <a:gd name="T64" fmla="*/ 2147483647 w 120"/>
                <a:gd name="T65" fmla="*/ 2147483647 h 193"/>
                <a:gd name="T66" fmla="*/ 2147483647 w 120"/>
                <a:gd name="T67" fmla="*/ 2147483647 h 193"/>
                <a:gd name="T68" fmla="*/ 2147483647 w 120"/>
                <a:gd name="T69" fmla="*/ 2147483647 h 193"/>
                <a:gd name="T70" fmla="*/ 2147483647 w 120"/>
                <a:gd name="T71" fmla="*/ 2147483647 h 193"/>
                <a:gd name="T72" fmla="*/ 2147483647 w 120"/>
                <a:gd name="T73" fmla="*/ 2147483647 h 193"/>
                <a:gd name="T74" fmla="*/ 2147483647 w 120"/>
                <a:gd name="T75" fmla="*/ 2147483647 h 193"/>
                <a:gd name="T76" fmla="*/ 2147483647 w 120"/>
                <a:gd name="T77" fmla="*/ 2147483647 h 193"/>
                <a:gd name="T78" fmla="*/ 2147483647 w 120"/>
                <a:gd name="T79" fmla="*/ 2147483647 h 193"/>
                <a:gd name="T80" fmla="*/ 2147483647 w 120"/>
                <a:gd name="T81" fmla="*/ 2147483647 h 193"/>
                <a:gd name="T82" fmla="*/ 2147483647 w 120"/>
                <a:gd name="T83" fmla="*/ 2147483647 h 193"/>
                <a:gd name="T84" fmla="*/ 2147483647 w 120"/>
                <a:gd name="T85" fmla="*/ 2147483647 h 193"/>
                <a:gd name="T86" fmla="*/ 2147483647 w 120"/>
                <a:gd name="T87" fmla="*/ 2147483647 h 193"/>
                <a:gd name="T88" fmla="*/ 2147483647 w 120"/>
                <a:gd name="T89" fmla="*/ 2147483647 h 193"/>
                <a:gd name="T90" fmla="*/ 2147483647 w 120"/>
                <a:gd name="T91" fmla="*/ 2147483647 h 193"/>
                <a:gd name="T92" fmla="*/ 2147483647 w 120"/>
                <a:gd name="T93" fmla="*/ 2147483647 h 193"/>
                <a:gd name="T94" fmla="*/ 2147483647 w 120"/>
                <a:gd name="T95" fmla="*/ 2147483647 h 193"/>
                <a:gd name="T96" fmla="*/ 2147483647 w 120"/>
                <a:gd name="T97" fmla="*/ 2147483647 h 193"/>
                <a:gd name="T98" fmla="*/ 2147483647 w 120"/>
                <a:gd name="T99" fmla="*/ 2147483647 h 193"/>
                <a:gd name="T100" fmla="*/ 2147483647 w 120"/>
                <a:gd name="T101" fmla="*/ 2147483647 h 193"/>
                <a:gd name="T102" fmla="*/ 2147483647 w 120"/>
                <a:gd name="T103" fmla="*/ 2147483647 h 193"/>
                <a:gd name="T104" fmla="*/ 2147483647 w 120"/>
                <a:gd name="T105" fmla="*/ 2147483647 h 193"/>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20"/>
                <a:gd name="T160" fmla="*/ 0 h 193"/>
                <a:gd name="T161" fmla="*/ 120 w 120"/>
                <a:gd name="T162" fmla="*/ 193 h 193"/>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20" h="193">
                  <a:moveTo>
                    <a:pt x="119" y="50"/>
                  </a:moveTo>
                  <a:cubicBezTo>
                    <a:pt x="118" y="47"/>
                    <a:pt x="116" y="33"/>
                    <a:pt x="116" y="28"/>
                  </a:cubicBezTo>
                  <a:cubicBezTo>
                    <a:pt x="117" y="22"/>
                    <a:pt x="115" y="8"/>
                    <a:pt x="115" y="1"/>
                  </a:cubicBezTo>
                  <a:cubicBezTo>
                    <a:pt x="115" y="0"/>
                    <a:pt x="115" y="0"/>
                    <a:pt x="115" y="0"/>
                  </a:cubicBezTo>
                  <a:cubicBezTo>
                    <a:pt x="110" y="3"/>
                    <a:pt x="104" y="5"/>
                    <a:pt x="103" y="7"/>
                  </a:cubicBezTo>
                  <a:cubicBezTo>
                    <a:pt x="102" y="9"/>
                    <a:pt x="98" y="6"/>
                    <a:pt x="95" y="9"/>
                  </a:cubicBezTo>
                  <a:cubicBezTo>
                    <a:pt x="93" y="11"/>
                    <a:pt x="91" y="9"/>
                    <a:pt x="89" y="8"/>
                  </a:cubicBezTo>
                  <a:cubicBezTo>
                    <a:pt x="86" y="8"/>
                    <a:pt x="85" y="11"/>
                    <a:pt x="85" y="13"/>
                  </a:cubicBezTo>
                  <a:cubicBezTo>
                    <a:pt x="85" y="15"/>
                    <a:pt x="80" y="14"/>
                    <a:pt x="78" y="13"/>
                  </a:cubicBezTo>
                  <a:cubicBezTo>
                    <a:pt x="77" y="13"/>
                    <a:pt x="71" y="15"/>
                    <a:pt x="69" y="15"/>
                  </a:cubicBezTo>
                  <a:cubicBezTo>
                    <a:pt x="66" y="15"/>
                    <a:pt x="68" y="12"/>
                    <a:pt x="65" y="11"/>
                  </a:cubicBezTo>
                  <a:cubicBezTo>
                    <a:pt x="62" y="10"/>
                    <a:pt x="60" y="13"/>
                    <a:pt x="58" y="13"/>
                  </a:cubicBezTo>
                  <a:cubicBezTo>
                    <a:pt x="57" y="13"/>
                    <a:pt x="54" y="12"/>
                    <a:pt x="52" y="12"/>
                  </a:cubicBezTo>
                  <a:cubicBezTo>
                    <a:pt x="52" y="13"/>
                    <a:pt x="52" y="15"/>
                    <a:pt x="51" y="16"/>
                  </a:cubicBezTo>
                  <a:cubicBezTo>
                    <a:pt x="49" y="21"/>
                    <a:pt x="56" y="34"/>
                    <a:pt x="56" y="40"/>
                  </a:cubicBezTo>
                  <a:cubicBezTo>
                    <a:pt x="59" y="42"/>
                    <a:pt x="62" y="44"/>
                    <a:pt x="63" y="46"/>
                  </a:cubicBezTo>
                  <a:cubicBezTo>
                    <a:pt x="66" y="50"/>
                    <a:pt x="63" y="50"/>
                    <a:pt x="63" y="58"/>
                  </a:cubicBezTo>
                  <a:cubicBezTo>
                    <a:pt x="64" y="66"/>
                    <a:pt x="60" y="62"/>
                    <a:pt x="57" y="65"/>
                  </a:cubicBezTo>
                  <a:cubicBezTo>
                    <a:pt x="54" y="68"/>
                    <a:pt x="57" y="74"/>
                    <a:pt x="56" y="75"/>
                  </a:cubicBezTo>
                  <a:cubicBezTo>
                    <a:pt x="55" y="77"/>
                    <a:pt x="46" y="64"/>
                    <a:pt x="46" y="62"/>
                  </a:cubicBezTo>
                  <a:cubicBezTo>
                    <a:pt x="45" y="60"/>
                    <a:pt x="49" y="52"/>
                    <a:pt x="48" y="47"/>
                  </a:cubicBezTo>
                  <a:cubicBezTo>
                    <a:pt x="47" y="42"/>
                    <a:pt x="41" y="45"/>
                    <a:pt x="39" y="46"/>
                  </a:cubicBezTo>
                  <a:cubicBezTo>
                    <a:pt x="37" y="46"/>
                    <a:pt x="32" y="40"/>
                    <a:pt x="31" y="40"/>
                  </a:cubicBezTo>
                  <a:cubicBezTo>
                    <a:pt x="30" y="40"/>
                    <a:pt x="0" y="52"/>
                    <a:pt x="0" y="52"/>
                  </a:cubicBezTo>
                  <a:cubicBezTo>
                    <a:pt x="2" y="60"/>
                    <a:pt x="2" y="60"/>
                    <a:pt x="2" y="60"/>
                  </a:cubicBezTo>
                  <a:cubicBezTo>
                    <a:pt x="2" y="60"/>
                    <a:pt x="2" y="60"/>
                    <a:pt x="2" y="60"/>
                  </a:cubicBezTo>
                  <a:cubicBezTo>
                    <a:pt x="3" y="64"/>
                    <a:pt x="3" y="64"/>
                    <a:pt x="3" y="64"/>
                  </a:cubicBezTo>
                  <a:cubicBezTo>
                    <a:pt x="3" y="64"/>
                    <a:pt x="13" y="64"/>
                    <a:pt x="18" y="67"/>
                  </a:cubicBezTo>
                  <a:cubicBezTo>
                    <a:pt x="22" y="70"/>
                    <a:pt x="29" y="71"/>
                    <a:pt x="31" y="72"/>
                  </a:cubicBezTo>
                  <a:cubicBezTo>
                    <a:pt x="32" y="73"/>
                    <a:pt x="31" y="84"/>
                    <a:pt x="31" y="89"/>
                  </a:cubicBezTo>
                  <a:cubicBezTo>
                    <a:pt x="32" y="95"/>
                    <a:pt x="25" y="96"/>
                    <a:pt x="28" y="99"/>
                  </a:cubicBezTo>
                  <a:cubicBezTo>
                    <a:pt x="31" y="102"/>
                    <a:pt x="30" y="107"/>
                    <a:pt x="32" y="108"/>
                  </a:cubicBezTo>
                  <a:cubicBezTo>
                    <a:pt x="34" y="108"/>
                    <a:pt x="28" y="115"/>
                    <a:pt x="26" y="116"/>
                  </a:cubicBezTo>
                  <a:cubicBezTo>
                    <a:pt x="23" y="118"/>
                    <a:pt x="26" y="123"/>
                    <a:pt x="23" y="127"/>
                  </a:cubicBezTo>
                  <a:cubicBezTo>
                    <a:pt x="21" y="130"/>
                    <a:pt x="15" y="135"/>
                    <a:pt x="11" y="138"/>
                  </a:cubicBezTo>
                  <a:cubicBezTo>
                    <a:pt x="12" y="139"/>
                    <a:pt x="12" y="139"/>
                    <a:pt x="12" y="139"/>
                  </a:cubicBezTo>
                  <a:cubicBezTo>
                    <a:pt x="13" y="141"/>
                    <a:pt x="16" y="158"/>
                    <a:pt x="19" y="160"/>
                  </a:cubicBezTo>
                  <a:cubicBezTo>
                    <a:pt x="22" y="162"/>
                    <a:pt x="20" y="179"/>
                    <a:pt x="20" y="180"/>
                  </a:cubicBezTo>
                  <a:cubicBezTo>
                    <a:pt x="20" y="182"/>
                    <a:pt x="21" y="193"/>
                    <a:pt x="21" y="193"/>
                  </a:cubicBezTo>
                  <a:cubicBezTo>
                    <a:pt x="21" y="193"/>
                    <a:pt x="26" y="193"/>
                    <a:pt x="30" y="193"/>
                  </a:cubicBezTo>
                  <a:cubicBezTo>
                    <a:pt x="30" y="190"/>
                    <a:pt x="30" y="188"/>
                    <a:pt x="30" y="187"/>
                  </a:cubicBezTo>
                  <a:cubicBezTo>
                    <a:pt x="30" y="182"/>
                    <a:pt x="27" y="186"/>
                    <a:pt x="26" y="183"/>
                  </a:cubicBezTo>
                  <a:cubicBezTo>
                    <a:pt x="24" y="179"/>
                    <a:pt x="34" y="173"/>
                    <a:pt x="43" y="170"/>
                  </a:cubicBezTo>
                  <a:cubicBezTo>
                    <a:pt x="53" y="166"/>
                    <a:pt x="56" y="164"/>
                    <a:pt x="57" y="161"/>
                  </a:cubicBezTo>
                  <a:cubicBezTo>
                    <a:pt x="58" y="158"/>
                    <a:pt x="57" y="148"/>
                    <a:pt x="59" y="145"/>
                  </a:cubicBezTo>
                  <a:cubicBezTo>
                    <a:pt x="60" y="141"/>
                    <a:pt x="58" y="139"/>
                    <a:pt x="57" y="130"/>
                  </a:cubicBezTo>
                  <a:cubicBezTo>
                    <a:pt x="55" y="122"/>
                    <a:pt x="52" y="121"/>
                    <a:pt x="51" y="116"/>
                  </a:cubicBezTo>
                  <a:cubicBezTo>
                    <a:pt x="50" y="111"/>
                    <a:pt x="50" y="108"/>
                    <a:pt x="53" y="108"/>
                  </a:cubicBezTo>
                  <a:cubicBezTo>
                    <a:pt x="56" y="107"/>
                    <a:pt x="56" y="106"/>
                    <a:pt x="58" y="102"/>
                  </a:cubicBezTo>
                  <a:cubicBezTo>
                    <a:pt x="60" y="97"/>
                    <a:pt x="63" y="99"/>
                    <a:pt x="68" y="96"/>
                  </a:cubicBezTo>
                  <a:cubicBezTo>
                    <a:pt x="72" y="92"/>
                    <a:pt x="72" y="88"/>
                    <a:pt x="79" y="83"/>
                  </a:cubicBezTo>
                  <a:cubicBezTo>
                    <a:pt x="87" y="77"/>
                    <a:pt x="94" y="77"/>
                    <a:pt x="101" y="73"/>
                  </a:cubicBezTo>
                  <a:cubicBezTo>
                    <a:pt x="108" y="69"/>
                    <a:pt x="120" y="53"/>
                    <a:pt x="119" y="5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78" name="Freeform 161"/>
            <p:cNvSpPr>
              <a:spLocks noChangeArrowheads="1"/>
            </p:cNvSpPr>
            <p:nvPr/>
          </p:nvSpPr>
          <p:spPr bwMode="auto">
            <a:xfrm>
              <a:off x="4268788" y="2489200"/>
              <a:ext cx="233363" cy="238125"/>
            </a:xfrm>
            <a:custGeom>
              <a:avLst/>
              <a:gdLst>
                <a:gd name="T0" fmla="*/ 2147483647 w 122"/>
                <a:gd name="T1" fmla="*/ 2147483647 h 125"/>
                <a:gd name="T2" fmla="*/ 2147483647 w 122"/>
                <a:gd name="T3" fmla="*/ 2147483647 h 125"/>
                <a:gd name="T4" fmla="*/ 2147483647 w 122"/>
                <a:gd name="T5" fmla="*/ 2147483647 h 125"/>
                <a:gd name="T6" fmla="*/ 2147483647 w 122"/>
                <a:gd name="T7" fmla="*/ 2147483647 h 125"/>
                <a:gd name="T8" fmla="*/ 2147483647 w 122"/>
                <a:gd name="T9" fmla="*/ 2147483647 h 125"/>
                <a:gd name="T10" fmla="*/ 2147483647 w 122"/>
                <a:gd name="T11" fmla="*/ 2147483647 h 125"/>
                <a:gd name="T12" fmla="*/ 2147483647 w 122"/>
                <a:gd name="T13" fmla="*/ 2147483647 h 125"/>
                <a:gd name="T14" fmla="*/ 2147483647 w 122"/>
                <a:gd name="T15" fmla="*/ 2147483647 h 125"/>
                <a:gd name="T16" fmla="*/ 2147483647 w 122"/>
                <a:gd name="T17" fmla="*/ 2147483647 h 125"/>
                <a:gd name="T18" fmla="*/ 2147483647 w 122"/>
                <a:gd name="T19" fmla="*/ 2147483647 h 125"/>
                <a:gd name="T20" fmla="*/ 2147483647 w 122"/>
                <a:gd name="T21" fmla="*/ 2147483647 h 125"/>
                <a:gd name="T22" fmla="*/ 2147483647 w 122"/>
                <a:gd name="T23" fmla="*/ 2147483647 h 125"/>
                <a:gd name="T24" fmla="*/ 2147483647 w 122"/>
                <a:gd name="T25" fmla="*/ 0 h 125"/>
                <a:gd name="T26" fmla="*/ 2147483647 w 122"/>
                <a:gd name="T27" fmla="*/ 2147483647 h 125"/>
                <a:gd name="T28" fmla="*/ 2147483647 w 122"/>
                <a:gd name="T29" fmla="*/ 2147483647 h 125"/>
                <a:gd name="T30" fmla="*/ 2147483647 w 122"/>
                <a:gd name="T31" fmla="*/ 2147483647 h 125"/>
                <a:gd name="T32" fmla="*/ 2147483647 w 122"/>
                <a:gd name="T33" fmla="*/ 2147483647 h 125"/>
                <a:gd name="T34" fmla="*/ 2147483647 w 122"/>
                <a:gd name="T35" fmla="*/ 2147483647 h 125"/>
                <a:gd name="T36" fmla="*/ 2147483647 w 122"/>
                <a:gd name="T37" fmla="*/ 2147483647 h 125"/>
                <a:gd name="T38" fmla="*/ 2147483647 w 122"/>
                <a:gd name="T39" fmla="*/ 2147483647 h 125"/>
                <a:gd name="T40" fmla="*/ 2147483647 w 122"/>
                <a:gd name="T41" fmla="*/ 2147483647 h 125"/>
                <a:gd name="T42" fmla="*/ 0 w 122"/>
                <a:gd name="T43" fmla="*/ 2147483647 h 125"/>
                <a:gd name="T44" fmla="*/ 2147483647 w 122"/>
                <a:gd name="T45" fmla="*/ 2147483647 h 125"/>
                <a:gd name="T46" fmla="*/ 2147483647 w 122"/>
                <a:gd name="T47" fmla="*/ 2147483647 h 125"/>
                <a:gd name="T48" fmla="*/ 2147483647 w 122"/>
                <a:gd name="T49" fmla="*/ 2147483647 h 125"/>
                <a:gd name="T50" fmla="*/ 2147483647 w 122"/>
                <a:gd name="T51" fmla="*/ 2147483647 h 125"/>
                <a:gd name="T52" fmla="*/ 2147483647 w 122"/>
                <a:gd name="T53" fmla="*/ 2147483647 h 125"/>
                <a:gd name="T54" fmla="*/ 2147483647 w 122"/>
                <a:gd name="T55" fmla="*/ 2147483647 h 125"/>
                <a:gd name="T56" fmla="*/ 2147483647 w 122"/>
                <a:gd name="T57" fmla="*/ 2147483647 h 125"/>
                <a:gd name="T58" fmla="*/ 2147483647 w 122"/>
                <a:gd name="T59" fmla="*/ 2147483647 h 125"/>
                <a:gd name="T60" fmla="*/ 2147483647 w 122"/>
                <a:gd name="T61" fmla="*/ 2147483647 h 125"/>
                <a:gd name="T62" fmla="*/ 2147483647 w 122"/>
                <a:gd name="T63" fmla="*/ 2147483647 h 125"/>
                <a:gd name="T64" fmla="*/ 2147483647 w 122"/>
                <a:gd name="T65" fmla="*/ 2147483647 h 125"/>
                <a:gd name="T66" fmla="*/ 2147483647 w 122"/>
                <a:gd name="T67" fmla="*/ 2147483647 h 125"/>
                <a:gd name="T68" fmla="*/ 2147483647 w 122"/>
                <a:gd name="T69" fmla="*/ 2147483647 h 125"/>
                <a:gd name="T70" fmla="*/ 2147483647 w 122"/>
                <a:gd name="T71" fmla="*/ 2147483647 h 125"/>
                <a:gd name="T72" fmla="*/ 2147483647 w 122"/>
                <a:gd name="T73" fmla="*/ 2147483647 h 125"/>
                <a:gd name="T74" fmla="*/ 2147483647 w 122"/>
                <a:gd name="T75" fmla="*/ 2147483647 h 125"/>
                <a:gd name="T76" fmla="*/ 2147483647 w 122"/>
                <a:gd name="T77" fmla="*/ 2147483647 h 125"/>
                <a:gd name="T78" fmla="*/ 2147483647 w 122"/>
                <a:gd name="T79" fmla="*/ 2147483647 h 125"/>
                <a:gd name="T80" fmla="*/ 2147483647 w 122"/>
                <a:gd name="T81" fmla="*/ 2147483647 h 125"/>
                <a:gd name="T82" fmla="*/ 2147483647 w 122"/>
                <a:gd name="T83" fmla="*/ 2147483647 h 125"/>
                <a:gd name="T84" fmla="*/ 2147483647 w 122"/>
                <a:gd name="T85" fmla="*/ 2147483647 h 125"/>
                <a:gd name="T86" fmla="*/ 2147483647 w 122"/>
                <a:gd name="T87" fmla="*/ 2147483647 h 125"/>
                <a:gd name="T88" fmla="*/ 2147483647 w 122"/>
                <a:gd name="T89" fmla="*/ 2147483647 h 125"/>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122"/>
                <a:gd name="T136" fmla="*/ 0 h 125"/>
                <a:gd name="T137" fmla="*/ 122 w 122"/>
                <a:gd name="T138" fmla="*/ 125 h 125"/>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122" h="125">
                  <a:moveTo>
                    <a:pt x="114" y="100"/>
                  </a:moveTo>
                  <a:cubicBezTo>
                    <a:pt x="114" y="93"/>
                    <a:pt x="110" y="93"/>
                    <a:pt x="110" y="88"/>
                  </a:cubicBezTo>
                  <a:cubicBezTo>
                    <a:pt x="110" y="84"/>
                    <a:pt x="111" y="80"/>
                    <a:pt x="109" y="79"/>
                  </a:cubicBezTo>
                  <a:cubicBezTo>
                    <a:pt x="107" y="79"/>
                    <a:pt x="108" y="75"/>
                    <a:pt x="111" y="71"/>
                  </a:cubicBezTo>
                  <a:cubicBezTo>
                    <a:pt x="114" y="67"/>
                    <a:pt x="106" y="66"/>
                    <a:pt x="105" y="61"/>
                  </a:cubicBezTo>
                  <a:cubicBezTo>
                    <a:pt x="105" y="59"/>
                    <a:pt x="107" y="52"/>
                    <a:pt x="110" y="44"/>
                  </a:cubicBezTo>
                  <a:cubicBezTo>
                    <a:pt x="101" y="37"/>
                    <a:pt x="91" y="30"/>
                    <a:pt x="91" y="30"/>
                  </a:cubicBezTo>
                  <a:cubicBezTo>
                    <a:pt x="92" y="24"/>
                    <a:pt x="92" y="24"/>
                    <a:pt x="92" y="24"/>
                  </a:cubicBezTo>
                  <a:cubicBezTo>
                    <a:pt x="49" y="1"/>
                    <a:pt x="49" y="1"/>
                    <a:pt x="49" y="1"/>
                  </a:cubicBezTo>
                  <a:cubicBezTo>
                    <a:pt x="49" y="6"/>
                    <a:pt x="47" y="10"/>
                    <a:pt x="44" y="12"/>
                  </a:cubicBezTo>
                  <a:cubicBezTo>
                    <a:pt x="40" y="13"/>
                    <a:pt x="48" y="18"/>
                    <a:pt x="44" y="19"/>
                  </a:cubicBezTo>
                  <a:cubicBezTo>
                    <a:pt x="41" y="19"/>
                    <a:pt x="32" y="15"/>
                    <a:pt x="26" y="18"/>
                  </a:cubicBezTo>
                  <a:cubicBezTo>
                    <a:pt x="22" y="19"/>
                    <a:pt x="23" y="9"/>
                    <a:pt x="26" y="0"/>
                  </a:cubicBezTo>
                  <a:cubicBezTo>
                    <a:pt x="17" y="1"/>
                    <a:pt x="17" y="1"/>
                    <a:pt x="17" y="1"/>
                  </a:cubicBezTo>
                  <a:cubicBezTo>
                    <a:pt x="17" y="1"/>
                    <a:pt x="14" y="2"/>
                    <a:pt x="11" y="2"/>
                  </a:cubicBezTo>
                  <a:cubicBezTo>
                    <a:pt x="13" y="7"/>
                    <a:pt x="13" y="7"/>
                    <a:pt x="13" y="7"/>
                  </a:cubicBezTo>
                  <a:cubicBezTo>
                    <a:pt x="13" y="7"/>
                    <a:pt x="15" y="12"/>
                    <a:pt x="15" y="15"/>
                  </a:cubicBezTo>
                  <a:cubicBezTo>
                    <a:pt x="15" y="16"/>
                    <a:pt x="13" y="17"/>
                    <a:pt x="10" y="17"/>
                  </a:cubicBezTo>
                  <a:cubicBezTo>
                    <a:pt x="11" y="20"/>
                    <a:pt x="11" y="23"/>
                    <a:pt x="11" y="23"/>
                  </a:cubicBezTo>
                  <a:cubicBezTo>
                    <a:pt x="14" y="25"/>
                    <a:pt x="14" y="25"/>
                    <a:pt x="14" y="25"/>
                  </a:cubicBezTo>
                  <a:cubicBezTo>
                    <a:pt x="14" y="25"/>
                    <a:pt x="7" y="37"/>
                    <a:pt x="5" y="38"/>
                  </a:cubicBezTo>
                  <a:cubicBezTo>
                    <a:pt x="4" y="38"/>
                    <a:pt x="2" y="39"/>
                    <a:pt x="0" y="41"/>
                  </a:cubicBezTo>
                  <a:cubicBezTo>
                    <a:pt x="1" y="49"/>
                    <a:pt x="3" y="59"/>
                    <a:pt x="7" y="62"/>
                  </a:cubicBezTo>
                  <a:cubicBezTo>
                    <a:pt x="12" y="68"/>
                    <a:pt x="11" y="74"/>
                    <a:pt x="13" y="77"/>
                  </a:cubicBezTo>
                  <a:cubicBezTo>
                    <a:pt x="14" y="81"/>
                    <a:pt x="19" y="85"/>
                    <a:pt x="15" y="86"/>
                  </a:cubicBezTo>
                  <a:cubicBezTo>
                    <a:pt x="13" y="87"/>
                    <a:pt x="11" y="85"/>
                    <a:pt x="9" y="81"/>
                  </a:cubicBezTo>
                  <a:cubicBezTo>
                    <a:pt x="9" y="82"/>
                    <a:pt x="9" y="82"/>
                    <a:pt x="8" y="83"/>
                  </a:cubicBezTo>
                  <a:cubicBezTo>
                    <a:pt x="8" y="83"/>
                    <a:pt x="8" y="83"/>
                    <a:pt x="8" y="83"/>
                  </a:cubicBezTo>
                  <a:cubicBezTo>
                    <a:pt x="11" y="86"/>
                    <a:pt x="15" y="88"/>
                    <a:pt x="16" y="88"/>
                  </a:cubicBezTo>
                  <a:cubicBezTo>
                    <a:pt x="19" y="88"/>
                    <a:pt x="24" y="92"/>
                    <a:pt x="26" y="92"/>
                  </a:cubicBezTo>
                  <a:cubicBezTo>
                    <a:pt x="29" y="93"/>
                    <a:pt x="40" y="97"/>
                    <a:pt x="41" y="99"/>
                  </a:cubicBezTo>
                  <a:cubicBezTo>
                    <a:pt x="41" y="99"/>
                    <a:pt x="41" y="99"/>
                    <a:pt x="42" y="100"/>
                  </a:cubicBezTo>
                  <a:cubicBezTo>
                    <a:pt x="44" y="100"/>
                    <a:pt x="47" y="99"/>
                    <a:pt x="49" y="100"/>
                  </a:cubicBezTo>
                  <a:cubicBezTo>
                    <a:pt x="50" y="99"/>
                    <a:pt x="50" y="99"/>
                    <a:pt x="51" y="99"/>
                  </a:cubicBezTo>
                  <a:cubicBezTo>
                    <a:pt x="55" y="99"/>
                    <a:pt x="59" y="113"/>
                    <a:pt x="59" y="122"/>
                  </a:cubicBezTo>
                  <a:cubicBezTo>
                    <a:pt x="61" y="122"/>
                    <a:pt x="64" y="123"/>
                    <a:pt x="65" y="123"/>
                  </a:cubicBezTo>
                  <a:cubicBezTo>
                    <a:pt x="67" y="123"/>
                    <a:pt x="69" y="120"/>
                    <a:pt x="72" y="121"/>
                  </a:cubicBezTo>
                  <a:cubicBezTo>
                    <a:pt x="75" y="122"/>
                    <a:pt x="73" y="125"/>
                    <a:pt x="76" y="125"/>
                  </a:cubicBezTo>
                  <a:cubicBezTo>
                    <a:pt x="78" y="125"/>
                    <a:pt x="84" y="123"/>
                    <a:pt x="85" y="123"/>
                  </a:cubicBezTo>
                  <a:cubicBezTo>
                    <a:pt x="87" y="124"/>
                    <a:pt x="92" y="125"/>
                    <a:pt x="92" y="123"/>
                  </a:cubicBezTo>
                  <a:cubicBezTo>
                    <a:pt x="92" y="121"/>
                    <a:pt x="93" y="118"/>
                    <a:pt x="96" y="118"/>
                  </a:cubicBezTo>
                  <a:cubicBezTo>
                    <a:pt x="98" y="119"/>
                    <a:pt x="100" y="121"/>
                    <a:pt x="102" y="119"/>
                  </a:cubicBezTo>
                  <a:cubicBezTo>
                    <a:pt x="105" y="116"/>
                    <a:pt x="109" y="119"/>
                    <a:pt x="110" y="117"/>
                  </a:cubicBezTo>
                  <a:cubicBezTo>
                    <a:pt x="111" y="115"/>
                    <a:pt x="117" y="113"/>
                    <a:pt x="122" y="110"/>
                  </a:cubicBezTo>
                  <a:cubicBezTo>
                    <a:pt x="122" y="104"/>
                    <a:pt x="115" y="107"/>
                    <a:pt x="114" y="10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79" name="Freeform 162"/>
            <p:cNvSpPr>
              <a:spLocks noChangeArrowheads="1"/>
            </p:cNvSpPr>
            <p:nvPr/>
          </p:nvSpPr>
          <p:spPr bwMode="auto">
            <a:xfrm>
              <a:off x="4337050" y="2678112"/>
              <a:ext cx="71438" cy="168275"/>
            </a:xfrm>
            <a:custGeom>
              <a:avLst/>
              <a:gdLst>
                <a:gd name="T0" fmla="*/ 2147483647 w 37"/>
                <a:gd name="T1" fmla="*/ 2147483647 h 88"/>
                <a:gd name="T2" fmla="*/ 2147483647 w 37"/>
                <a:gd name="T3" fmla="*/ 2147483647 h 88"/>
                <a:gd name="T4" fmla="*/ 2147483647 w 37"/>
                <a:gd name="T5" fmla="*/ 2147483647 h 88"/>
                <a:gd name="T6" fmla="*/ 2147483647 w 37"/>
                <a:gd name="T7" fmla="*/ 2147483647 h 88"/>
                <a:gd name="T8" fmla="*/ 2147483647 w 37"/>
                <a:gd name="T9" fmla="*/ 2147483647 h 88"/>
                <a:gd name="T10" fmla="*/ 2147483647 w 37"/>
                <a:gd name="T11" fmla="*/ 2147483647 h 88"/>
                <a:gd name="T12" fmla="*/ 2147483647 w 37"/>
                <a:gd name="T13" fmla="*/ 2147483647 h 88"/>
                <a:gd name="T14" fmla="*/ 2147483647 w 37"/>
                <a:gd name="T15" fmla="*/ 2147483647 h 88"/>
                <a:gd name="T16" fmla="*/ 2147483647 w 37"/>
                <a:gd name="T17" fmla="*/ 2147483647 h 88"/>
                <a:gd name="T18" fmla="*/ 2147483647 w 37"/>
                <a:gd name="T19" fmla="*/ 2147483647 h 88"/>
                <a:gd name="T20" fmla="*/ 2147483647 w 37"/>
                <a:gd name="T21" fmla="*/ 2147483647 h 88"/>
                <a:gd name="T22" fmla="*/ 0 w 37"/>
                <a:gd name="T23" fmla="*/ 2147483647 h 88"/>
                <a:gd name="T24" fmla="*/ 2147483647 w 37"/>
                <a:gd name="T25" fmla="*/ 2147483647 h 88"/>
                <a:gd name="T26" fmla="*/ 2147483647 w 37"/>
                <a:gd name="T27" fmla="*/ 2147483647 h 88"/>
                <a:gd name="T28" fmla="*/ 2147483647 w 37"/>
                <a:gd name="T29" fmla="*/ 2147483647 h 88"/>
                <a:gd name="T30" fmla="*/ 2147483647 w 37"/>
                <a:gd name="T31" fmla="*/ 2147483647 h 88"/>
                <a:gd name="T32" fmla="*/ 2147483647 w 37"/>
                <a:gd name="T33" fmla="*/ 2147483647 h 88"/>
                <a:gd name="T34" fmla="*/ 2147483647 w 37"/>
                <a:gd name="T35" fmla="*/ 2147483647 h 88"/>
                <a:gd name="T36" fmla="*/ 2147483647 w 37"/>
                <a:gd name="T37" fmla="*/ 2147483647 h 88"/>
                <a:gd name="T38" fmla="*/ 2147483647 w 37"/>
                <a:gd name="T39" fmla="*/ 2147483647 h 88"/>
                <a:gd name="T40" fmla="*/ 2147483647 w 37"/>
                <a:gd name="T41" fmla="*/ 2147483647 h 88"/>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7"/>
                <a:gd name="T64" fmla="*/ 0 h 88"/>
                <a:gd name="T65" fmla="*/ 37 w 37"/>
                <a:gd name="T66" fmla="*/ 88 h 88"/>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7" h="88">
                  <a:moveTo>
                    <a:pt x="34" y="57"/>
                  </a:moveTo>
                  <a:cubicBezTo>
                    <a:pt x="33" y="55"/>
                    <a:pt x="30" y="53"/>
                    <a:pt x="27" y="51"/>
                  </a:cubicBezTo>
                  <a:cubicBezTo>
                    <a:pt x="27" y="51"/>
                    <a:pt x="27" y="52"/>
                    <a:pt x="27" y="53"/>
                  </a:cubicBezTo>
                  <a:cubicBezTo>
                    <a:pt x="24" y="57"/>
                    <a:pt x="16" y="44"/>
                    <a:pt x="15" y="35"/>
                  </a:cubicBezTo>
                  <a:cubicBezTo>
                    <a:pt x="14" y="27"/>
                    <a:pt x="19" y="23"/>
                    <a:pt x="16" y="15"/>
                  </a:cubicBezTo>
                  <a:cubicBezTo>
                    <a:pt x="13" y="9"/>
                    <a:pt x="11" y="3"/>
                    <a:pt x="13" y="1"/>
                  </a:cubicBezTo>
                  <a:cubicBezTo>
                    <a:pt x="11" y="0"/>
                    <a:pt x="8" y="1"/>
                    <a:pt x="6" y="1"/>
                  </a:cubicBezTo>
                  <a:cubicBezTo>
                    <a:pt x="7" y="4"/>
                    <a:pt x="10" y="10"/>
                    <a:pt x="10" y="12"/>
                  </a:cubicBezTo>
                  <a:cubicBezTo>
                    <a:pt x="10" y="14"/>
                    <a:pt x="7" y="11"/>
                    <a:pt x="6" y="14"/>
                  </a:cubicBezTo>
                  <a:cubicBezTo>
                    <a:pt x="5" y="17"/>
                    <a:pt x="4" y="30"/>
                    <a:pt x="7" y="32"/>
                  </a:cubicBezTo>
                  <a:cubicBezTo>
                    <a:pt x="9" y="35"/>
                    <a:pt x="2" y="33"/>
                    <a:pt x="2" y="35"/>
                  </a:cubicBezTo>
                  <a:cubicBezTo>
                    <a:pt x="2" y="38"/>
                    <a:pt x="1" y="46"/>
                    <a:pt x="0" y="46"/>
                  </a:cubicBezTo>
                  <a:cubicBezTo>
                    <a:pt x="0" y="47"/>
                    <a:pt x="1" y="49"/>
                    <a:pt x="2" y="51"/>
                  </a:cubicBezTo>
                  <a:cubicBezTo>
                    <a:pt x="2" y="51"/>
                    <a:pt x="2" y="51"/>
                    <a:pt x="2" y="51"/>
                  </a:cubicBezTo>
                  <a:cubicBezTo>
                    <a:pt x="3" y="51"/>
                    <a:pt x="8" y="57"/>
                    <a:pt x="10" y="57"/>
                  </a:cubicBezTo>
                  <a:cubicBezTo>
                    <a:pt x="12" y="56"/>
                    <a:pt x="18" y="53"/>
                    <a:pt x="19" y="58"/>
                  </a:cubicBezTo>
                  <a:cubicBezTo>
                    <a:pt x="20" y="63"/>
                    <a:pt x="16" y="71"/>
                    <a:pt x="17" y="73"/>
                  </a:cubicBezTo>
                  <a:cubicBezTo>
                    <a:pt x="17" y="75"/>
                    <a:pt x="26" y="88"/>
                    <a:pt x="27" y="86"/>
                  </a:cubicBezTo>
                  <a:cubicBezTo>
                    <a:pt x="28" y="85"/>
                    <a:pt x="25" y="79"/>
                    <a:pt x="28" y="76"/>
                  </a:cubicBezTo>
                  <a:cubicBezTo>
                    <a:pt x="31" y="73"/>
                    <a:pt x="35" y="77"/>
                    <a:pt x="34" y="69"/>
                  </a:cubicBezTo>
                  <a:cubicBezTo>
                    <a:pt x="34" y="61"/>
                    <a:pt x="37" y="61"/>
                    <a:pt x="34" y="57"/>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80" name="Freeform 163"/>
            <p:cNvSpPr>
              <a:spLocks noChangeArrowheads="1"/>
            </p:cNvSpPr>
            <p:nvPr/>
          </p:nvSpPr>
          <p:spPr bwMode="auto">
            <a:xfrm>
              <a:off x="7164388" y="2919412"/>
              <a:ext cx="73025" cy="57150"/>
            </a:xfrm>
            <a:custGeom>
              <a:avLst/>
              <a:gdLst>
                <a:gd name="T0" fmla="*/ 2147483647 w 38"/>
                <a:gd name="T1" fmla="*/ 2147483647 h 30"/>
                <a:gd name="T2" fmla="*/ 2147483647 w 38"/>
                <a:gd name="T3" fmla="*/ 2147483647 h 30"/>
                <a:gd name="T4" fmla="*/ 2147483647 w 38"/>
                <a:gd name="T5" fmla="*/ 2147483647 h 30"/>
                <a:gd name="T6" fmla="*/ 0 60000 65536"/>
                <a:gd name="T7" fmla="*/ 0 60000 65536"/>
                <a:gd name="T8" fmla="*/ 0 60000 65536"/>
                <a:gd name="T9" fmla="*/ 0 w 38"/>
                <a:gd name="T10" fmla="*/ 0 h 30"/>
                <a:gd name="T11" fmla="*/ 38 w 38"/>
                <a:gd name="T12" fmla="*/ 30 h 30"/>
              </a:gdLst>
              <a:ahLst/>
              <a:cxnLst>
                <a:cxn ang="T6">
                  <a:pos x="T0" y="T1"/>
                </a:cxn>
                <a:cxn ang="T7">
                  <a:pos x="T2" y="T3"/>
                </a:cxn>
                <a:cxn ang="T8">
                  <a:pos x="T4" y="T5"/>
                </a:cxn>
              </a:cxnLst>
              <a:rect l="T9" t="T10" r="T11" b="T12"/>
              <a:pathLst>
                <a:path w="38" h="30">
                  <a:moveTo>
                    <a:pt x="1" y="5"/>
                  </a:moveTo>
                  <a:cubicBezTo>
                    <a:pt x="0" y="0"/>
                    <a:pt x="38" y="25"/>
                    <a:pt x="34" y="27"/>
                  </a:cubicBezTo>
                  <a:cubicBezTo>
                    <a:pt x="30" y="30"/>
                    <a:pt x="2" y="9"/>
                    <a:pt x="1" y="5"/>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81" name="Freeform 164"/>
            <p:cNvSpPr>
              <a:spLocks noChangeArrowheads="1"/>
            </p:cNvSpPr>
            <p:nvPr/>
          </p:nvSpPr>
          <p:spPr bwMode="auto">
            <a:xfrm>
              <a:off x="5102225" y="1530350"/>
              <a:ext cx="166688" cy="111125"/>
            </a:xfrm>
            <a:custGeom>
              <a:avLst/>
              <a:gdLst>
                <a:gd name="T0" fmla="*/ 2147483647 w 87"/>
                <a:gd name="T1" fmla="*/ 2147483647 h 58"/>
                <a:gd name="T2" fmla="*/ 2147483647 w 87"/>
                <a:gd name="T3" fmla="*/ 2147483647 h 58"/>
                <a:gd name="T4" fmla="*/ 2147483647 w 87"/>
                <a:gd name="T5" fmla="*/ 2147483647 h 58"/>
                <a:gd name="T6" fmla="*/ 2147483647 w 87"/>
                <a:gd name="T7" fmla="*/ 2147483647 h 58"/>
                <a:gd name="T8" fmla="*/ 2147483647 w 87"/>
                <a:gd name="T9" fmla="*/ 2147483647 h 58"/>
                <a:gd name="T10" fmla="*/ 2147483647 w 87"/>
                <a:gd name="T11" fmla="*/ 2147483647 h 58"/>
                <a:gd name="T12" fmla="*/ 2147483647 w 87"/>
                <a:gd name="T13" fmla="*/ 2147483647 h 58"/>
                <a:gd name="T14" fmla="*/ 2147483647 w 87"/>
                <a:gd name="T15" fmla="*/ 2147483647 h 58"/>
                <a:gd name="T16" fmla="*/ 2147483647 w 87"/>
                <a:gd name="T17" fmla="*/ 2147483647 h 58"/>
                <a:gd name="T18" fmla="*/ 2147483647 w 87"/>
                <a:gd name="T19" fmla="*/ 2147483647 h 58"/>
                <a:gd name="T20" fmla="*/ 2147483647 w 87"/>
                <a:gd name="T21" fmla="*/ 2147483647 h 58"/>
                <a:gd name="T22" fmla="*/ 2147483647 w 87"/>
                <a:gd name="T23" fmla="*/ 2147483647 h 58"/>
                <a:gd name="T24" fmla="*/ 2147483647 w 87"/>
                <a:gd name="T25" fmla="*/ 2147483647 h 58"/>
                <a:gd name="T26" fmla="*/ 2147483647 w 87"/>
                <a:gd name="T27" fmla="*/ 2147483647 h 58"/>
                <a:gd name="T28" fmla="*/ 2147483647 w 87"/>
                <a:gd name="T29" fmla="*/ 2147483647 h 58"/>
                <a:gd name="T30" fmla="*/ 2147483647 w 87"/>
                <a:gd name="T31" fmla="*/ 2147483647 h 58"/>
                <a:gd name="T32" fmla="*/ 2147483647 w 87"/>
                <a:gd name="T33" fmla="*/ 2147483647 h 58"/>
                <a:gd name="T34" fmla="*/ 2147483647 w 87"/>
                <a:gd name="T35" fmla="*/ 2147483647 h 58"/>
                <a:gd name="T36" fmla="*/ 2147483647 w 87"/>
                <a:gd name="T37" fmla="*/ 2147483647 h 58"/>
                <a:gd name="T38" fmla="*/ 2147483647 w 87"/>
                <a:gd name="T39" fmla="*/ 2147483647 h 58"/>
                <a:gd name="T40" fmla="*/ 2147483647 w 87"/>
                <a:gd name="T41" fmla="*/ 2147483647 h 58"/>
                <a:gd name="T42" fmla="*/ 2147483647 w 87"/>
                <a:gd name="T43" fmla="*/ 2147483647 h 58"/>
                <a:gd name="T44" fmla="*/ 2147483647 w 87"/>
                <a:gd name="T45" fmla="*/ 2147483647 h 58"/>
                <a:gd name="T46" fmla="*/ 2147483647 w 87"/>
                <a:gd name="T47" fmla="*/ 2147483647 h 58"/>
                <a:gd name="T48" fmla="*/ 2147483647 w 87"/>
                <a:gd name="T49" fmla="*/ 2147483647 h 58"/>
                <a:gd name="T50" fmla="*/ 2147483647 w 87"/>
                <a:gd name="T51" fmla="*/ 2147483647 h 58"/>
                <a:gd name="T52" fmla="*/ 2147483647 w 87"/>
                <a:gd name="T53" fmla="*/ 2147483647 h 58"/>
                <a:gd name="T54" fmla="*/ 2147483647 w 87"/>
                <a:gd name="T55" fmla="*/ 2147483647 h 58"/>
                <a:gd name="T56" fmla="*/ 2147483647 w 87"/>
                <a:gd name="T57" fmla="*/ 2147483647 h 58"/>
                <a:gd name="T58" fmla="*/ 2147483647 w 87"/>
                <a:gd name="T59" fmla="*/ 2147483647 h 58"/>
                <a:gd name="T60" fmla="*/ 2147483647 w 87"/>
                <a:gd name="T61" fmla="*/ 2147483647 h 58"/>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7"/>
                <a:gd name="T94" fmla="*/ 0 h 58"/>
                <a:gd name="T95" fmla="*/ 87 w 87"/>
                <a:gd name="T96" fmla="*/ 58 h 58"/>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7" h="58">
                  <a:moveTo>
                    <a:pt x="71" y="47"/>
                  </a:moveTo>
                  <a:cubicBezTo>
                    <a:pt x="73" y="49"/>
                    <a:pt x="73" y="51"/>
                    <a:pt x="75" y="51"/>
                  </a:cubicBezTo>
                  <a:cubicBezTo>
                    <a:pt x="77" y="50"/>
                    <a:pt x="81" y="51"/>
                    <a:pt x="83" y="53"/>
                  </a:cubicBezTo>
                  <a:cubicBezTo>
                    <a:pt x="85" y="53"/>
                    <a:pt x="87" y="52"/>
                    <a:pt x="87" y="52"/>
                  </a:cubicBezTo>
                  <a:cubicBezTo>
                    <a:pt x="87" y="52"/>
                    <a:pt x="85" y="41"/>
                    <a:pt x="84" y="37"/>
                  </a:cubicBezTo>
                  <a:cubicBezTo>
                    <a:pt x="84" y="34"/>
                    <a:pt x="73" y="30"/>
                    <a:pt x="73" y="30"/>
                  </a:cubicBezTo>
                  <a:cubicBezTo>
                    <a:pt x="72" y="20"/>
                    <a:pt x="72" y="20"/>
                    <a:pt x="72" y="20"/>
                  </a:cubicBezTo>
                  <a:cubicBezTo>
                    <a:pt x="72" y="20"/>
                    <a:pt x="59" y="22"/>
                    <a:pt x="57" y="21"/>
                  </a:cubicBezTo>
                  <a:cubicBezTo>
                    <a:pt x="55" y="20"/>
                    <a:pt x="50" y="23"/>
                    <a:pt x="47" y="19"/>
                  </a:cubicBezTo>
                  <a:cubicBezTo>
                    <a:pt x="45" y="16"/>
                    <a:pt x="41" y="22"/>
                    <a:pt x="37" y="19"/>
                  </a:cubicBezTo>
                  <a:cubicBezTo>
                    <a:pt x="33" y="16"/>
                    <a:pt x="22" y="20"/>
                    <a:pt x="21" y="18"/>
                  </a:cubicBezTo>
                  <a:cubicBezTo>
                    <a:pt x="21" y="15"/>
                    <a:pt x="26" y="11"/>
                    <a:pt x="29" y="11"/>
                  </a:cubicBezTo>
                  <a:cubicBezTo>
                    <a:pt x="30" y="11"/>
                    <a:pt x="31" y="11"/>
                    <a:pt x="33" y="11"/>
                  </a:cubicBezTo>
                  <a:cubicBezTo>
                    <a:pt x="34" y="9"/>
                    <a:pt x="37" y="3"/>
                    <a:pt x="37" y="2"/>
                  </a:cubicBezTo>
                  <a:cubicBezTo>
                    <a:pt x="36" y="0"/>
                    <a:pt x="32" y="2"/>
                    <a:pt x="29" y="4"/>
                  </a:cubicBezTo>
                  <a:cubicBezTo>
                    <a:pt x="26" y="6"/>
                    <a:pt x="21" y="3"/>
                    <a:pt x="20" y="6"/>
                  </a:cubicBezTo>
                  <a:cubicBezTo>
                    <a:pt x="19" y="9"/>
                    <a:pt x="18" y="12"/>
                    <a:pt x="15" y="12"/>
                  </a:cubicBezTo>
                  <a:cubicBezTo>
                    <a:pt x="12" y="12"/>
                    <a:pt x="14" y="17"/>
                    <a:pt x="11" y="18"/>
                  </a:cubicBezTo>
                  <a:cubicBezTo>
                    <a:pt x="8" y="19"/>
                    <a:pt x="1" y="19"/>
                    <a:pt x="1" y="22"/>
                  </a:cubicBezTo>
                  <a:cubicBezTo>
                    <a:pt x="0" y="25"/>
                    <a:pt x="8" y="27"/>
                    <a:pt x="8" y="31"/>
                  </a:cubicBezTo>
                  <a:cubicBezTo>
                    <a:pt x="7" y="34"/>
                    <a:pt x="12" y="38"/>
                    <a:pt x="9" y="41"/>
                  </a:cubicBezTo>
                  <a:cubicBezTo>
                    <a:pt x="6" y="43"/>
                    <a:pt x="4" y="46"/>
                    <a:pt x="4" y="52"/>
                  </a:cubicBezTo>
                  <a:cubicBezTo>
                    <a:pt x="7" y="54"/>
                    <a:pt x="9" y="55"/>
                    <a:pt x="10" y="53"/>
                  </a:cubicBezTo>
                  <a:cubicBezTo>
                    <a:pt x="11" y="49"/>
                    <a:pt x="21" y="53"/>
                    <a:pt x="21" y="50"/>
                  </a:cubicBezTo>
                  <a:cubicBezTo>
                    <a:pt x="21" y="47"/>
                    <a:pt x="32" y="48"/>
                    <a:pt x="32" y="44"/>
                  </a:cubicBezTo>
                  <a:cubicBezTo>
                    <a:pt x="32" y="41"/>
                    <a:pt x="38" y="34"/>
                    <a:pt x="42" y="35"/>
                  </a:cubicBezTo>
                  <a:cubicBezTo>
                    <a:pt x="46" y="35"/>
                    <a:pt x="42" y="42"/>
                    <a:pt x="47" y="44"/>
                  </a:cubicBezTo>
                  <a:cubicBezTo>
                    <a:pt x="51" y="46"/>
                    <a:pt x="44" y="54"/>
                    <a:pt x="47" y="57"/>
                  </a:cubicBezTo>
                  <a:cubicBezTo>
                    <a:pt x="48" y="58"/>
                    <a:pt x="50" y="58"/>
                    <a:pt x="52" y="58"/>
                  </a:cubicBezTo>
                  <a:cubicBezTo>
                    <a:pt x="54" y="57"/>
                    <a:pt x="56" y="56"/>
                    <a:pt x="58" y="56"/>
                  </a:cubicBezTo>
                  <a:cubicBezTo>
                    <a:pt x="63" y="52"/>
                    <a:pt x="69" y="46"/>
                    <a:pt x="71" y="47"/>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82" name="Freeform 165"/>
            <p:cNvSpPr>
              <a:spLocks noChangeArrowheads="1"/>
            </p:cNvSpPr>
            <p:nvPr/>
          </p:nvSpPr>
          <p:spPr bwMode="auto">
            <a:xfrm>
              <a:off x="1943100" y="1908175"/>
              <a:ext cx="19050" cy="39688"/>
            </a:xfrm>
            <a:custGeom>
              <a:avLst/>
              <a:gdLst>
                <a:gd name="T0" fmla="*/ 2147483647 w 10"/>
                <a:gd name="T1" fmla="*/ 2147483647 h 21"/>
                <a:gd name="T2" fmla="*/ 2147483647 w 10"/>
                <a:gd name="T3" fmla="*/ 2147483647 h 21"/>
                <a:gd name="T4" fmla="*/ 0 w 10"/>
                <a:gd name="T5" fmla="*/ 2147483647 h 21"/>
                <a:gd name="T6" fmla="*/ 2147483647 w 10"/>
                <a:gd name="T7" fmla="*/ 2147483647 h 21"/>
                <a:gd name="T8" fmla="*/ 2147483647 w 10"/>
                <a:gd name="T9" fmla="*/ 2147483647 h 21"/>
                <a:gd name="T10" fmla="*/ 2147483647 w 10"/>
                <a:gd name="T11" fmla="*/ 2147483647 h 21"/>
                <a:gd name="T12" fmla="*/ 0 60000 65536"/>
                <a:gd name="T13" fmla="*/ 0 60000 65536"/>
                <a:gd name="T14" fmla="*/ 0 60000 65536"/>
                <a:gd name="T15" fmla="*/ 0 60000 65536"/>
                <a:gd name="T16" fmla="*/ 0 60000 65536"/>
                <a:gd name="T17" fmla="*/ 0 60000 65536"/>
                <a:gd name="T18" fmla="*/ 0 w 10"/>
                <a:gd name="T19" fmla="*/ 0 h 21"/>
                <a:gd name="T20" fmla="*/ 10 w 10"/>
                <a:gd name="T21" fmla="*/ 21 h 21"/>
              </a:gdLst>
              <a:ahLst/>
              <a:cxnLst>
                <a:cxn ang="T12">
                  <a:pos x="T0" y="T1"/>
                </a:cxn>
                <a:cxn ang="T13">
                  <a:pos x="T2" y="T3"/>
                </a:cxn>
                <a:cxn ang="T14">
                  <a:pos x="T4" y="T5"/>
                </a:cxn>
                <a:cxn ang="T15">
                  <a:pos x="T6" y="T7"/>
                </a:cxn>
                <a:cxn ang="T16">
                  <a:pos x="T8" y="T9"/>
                </a:cxn>
                <a:cxn ang="T17">
                  <a:pos x="T10" y="T11"/>
                </a:cxn>
              </a:cxnLst>
              <a:rect l="T18" t="T19" r="T20" b="T21"/>
              <a:pathLst>
                <a:path w="10" h="21">
                  <a:moveTo>
                    <a:pt x="8" y="19"/>
                  </a:moveTo>
                  <a:cubicBezTo>
                    <a:pt x="8" y="21"/>
                    <a:pt x="4" y="17"/>
                    <a:pt x="4" y="15"/>
                  </a:cubicBezTo>
                  <a:cubicBezTo>
                    <a:pt x="4" y="12"/>
                    <a:pt x="0" y="12"/>
                    <a:pt x="0" y="7"/>
                  </a:cubicBezTo>
                  <a:cubicBezTo>
                    <a:pt x="0" y="3"/>
                    <a:pt x="2" y="0"/>
                    <a:pt x="4" y="4"/>
                  </a:cubicBezTo>
                  <a:cubicBezTo>
                    <a:pt x="7" y="8"/>
                    <a:pt x="5" y="10"/>
                    <a:pt x="5" y="12"/>
                  </a:cubicBezTo>
                  <a:cubicBezTo>
                    <a:pt x="6" y="14"/>
                    <a:pt x="10" y="17"/>
                    <a:pt x="8" y="19"/>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83" name="Freeform 166"/>
            <p:cNvSpPr>
              <a:spLocks noChangeArrowheads="1"/>
            </p:cNvSpPr>
            <p:nvPr/>
          </p:nvSpPr>
          <p:spPr bwMode="auto">
            <a:xfrm>
              <a:off x="2298700" y="2235200"/>
              <a:ext cx="25400" cy="20638"/>
            </a:xfrm>
            <a:custGeom>
              <a:avLst/>
              <a:gdLst>
                <a:gd name="T0" fmla="*/ 2147483647 w 13"/>
                <a:gd name="T1" fmla="*/ 2147483647 h 11"/>
                <a:gd name="T2" fmla="*/ 2147483647 w 13"/>
                <a:gd name="T3" fmla="*/ 2147483647 h 11"/>
                <a:gd name="T4" fmla="*/ 2147483647 w 13"/>
                <a:gd name="T5" fmla="*/ 2147483647 h 11"/>
                <a:gd name="T6" fmla="*/ 2147483647 w 13"/>
                <a:gd name="T7" fmla="*/ 2147483647 h 11"/>
                <a:gd name="T8" fmla="*/ 2147483647 w 13"/>
                <a:gd name="T9" fmla="*/ 2147483647 h 11"/>
                <a:gd name="T10" fmla="*/ 0 60000 65536"/>
                <a:gd name="T11" fmla="*/ 0 60000 65536"/>
                <a:gd name="T12" fmla="*/ 0 60000 65536"/>
                <a:gd name="T13" fmla="*/ 0 60000 65536"/>
                <a:gd name="T14" fmla="*/ 0 60000 65536"/>
                <a:gd name="T15" fmla="*/ 0 w 13"/>
                <a:gd name="T16" fmla="*/ 0 h 11"/>
                <a:gd name="T17" fmla="*/ 13 w 13"/>
                <a:gd name="T18" fmla="*/ 11 h 11"/>
              </a:gdLst>
              <a:ahLst/>
              <a:cxnLst>
                <a:cxn ang="T10">
                  <a:pos x="T0" y="T1"/>
                </a:cxn>
                <a:cxn ang="T11">
                  <a:pos x="T2" y="T3"/>
                </a:cxn>
                <a:cxn ang="T12">
                  <a:pos x="T4" y="T5"/>
                </a:cxn>
                <a:cxn ang="T13">
                  <a:pos x="T6" y="T7"/>
                </a:cxn>
                <a:cxn ang="T14">
                  <a:pos x="T8" y="T9"/>
                </a:cxn>
              </a:cxnLst>
              <a:rect l="T15" t="T16" r="T17" b="T18"/>
              <a:pathLst>
                <a:path w="13" h="11">
                  <a:moveTo>
                    <a:pt x="3" y="10"/>
                  </a:moveTo>
                  <a:cubicBezTo>
                    <a:pt x="1" y="8"/>
                    <a:pt x="5" y="5"/>
                    <a:pt x="2" y="4"/>
                  </a:cubicBezTo>
                  <a:cubicBezTo>
                    <a:pt x="0" y="3"/>
                    <a:pt x="8" y="0"/>
                    <a:pt x="11" y="2"/>
                  </a:cubicBezTo>
                  <a:cubicBezTo>
                    <a:pt x="13" y="4"/>
                    <a:pt x="13" y="7"/>
                    <a:pt x="11" y="8"/>
                  </a:cubicBezTo>
                  <a:cubicBezTo>
                    <a:pt x="9" y="9"/>
                    <a:pt x="4" y="11"/>
                    <a:pt x="3" y="1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84" name="Freeform 167"/>
            <p:cNvSpPr>
              <a:spLocks noChangeArrowheads="1"/>
            </p:cNvSpPr>
            <p:nvPr/>
          </p:nvSpPr>
          <p:spPr bwMode="auto">
            <a:xfrm>
              <a:off x="4572000" y="1519237"/>
              <a:ext cx="71438" cy="61913"/>
            </a:xfrm>
            <a:custGeom>
              <a:avLst/>
              <a:gdLst>
                <a:gd name="T0" fmla="*/ 2147483647 w 37"/>
                <a:gd name="T1" fmla="*/ 2147483647 h 33"/>
                <a:gd name="T2" fmla="*/ 2147483647 w 37"/>
                <a:gd name="T3" fmla="*/ 2147483647 h 33"/>
                <a:gd name="T4" fmla="*/ 2147483647 w 37"/>
                <a:gd name="T5" fmla="*/ 2147483647 h 33"/>
                <a:gd name="T6" fmla="*/ 2147483647 w 37"/>
                <a:gd name="T7" fmla="*/ 2147483647 h 33"/>
                <a:gd name="T8" fmla="*/ 2147483647 w 37"/>
                <a:gd name="T9" fmla="*/ 2147483647 h 33"/>
                <a:gd name="T10" fmla="*/ 0 w 37"/>
                <a:gd name="T11" fmla="*/ 2147483647 h 33"/>
                <a:gd name="T12" fmla="*/ 2147483647 w 37"/>
                <a:gd name="T13" fmla="*/ 2147483647 h 33"/>
                <a:gd name="T14" fmla="*/ 2147483647 w 37"/>
                <a:gd name="T15" fmla="*/ 2147483647 h 33"/>
                <a:gd name="T16" fmla="*/ 2147483647 w 37"/>
                <a:gd name="T17" fmla="*/ 2147483647 h 33"/>
                <a:gd name="T18" fmla="*/ 2147483647 w 37"/>
                <a:gd name="T19" fmla="*/ 2147483647 h 33"/>
                <a:gd name="T20" fmla="*/ 2147483647 w 37"/>
                <a:gd name="T21" fmla="*/ 2147483647 h 33"/>
                <a:gd name="T22" fmla="*/ 2147483647 w 37"/>
                <a:gd name="T23" fmla="*/ 2147483647 h 33"/>
                <a:gd name="T24" fmla="*/ 2147483647 w 37"/>
                <a:gd name="T25" fmla="*/ 2147483647 h 33"/>
                <a:gd name="T26" fmla="*/ 2147483647 w 37"/>
                <a:gd name="T27" fmla="*/ 2147483647 h 33"/>
                <a:gd name="T28" fmla="*/ 2147483647 w 37"/>
                <a:gd name="T29" fmla="*/ 2147483647 h 33"/>
                <a:gd name="T30" fmla="*/ 2147483647 w 37"/>
                <a:gd name="T31" fmla="*/ 2147483647 h 3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37"/>
                <a:gd name="T49" fmla="*/ 0 h 33"/>
                <a:gd name="T50" fmla="*/ 37 w 37"/>
                <a:gd name="T51" fmla="*/ 33 h 3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37" h="33">
                  <a:moveTo>
                    <a:pt x="35" y="26"/>
                  </a:moveTo>
                  <a:cubicBezTo>
                    <a:pt x="35" y="23"/>
                    <a:pt x="28" y="21"/>
                    <a:pt x="28" y="17"/>
                  </a:cubicBezTo>
                  <a:cubicBezTo>
                    <a:pt x="28" y="14"/>
                    <a:pt x="23" y="11"/>
                    <a:pt x="24" y="8"/>
                  </a:cubicBezTo>
                  <a:cubicBezTo>
                    <a:pt x="24" y="6"/>
                    <a:pt x="22" y="4"/>
                    <a:pt x="21" y="2"/>
                  </a:cubicBezTo>
                  <a:cubicBezTo>
                    <a:pt x="18" y="1"/>
                    <a:pt x="14" y="0"/>
                    <a:pt x="11" y="1"/>
                  </a:cubicBezTo>
                  <a:cubicBezTo>
                    <a:pt x="7" y="1"/>
                    <a:pt x="4" y="2"/>
                    <a:pt x="0" y="3"/>
                  </a:cubicBezTo>
                  <a:cubicBezTo>
                    <a:pt x="2" y="6"/>
                    <a:pt x="0" y="7"/>
                    <a:pt x="2" y="12"/>
                  </a:cubicBezTo>
                  <a:cubicBezTo>
                    <a:pt x="4" y="17"/>
                    <a:pt x="9" y="14"/>
                    <a:pt x="11" y="16"/>
                  </a:cubicBezTo>
                  <a:cubicBezTo>
                    <a:pt x="11" y="16"/>
                    <a:pt x="12" y="18"/>
                    <a:pt x="13" y="20"/>
                  </a:cubicBezTo>
                  <a:cubicBezTo>
                    <a:pt x="13" y="20"/>
                    <a:pt x="13" y="20"/>
                    <a:pt x="14" y="20"/>
                  </a:cubicBezTo>
                  <a:cubicBezTo>
                    <a:pt x="16" y="20"/>
                    <a:pt x="16" y="21"/>
                    <a:pt x="17" y="22"/>
                  </a:cubicBezTo>
                  <a:cubicBezTo>
                    <a:pt x="19" y="23"/>
                    <a:pt x="21" y="24"/>
                    <a:pt x="22" y="25"/>
                  </a:cubicBezTo>
                  <a:cubicBezTo>
                    <a:pt x="24" y="25"/>
                    <a:pt x="25" y="23"/>
                    <a:pt x="28" y="27"/>
                  </a:cubicBezTo>
                  <a:cubicBezTo>
                    <a:pt x="30" y="29"/>
                    <a:pt x="30" y="30"/>
                    <a:pt x="30" y="33"/>
                  </a:cubicBezTo>
                  <a:cubicBezTo>
                    <a:pt x="33" y="33"/>
                    <a:pt x="35" y="32"/>
                    <a:pt x="37" y="31"/>
                  </a:cubicBezTo>
                  <a:cubicBezTo>
                    <a:pt x="36" y="29"/>
                    <a:pt x="35" y="27"/>
                    <a:pt x="35" y="26"/>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85" name="Freeform 168"/>
            <p:cNvSpPr>
              <a:spLocks noEditPoints="1" noChangeArrowheads="1"/>
            </p:cNvSpPr>
            <p:nvPr/>
          </p:nvSpPr>
          <p:spPr bwMode="auto">
            <a:xfrm>
              <a:off x="4605338" y="1504950"/>
              <a:ext cx="106363" cy="87313"/>
            </a:xfrm>
            <a:custGeom>
              <a:avLst/>
              <a:gdLst>
                <a:gd name="T0" fmla="*/ 2147483647 w 56"/>
                <a:gd name="T1" fmla="*/ 2147483647 h 46"/>
                <a:gd name="T2" fmla="*/ 2147483647 w 56"/>
                <a:gd name="T3" fmla="*/ 2147483647 h 46"/>
                <a:gd name="T4" fmla="*/ 2147483647 w 56"/>
                <a:gd name="T5" fmla="*/ 2147483647 h 46"/>
                <a:gd name="T6" fmla="*/ 2147483647 w 56"/>
                <a:gd name="T7" fmla="*/ 2147483647 h 46"/>
                <a:gd name="T8" fmla="*/ 2147483647 w 56"/>
                <a:gd name="T9" fmla="*/ 2147483647 h 46"/>
                <a:gd name="T10" fmla="*/ 2147483647 w 56"/>
                <a:gd name="T11" fmla="*/ 0 h 46"/>
                <a:gd name="T12" fmla="*/ 2147483647 w 56"/>
                <a:gd name="T13" fmla="*/ 2147483647 h 46"/>
                <a:gd name="T14" fmla="*/ 2147483647 w 56"/>
                <a:gd name="T15" fmla="*/ 2147483647 h 46"/>
                <a:gd name="T16" fmla="*/ 2147483647 w 56"/>
                <a:gd name="T17" fmla="*/ 2147483647 h 46"/>
                <a:gd name="T18" fmla="*/ 2147483647 w 56"/>
                <a:gd name="T19" fmla="*/ 2147483647 h 46"/>
                <a:gd name="T20" fmla="*/ 2147483647 w 56"/>
                <a:gd name="T21" fmla="*/ 2147483647 h 46"/>
                <a:gd name="T22" fmla="*/ 2147483647 w 56"/>
                <a:gd name="T23" fmla="*/ 2147483647 h 46"/>
                <a:gd name="T24" fmla="*/ 2147483647 w 56"/>
                <a:gd name="T25" fmla="*/ 2147483647 h 46"/>
                <a:gd name="T26" fmla="*/ 2147483647 w 56"/>
                <a:gd name="T27" fmla="*/ 2147483647 h 46"/>
                <a:gd name="T28" fmla="*/ 2147483647 w 56"/>
                <a:gd name="T29" fmla="*/ 2147483647 h 46"/>
                <a:gd name="T30" fmla="*/ 2147483647 w 56"/>
                <a:gd name="T31" fmla="*/ 2147483647 h 46"/>
                <a:gd name="T32" fmla="*/ 2147483647 w 56"/>
                <a:gd name="T33" fmla="*/ 2147483647 h 46"/>
                <a:gd name="T34" fmla="*/ 2147483647 w 56"/>
                <a:gd name="T35" fmla="*/ 2147483647 h 46"/>
                <a:gd name="T36" fmla="*/ 2147483647 w 56"/>
                <a:gd name="T37" fmla="*/ 2147483647 h 46"/>
                <a:gd name="T38" fmla="*/ 2147483647 w 56"/>
                <a:gd name="T39" fmla="*/ 2147483647 h 46"/>
                <a:gd name="T40" fmla="*/ 0 w 56"/>
                <a:gd name="T41" fmla="*/ 2147483647 h 46"/>
                <a:gd name="T42" fmla="*/ 2147483647 w 56"/>
                <a:gd name="T43" fmla="*/ 2147483647 h 46"/>
                <a:gd name="T44" fmla="*/ 2147483647 w 56"/>
                <a:gd name="T45" fmla="*/ 2147483647 h 46"/>
                <a:gd name="T46" fmla="*/ 2147483647 w 56"/>
                <a:gd name="T47" fmla="*/ 2147483647 h 46"/>
                <a:gd name="T48" fmla="*/ 2147483647 w 56"/>
                <a:gd name="T49" fmla="*/ 2147483647 h 46"/>
                <a:gd name="T50" fmla="*/ 2147483647 w 56"/>
                <a:gd name="T51" fmla="*/ 2147483647 h 4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56"/>
                <a:gd name="T79" fmla="*/ 0 h 46"/>
                <a:gd name="T80" fmla="*/ 56 w 56"/>
                <a:gd name="T81" fmla="*/ 46 h 4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56" h="46">
                  <a:moveTo>
                    <a:pt x="53" y="15"/>
                  </a:moveTo>
                  <a:cubicBezTo>
                    <a:pt x="51" y="13"/>
                    <a:pt x="47" y="8"/>
                    <a:pt x="43" y="2"/>
                  </a:cubicBezTo>
                  <a:cubicBezTo>
                    <a:pt x="41" y="6"/>
                    <a:pt x="36" y="5"/>
                    <a:pt x="35" y="8"/>
                  </a:cubicBezTo>
                  <a:cubicBezTo>
                    <a:pt x="34" y="10"/>
                    <a:pt x="32" y="7"/>
                    <a:pt x="30" y="8"/>
                  </a:cubicBezTo>
                  <a:cubicBezTo>
                    <a:pt x="29" y="8"/>
                    <a:pt x="25" y="2"/>
                    <a:pt x="22" y="2"/>
                  </a:cubicBezTo>
                  <a:cubicBezTo>
                    <a:pt x="21" y="1"/>
                    <a:pt x="20" y="1"/>
                    <a:pt x="18" y="0"/>
                  </a:cubicBezTo>
                  <a:cubicBezTo>
                    <a:pt x="17" y="2"/>
                    <a:pt x="16" y="3"/>
                    <a:pt x="16" y="4"/>
                  </a:cubicBezTo>
                  <a:cubicBezTo>
                    <a:pt x="17" y="6"/>
                    <a:pt x="21" y="8"/>
                    <a:pt x="20" y="9"/>
                  </a:cubicBezTo>
                  <a:cubicBezTo>
                    <a:pt x="18" y="11"/>
                    <a:pt x="13" y="10"/>
                    <a:pt x="11" y="9"/>
                  </a:cubicBezTo>
                  <a:cubicBezTo>
                    <a:pt x="9" y="7"/>
                    <a:pt x="4" y="4"/>
                    <a:pt x="3" y="6"/>
                  </a:cubicBezTo>
                  <a:cubicBezTo>
                    <a:pt x="2" y="8"/>
                    <a:pt x="8" y="13"/>
                    <a:pt x="7" y="15"/>
                  </a:cubicBezTo>
                  <a:cubicBezTo>
                    <a:pt x="6" y="18"/>
                    <a:pt x="11" y="21"/>
                    <a:pt x="11" y="24"/>
                  </a:cubicBezTo>
                  <a:cubicBezTo>
                    <a:pt x="11" y="28"/>
                    <a:pt x="18" y="30"/>
                    <a:pt x="18" y="33"/>
                  </a:cubicBezTo>
                  <a:cubicBezTo>
                    <a:pt x="18" y="34"/>
                    <a:pt x="19" y="36"/>
                    <a:pt x="20" y="38"/>
                  </a:cubicBezTo>
                  <a:cubicBezTo>
                    <a:pt x="26" y="36"/>
                    <a:pt x="30" y="32"/>
                    <a:pt x="34" y="30"/>
                  </a:cubicBezTo>
                  <a:cubicBezTo>
                    <a:pt x="39" y="27"/>
                    <a:pt x="37" y="38"/>
                    <a:pt x="36" y="40"/>
                  </a:cubicBezTo>
                  <a:cubicBezTo>
                    <a:pt x="35" y="41"/>
                    <a:pt x="40" y="44"/>
                    <a:pt x="44" y="46"/>
                  </a:cubicBezTo>
                  <a:cubicBezTo>
                    <a:pt x="44" y="43"/>
                    <a:pt x="44" y="41"/>
                    <a:pt x="46" y="39"/>
                  </a:cubicBezTo>
                  <a:cubicBezTo>
                    <a:pt x="52" y="32"/>
                    <a:pt x="56" y="21"/>
                    <a:pt x="53" y="15"/>
                  </a:cubicBezTo>
                  <a:close/>
                  <a:moveTo>
                    <a:pt x="5" y="32"/>
                  </a:moveTo>
                  <a:cubicBezTo>
                    <a:pt x="4" y="31"/>
                    <a:pt x="2" y="30"/>
                    <a:pt x="0" y="29"/>
                  </a:cubicBezTo>
                  <a:cubicBezTo>
                    <a:pt x="0" y="31"/>
                    <a:pt x="0" y="34"/>
                    <a:pt x="3" y="35"/>
                  </a:cubicBezTo>
                  <a:cubicBezTo>
                    <a:pt x="8" y="37"/>
                    <a:pt x="1" y="38"/>
                    <a:pt x="11" y="40"/>
                  </a:cubicBezTo>
                  <a:cubicBezTo>
                    <a:pt x="12" y="40"/>
                    <a:pt x="12" y="40"/>
                    <a:pt x="13" y="40"/>
                  </a:cubicBezTo>
                  <a:cubicBezTo>
                    <a:pt x="13" y="37"/>
                    <a:pt x="13" y="36"/>
                    <a:pt x="11" y="34"/>
                  </a:cubicBezTo>
                  <a:cubicBezTo>
                    <a:pt x="8" y="30"/>
                    <a:pt x="7" y="32"/>
                    <a:pt x="5" y="32"/>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86" name="Freeform 169"/>
            <p:cNvSpPr>
              <a:spLocks noChangeArrowheads="1"/>
            </p:cNvSpPr>
            <p:nvPr/>
          </p:nvSpPr>
          <p:spPr bwMode="auto">
            <a:xfrm>
              <a:off x="4946650" y="1595437"/>
              <a:ext cx="309563" cy="220663"/>
            </a:xfrm>
            <a:custGeom>
              <a:avLst/>
              <a:gdLst>
                <a:gd name="T0" fmla="*/ 2147483647 w 162"/>
                <a:gd name="T1" fmla="*/ 2147483647 h 116"/>
                <a:gd name="T2" fmla="*/ 2147483647 w 162"/>
                <a:gd name="T3" fmla="*/ 2147483647 h 116"/>
                <a:gd name="T4" fmla="*/ 2147483647 w 162"/>
                <a:gd name="T5" fmla="*/ 2147483647 h 116"/>
                <a:gd name="T6" fmla="*/ 2147483647 w 162"/>
                <a:gd name="T7" fmla="*/ 2147483647 h 116"/>
                <a:gd name="T8" fmla="*/ 2147483647 w 162"/>
                <a:gd name="T9" fmla="*/ 2147483647 h 116"/>
                <a:gd name="T10" fmla="*/ 2147483647 w 162"/>
                <a:gd name="T11" fmla="*/ 2147483647 h 116"/>
                <a:gd name="T12" fmla="*/ 2147483647 w 162"/>
                <a:gd name="T13" fmla="*/ 2147483647 h 116"/>
                <a:gd name="T14" fmla="*/ 2147483647 w 162"/>
                <a:gd name="T15" fmla="*/ 2147483647 h 116"/>
                <a:gd name="T16" fmla="*/ 2147483647 w 162"/>
                <a:gd name="T17" fmla="*/ 2147483647 h 116"/>
                <a:gd name="T18" fmla="*/ 2147483647 w 162"/>
                <a:gd name="T19" fmla="*/ 2147483647 h 116"/>
                <a:gd name="T20" fmla="*/ 2147483647 w 162"/>
                <a:gd name="T21" fmla="*/ 2147483647 h 116"/>
                <a:gd name="T22" fmla="*/ 2147483647 w 162"/>
                <a:gd name="T23" fmla="*/ 2147483647 h 116"/>
                <a:gd name="T24" fmla="*/ 2147483647 w 162"/>
                <a:gd name="T25" fmla="*/ 2147483647 h 116"/>
                <a:gd name="T26" fmla="*/ 2147483647 w 162"/>
                <a:gd name="T27" fmla="*/ 2147483647 h 116"/>
                <a:gd name="T28" fmla="*/ 2147483647 w 162"/>
                <a:gd name="T29" fmla="*/ 2147483647 h 116"/>
                <a:gd name="T30" fmla="*/ 2147483647 w 162"/>
                <a:gd name="T31" fmla="*/ 2147483647 h 116"/>
                <a:gd name="T32" fmla="*/ 2147483647 w 162"/>
                <a:gd name="T33" fmla="*/ 2147483647 h 116"/>
                <a:gd name="T34" fmla="*/ 2147483647 w 162"/>
                <a:gd name="T35" fmla="*/ 2147483647 h 116"/>
                <a:gd name="T36" fmla="*/ 2147483647 w 162"/>
                <a:gd name="T37" fmla="*/ 2147483647 h 116"/>
                <a:gd name="T38" fmla="*/ 2147483647 w 162"/>
                <a:gd name="T39" fmla="*/ 2147483647 h 116"/>
                <a:gd name="T40" fmla="*/ 2147483647 w 162"/>
                <a:gd name="T41" fmla="*/ 2147483647 h 116"/>
                <a:gd name="T42" fmla="*/ 2147483647 w 162"/>
                <a:gd name="T43" fmla="*/ 2147483647 h 116"/>
                <a:gd name="T44" fmla="*/ 2147483647 w 162"/>
                <a:gd name="T45" fmla="*/ 2147483647 h 116"/>
                <a:gd name="T46" fmla="*/ 2147483647 w 162"/>
                <a:gd name="T47" fmla="*/ 2147483647 h 116"/>
                <a:gd name="T48" fmla="*/ 2147483647 w 162"/>
                <a:gd name="T49" fmla="*/ 2147483647 h 116"/>
                <a:gd name="T50" fmla="*/ 2147483647 w 162"/>
                <a:gd name="T51" fmla="*/ 2147483647 h 116"/>
                <a:gd name="T52" fmla="*/ 2147483647 w 162"/>
                <a:gd name="T53" fmla="*/ 2147483647 h 116"/>
                <a:gd name="T54" fmla="*/ 2147483647 w 162"/>
                <a:gd name="T55" fmla="*/ 2147483647 h 116"/>
                <a:gd name="T56" fmla="*/ 2147483647 w 162"/>
                <a:gd name="T57" fmla="*/ 2147483647 h 116"/>
                <a:gd name="T58" fmla="*/ 2147483647 w 162"/>
                <a:gd name="T59" fmla="*/ 2147483647 h 116"/>
                <a:gd name="T60" fmla="*/ 2147483647 w 162"/>
                <a:gd name="T61" fmla="*/ 2147483647 h 116"/>
                <a:gd name="T62" fmla="*/ 2147483647 w 162"/>
                <a:gd name="T63" fmla="*/ 2147483647 h 116"/>
                <a:gd name="T64" fmla="*/ 2147483647 w 162"/>
                <a:gd name="T65" fmla="*/ 2147483647 h 116"/>
                <a:gd name="T66" fmla="*/ 2147483647 w 162"/>
                <a:gd name="T67" fmla="*/ 2147483647 h 116"/>
                <a:gd name="T68" fmla="*/ 2147483647 w 162"/>
                <a:gd name="T69" fmla="*/ 2147483647 h 116"/>
                <a:gd name="T70" fmla="*/ 2147483647 w 162"/>
                <a:gd name="T71" fmla="*/ 2147483647 h 116"/>
                <a:gd name="T72" fmla="*/ 2147483647 w 162"/>
                <a:gd name="T73" fmla="*/ 2147483647 h 116"/>
                <a:gd name="T74" fmla="*/ 2147483647 w 162"/>
                <a:gd name="T75" fmla="*/ 2147483647 h 116"/>
                <a:gd name="T76" fmla="*/ 2147483647 w 162"/>
                <a:gd name="T77" fmla="*/ 2147483647 h 116"/>
                <a:gd name="T78" fmla="*/ 2147483647 w 162"/>
                <a:gd name="T79" fmla="*/ 2147483647 h 116"/>
                <a:gd name="T80" fmla="*/ 2147483647 w 162"/>
                <a:gd name="T81" fmla="*/ 2147483647 h 116"/>
                <a:gd name="T82" fmla="*/ 2147483647 w 162"/>
                <a:gd name="T83" fmla="*/ 2147483647 h 116"/>
                <a:gd name="T84" fmla="*/ 2147483647 w 162"/>
                <a:gd name="T85" fmla="*/ 2147483647 h 116"/>
                <a:gd name="T86" fmla="*/ 2147483647 w 162"/>
                <a:gd name="T87" fmla="*/ 2147483647 h 116"/>
                <a:gd name="T88" fmla="*/ 2147483647 w 162"/>
                <a:gd name="T89" fmla="*/ 2147483647 h 116"/>
                <a:gd name="T90" fmla="*/ 2147483647 w 162"/>
                <a:gd name="T91" fmla="*/ 2147483647 h 11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62"/>
                <a:gd name="T139" fmla="*/ 0 h 116"/>
                <a:gd name="T140" fmla="*/ 162 w 162"/>
                <a:gd name="T141" fmla="*/ 116 h 11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62" h="116">
                  <a:moveTo>
                    <a:pt x="156" y="17"/>
                  </a:moveTo>
                  <a:cubicBezTo>
                    <a:pt x="154" y="17"/>
                    <a:pt x="154" y="15"/>
                    <a:pt x="152" y="13"/>
                  </a:cubicBezTo>
                  <a:cubicBezTo>
                    <a:pt x="150" y="12"/>
                    <a:pt x="144" y="18"/>
                    <a:pt x="139" y="22"/>
                  </a:cubicBezTo>
                  <a:cubicBezTo>
                    <a:pt x="137" y="22"/>
                    <a:pt x="135" y="23"/>
                    <a:pt x="134" y="24"/>
                  </a:cubicBezTo>
                  <a:cubicBezTo>
                    <a:pt x="131" y="24"/>
                    <a:pt x="129" y="24"/>
                    <a:pt x="128" y="23"/>
                  </a:cubicBezTo>
                  <a:cubicBezTo>
                    <a:pt x="125" y="20"/>
                    <a:pt x="132" y="12"/>
                    <a:pt x="128" y="10"/>
                  </a:cubicBezTo>
                  <a:cubicBezTo>
                    <a:pt x="123" y="8"/>
                    <a:pt x="127" y="1"/>
                    <a:pt x="123" y="1"/>
                  </a:cubicBezTo>
                  <a:cubicBezTo>
                    <a:pt x="119" y="0"/>
                    <a:pt x="113" y="7"/>
                    <a:pt x="113" y="10"/>
                  </a:cubicBezTo>
                  <a:cubicBezTo>
                    <a:pt x="113" y="14"/>
                    <a:pt x="102" y="13"/>
                    <a:pt x="102" y="16"/>
                  </a:cubicBezTo>
                  <a:cubicBezTo>
                    <a:pt x="102" y="19"/>
                    <a:pt x="92" y="15"/>
                    <a:pt x="91" y="19"/>
                  </a:cubicBezTo>
                  <a:cubicBezTo>
                    <a:pt x="89" y="22"/>
                    <a:pt x="84" y="16"/>
                    <a:pt x="81" y="16"/>
                  </a:cubicBezTo>
                  <a:cubicBezTo>
                    <a:pt x="78" y="16"/>
                    <a:pt x="76" y="12"/>
                    <a:pt x="72" y="13"/>
                  </a:cubicBezTo>
                  <a:cubicBezTo>
                    <a:pt x="68" y="14"/>
                    <a:pt x="65" y="12"/>
                    <a:pt x="62" y="11"/>
                  </a:cubicBezTo>
                  <a:cubicBezTo>
                    <a:pt x="59" y="11"/>
                    <a:pt x="57" y="18"/>
                    <a:pt x="53" y="17"/>
                  </a:cubicBezTo>
                  <a:cubicBezTo>
                    <a:pt x="50" y="15"/>
                    <a:pt x="48" y="23"/>
                    <a:pt x="47" y="28"/>
                  </a:cubicBezTo>
                  <a:cubicBezTo>
                    <a:pt x="45" y="32"/>
                    <a:pt x="30" y="32"/>
                    <a:pt x="31" y="37"/>
                  </a:cubicBezTo>
                  <a:cubicBezTo>
                    <a:pt x="31" y="42"/>
                    <a:pt x="22" y="44"/>
                    <a:pt x="21" y="41"/>
                  </a:cubicBezTo>
                  <a:cubicBezTo>
                    <a:pt x="20" y="38"/>
                    <a:pt x="14" y="39"/>
                    <a:pt x="13" y="38"/>
                  </a:cubicBezTo>
                  <a:cubicBezTo>
                    <a:pt x="11" y="38"/>
                    <a:pt x="7" y="39"/>
                    <a:pt x="8" y="44"/>
                  </a:cubicBezTo>
                  <a:cubicBezTo>
                    <a:pt x="8" y="48"/>
                    <a:pt x="4" y="51"/>
                    <a:pt x="3" y="53"/>
                  </a:cubicBezTo>
                  <a:cubicBezTo>
                    <a:pt x="3" y="54"/>
                    <a:pt x="0" y="60"/>
                    <a:pt x="2" y="62"/>
                  </a:cubicBezTo>
                  <a:cubicBezTo>
                    <a:pt x="4" y="65"/>
                    <a:pt x="0" y="70"/>
                    <a:pt x="2" y="74"/>
                  </a:cubicBezTo>
                  <a:cubicBezTo>
                    <a:pt x="4" y="79"/>
                    <a:pt x="3" y="86"/>
                    <a:pt x="4" y="87"/>
                  </a:cubicBezTo>
                  <a:cubicBezTo>
                    <a:pt x="5" y="89"/>
                    <a:pt x="13" y="88"/>
                    <a:pt x="15" y="93"/>
                  </a:cubicBezTo>
                  <a:cubicBezTo>
                    <a:pt x="17" y="98"/>
                    <a:pt x="4" y="107"/>
                    <a:pt x="3" y="109"/>
                  </a:cubicBezTo>
                  <a:cubicBezTo>
                    <a:pt x="3" y="110"/>
                    <a:pt x="4" y="112"/>
                    <a:pt x="6" y="113"/>
                  </a:cubicBezTo>
                  <a:cubicBezTo>
                    <a:pt x="11" y="113"/>
                    <a:pt x="17" y="114"/>
                    <a:pt x="23" y="115"/>
                  </a:cubicBezTo>
                  <a:cubicBezTo>
                    <a:pt x="30" y="116"/>
                    <a:pt x="68" y="111"/>
                    <a:pt x="68" y="109"/>
                  </a:cubicBezTo>
                  <a:cubicBezTo>
                    <a:pt x="69" y="108"/>
                    <a:pt x="67" y="100"/>
                    <a:pt x="67" y="98"/>
                  </a:cubicBezTo>
                  <a:cubicBezTo>
                    <a:pt x="68" y="96"/>
                    <a:pt x="72" y="92"/>
                    <a:pt x="76" y="93"/>
                  </a:cubicBezTo>
                  <a:cubicBezTo>
                    <a:pt x="80" y="93"/>
                    <a:pt x="84" y="94"/>
                    <a:pt x="84" y="91"/>
                  </a:cubicBezTo>
                  <a:cubicBezTo>
                    <a:pt x="84" y="88"/>
                    <a:pt x="95" y="84"/>
                    <a:pt x="96" y="87"/>
                  </a:cubicBezTo>
                  <a:cubicBezTo>
                    <a:pt x="97" y="89"/>
                    <a:pt x="101" y="88"/>
                    <a:pt x="101" y="82"/>
                  </a:cubicBezTo>
                  <a:cubicBezTo>
                    <a:pt x="102" y="75"/>
                    <a:pt x="101" y="70"/>
                    <a:pt x="105" y="70"/>
                  </a:cubicBezTo>
                  <a:cubicBezTo>
                    <a:pt x="109" y="69"/>
                    <a:pt x="113" y="67"/>
                    <a:pt x="113" y="65"/>
                  </a:cubicBezTo>
                  <a:cubicBezTo>
                    <a:pt x="112" y="63"/>
                    <a:pt x="108" y="59"/>
                    <a:pt x="109" y="58"/>
                  </a:cubicBezTo>
                  <a:cubicBezTo>
                    <a:pt x="110" y="56"/>
                    <a:pt x="120" y="61"/>
                    <a:pt x="122" y="58"/>
                  </a:cubicBezTo>
                  <a:cubicBezTo>
                    <a:pt x="123" y="55"/>
                    <a:pt x="121" y="52"/>
                    <a:pt x="123" y="49"/>
                  </a:cubicBezTo>
                  <a:cubicBezTo>
                    <a:pt x="124" y="46"/>
                    <a:pt x="128" y="44"/>
                    <a:pt x="128" y="41"/>
                  </a:cubicBezTo>
                  <a:cubicBezTo>
                    <a:pt x="128" y="38"/>
                    <a:pt x="128" y="37"/>
                    <a:pt x="126" y="34"/>
                  </a:cubicBezTo>
                  <a:cubicBezTo>
                    <a:pt x="124" y="32"/>
                    <a:pt x="125" y="29"/>
                    <a:pt x="128" y="29"/>
                  </a:cubicBezTo>
                  <a:cubicBezTo>
                    <a:pt x="128" y="28"/>
                    <a:pt x="129" y="28"/>
                    <a:pt x="129" y="28"/>
                  </a:cubicBezTo>
                  <a:cubicBezTo>
                    <a:pt x="132" y="27"/>
                    <a:pt x="134" y="27"/>
                    <a:pt x="135" y="26"/>
                  </a:cubicBezTo>
                  <a:cubicBezTo>
                    <a:pt x="139" y="23"/>
                    <a:pt x="147" y="20"/>
                    <a:pt x="150" y="21"/>
                  </a:cubicBezTo>
                  <a:cubicBezTo>
                    <a:pt x="153" y="22"/>
                    <a:pt x="158" y="21"/>
                    <a:pt x="162" y="18"/>
                  </a:cubicBezTo>
                  <a:cubicBezTo>
                    <a:pt x="160" y="17"/>
                    <a:pt x="157" y="16"/>
                    <a:pt x="156" y="17"/>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87" name="Freeform 170"/>
            <p:cNvSpPr>
              <a:spLocks noChangeArrowheads="1"/>
            </p:cNvSpPr>
            <p:nvPr/>
          </p:nvSpPr>
          <p:spPr bwMode="auto">
            <a:xfrm>
              <a:off x="4959350" y="1628775"/>
              <a:ext cx="355600" cy="320675"/>
            </a:xfrm>
            <a:custGeom>
              <a:avLst/>
              <a:gdLst>
                <a:gd name="T0" fmla="*/ 2147483647 w 186"/>
                <a:gd name="T1" fmla="*/ 2147483647 h 168"/>
                <a:gd name="T2" fmla="*/ 2147483647 w 186"/>
                <a:gd name="T3" fmla="*/ 2147483647 h 168"/>
                <a:gd name="T4" fmla="*/ 2147483647 w 186"/>
                <a:gd name="T5" fmla="*/ 2147483647 h 168"/>
                <a:gd name="T6" fmla="*/ 2147483647 w 186"/>
                <a:gd name="T7" fmla="*/ 2147483647 h 168"/>
                <a:gd name="T8" fmla="*/ 2147483647 w 186"/>
                <a:gd name="T9" fmla="*/ 2147483647 h 168"/>
                <a:gd name="T10" fmla="*/ 2147483647 w 186"/>
                <a:gd name="T11" fmla="*/ 2147483647 h 168"/>
                <a:gd name="T12" fmla="*/ 2147483647 w 186"/>
                <a:gd name="T13" fmla="*/ 2147483647 h 168"/>
                <a:gd name="T14" fmla="*/ 2147483647 w 186"/>
                <a:gd name="T15" fmla="*/ 2147483647 h 168"/>
                <a:gd name="T16" fmla="*/ 2147483647 w 186"/>
                <a:gd name="T17" fmla="*/ 2147483647 h 168"/>
                <a:gd name="T18" fmla="*/ 2147483647 w 186"/>
                <a:gd name="T19" fmla="*/ 2147483647 h 168"/>
                <a:gd name="T20" fmla="*/ 2147483647 w 186"/>
                <a:gd name="T21" fmla="*/ 2147483647 h 168"/>
                <a:gd name="T22" fmla="*/ 0 w 186"/>
                <a:gd name="T23" fmla="*/ 2147483647 h 168"/>
                <a:gd name="T24" fmla="*/ 2147483647 w 186"/>
                <a:gd name="T25" fmla="*/ 2147483647 h 168"/>
                <a:gd name="T26" fmla="*/ 2147483647 w 186"/>
                <a:gd name="T27" fmla="*/ 2147483647 h 168"/>
                <a:gd name="T28" fmla="*/ 2147483647 w 186"/>
                <a:gd name="T29" fmla="*/ 2147483647 h 168"/>
                <a:gd name="T30" fmla="*/ 2147483647 w 186"/>
                <a:gd name="T31" fmla="*/ 2147483647 h 168"/>
                <a:gd name="T32" fmla="*/ 2147483647 w 186"/>
                <a:gd name="T33" fmla="*/ 2147483647 h 168"/>
                <a:gd name="T34" fmla="*/ 2147483647 w 186"/>
                <a:gd name="T35" fmla="*/ 2147483647 h 168"/>
                <a:gd name="T36" fmla="*/ 2147483647 w 186"/>
                <a:gd name="T37" fmla="*/ 2147483647 h 168"/>
                <a:gd name="T38" fmla="*/ 2147483647 w 186"/>
                <a:gd name="T39" fmla="*/ 2147483647 h 168"/>
                <a:gd name="T40" fmla="*/ 2147483647 w 186"/>
                <a:gd name="T41" fmla="*/ 2147483647 h 168"/>
                <a:gd name="T42" fmla="*/ 2147483647 w 186"/>
                <a:gd name="T43" fmla="*/ 2147483647 h 168"/>
                <a:gd name="T44" fmla="*/ 2147483647 w 186"/>
                <a:gd name="T45" fmla="*/ 2147483647 h 168"/>
                <a:gd name="T46" fmla="*/ 2147483647 w 186"/>
                <a:gd name="T47" fmla="*/ 2147483647 h 168"/>
                <a:gd name="T48" fmla="*/ 2147483647 w 186"/>
                <a:gd name="T49" fmla="*/ 2147483647 h 168"/>
                <a:gd name="T50" fmla="*/ 2147483647 w 186"/>
                <a:gd name="T51" fmla="*/ 2147483647 h 168"/>
                <a:gd name="T52" fmla="*/ 2147483647 w 186"/>
                <a:gd name="T53" fmla="*/ 2147483647 h 168"/>
                <a:gd name="T54" fmla="*/ 2147483647 w 186"/>
                <a:gd name="T55" fmla="*/ 2147483647 h 168"/>
                <a:gd name="T56" fmla="*/ 2147483647 w 186"/>
                <a:gd name="T57" fmla="*/ 2147483647 h 168"/>
                <a:gd name="T58" fmla="*/ 2147483647 w 186"/>
                <a:gd name="T59" fmla="*/ 2147483647 h 168"/>
                <a:gd name="T60" fmla="*/ 2147483647 w 186"/>
                <a:gd name="T61" fmla="*/ 2147483647 h 168"/>
                <a:gd name="T62" fmla="*/ 2147483647 w 186"/>
                <a:gd name="T63" fmla="*/ 2147483647 h 16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86"/>
                <a:gd name="T97" fmla="*/ 0 h 168"/>
                <a:gd name="T98" fmla="*/ 186 w 186"/>
                <a:gd name="T99" fmla="*/ 168 h 16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86" h="168">
                  <a:moveTo>
                    <a:pt x="177" y="17"/>
                  </a:moveTo>
                  <a:cubicBezTo>
                    <a:pt x="172" y="15"/>
                    <a:pt x="172" y="10"/>
                    <a:pt x="172" y="9"/>
                  </a:cubicBezTo>
                  <a:cubicBezTo>
                    <a:pt x="172" y="7"/>
                    <a:pt x="166" y="4"/>
                    <a:pt x="161" y="0"/>
                  </a:cubicBezTo>
                  <a:cubicBezTo>
                    <a:pt x="161" y="1"/>
                    <a:pt x="159" y="1"/>
                    <a:pt x="158" y="1"/>
                  </a:cubicBezTo>
                  <a:cubicBezTo>
                    <a:pt x="157" y="1"/>
                    <a:pt x="157" y="0"/>
                    <a:pt x="156" y="0"/>
                  </a:cubicBezTo>
                  <a:cubicBezTo>
                    <a:pt x="152" y="3"/>
                    <a:pt x="147" y="4"/>
                    <a:pt x="144" y="3"/>
                  </a:cubicBezTo>
                  <a:cubicBezTo>
                    <a:pt x="141" y="2"/>
                    <a:pt x="133" y="5"/>
                    <a:pt x="129" y="8"/>
                  </a:cubicBezTo>
                  <a:cubicBezTo>
                    <a:pt x="128" y="9"/>
                    <a:pt x="126" y="9"/>
                    <a:pt x="123" y="10"/>
                  </a:cubicBezTo>
                  <a:cubicBezTo>
                    <a:pt x="123" y="10"/>
                    <a:pt x="122" y="10"/>
                    <a:pt x="122" y="11"/>
                  </a:cubicBezTo>
                  <a:cubicBezTo>
                    <a:pt x="119" y="11"/>
                    <a:pt x="118" y="14"/>
                    <a:pt x="120" y="16"/>
                  </a:cubicBezTo>
                  <a:cubicBezTo>
                    <a:pt x="122" y="19"/>
                    <a:pt x="122" y="20"/>
                    <a:pt x="122" y="23"/>
                  </a:cubicBezTo>
                  <a:cubicBezTo>
                    <a:pt x="122" y="26"/>
                    <a:pt x="118" y="28"/>
                    <a:pt x="117" y="31"/>
                  </a:cubicBezTo>
                  <a:cubicBezTo>
                    <a:pt x="115" y="34"/>
                    <a:pt x="117" y="37"/>
                    <a:pt x="116" y="40"/>
                  </a:cubicBezTo>
                  <a:cubicBezTo>
                    <a:pt x="114" y="43"/>
                    <a:pt x="104" y="38"/>
                    <a:pt x="103" y="40"/>
                  </a:cubicBezTo>
                  <a:cubicBezTo>
                    <a:pt x="102" y="41"/>
                    <a:pt x="106" y="45"/>
                    <a:pt x="107" y="47"/>
                  </a:cubicBezTo>
                  <a:cubicBezTo>
                    <a:pt x="107" y="49"/>
                    <a:pt x="103" y="51"/>
                    <a:pt x="99" y="52"/>
                  </a:cubicBezTo>
                  <a:cubicBezTo>
                    <a:pt x="95" y="52"/>
                    <a:pt x="96" y="57"/>
                    <a:pt x="95" y="64"/>
                  </a:cubicBezTo>
                  <a:cubicBezTo>
                    <a:pt x="95" y="70"/>
                    <a:pt x="91" y="71"/>
                    <a:pt x="90" y="69"/>
                  </a:cubicBezTo>
                  <a:cubicBezTo>
                    <a:pt x="89" y="66"/>
                    <a:pt x="78" y="70"/>
                    <a:pt x="78" y="73"/>
                  </a:cubicBezTo>
                  <a:cubicBezTo>
                    <a:pt x="78" y="76"/>
                    <a:pt x="74" y="75"/>
                    <a:pt x="70" y="75"/>
                  </a:cubicBezTo>
                  <a:cubicBezTo>
                    <a:pt x="66" y="74"/>
                    <a:pt x="62" y="78"/>
                    <a:pt x="61" y="80"/>
                  </a:cubicBezTo>
                  <a:cubicBezTo>
                    <a:pt x="61" y="82"/>
                    <a:pt x="63" y="90"/>
                    <a:pt x="62" y="91"/>
                  </a:cubicBezTo>
                  <a:cubicBezTo>
                    <a:pt x="62" y="93"/>
                    <a:pt x="24" y="98"/>
                    <a:pt x="17" y="97"/>
                  </a:cubicBezTo>
                  <a:cubicBezTo>
                    <a:pt x="11" y="96"/>
                    <a:pt x="5" y="95"/>
                    <a:pt x="0" y="95"/>
                  </a:cubicBezTo>
                  <a:cubicBezTo>
                    <a:pt x="2" y="97"/>
                    <a:pt x="4" y="99"/>
                    <a:pt x="5" y="101"/>
                  </a:cubicBezTo>
                  <a:cubicBezTo>
                    <a:pt x="6" y="105"/>
                    <a:pt x="11" y="109"/>
                    <a:pt x="17" y="111"/>
                  </a:cubicBezTo>
                  <a:cubicBezTo>
                    <a:pt x="22" y="113"/>
                    <a:pt x="19" y="122"/>
                    <a:pt x="22" y="123"/>
                  </a:cubicBezTo>
                  <a:cubicBezTo>
                    <a:pt x="25" y="124"/>
                    <a:pt x="28" y="131"/>
                    <a:pt x="25" y="132"/>
                  </a:cubicBezTo>
                  <a:cubicBezTo>
                    <a:pt x="21" y="132"/>
                    <a:pt x="18" y="133"/>
                    <a:pt x="14" y="135"/>
                  </a:cubicBezTo>
                  <a:cubicBezTo>
                    <a:pt x="11" y="137"/>
                    <a:pt x="7" y="141"/>
                    <a:pt x="7" y="146"/>
                  </a:cubicBezTo>
                  <a:cubicBezTo>
                    <a:pt x="7" y="147"/>
                    <a:pt x="7" y="148"/>
                    <a:pt x="7" y="149"/>
                  </a:cubicBezTo>
                  <a:cubicBezTo>
                    <a:pt x="17" y="149"/>
                    <a:pt x="27" y="149"/>
                    <a:pt x="29" y="148"/>
                  </a:cubicBezTo>
                  <a:cubicBezTo>
                    <a:pt x="30" y="146"/>
                    <a:pt x="35" y="145"/>
                    <a:pt x="37" y="146"/>
                  </a:cubicBezTo>
                  <a:cubicBezTo>
                    <a:pt x="40" y="148"/>
                    <a:pt x="51" y="149"/>
                    <a:pt x="55" y="146"/>
                  </a:cubicBezTo>
                  <a:cubicBezTo>
                    <a:pt x="61" y="143"/>
                    <a:pt x="64" y="146"/>
                    <a:pt x="64" y="149"/>
                  </a:cubicBezTo>
                  <a:cubicBezTo>
                    <a:pt x="65" y="152"/>
                    <a:pt x="67" y="153"/>
                    <a:pt x="70" y="155"/>
                  </a:cubicBezTo>
                  <a:cubicBezTo>
                    <a:pt x="72" y="157"/>
                    <a:pt x="70" y="160"/>
                    <a:pt x="72" y="163"/>
                  </a:cubicBezTo>
                  <a:cubicBezTo>
                    <a:pt x="74" y="165"/>
                    <a:pt x="77" y="165"/>
                    <a:pt x="82" y="167"/>
                  </a:cubicBezTo>
                  <a:cubicBezTo>
                    <a:pt x="82" y="167"/>
                    <a:pt x="83" y="168"/>
                    <a:pt x="83" y="168"/>
                  </a:cubicBezTo>
                  <a:cubicBezTo>
                    <a:pt x="84" y="168"/>
                    <a:pt x="84" y="168"/>
                    <a:pt x="84" y="167"/>
                  </a:cubicBezTo>
                  <a:cubicBezTo>
                    <a:pt x="87" y="164"/>
                    <a:pt x="87" y="159"/>
                    <a:pt x="94" y="160"/>
                  </a:cubicBezTo>
                  <a:cubicBezTo>
                    <a:pt x="102" y="162"/>
                    <a:pt x="101" y="159"/>
                    <a:pt x="105" y="160"/>
                  </a:cubicBezTo>
                  <a:cubicBezTo>
                    <a:pt x="109" y="161"/>
                    <a:pt x="112" y="160"/>
                    <a:pt x="114" y="158"/>
                  </a:cubicBezTo>
                  <a:cubicBezTo>
                    <a:pt x="115" y="155"/>
                    <a:pt x="112" y="150"/>
                    <a:pt x="110" y="147"/>
                  </a:cubicBezTo>
                  <a:cubicBezTo>
                    <a:pt x="107" y="145"/>
                    <a:pt x="104" y="140"/>
                    <a:pt x="105" y="136"/>
                  </a:cubicBezTo>
                  <a:cubicBezTo>
                    <a:pt x="105" y="131"/>
                    <a:pt x="98" y="131"/>
                    <a:pt x="98" y="128"/>
                  </a:cubicBezTo>
                  <a:cubicBezTo>
                    <a:pt x="98" y="124"/>
                    <a:pt x="105" y="118"/>
                    <a:pt x="106" y="117"/>
                  </a:cubicBezTo>
                  <a:cubicBezTo>
                    <a:pt x="107" y="116"/>
                    <a:pt x="113" y="121"/>
                    <a:pt x="114" y="118"/>
                  </a:cubicBezTo>
                  <a:cubicBezTo>
                    <a:pt x="116" y="115"/>
                    <a:pt x="120" y="117"/>
                    <a:pt x="122" y="117"/>
                  </a:cubicBezTo>
                  <a:cubicBezTo>
                    <a:pt x="124" y="118"/>
                    <a:pt x="128" y="113"/>
                    <a:pt x="128" y="109"/>
                  </a:cubicBezTo>
                  <a:cubicBezTo>
                    <a:pt x="129" y="105"/>
                    <a:pt x="136" y="105"/>
                    <a:pt x="138" y="103"/>
                  </a:cubicBezTo>
                  <a:cubicBezTo>
                    <a:pt x="139" y="102"/>
                    <a:pt x="141" y="93"/>
                    <a:pt x="142" y="91"/>
                  </a:cubicBezTo>
                  <a:cubicBezTo>
                    <a:pt x="143" y="89"/>
                    <a:pt x="149" y="91"/>
                    <a:pt x="149" y="86"/>
                  </a:cubicBezTo>
                  <a:cubicBezTo>
                    <a:pt x="149" y="81"/>
                    <a:pt x="151" y="80"/>
                    <a:pt x="154" y="80"/>
                  </a:cubicBezTo>
                  <a:cubicBezTo>
                    <a:pt x="157" y="79"/>
                    <a:pt x="156" y="75"/>
                    <a:pt x="156" y="71"/>
                  </a:cubicBezTo>
                  <a:cubicBezTo>
                    <a:pt x="157" y="68"/>
                    <a:pt x="159" y="64"/>
                    <a:pt x="162" y="63"/>
                  </a:cubicBezTo>
                  <a:cubicBezTo>
                    <a:pt x="166" y="62"/>
                    <a:pt x="161" y="57"/>
                    <a:pt x="157" y="58"/>
                  </a:cubicBezTo>
                  <a:cubicBezTo>
                    <a:pt x="153" y="59"/>
                    <a:pt x="150" y="47"/>
                    <a:pt x="150" y="47"/>
                  </a:cubicBezTo>
                  <a:cubicBezTo>
                    <a:pt x="150" y="47"/>
                    <a:pt x="151" y="38"/>
                    <a:pt x="148" y="36"/>
                  </a:cubicBezTo>
                  <a:cubicBezTo>
                    <a:pt x="146" y="35"/>
                    <a:pt x="149" y="30"/>
                    <a:pt x="154" y="30"/>
                  </a:cubicBezTo>
                  <a:cubicBezTo>
                    <a:pt x="159" y="30"/>
                    <a:pt x="168" y="36"/>
                    <a:pt x="171" y="33"/>
                  </a:cubicBezTo>
                  <a:cubicBezTo>
                    <a:pt x="174" y="31"/>
                    <a:pt x="180" y="30"/>
                    <a:pt x="182" y="29"/>
                  </a:cubicBezTo>
                  <a:cubicBezTo>
                    <a:pt x="183" y="28"/>
                    <a:pt x="185" y="24"/>
                    <a:pt x="186" y="22"/>
                  </a:cubicBezTo>
                  <a:cubicBezTo>
                    <a:pt x="184" y="21"/>
                    <a:pt x="181" y="19"/>
                    <a:pt x="177" y="17"/>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88" name="Freeform 171"/>
            <p:cNvSpPr>
              <a:spLocks noEditPoints="1" noChangeArrowheads="1"/>
            </p:cNvSpPr>
            <p:nvPr/>
          </p:nvSpPr>
          <p:spPr bwMode="auto">
            <a:xfrm>
              <a:off x="5672138" y="2346325"/>
              <a:ext cx="992188" cy="360363"/>
            </a:xfrm>
            <a:custGeom>
              <a:avLst/>
              <a:gdLst>
                <a:gd name="T0" fmla="*/ 2147483647 w 519"/>
                <a:gd name="T1" fmla="*/ 2147483647 h 189"/>
                <a:gd name="T2" fmla="*/ 2147483647 w 519"/>
                <a:gd name="T3" fmla="*/ 2147483647 h 189"/>
                <a:gd name="T4" fmla="*/ 2147483647 w 519"/>
                <a:gd name="T5" fmla="*/ 2147483647 h 189"/>
                <a:gd name="T6" fmla="*/ 2147483647 w 519"/>
                <a:gd name="T7" fmla="*/ 2147483647 h 189"/>
                <a:gd name="T8" fmla="*/ 2147483647 w 519"/>
                <a:gd name="T9" fmla="*/ 2147483647 h 189"/>
                <a:gd name="T10" fmla="*/ 2147483647 w 519"/>
                <a:gd name="T11" fmla="*/ 2147483647 h 189"/>
                <a:gd name="T12" fmla="*/ 2147483647 w 519"/>
                <a:gd name="T13" fmla="*/ 2147483647 h 189"/>
                <a:gd name="T14" fmla="*/ 2147483647 w 519"/>
                <a:gd name="T15" fmla="*/ 2147483647 h 189"/>
                <a:gd name="T16" fmla="*/ 2147483647 w 519"/>
                <a:gd name="T17" fmla="*/ 2147483647 h 189"/>
                <a:gd name="T18" fmla="*/ 2147483647 w 519"/>
                <a:gd name="T19" fmla="*/ 2147483647 h 189"/>
                <a:gd name="T20" fmla="*/ 2147483647 w 519"/>
                <a:gd name="T21" fmla="*/ 2147483647 h 189"/>
                <a:gd name="T22" fmla="*/ 2147483647 w 519"/>
                <a:gd name="T23" fmla="*/ 2147483647 h 189"/>
                <a:gd name="T24" fmla="*/ 2147483647 w 519"/>
                <a:gd name="T25" fmla="*/ 2147483647 h 189"/>
                <a:gd name="T26" fmla="*/ 2147483647 w 519"/>
                <a:gd name="T27" fmla="*/ 2147483647 h 189"/>
                <a:gd name="T28" fmla="*/ 2147483647 w 519"/>
                <a:gd name="T29" fmla="*/ 2147483647 h 189"/>
                <a:gd name="T30" fmla="*/ 2147483647 w 519"/>
                <a:gd name="T31" fmla="*/ 2147483647 h 189"/>
                <a:gd name="T32" fmla="*/ 2147483647 w 519"/>
                <a:gd name="T33" fmla="*/ 2147483647 h 189"/>
                <a:gd name="T34" fmla="*/ 2147483647 w 519"/>
                <a:gd name="T35" fmla="*/ 2147483647 h 189"/>
                <a:gd name="T36" fmla="*/ 2147483647 w 519"/>
                <a:gd name="T37" fmla="*/ 2147483647 h 189"/>
                <a:gd name="T38" fmla="*/ 2147483647 w 519"/>
                <a:gd name="T39" fmla="*/ 2147483647 h 189"/>
                <a:gd name="T40" fmla="*/ 2147483647 w 519"/>
                <a:gd name="T41" fmla="*/ 2147483647 h 189"/>
                <a:gd name="T42" fmla="*/ 2147483647 w 519"/>
                <a:gd name="T43" fmla="*/ 2147483647 h 189"/>
                <a:gd name="T44" fmla="*/ 2147483647 w 519"/>
                <a:gd name="T45" fmla="*/ 2147483647 h 189"/>
                <a:gd name="T46" fmla="*/ 2147483647 w 519"/>
                <a:gd name="T47" fmla="*/ 2147483647 h 189"/>
                <a:gd name="T48" fmla="*/ 2147483647 w 519"/>
                <a:gd name="T49" fmla="*/ 2147483647 h 189"/>
                <a:gd name="T50" fmla="*/ 2147483647 w 519"/>
                <a:gd name="T51" fmla="*/ 2147483647 h 189"/>
                <a:gd name="T52" fmla="*/ 2147483647 w 519"/>
                <a:gd name="T53" fmla="*/ 2147483647 h 189"/>
                <a:gd name="T54" fmla="*/ 2147483647 w 519"/>
                <a:gd name="T55" fmla="*/ 2147483647 h 189"/>
                <a:gd name="T56" fmla="*/ 2147483647 w 519"/>
                <a:gd name="T57" fmla="*/ 2147483647 h 189"/>
                <a:gd name="T58" fmla="*/ 2147483647 w 519"/>
                <a:gd name="T59" fmla="*/ 2147483647 h 189"/>
                <a:gd name="T60" fmla="*/ 2147483647 w 519"/>
                <a:gd name="T61" fmla="*/ 2147483647 h 189"/>
                <a:gd name="T62" fmla="*/ 2147483647 w 519"/>
                <a:gd name="T63" fmla="*/ 2147483647 h 189"/>
                <a:gd name="T64" fmla="*/ 2147483647 w 519"/>
                <a:gd name="T65" fmla="*/ 2147483647 h 189"/>
                <a:gd name="T66" fmla="*/ 2147483647 w 519"/>
                <a:gd name="T67" fmla="*/ 2147483647 h 189"/>
                <a:gd name="T68" fmla="*/ 2147483647 w 519"/>
                <a:gd name="T69" fmla="*/ 2147483647 h 189"/>
                <a:gd name="T70" fmla="*/ 2147483647 w 519"/>
                <a:gd name="T71" fmla="*/ 2147483647 h 189"/>
                <a:gd name="T72" fmla="*/ 2147483647 w 519"/>
                <a:gd name="T73" fmla="*/ 2147483647 h 189"/>
                <a:gd name="T74" fmla="*/ 2147483647 w 519"/>
                <a:gd name="T75" fmla="*/ 2147483647 h 189"/>
                <a:gd name="T76" fmla="*/ 2147483647 w 519"/>
                <a:gd name="T77" fmla="*/ 2147483647 h 189"/>
                <a:gd name="T78" fmla="*/ 2147483647 w 519"/>
                <a:gd name="T79" fmla="*/ 2147483647 h 189"/>
                <a:gd name="T80" fmla="*/ 2147483647 w 519"/>
                <a:gd name="T81" fmla="*/ 2147483647 h 189"/>
                <a:gd name="T82" fmla="*/ 2147483647 w 519"/>
                <a:gd name="T83" fmla="*/ 2147483647 h 189"/>
                <a:gd name="T84" fmla="*/ 2147483647 w 519"/>
                <a:gd name="T85" fmla="*/ 2147483647 h 189"/>
                <a:gd name="T86" fmla="*/ 2147483647 w 519"/>
                <a:gd name="T87" fmla="*/ 2147483647 h 189"/>
                <a:gd name="T88" fmla="*/ 2147483647 w 519"/>
                <a:gd name="T89" fmla="*/ 2147483647 h 189"/>
                <a:gd name="T90" fmla="*/ 2147483647 w 519"/>
                <a:gd name="T91" fmla="*/ 2147483647 h 189"/>
                <a:gd name="T92" fmla="*/ 2147483647 w 519"/>
                <a:gd name="T93" fmla="*/ 2147483647 h 189"/>
                <a:gd name="T94" fmla="*/ 2147483647 w 519"/>
                <a:gd name="T95" fmla="*/ 2147483647 h 189"/>
                <a:gd name="T96" fmla="*/ 2147483647 w 519"/>
                <a:gd name="T97" fmla="*/ 2147483647 h 189"/>
                <a:gd name="T98" fmla="*/ 2147483647 w 519"/>
                <a:gd name="T99" fmla="*/ 2147483647 h 189"/>
                <a:gd name="T100" fmla="*/ 2147483647 w 519"/>
                <a:gd name="T101" fmla="*/ 2147483647 h 189"/>
                <a:gd name="T102" fmla="*/ 2147483647 w 519"/>
                <a:gd name="T103" fmla="*/ 2147483647 h 189"/>
                <a:gd name="T104" fmla="*/ 2147483647 w 519"/>
                <a:gd name="T105" fmla="*/ 2147483647 h 189"/>
                <a:gd name="T106" fmla="*/ 2147483647 w 519"/>
                <a:gd name="T107" fmla="*/ 2147483647 h 189"/>
                <a:gd name="T108" fmla="*/ 2147483647 w 519"/>
                <a:gd name="T109" fmla="*/ 2147483647 h 189"/>
                <a:gd name="T110" fmla="*/ 2147483647 w 519"/>
                <a:gd name="T111" fmla="*/ 2147483647 h 189"/>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519"/>
                <a:gd name="T169" fmla="*/ 0 h 189"/>
                <a:gd name="T170" fmla="*/ 519 w 519"/>
                <a:gd name="T171" fmla="*/ 189 h 189"/>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519" h="189">
                  <a:moveTo>
                    <a:pt x="38" y="80"/>
                  </a:moveTo>
                  <a:cubicBezTo>
                    <a:pt x="37" y="82"/>
                    <a:pt x="41" y="89"/>
                    <a:pt x="43" y="87"/>
                  </a:cubicBezTo>
                  <a:cubicBezTo>
                    <a:pt x="46" y="85"/>
                    <a:pt x="40" y="75"/>
                    <a:pt x="38" y="80"/>
                  </a:cubicBezTo>
                  <a:close/>
                  <a:moveTo>
                    <a:pt x="147" y="101"/>
                  </a:moveTo>
                  <a:cubicBezTo>
                    <a:pt x="147" y="98"/>
                    <a:pt x="138" y="99"/>
                    <a:pt x="141" y="103"/>
                  </a:cubicBezTo>
                  <a:cubicBezTo>
                    <a:pt x="144" y="108"/>
                    <a:pt x="147" y="104"/>
                    <a:pt x="147" y="101"/>
                  </a:cubicBezTo>
                  <a:close/>
                  <a:moveTo>
                    <a:pt x="22" y="52"/>
                  </a:moveTo>
                  <a:cubicBezTo>
                    <a:pt x="21" y="55"/>
                    <a:pt x="25" y="65"/>
                    <a:pt x="29" y="61"/>
                  </a:cubicBezTo>
                  <a:cubicBezTo>
                    <a:pt x="33" y="57"/>
                    <a:pt x="22" y="48"/>
                    <a:pt x="22" y="52"/>
                  </a:cubicBezTo>
                  <a:close/>
                  <a:moveTo>
                    <a:pt x="273" y="109"/>
                  </a:moveTo>
                  <a:cubicBezTo>
                    <a:pt x="278" y="109"/>
                    <a:pt x="278" y="116"/>
                    <a:pt x="277" y="121"/>
                  </a:cubicBezTo>
                  <a:cubicBezTo>
                    <a:pt x="276" y="125"/>
                    <a:pt x="274" y="135"/>
                    <a:pt x="278" y="134"/>
                  </a:cubicBezTo>
                  <a:cubicBezTo>
                    <a:pt x="283" y="132"/>
                    <a:pt x="287" y="125"/>
                    <a:pt x="284" y="123"/>
                  </a:cubicBezTo>
                  <a:cubicBezTo>
                    <a:pt x="281" y="120"/>
                    <a:pt x="281" y="106"/>
                    <a:pt x="282" y="102"/>
                  </a:cubicBezTo>
                  <a:cubicBezTo>
                    <a:pt x="284" y="98"/>
                    <a:pt x="293" y="101"/>
                    <a:pt x="290" y="107"/>
                  </a:cubicBezTo>
                  <a:cubicBezTo>
                    <a:pt x="287" y="112"/>
                    <a:pt x="295" y="112"/>
                    <a:pt x="295" y="118"/>
                  </a:cubicBezTo>
                  <a:cubicBezTo>
                    <a:pt x="295" y="124"/>
                    <a:pt x="300" y="121"/>
                    <a:pt x="306" y="119"/>
                  </a:cubicBezTo>
                  <a:cubicBezTo>
                    <a:pt x="311" y="118"/>
                    <a:pt x="310" y="115"/>
                    <a:pt x="306" y="111"/>
                  </a:cubicBezTo>
                  <a:cubicBezTo>
                    <a:pt x="303" y="107"/>
                    <a:pt x="309" y="101"/>
                    <a:pt x="304" y="98"/>
                  </a:cubicBezTo>
                  <a:cubicBezTo>
                    <a:pt x="299" y="94"/>
                    <a:pt x="296" y="89"/>
                    <a:pt x="300" y="88"/>
                  </a:cubicBezTo>
                  <a:cubicBezTo>
                    <a:pt x="305" y="87"/>
                    <a:pt x="319" y="79"/>
                    <a:pt x="317" y="76"/>
                  </a:cubicBezTo>
                  <a:cubicBezTo>
                    <a:pt x="316" y="73"/>
                    <a:pt x="296" y="77"/>
                    <a:pt x="294" y="83"/>
                  </a:cubicBezTo>
                  <a:cubicBezTo>
                    <a:pt x="293" y="89"/>
                    <a:pt x="279" y="82"/>
                    <a:pt x="280" y="72"/>
                  </a:cubicBezTo>
                  <a:cubicBezTo>
                    <a:pt x="282" y="61"/>
                    <a:pt x="310" y="60"/>
                    <a:pt x="318" y="63"/>
                  </a:cubicBezTo>
                  <a:cubicBezTo>
                    <a:pt x="326" y="67"/>
                    <a:pt x="334" y="57"/>
                    <a:pt x="337" y="52"/>
                  </a:cubicBezTo>
                  <a:cubicBezTo>
                    <a:pt x="340" y="46"/>
                    <a:pt x="331" y="53"/>
                    <a:pt x="325" y="56"/>
                  </a:cubicBezTo>
                  <a:cubicBezTo>
                    <a:pt x="320" y="60"/>
                    <a:pt x="305" y="56"/>
                    <a:pt x="297" y="53"/>
                  </a:cubicBezTo>
                  <a:cubicBezTo>
                    <a:pt x="289" y="51"/>
                    <a:pt x="290" y="58"/>
                    <a:pt x="283" y="59"/>
                  </a:cubicBezTo>
                  <a:cubicBezTo>
                    <a:pt x="277" y="60"/>
                    <a:pt x="278" y="74"/>
                    <a:pt x="275" y="76"/>
                  </a:cubicBezTo>
                  <a:cubicBezTo>
                    <a:pt x="272" y="77"/>
                    <a:pt x="272" y="88"/>
                    <a:pt x="266" y="97"/>
                  </a:cubicBezTo>
                  <a:cubicBezTo>
                    <a:pt x="260" y="107"/>
                    <a:pt x="268" y="108"/>
                    <a:pt x="273" y="109"/>
                  </a:cubicBezTo>
                  <a:close/>
                  <a:moveTo>
                    <a:pt x="121" y="117"/>
                  </a:moveTo>
                  <a:cubicBezTo>
                    <a:pt x="121" y="113"/>
                    <a:pt x="123" y="108"/>
                    <a:pt x="123" y="106"/>
                  </a:cubicBezTo>
                  <a:cubicBezTo>
                    <a:pt x="123" y="103"/>
                    <a:pt x="124" y="102"/>
                    <a:pt x="127" y="103"/>
                  </a:cubicBezTo>
                  <a:cubicBezTo>
                    <a:pt x="130" y="104"/>
                    <a:pt x="130" y="97"/>
                    <a:pt x="128" y="96"/>
                  </a:cubicBezTo>
                  <a:cubicBezTo>
                    <a:pt x="125" y="95"/>
                    <a:pt x="124" y="87"/>
                    <a:pt x="118" y="87"/>
                  </a:cubicBezTo>
                  <a:cubicBezTo>
                    <a:pt x="113" y="87"/>
                    <a:pt x="114" y="92"/>
                    <a:pt x="117" y="92"/>
                  </a:cubicBezTo>
                  <a:cubicBezTo>
                    <a:pt x="120" y="92"/>
                    <a:pt x="122" y="95"/>
                    <a:pt x="121" y="97"/>
                  </a:cubicBezTo>
                  <a:cubicBezTo>
                    <a:pt x="120" y="100"/>
                    <a:pt x="119" y="95"/>
                    <a:pt x="114" y="95"/>
                  </a:cubicBezTo>
                  <a:cubicBezTo>
                    <a:pt x="110" y="96"/>
                    <a:pt x="113" y="90"/>
                    <a:pt x="107" y="89"/>
                  </a:cubicBezTo>
                  <a:cubicBezTo>
                    <a:pt x="102" y="89"/>
                    <a:pt x="103" y="79"/>
                    <a:pt x="97" y="79"/>
                  </a:cubicBezTo>
                  <a:cubicBezTo>
                    <a:pt x="92" y="79"/>
                    <a:pt x="91" y="75"/>
                    <a:pt x="95" y="71"/>
                  </a:cubicBezTo>
                  <a:cubicBezTo>
                    <a:pt x="99" y="68"/>
                    <a:pt x="89" y="65"/>
                    <a:pt x="89" y="61"/>
                  </a:cubicBezTo>
                  <a:cubicBezTo>
                    <a:pt x="89" y="57"/>
                    <a:pt x="83" y="59"/>
                    <a:pt x="83" y="56"/>
                  </a:cubicBezTo>
                  <a:cubicBezTo>
                    <a:pt x="83" y="53"/>
                    <a:pt x="81" y="54"/>
                    <a:pt x="78" y="50"/>
                  </a:cubicBezTo>
                  <a:cubicBezTo>
                    <a:pt x="75" y="46"/>
                    <a:pt x="73" y="50"/>
                    <a:pt x="71" y="47"/>
                  </a:cubicBezTo>
                  <a:cubicBezTo>
                    <a:pt x="68" y="44"/>
                    <a:pt x="64" y="42"/>
                    <a:pt x="62" y="43"/>
                  </a:cubicBezTo>
                  <a:cubicBezTo>
                    <a:pt x="60" y="44"/>
                    <a:pt x="54" y="39"/>
                    <a:pt x="52" y="34"/>
                  </a:cubicBezTo>
                  <a:cubicBezTo>
                    <a:pt x="51" y="29"/>
                    <a:pt x="35" y="22"/>
                    <a:pt x="33" y="17"/>
                  </a:cubicBezTo>
                  <a:cubicBezTo>
                    <a:pt x="31" y="11"/>
                    <a:pt x="26" y="9"/>
                    <a:pt x="17" y="9"/>
                  </a:cubicBezTo>
                  <a:cubicBezTo>
                    <a:pt x="8" y="9"/>
                    <a:pt x="4" y="0"/>
                    <a:pt x="2" y="5"/>
                  </a:cubicBezTo>
                  <a:cubicBezTo>
                    <a:pt x="0" y="10"/>
                    <a:pt x="12" y="23"/>
                    <a:pt x="18" y="26"/>
                  </a:cubicBezTo>
                  <a:cubicBezTo>
                    <a:pt x="23" y="30"/>
                    <a:pt x="26" y="42"/>
                    <a:pt x="33" y="42"/>
                  </a:cubicBezTo>
                  <a:cubicBezTo>
                    <a:pt x="40" y="43"/>
                    <a:pt x="40" y="64"/>
                    <a:pt x="45" y="65"/>
                  </a:cubicBezTo>
                  <a:cubicBezTo>
                    <a:pt x="50" y="66"/>
                    <a:pt x="61" y="82"/>
                    <a:pt x="63" y="91"/>
                  </a:cubicBezTo>
                  <a:cubicBezTo>
                    <a:pt x="64" y="100"/>
                    <a:pt x="75" y="104"/>
                    <a:pt x="79" y="110"/>
                  </a:cubicBezTo>
                  <a:cubicBezTo>
                    <a:pt x="83" y="117"/>
                    <a:pt x="97" y="125"/>
                    <a:pt x="99" y="128"/>
                  </a:cubicBezTo>
                  <a:cubicBezTo>
                    <a:pt x="101" y="131"/>
                    <a:pt x="103" y="137"/>
                    <a:pt x="105" y="134"/>
                  </a:cubicBezTo>
                  <a:cubicBezTo>
                    <a:pt x="107" y="131"/>
                    <a:pt x="114" y="134"/>
                    <a:pt x="117" y="134"/>
                  </a:cubicBezTo>
                  <a:cubicBezTo>
                    <a:pt x="120" y="134"/>
                    <a:pt x="121" y="122"/>
                    <a:pt x="121" y="117"/>
                  </a:cubicBezTo>
                  <a:close/>
                  <a:moveTo>
                    <a:pt x="376" y="64"/>
                  </a:moveTo>
                  <a:cubicBezTo>
                    <a:pt x="383" y="65"/>
                    <a:pt x="380" y="60"/>
                    <a:pt x="380" y="56"/>
                  </a:cubicBezTo>
                  <a:cubicBezTo>
                    <a:pt x="380" y="51"/>
                    <a:pt x="373" y="55"/>
                    <a:pt x="373" y="53"/>
                  </a:cubicBezTo>
                  <a:cubicBezTo>
                    <a:pt x="373" y="50"/>
                    <a:pt x="371" y="41"/>
                    <a:pt x="365" y="48"/>
                  </a:cubicBezTo>
                  <a:cubicBezTo>
                    <a:pt x="360" y="56"/>
                    <a:pt x="367" y="74"/>
                    <a:pt x="371" y="73"/>
                  </a:cubicBezTo>
                  <a:cubicBezTo>
                    <a:pt x="375" y="72"/>
                    <a:pt x="368" y="63"/>
                    <a:pt x="376" y="64"/>
                  </a:cubicBezTo>
                  <a:close/>
                  <a:moveTo>
                    <a:pt x="348" y="106"/>
                  </a:moveTo>
                  <a:cubicBezTo>
                    <a:pt x="350" y="111"/>
                    <a:pt x="359" y="114"/>
                    <a:pt x="362" y="109"/>
                  </a:cubicBezTo>
                  <a:cubicBezTo>
                    <a:pt x="365" y="105"/>
                    <a:pt x="347" y="99"/>
                    <a:pt x="348" y="106"/>
                  </a:cubicBezTo>
                  <a:close/>
                  <a:moveTo>
                    <a:pt x="322" y="162"/>
                  </a:moveTo>
                  <a:cubicBezTo>
                    <a:pt x="313" y="161"/>
                    <a:pt x="307" y="167"/>
                    <a:pt x="298" y="164"/>
                  </a:cubicBezTo>
                  <a:cubicBezTo>
                    <a:pt x="289" y="161"/>
                    <a:pt x="276" y="164"/>
                    <a:pt x="277" y="167"/>
                  </a:cubicBezTo>
                  <a:cubicBezTo>
                    <a:pt x="278" y="170"/>
                    <a:pt x="286" y="170"/>
                    <a:pt x="295" y="170"/>
                  </a:cubicBezTo>
                  <a:cubicBezTo>
                    <a:pt x="304" y="171"/>
                    <a:pt x="312" y="166"/>
                    <a:pt x="318" y="165"/>
                  </a:cubicBezTo>
                  <a:cubicBezTo>
                    <a:pt x="324" y="165"/>
                    <a:pt x="331" y="163"/>
                    <a:pt x="322" y="162"/>
                  </a:cubicBezTo>
                  <a:close/>
                  <a:moveTo>
                    <a:pt x="393" y="101"/>
                  </a:moveTo>
                  <a:cubicBezTo>
                    <a:pt x="385" y="98"/>
                    <a:pt x="370" y="100"/>
                    <a:pt x="371" y="105"/>
                  </a:cubicBezTo>
                  <a:cubicBezTo>
                    <a:pt x="373" y="109"/>
                    <a:pt x="380" y="107"/>
                    <a:pt x="387" y="107"/>
                  </a:cubicBezTo>
                  <a:cubicBezTo>
                    <a:pt x="394" y="107"/>
                    <a:pt x="397" y="112"/>
                    <a:pt x="401" y="112"/>
                  </a:cubicBezTo>
                  <a:cubicBezTo>
                    <a:pt x="405" y="112"/>
                    <a:pt x="402" y="104"/>
                    <a:pt x="393" y="101"/>
                  </a:cubicBezTo>
                  <a:close/>
                  <a:moveTo>
                    <a:pt x="218" y="158"/>
                  </a:moveTo>
                  <a:cubicBezTo>
                    <a:pt x="217" y="154"/>
                    <a:pt x="204" y="158"/>
                    <a:pt x="198" y="155"/>
                  </a:cubicBezTo>
                  <a:cubicBezTo>
                    <a:pt x="192" y="153"/>
                    <a:pt x="205" y="150"/>
                    <a:pt x="209" y="148"/>
                  </a:cubicBezTo>
                  <a:cubicBezTo>
                    <a:pt x="214" y="145"/>
                    <a:pt x="207" y="144"/>
                    <a:pt x="196" y="147"/>
                  </a:cubicBezTo>
                  <a:cubicBezTo>
                    <a:pt x="185" y="151"/>
                    <a:pt x="173" y="140"/>
                    <a:pt x="173" y="145"/>
                  </a:cubicBezTo>
                  <a:cubicBezTo>
                    <a:pt x="172" y="149"/>
                    <a:pt x="153" y="143"/>
                    <a:pt x="149" y="139"/>
                  </a:cubicBezTo>
                  <a:cubicBezTo>
                    <a:pt x="144" y="136"/>
                    <a:pt x="126" y="132"/>
                    <a:pt x="122" y="138"/>
                  </a:cubicBezTo>
                  <a:cubicBezTo>
                    <a:pt x="119" y="144"/>
                    <a:pt x="116" y="139"/>
                    <a:pt x="117" y="145"/>
                  </a:cubicBezTo>
                  <a:cubicBezTo>
                    <a:pt x="118" y="149"/>
                    <a:pt x="122" y="146"/>
                    <a:pt x="125" y="146"/>
                  </a:cubicBezTo>
                  <a:cubicBezTo>
                    <a:pt x="128" y="146"/>
                    <a:pt x="127" y="152"/>
                    <a:pt x="131" y="153"/>
                  </a:cubicBezTo>
                  <a:cubicBezTo>
                    <a:pt x="136" y="153"/>
                    <a:pt x="150" y="157"/>
                    <a:pt x="151" y="154"/>
                  </a:cubicBezTo>
                  <a:cubicBezTo>
                    <a:pt x="153" y="151"/>
                    <a:pt x="166" y="154"/>
                    <a:pt x="173" y="160"/>
                  </a:cubicBezTo>
                  <a:cubicBezTo>
                    <a:pt x="179" y="165"/>
                    <a:pt x="195" y="165"/>
                    <a:pt x="201" y="164"/>
                  </a:cubicBezTo>
                  <a:cubicBezTo>
                    <a:pt x="207" y="163"/>
                    <a:pt x="213" y="168"/>
                    <a:pt x="216" y="165"/>
                  </a:cubicBezTo>
                  <a:cubicBezTo>
                    <a:pt x="218" y="162"/>
                    <a:pt x="222" y="170"/>
                    <a:pt x="229" y="165"/>
                  </a:cubicBezTo>
                  <a:cubicBezTo>
                    <a:pt x="236" y="160"/>
                    <a:pt x="218" y="162"/>
                    <a:pt x="218" y="158"/>
                  </a:cubicBezTo>
                  <a:close/>
                  <a:moveTo>
                    <a:pt x="480" y="86"/>
                  </a:moveTo>
                  <a:cubicBezTo>
                    <a:pt x="475" y="86"/>
                    <a:pt x="474" y="95"/>
                    <a:pt x="470" y="95"/>
                  </a:cubicBezTo>
                  <a:cubicBezTo>
                    <a:pt x="466" y="95"/>
                    <a:pt x="460" y="104"/>
                    <a:pt x="452" y="106"/>
                  </a:cubicBezTo>
                  <a:cubicBezTo>
                    <a:pt x="444" y="109"/>
                    <a:pt x="443" y="83"/>
                    <a:pt x="440" y="78"/>
                  </a:cubicBezTo>
                  <a:cubicBezTo>
                    <a:pt x="436" y="73"/>
                    <a:pt x="416" y="69"/>
                    <a:pt x="414" y="75"/>
                  </a:cubicBezTo>
                  <a:cubicBezTo>
                    <a:pt x="412" y="81"/>
                    <a:pt x="405" y="78"/>
                    <a:pt x="404" y="82"/>
                  </a:cubicBezTo>
                  <a:cubicBezTo>
                    <a:pt x="404" y="87"/>
                    <a:pt x="406" y="85"/>
                    <a:pt x="410" y="85"/>
                  </a:cubicBezTo>
                  <a:cubicBezTo>
                    <a:pt x="415" y="85"/>
                    <a:pt x="415" y="89"/>
                    <a:pt x="417" y="93"/>
                  </a:cubicBezTo>
                  <a:cubicBezTo>
                    <a:pt x="419" y="97"/>
                    <a:pt x="431" y="94"/>
                    <a:pt x="435" y="94"/>
                  </a:cubicBezTo>
                  <a:cubicBezTo>
                    <a:pt x="439" y="94"/>
                    <a:pt x="439" y="99"/>
                    <a:pt x="434" y="97"/>
                  </a:cubicBezTo>
                  <a:cubicBezTo>
                    <a:pt x="428" y="95"/>
                    <a:pt x="428" y="100"/>
                    <a:pt x="424" y="99"/>
                  </a:cubicBezTo>
                  <a:cubicBezTo>
                    <a:pt x="420" y="98"/>
                    <a:pt x="415" y="98"/>
                    <a:pt x="417" y="101"/>
                  </a:cubicBezTo>
                  <a:cubicBezTo>
                    <a:pt x="420" y="103"/>
                    <a:pt x="424" y="105"/>
                    <a:pt x="424" y="111"/>
                  </a:cubicBezTo>
                  <a:cubicBezTo>
                    <a:pt x="424" y="116"/>
                    <a:pt x="432" y="115"/>
                    <a:pt x="432" y="111"/>
                  </a:cubicBezTo>
                  <a:cubicBezTo>
                    <a:pt x="432" y="106"/>
                    <a:pt x="436" y="112"/>
                    <a:pt x="444" y="114"/>
                  </a:cubicBezTo>
                  <a:cubicBezTo>
                    <a:pt x="451" y="116"/>
                    <a:pt x="446" y="119"/>
                    <a:pt x="454" y="119"/>
                  </a:cubicBezTo>
                  <a:cubicBezTo>
                    <a:pt x="461" y="120"/>
                    <a:pt x="479" y="125"/>
                    <a:pt x="485" y="130"/>
                  </a:cubicBezTo>
                  <a:cubicBezTo>
                    <a:pt x="492" y="135"/>
                    <a:pt x="487" y="139"/>
                    <a:pt x="492" y="143"/>
                  </a:cubicBezTo>
                  <a:cubicBezTo>
                    <a:pt x="496" y="148"/>
                    <a:pt x="497" y="153"/>
                    <a:pt x="491" y="153"/>
                  </a:cubicBezTo>
                  <a:cubicBezTo>
                    <a:pt x="485" y="153"/>
                    <a:pt x="479" y="159"/>
                    <a:pt x="481" y="162"/>
                  </a:cubicBezTo>
                  <a:cubicBezTo>
                    <a:pt x="482" y="165"/>
                    <a:pt x="502" y="161"/>
                    <a:pt x="507" y="161"/>
                  </a:cubicBezTo>
                  <a:cubicBezTo>
                    <a:pt x="510" y="161"/>
                    <a:pt x="513" y="166"/>
                    <a:pt x="519" y="170"/>
                  </a:cubicBezTo>
                  <a:cubicBezTo>
                    <a:pt x="519" y="99"/>
                    <a:pt x="519" y="99"/>
                    <a:pt x="519" y="99"/>
                  </a:cubicBezTo>
                  <a:cubicBezTo>
                    <a:pt x="504" y="94"/>
                    <a:pt x="484" y="85"/>
                    <a:pt x="480" y="86"/>
                  </a:cubicBezTo>
                  <a:close/>
                  <a:moveTo>
                    <a:pt x="336" y="170"/>
                  </a:moveTo>
                  <a:cubicBezTo>
                    <a:pt x="335" y="171"/>
                    <a:pt x="334" y="171"/>
                    <a:pt x="332" y="172"/>
                  </a:cubicBezTo>
                  <a:cubicBezTo>
                    <a:pt x="332" y="173"/>
                    <a:pt x="331" y="174"/>
                    <a:pt x="330" y="175"/>
                  </a:cubicBezTo>
                  <a:cubicBezTo>
                    <a:pt x="329" y="176"/>
                    <a:pt x="328" y="174"/>
                    <a:pt x="327" y="173"/>
                  </a:cubicBezTo>
                  <a:cubicBezTo>
                    <a:pt x="320" y="175"/>
                    <a:pt x="317" y="183"/>
                    <a:pt x="321" y="186"/>
                  </a:cubicBezTo>
                  <a:cubicBezTo>
                    <a:pt x="326" y="188"/>
                    <a:pt x="332" y="182"/>
                    <a:pt x="336" y="177"/>
                  </a:cubicBezTo>
                  <a:cubicBezTo>
                    <a:pt x="336" y="177"/>
                    <a:pt x="337" y="176"/>
                    <a:pt x="337" y="176"/>
                  </a:cubicBezTo>
                  <a:cubicBezTo>
                    <a:pt x="337" y="175"/>
                    <a:pt x="338" y="175"/>
                    <a:pt x="338" y="174"/>
                  </a:cubicBezTo>
                  <a:cubicBezTo>
                    <a:pt x="338" y="174"/>
                    <a:pt x="339" y="174"/>
                    <a:pt x="339" y="174"/>
                  </a:cubicBezTo>
                  <a:cubicBezTo>
                    <a:pt x="338" y="172"/>
                    <a:pt x="337" y="171"/>
                    <a:pt x="336" y="170"/>
                  </a:cubicBezTo>
                  <a:close/>
                  <a:moveTo>
                    <a:pt x="243" y="84"/>
                  </a:moveTo>
                  <a:cubicBezTo>
                    <a:pt x="249" y="81"/>
                    <a:pt x="250" y="74"/>
                    <a:pt x="250" y="67"/>
                  </a:cubicBezTo>
                  <a:cubicBezTo>
                    <a:pt x="249" y="60"/>
                    <a:pt x="264" y="60"/>
                    <a:pt x="267" y="57"/>
                  </a:cubicBezTo>
                  <a:cubicBezTo>
                    <a:pt x="269" y="55"/>
                    <a:pt x="263" y="50"/>
                    <a:pt x="259" y="48"/>
                  </a:cubicBezTo>
                  <a:cubicBezTo>
                    <a:pt x="255" y="46"/>
                    <a:pt x="258" y="42"/>
                    <a:pt x="255" y="39"/>
                  </a:cubicBezTo>
                  <a:cubicBezTo>
                    <a:pt x="252" y="37"/>
                    <a:pt x="247" y="30"/>
                    <a:pt x="252" y="29"/>
                  </a:cubicBezTo>
                  <a:cubicBezTo>
                    <a:pt x="256" y="29"/>
                    <a:pt x="249" y="23"/>
                    <a:pt x="252" y="21"/>
                  </a:cubicBezTo>
                  <a:cubicBezTo>
                    <a:pt x="253" y="21"/>
                    <a:pt x="253" y="20"/>
                    <a:pt x="254" y="20"/>
                  </a:cubicBezTo>
                  <a:cubicBezTo>
                    <a:pt x="252" y="19"/>
                    <a:pt x="250" y="18"/>
                    <a:pt x="249" y="18"/>
                  </a:cubicBezTo>
                  <a:cubicBezTo>
                    <a:pt x="243" y="18"/>
                    <a:pt x="231" y="17"/>
                    <a:pt x="231" y="26"/>
                  </a:cubicBezTo>
                  <a:cubicBezTo>
                    <a:pt x="232" y="34"/>
                    <a:pt x="224" y="31"/>
                    <a:pt x="225" y="36"/>
                  </a:cubicBezTo>
                  <a:cubicBezTo>
                    <a:pt x="225" y="40"/>
                    <a:pt x="221" y="40"/>
                    <a:pt x="221" y="46"/>
                  </a:cubicBezTo>
                  <a:cubicBezTo>
                    <a:pt x="222" y="52"/>
                    <a:pt x="218" y="50"/>
                    <a:pt x="211" y="53"/>
                  </a:cubicBezTo>
                  <a:cubicBezTo>
                    <a:pt x="205" y="56"/>
                    <a:pt x="207" y="51"/>
                    <a:pt x="201" y="51"/>
                  </a:cubicBezTo>
                  <a:cubicBezTo>
                    <a:pt x="194" y="51"/>
                    <a:pt x="193" y="54"/>
                    <a:pt x="189" y="56"/>
                  </a:cubicBezTo>
                  <a:cubicBezTo>
                    <a:pt x="185" y="57"/>
                    <a:pt x="177" y="55"/>
                    <a:pt x="175" y="57"/>
                  </a:cubicBezTo>
                  <a:cubicBezTo>
                    <a:pt x="172" y="59"/>
                    <a:pt x="168" y="52"/>
                    <a:pt x="165" y="52"/>
                  </a:cubicBezTo>
                  <a:cubicBezTo>
                    <a:pt x="164" y="52"/>
                    <a:pt x="163" y="49"/>
                    <a:pt x="162" y="45"/>
                  </a:cubicBezTo>
                  <a:cubicBezTo>
                    <a:pt x="162" y="45"/>
                    <a:pt x="161" y="45"/>
                    <a:pt x="161" y="45"/>
                  </a:cubicBezTo>
                  <a:cubicBezTo>
                    <a:pt x="156" y="45"/>
                    <a:pt x="149" y="57"/>
                    <a:pt x="153" y="61"/>
                  </a:cubicBezTo>
                  <a:cubicBezTo>
                    <a:pt x="158" y="65"/>
                    <a:pt x="157" y="73"/>
                    <a:pt x="159" y="76"/>
                  </a:cubicBezTo>
                  <a:cubicBezTo>
                    <a:pt x="162" y="80"/>
                    <a:pt x="169" y="81"/>
                    <a:pt x="169" y="88"/>
                  </a:cubicBezTo>
                  <a:cubicBezTo>
                    <a:pt x="169" y="95"/>
                    <a:pt x="175" y="106"/>
                    <a:pt x="180" y="103"/>
                  </a:cubicBezTo>
                  <a:cubicBezTo>
                    <a:pt x="184" y="100"/>
                    <a:pt x="187" y="104"/>
                    <a:pt x="189" y="107"/>
                  </a:cubicBezTo>
                  <a:cubicBezTo>
                    <a:pt x="190" y="110"/>
                    <a:pt x="200" y="105"/>
                    <a:pt x="204" y="105"/>
                  </a:cubicBezTo>
                  <a:cubicBezTo>
                    <a:pt x="207" y="106"/>
                    <a:pt x="217" y="108"/>
                    <a:pt x="218" y="112"/>
                  </a:cubicBezTo>
                  <a:cubicBezTo>
                    <a:pt x="219" y="116"/>
                    <a:pt x="228" y="112"/>
                    <a:pt x="234" y="109"/>
                  </a:cubicBezTo>
                  <a:cubicBezTo>
                    <a:pt x="241" y="107"/>
                    <a:pt x="237" y="88"/>
                    <a:pt x="243" y="84"/>
                  </a:cubicBezTo>
                  <a:close/>
                  <a:moveTo>
                    <a:pt x="268" y="178"/>
                  </a:moveTo>
                  <a:cubicBezTo>
                    <a:pt x="270" y="181"/>
                    <a:pt x="276" y="181"/>
                    <a:pt x="278" y="183"/>
                  </a:cubicBezTo>
                  <a:cubicBezTo>
                    <a:pt x="280" y="185"/>
                    <a:pt x="289" y="189"/>
                    <a:pt x="289" y="183"/>
                  </a:cubicBezTo>
                  <a:cubicBezTo>
                    <a:pt x="289" y="178"/>
                    <a:pt x="266" y="174"/>
                    <a:pt x="268" y="178"/>
                  </a:cubicBezTo>
                  <a:close/>
                  <a:moveTo>
                    <a:pt x="251" y="161"/>
                  </a:moveTo>
                  <a:cubicBezTo>
                    <a:pt x="250" y="164"/>
                    <a:pt x="244" y="165"/>
                    <a:pt x="241" y="163"/>
                  </a:cubicBezTo>
                  <a:cubicBezTo>
                    <a:pt x="238" y="160"/>
                    <a:pt x="234" y="166"/>
                    <a:pt x="236" y="169"/>
                  </a:cubicBezTo>
                  <a:cubicBezTo>
                    <a:pt x="237" y="170"/>
                    <a:pt x="244" y="175"/>
                    <a:pt x="252" y="171"/>
                  </a:cubicBezTo>
                  <a:cubicBezTo>
                    <a:pt x="260" y="167"/>
                    <a:pt x="266" y="171"/>
                    <a:pt x="268" y="167"/>
                  </a:cubicBezTo>
                  <a:cubicBezTo>
                    <a:pt x="270" y="162"/>
                    <a:pt x="253" y="158"/>
                    <a:pt x="251" y="161"/>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89" name="Freeform 172"/>
            <p:cNvSpPr>
              <a:spLocks noEditPoints="1" noChangeArrowheads="1"/>
            </p:cNvSpPr>
            <p:nvPr/>
          </p:nvSpPr>
          <p:spPr bwMode="auto">
            <a:xfrm>
              <a:off x="6297613" y="2651125"/>
              <a:ext cx="69850" cy="30163"/>
            </a:xfrm>
            <a:custGeom>
              <a:avLst/>
              <a:gdLst>
                <a:gd name="T0" fmla="*/ 2147483647 w 37"/>
                <a:gd name="T1" fmla="*/ 2147483647 h 16"/>
                <a:gd name="T2" fmla="*/ 0 w 37"/>
                <a:gd name="T3" fmla="*/ 2147483647 h 16"/>
                <a:gd name="T4" fmla="*/ 2147483647 w 37"/>
                <a:gd name="T5" fmla="*/ 2147483647 h 16"/>
                <a:gd name="T6" fmla="*/ 2147483647 w 37"/>
                <a:gd name="T7" fmla="*/ 2147483647 h 16"/>
                <a:gd name="T8" fmla="*/ 2147483647 w 37"/>
                <a:gd name="T9" fmla="*/ 2147483647 h 16"/>
                <a:gd name="T10" fmla="*/ 2147483647 w 37"/>
                <a:gd name="T11" fmla="*/ 2147483647 h 16"/>
                <a:gd name="T12" fmla="*/ 2147483647 w 37"/>
                <a:gd name="T13" fmla="*/ 2147483647 h 16"/>
                <a:gd name="T14" fmla="*/ 2147483647 w 37"/>
                <a:gd name="T15" fmla="*/ 2147483647 h 16"/>
                <a:gd name="T16" fmla="*/ 2147483647 w 37"/>
                <a:gd name="T17" fmla="*/ 2147483647 h 16"/>
                <a:gd name="T18" fmla="*/ 2147483647 w 37"/>
                <a:gd name="T19" fmla="*/ 2147483647 h 16"/>
                <a:gd name="T20" fmla="*/ 2147483647 w 37"/>
                <a:gd name="T21" fmla="*/ 2147483647 h 16"/>
                <a:gd name="T22" fmla="*/ 2147483647 w 37"/>
                <a:gd name="T23" fmla="*/ 2147483647 h 1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37"/>
                <a:gd name="T37" fmla="*/ 0 h 16"/>
                <a:gd name="T38" fmla="*/ 37 w 37"/>
                <a:gd name="T39" fmla="*/ 16 h 1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37" h="16">
                  <a:moveTo>
                    <a:pt x="3" y="12"/>
                  </a:moveTo>
                  <a:cubicBezTo>
                    <a:pt x="2" y="12"/>
                    <a:pt x="1" y="12"/>
                    <a:pt x="0" y="13"/>
                  </a:cubicBezTo>
                  <a:cubicBezTo>
                    <a:pt x="1" y="14"/>
                    <a:pt x="2" y="16"/>
                    <a:pt x="3" y="15"/>
                  </a:cubicBezTo>
                  <a:cubicBezTo>
                    <a:pt x="4" y="14"/>
                    <a:pt x="5" y="13"/>
                    <a:pt x="5" y="12"/>
                  </a:cubicBezTo>
                  <a:cubicBezTo>
                    <a:pt x="5" y="12"/>
                    <a:pt x="4" y="12"/>
                    <a:pt x="4" y="12"/>
                  </a:cubicBezTo>
                  <a:cubicBezTo>
                    <a:pt x="3" y="12"/>
                    <a:pt x="3" y="12"/>
                    <a:pt x="3" y="12"/>
                  </a:cubicBezTo>
                  <a:close/>
                  <a:moveTo>
                    <a:pt x="19" y="3"/>
                  </a:moveTo>
                  <a:cubicBezTo>
                    <a:pt x="15" y="3"/>
                    <a:pt x="13" y="7"/>
                    <a:pt x="10" y="9"/>
                  </a:cubicBezTo>
                  <a:cubicBezTo>
                    <a:pt x="9" y="10"/>
                    <a:pt x="9" y="10"/>
                    <a:pt x="9" y="10"/>
                  </a:cubicBezTo>
                  <a:cubicBezTo>
                    <a:pt x="10" y="11"/>
                    <a:pt x="11" y="12"/>
                    <a:pt x="12" y="14"/>
                  </a:cubicBezTo>
                  <a:cubicBezTo>
                    <a:pt x="19" y="10"/>
                    <a:pt x="35" y="5"/>
                    <a:pt x="36" y="3"/>
                  </a:cubicBezTo>
                  <a:cubicBezTo>
                    <a:pt x="37" y="0"/>
                    <a:pt x="26" y="4"/>
                    <a:pt x="19" y="3"/>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90" name="Freeform 173"/>
            <p:cNvSpPr>
              <a:spLocks noChangeArrowheads="1"/>
            </p:cNvSpPr>
            <p:nvPr/>
          </p:nvSpPr>
          <p:spPr bwMode="auto">
            <a:xfrm>
              <a:off x="3925888" y="1370012"/>
              <a:ext cx="73025" cy="39688"/>
            </a:xfrm>
            <a:custGeom>
              <a:avLst/>
              <a:gdLst>
                <a:gd name="T0" fmla="*/ 0 w 38"/>
                <a:gd name="T1" fmla="*/ 2147483647 h 21"/>
                <a:gd name="T2" fmla="*/ 2147483647 w 38"/>
                <a:gd name="T3" fmla="*/ 2147483647 h 21"/>
                <a:gd name="T4" fmla="*/ 2147483647 w 38"/>
                <a:gd name="T5" fmla="*/ 2147483647 h 21"/>
                <a:gd name="T6" fmla="*/ 2147483647 w 38"/>
                <a:gd name="T7" fmla="*/ 2147483647 h 21"/>
                <a:gd name="T8" fmla="*/ 2147483647 w 38"/>
                <a:gd name="T9" fmla="*/ 2147483647 h 21"/>
                <a:gd name="T10" fmla="*/ 2147483647 w 38"/>
                <a:gd name="T11" fmla="*/ 2147483647 h 21"/>
                <a:gd name="T12" fmla="*/ 2147483647 w 38"/>
                <a:gd name="T13" fmla="*/ 2147483647 h 21"/>
                <a:gd name="T14" fmla="*/ 2147483647 w 38"/>
                <a:gd name="T15" fmla="*/ 2147483647 h 21"/>
                <a:gd name="T16" fmla="*/ 2147483647 w 38"/>
                <a:gd name="T17" fmla="*/ 0 h 21"/>
                <a:gd name="T18" fmla="*/ 2147483647 w 38"/>
                <a:gd name="T19" fmla="*/ 2147483647 h 21"/>
                <a:gd name="T20" fmla="*/ 2147483647 w 38"/>
                <a:gd name="T21" fmla="*/ 2147483647 h 21"/>
                <a:gd name="T22" fmla="*/ 2147483647 w 38"/>
                <a:gd name="T23" fmla="*/ 2147483647 h 21"/>
                <a:gd name="T24" fmla="*/ 2147483647 w 38"/>
                <a:gd name="T25" fmla="*/ 2147483647 h 21"/>
                <a:gd name="T26" fmla="*/ 0 w 38"/>
                <a:gd name="T27" fmla="*/ 2147483647 h 21"/>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8"/>
                <a:gd name="T43" fmla="*/ 0 h 21"/>
                <a:gd name="T44" fmla="*/ 38 w 38"/>
                <a:gd name="T45" fmla="*/ 21 h 21"/>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8" h="21">
                  <a:moveTo>
                    <a:pt x="0" y="19"/>
                  </a:moveTo>
                  <a:cubicBezTo>
                    <a:pt x="3" y="18"/>
                    <a:pt x="6" y="17"/>
                    <a:pt x="7" y="18"/>
                  </a:cubicBezTo>
                  <a:cubicBezTo>
                    <a:pt x="8" y="18"/>
                    <a:pt x="9" y="20"/>
                    <a:pt x="9" y="21"/>
                  </a:cubicBezTo>
                  <a:cubicBezTo>
                    <a:pt x="11" y="21"/>
                    <a:pt x="16" y="20"/>
                    <a:pt x="17" y="20"/>
                  </a:cubicBezTo>
                  <a:cubicBezTo>
                    <a:pt x="19" y="19"/>
                    <a:pt x="24" y="21"/>
                    <a:pt x="24" y="20"/>
                  </a:cubicBezTo>
                  <a:cubicBezTo>
                    <a:pt x="25" y="18"/>
                    <a:pt x="26" y="15"/>
                    <a:pt x="28" y="15"/>
                  </a:cubicBezTo>
                  <a:cubicBezTo>
                    <a:pt x="30" y="15"/>
                    <a:pt x="29" y="10"/>
                    <a:pt x="31" y="9"/>
                  </a:cubicBezTo>
                  <a:cubicBezTo>
                    <a:pt x="33" y="9"/>
                    <a:pt x="38" y="5"/>
                    <a:pt x="38" y="5"/>
                  </a:cubicBezTo>
                  <a:cubicBezTo>
                    <a:pt x="38" y="5"/>
                    <a:pt x="36" y="1"/>
                    <a:pt x="35" y="0"/>
                  </a:cubicBezTo>
                  <a:cubicBezTo>
                    <a:pt x="34" y="0"/>
                    <a:pt x="32" y="3"/>
                    <a:pt x="27" y="3"/>
                  </a:cubicBezTo>
                  <a:cubicBezTo>
                    <a:pt x="23" y="3"/>
                    <a:pt x="20" y="6"/>
                    <a:pt x="18" y="6"/>
                  </a:cubicBezTo>
                  <a:cubicBezTo>
                    <a:pt x="16" y="6"/>
                    <a:pt x="9" y="4"/>
                    <a:pt x="5" y="4"/>
                  </a:cubicBezTo>
                  <a:cubicBezTo>
                    <a:pt x="4" y="4"/>
                    <a:pt x="2" y="4"/>
                    <a:pt x="1" y="4"/>
                  </a:cubicBezTo>
                  <a:cubicBezTo>
                    <a:pt x="0" y="7"/>
                    <a:pt x="0" y="13"/>
                    <a:pt x="0" y="19"/>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91" name="Freeform 174"/>
            <p:cNvSpPr>
              <a:spLocks noEditPoints="1" noChangeArrowheads="1"/>
            </p:cNvSpPr>
            <p:nvPr/>
          </p:nvSpPr>
          <p:spPr bwMode="auto">
            <a:xfrm>
              <a:off x="3790950" y="1365250"/>
              <a:ext cx="247650" cy="269875"/>
            </a:xfrm>
            <a:custGeom>
              <a:avLst/>
              <a:gdLst>
                <a:gd name="T0" fmla="*/ 2147483647 w 130"/>
                <a:gd name="T1" fmla="*/ 2147483647 h 141"/>
                <a:gd name="T2" fmla="*/ 2147483647 w 130"/>
                <a:gd name="T3" fmla="*/ 2147483647 h 141"/>
                <a:gd name="T4" fmla="*/ 2147483647 w 130"/>
                <a:gd name="T5" fmla="*/ 2147483647 h 141"/>
                <a:gd name="T6" fmla="*/ 2147483647 w 130"/>
                <a:gd name="T7" fmla="*/ 2147483647 h 141"/>
                <a:gd name="T8" fmla="*/ 2147483647 w 130"/>
                <a:gd name="T9" fmla="*/ 2147483647 h 141"/>
                <a:gd name="T10" fmla="*/ 2147483647 w 130"/>
                <a:gd name="T11" fmla="*/ 2147483647 h 141"/>
                <a:gd name="T12" fmla="*/ 2147483647 w 130"/>
                <a:gd name="T13" fmla="*/ 2147483647 h 141"/>
                <a:gd name="T14" fmla="*/ 2147483647 w 130"/>
                <a:gd name="T15" fmla="*/ 2147483647 h 141"/>
                <a:gd name="T16" fmla="*/ 2147483647 w 130"/>
                <a:gd name="T17" fmla="*/ 2147483647 h 141"/>
                <a:gd name="T18" fmla="*/ 2147483647 w 130"/>
                <a:gd name="T19" fmla="*/ 2147483647 h 141"/>
                <a:gd name="T20" fmla="*/ 2147483647 w 130"/>
                <a:gd name="T21" fmla="*/ 2147483647 h 141"/>
                <a:gd name="T22" fmla="*/ 2147483647 w 130"/>
                <a:gd name="T23" fmla="*/ 2147483647 h 141"/>
                <a:gd name="T24" fmla="*/ 2147483647 w 130"/>
                <a:gd name="T25" fmla="*/ 2147483647 h 141"/>
                <a:gd name="T26" fmla="*/ 2147483647 w 130"/>
                <a:gd name="T27" fmla="*/ 2147483647 h 141"/>
                <a:gd name="T28" fmla="*/ 2147483647 w 130"/>
                <a:gd name="T29" fmla="*/ 2147483647 h 141"/>
                <a:gd name="T30" fmla="*/ 2147483647 w 130"/>
                <a:gd name="T31" fmla="*/ 2147483647 h 141"/>
                <a:gd name="T32" fmla="*/ 2147483647 w 130"/>
                <a:gd name="T33" fmla="*/ 2147483647 h 141"/>
                <a:gd name="T34" fmla="*/ 2147483647 w 130"/>
                <a:gd name="T35" fmla="*/ 2147483647 h 141"/>
                <a:gd name="T36" fmla="*/ 2147483647 w 130"/>
                <a:gd name="T37" fmla="*/ 2147483647 h 141"/>
                <a:gd name="T38" fmla="*/ 2147483647 w 130"/>
                <a:gd name="T39" fmla="*/ 2147483647 h 141"/>
                <a:gd name="T40" fmla="*/ 2147483647 w 130"/>
                <a:gd name="T41" fmla="*/ 2147483647 h 141"/>
                <a:gd name="T42" fmla="*/ 2147483647 w 130"/>
                <a:gd name="T43" fmla="*/ 2147483647 h 141"/>
                <a:gd name="T44" fmla="*/ 2147483647 w 130"/>
                <a:gd name="T45" fmla="*/ 2147483647 h 141"/>
                <a:gd name="T46" fmla="*/ 2147483647 w 130"/>
                <a:gd name="T47" fmla="*/ 0 h 141"/>
                <a:gd name="T48" fmla="*/ 2147483647 w 130"/>
                <a:gd name="T49" fmla="*/ 2147483647 h 141"/>
                <a:gd name="T50" fmla="*/ 2147483647 w 130"/>
                <a:gd name="T51" fmla="*/ 2147483647 h 141"/>
                <a:gd name="T52" fmla="*/ 2147483647 w 130"/>
                <a:gd name="T53" fmla="*/ 2147483647 h 141"/>
                <a:gd name="T54" fmla="*/ 2147483647 w 130"/>
                <a:gd name="T55" fmla="*/ 2147483647 h 141"/>
                <a:gd name="T56" fmla="*/ 2147483647 w 130"/>
                <a:gd name="T57" fmla="*/ 2147483647 h 141"/>
                <a:gd name="T58" fmla="*/ 2147483647 w 130"/>
                <a:gd name="T59" fmla="*/ 2147483647 h 141"/>
                <a:gd name="T60" fmla="*/ 2147483647 w 130"/>
                <a:gd name="T61" fmla="*/ 2147483647 h 141"/>
                <a:gd name="T62" fmla="*/ 2147483647 w 130"/>
                <a:gd name="T63" fmla="*/ 2147483647 h 141"/>
                <a:gd name="T64" fmla="*/ 2147483647 w 130"/>
                <a:gd name="T65" fmla="*/ 2147483647 h 141"/>
                <a:gd name="T66" fmla="*/ 2147483647 w 130"/>
                <a:gd name="T67" fmla="*/ 2147483647 h 141"/>
                <a:gd name="T68" fmla="*/ 2147483647 w 130"/>
                <a:gd name="T69" fmla="*/ 2147483647 h 141"/>
                <a:gd name="T70" fmla="*/ 2147483647 w 130"/>
                <a:gd name="T71" fmla="*/ 2147483647 h 141"/>
                <a:gd name="T72" fmla="*/ 2147483647 w 130"/>
                <a:gd name="T73" fmla="*/ 2147483647 h 141"/>
                <a:gd name="T74" fmla="*/ 2147483647 w 130"/>
                <a:gd name="T75" fmla="*/ 2147483647 h 141"/>
                <a:gd name="T76" fmla="*/ 2147483647 w 130"/>
                <a:gd name="T77" fmla="*/ 2147483647 h 141"/>
                <a:gd name="T78" fmla="*/ 2147483647 w 130"/>
                <a:gd name="T79" fmla="*/ 2147483647 h 141"/>
                <a:gd name="T80" fmla="*/ 2147483647 w 130"/>
                <a:gd name="T81" fmla="*/ 2147483647 h 141"/>
                <a:gd name="T82" fmla="*/ 2147483647 w 130"/>
                <a:gd name="T83" fmla="*/ 2147483647 h 141"/>
                <a:gd name="T84" fmla="*/ 2147483647 w 130"/>
                <a:gd name="T85" fmla="*/ 2147483647 h 141"/>
                <a:gd name="T86" fmla="*/ 2147483647 w 130"/>
                <a:gd name="T87" fmla="*/ 2147483647 h 141"/>
                <a:gd name="T88" fmla="*/ 2147483647 w 130"/>
                <a:gd name="T89" fmla="*/ 2147483647 h 141"/>
                <a:gd name="T90" fmla="*/ 2147483647 w 130"/>
                <a:gd name="T91" fmla="*/ 2147483647 h 141"/>
                <a:gd name="T92" fmla="*/ 2147483647 w 130"/>
                <a:gd name="T93" fmla="*/ 2147483647 h 141"/>
                <a:gd name="T94" fmla="*/ 2147483647 w 130"/>
                <a:gd name="T95" fmla="*/ 2147483647 h 141"/>
                <a:gd name="T96" fmla="*/ 2147483647 w 130"/>
                <a:gd name="T97" fmla="*/ 2147483647 h 141"/>
                <a:gd name="T98" fmla="*/ 2147483647 w 130"/>
                <a:gd name="T99" fmla="*/ 2147483647 h 141"/>
                <a:gd name="T100" fmla="*/ 2147483647 w 130"/>
                <a:gd name="T101" fmla="*/ 2147483647 h 141"/>
                <a:gd name="T102" fmla="*/ 2147483647 w 130"/>
                <a:gd name="T103" fmla="*/ 2147483647 h 141"/>
                <a:gd name="T104" fmla="*/ 2147483647 w 130"/>
                <a:gd name="T105" fmla="*/ 2147483647 h 141"/>
                <a:gd name="T106" fmla="*/ 2147483647 w 130"/>
                <a:gd name="T107" fmla="*/ 2147483647 h 141"/>
                <a:gd name="T108" fmla="*/ 2147483647 w 130"/>
                <a:gd name="T109" fmla="*/ 2147483647 h 141"/>
                <a:gd name="T110" fmla="*/ 2147483647 w 130"/>
                <a:gd name="T111" fmla="*/ 2147483647 h 141"/>
                <a:gd name="T112" fmla="*/ 2147483647 w 130"/>
                <a:gd name="T113" fmla="*/ 2147483647 h 141"/>
                <a:gd name="T114" fmla="*/ 2147483647 w 130"/>
                <a:gd name="T115" fmla="*/ 2147483647 h 141"/>
                <a:gd name="T116" fmla="*/ 2147483647 w 130"/>
                <a:gd name="T117" fmla="*/ 2147483647 h 141"/>
                <a:gd name="T118" fmla="*/ 2147483647 w 130"/>
                <a:gd name="T119" fmla="*/ 2147483647 h 141"/>
                <a:gd name="T120" fmla="*/ 2147483647 w 130"/>
                <a:gd name="T121" fmla="*/ 2147483647 h 14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30"/>
                <a:gd name="T184" fmla="*/ 0 h 141"/>
                <a:gd name="T185" fmla="*/ 130 w 130"/>
                <a:gd name="T186" fmla="*/ 141 h 14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30" h="141">
                  <a:moveTo>
                    <a:pt x="90" y="122"/>
                  </a:moveTo>
                  <a:cubicBezTo>
                    <a:pt x="84" y="124"/>
                    <a:pt x="81" y="124"/>
                    <a:pt x="77" y="122"/>
                  </a:cubicBezTo>
                  <a:cubicBezTo>
                    <a:pt x="73" y="120"/>
                    <a:pt x="66" y="124"/>
                    <a:pt x="67" y="127"/>
                  </a:cubicBezTo>
                  <a:cubicBezTo>
                    <a:pt x="68" y="129"/>
                    <a:pt x="71" y="131"/>
                    <a:pt x="79" y="133"/>
                  </a:cubicBezTo>
                  <a:cubicBezTo>
                    <a:pt x="87" y="135"/>
                    <a:pt x="88" y="141"/>
                    <a:pt x="92" y="141"/>
                  </a:cubicBezTo>
                  <a:cubicBezTo>
                    <a:pt x="95" y="141"/>
                    <a:pt x="96" y="138"/>
                    <a:pt x="95" y="134"/>
                  </a:cubicBezTo>
                  <a:cubicBezTo>
                    <a:pt x="94" y="129"/>
                    <a:pt x="99" y="124"/>
                    <a:pt x="99" y="123"/>
                  </a:cubicBezTo>
                  <a:cubicBezTo>
                    <a:pt x="100" y="122"/>
                    <a:pt x="97" y="121"/>
                    <a:pt x="90" y="122"/>
                  </a:cubicBezTo>
                  <a:close/>
                  <a:moveTo>
                    <a:pt x="26" y="85"/>
                  </a:moveTo>
                  <a:cubicBezTo>
                    <a:pt x="22" y="88"/>
                    <a:pt x="19" y="84"/>
                    <a:pt x="18" y="87"/>
                  </a:cubicBezTo>
                  <a:cubicBezTo>
                    <a:pt x="16" y="90"/>
                    <a:pt x="23" y="95"/>
                    <a:pt x="22" y="101"/>
                  </a:cubicBezTo>
                  <a:cubicBezTo>
                    <a:pt x="20" y="108"/>
                    <a:pt x="23" y="116"/>
                    <a:pt x="27" y="112"/>
                  </a:cubicBezTo>
                  <a:cubicBezTo>
                    <a:pt x="30" y="108"/>
                    <a:pt x="32" y="110"/>
                    <a:pt x="34" y="107"/>
                  </a:cubicBezTo>
                  <a:cubicBezTo>
                    <a:pt x="37" y="104"/>
                    <a:pt x="35" y="94"/>
                    <a:pt x="36" y="89"/>
                  </a:cubicBezTo>
                  <a:cubicBezTo>
                    <a:pt x="38" y="84"/>
                    <a:pt x="30" y="81"/>
                    <a:pt x="26" y="85"/>
                  </a:cubicBezTo>
                  <a:close/>
                  <a:moveTo>
                    <a:pt x="108" y="79"/>
                  </a:moveTo>
                  <a:cubicBezTo>
                    <a:pt x="103" y="77"/>
                    <a:pt x="106" y="72"/>
                    <a:pt x="99" y="73"/>
                  </a:cubicBezTo>
                  <a:cubicBezTo>
                    <a:pt x="92" y="73"/>
                    <a:pt x="84" y="64"/>
                    <a:pt x="82" y="55"/>
                  </a:cubicBezTo>
                  <a:cubicBezTo>
                    <a:pt x="79" y="45"/>
                    <a:pt x="69" y="44"/>
                    <a:pt x="66" y="38"/>
                  </a:cubicBezTo>
                  <a:cubicBezTo>
                    <a:pt x="63" y="33"/>
                    <a:pt x="68" y="32"/>
                    <a:pt x="66" y="27"/>
                  </a:cubicBezTo>
                  <a:cubicBezTo>
                    <a:pt x="65" y="24"/>
                    <a:pt x="68" y="22"/>
                    <a:pt x="71" y="21"/>
                  </a:cubicBezTo>
                  <a:cubicBezTo>
                    <a:pt x="71" y="15"/>
                    <a:pt x="71" y="9"/>
                    <a:pt x="72" y="6"/>
                  </a:cubicBezTo>
                  <a:cubicBezTo>
                    <a:pt x="69" y="5"/>
                    <a:pt x="67" y="5"/>
                    <a:pt x="66" y="5"/>
                  </a:cubicBezTo>
                  <a:cubicBezTo>
                    <a:pt x="65" y="4"/>
                    <a:pt x="64" y="0"/>
                    <a:pt x="64" y="0"/>
                  </a:cubicBezTo>
                  <a:cubicBezTo>
                    <a:pt x="63" y="0"/>
                    <a:pt x="56" y="0"/>
                    <a:pt x="55" y="1"/>
                  </a:cubicBezTo>
                  <a:cubicBezTo>
                    <a:pt x="53" y="2"/>
                    <a:pt x="50" y="5"/>
                    <a:pt x="48" y="3"/>
                  </a:cubicBezTo>
                  <a:cubicBezTo>
                    <a:pt x="47" y="3"/>
                    <a:pt x="47" y="3"/>
                    <a:pt x="46" y="2"/>
                  </a:cubicBezTo>
                  <a:cubicBezTo>
                    <a:pt x="44" y="5"/>
                    <a:pt x="44" y="5"/>
                    <a:pt x="44" y="5"/>
                  </a:cubicBezTo>
                  <a:cubicBezTo>
                    <a:pt x="44" y="5"/>
                    <a:pt x="44" y="7"/>
                    <a:pt x="42" y="7"/>
                  </a:cubicBezTo>
                  <a:cubicBezTo>
                    <a:pt x="41" y="7"/>
                    <a:pt x="39" y="6"/>
                    <a:pt x="39" y="9"/>
                  </a:cubicBezTo>
                  <a:cubicBezTo>
                    <a:pt x="39" y="11"/>
                    <a:pt x="35" y="10"/>
                    <a:pt x="34" y="10"/>
                  </a:cubicBezTo>
                  <a:cubicBezTo>
                    <a:pt x="32" y="10"/>
                    <a:pt x="30" y="10"/>
                    <a:pt x="30" y="12"/>
                  </a:cubicBezTo>
                  <a:cubicBezTo>
                    <a:pt x="30" y="14"/>
                    <a:pt x="29" y="19"/>
                    <a:pt x="27" y="16"/>
                  </a:cubicBezTo>
                  <a:cubicBezTo>
                    <a:pt x="24" y="14"/>
                    <a:pt x="21" y="8"/>
                    <a:pt x="20" y="9"/>
                  </a:cubicBezTo>
                  <a:cubicBezTo>
                    <a:pt x="19" y="9"/>
                    <a:pt x="17" y="17"/>
                    <a:pt x="15" y="17"/>
                  </a:cubicBezTo>
                  <a:cubicBezTo>
                    <a:pt x="13" y="17"/>
                    <a:pt x="8" y="17"/>
                    <a:pt x="5" y="17"/>
                  </a:cubicBezTo>
                  <a:cubicBezTo>
                    <a:pt x="4" y="20"/>
                    <a:pt x="5" y="22"/>
                    <a:pt x="6" y="23"/>
                  </a:cubicBezTo>
                  <a:cubicBezTo>
                    <a:pt x="8" y="23"/>
                    <a:pt x="6" y="26"/>
                    <a:pt x="4" y="27"/>
                  </a:cubicBezTo>
                  <a:cubicBezTo>
                    <a:pt x="3" y="28"/>
                    <a:pt x="0" y="27"/>
                    <a:pt x="2" y="30"/>
                  </a:cubicBezTo>
                  <a:cubicBezTo>
                    <a:pt x="4" y="33"/>
                    <a:pt x="7" y="33"/>
                    <a:pt x="5" y="36"/>
                  </a:cubicBezTo>
                  <a:cubicBezTo>
                    <a:pt x="3" y="38"/>
                    <a:pt x="5" y="41"/>
                    <a:pt x="8" y="41"/>
                  </a:cubicBezTo>
                  <a:cubicBezTo>
                    <a:pt x="10" y="41"/>
                    <a:pt x="14" y="41"/>
                    <a:pt x="13" y="43"/>
                  </a:cubicBezTo>
                  <a:cubicBezTo>
                    <a:pt x="12" y="44"/>
                    <a:pt x="12" y="45"/>
                    <a:pt x="12" y="47"/>
                  </a:cubicBezTo>
                  <a:cubicBezTo>
                    <a:pt x="14" y="46"/>
                    <a:pt x="15" y="46"/>
                    <a:pt x="17" y="45"/>
                  </a:cubicBezTo>
                  <a:cubicBezTo>
                    <a:pt x="21" y="43"/>
                    <a:pt x="19" y="40"/>
                    <a:pt x="25" y="38"/>
                  </a:cubicBezTo>
                  <a:cubicBezTo>
                    <a:pt x="31" y="37"/>
                    <a:pt x="38" y="42"/>
                    <a:pt x="41" y="45"/>
                  </a:cubicBezTo>
                  <a:cubicBezTo>
                    <a:pt x="43" y="49"/>
                    <a:pt x="44" y="49"/>
                    <a:pt x="44" y="52"/>
                  </a:cubicBezTo>
                  <a:cubicBezTo>
                    <a:pt x="45" y="55"/>
                    <a:pt x="47" y="60"/>
                    <a:pt x="55" y="65"/>
                  </a:cubicBezTo>
                  <a:cubicBezTo>
                    <a:pt x="63" y="71"/>
                    <a:pt x="66" y="76"/>
                    <a:pt x="70" y="79"/>
                  </a:cubicBezTo>
                  <a:cubicBezTo>
                    <a:pt x="74" y="81"/>
                    <a:pt x="79" y="80"/>
                    <a:pt x="81" y="83"/>
                  </a:cubicBezTo>
                  <a:cubicBezTo>
                    <a:pt x="84" y="86"/>
                    <a:pt x="87" y="88"/>
                    <a:pt x="91" y="90"/>
                  </a:cubicBezTo>
                  <a:cubicBezTo>
                    <a:pt x="95" y="92"/>
                    <a:pt x="95" y="96"/>
                    <a:pt x="99" y="96"/>
                  </a:cubicBezTo>
                  <a:cubicBezTo>
                    <a:pt x="103" y="97"/>
                    <a:pt x="100" y="100"/>
                    <a:pt x="103" y="103"/>
                  </a:cubicBezTo>
                  <a:cubicBezTo>
                    <a:pt x="105" y="106"/>
                    <a:pt x="106" y="112"/>
                    <a:pt x="103" y="115"/>
                  </a:cubicBezTo>
                  <a:cubicBezTo>
                    <a:pt x="101" y="119"/>
                    <a:pt x="102" y="124"/>
                    <a:pt x="104" y="124"/>
                  </a:cubicBezTo>
                  <a:cubicBezTo>
                    <a:pt x="105" y="124"/>
                    <a:pt x="109" y="118"/>
                    <a:pt x="109" y="115"/>
                  </a:cubicBezTo>
                  <a:cubicBezTo>
                    <a:pt x="110" y="112"/>
                    <a:pt x="113" y="112"/>
                    <a:pt x="116" y="108"/>
                  </a:cubicBezTo>
                  <a:cubicBezTo>
                    <a:pt x="118" y="105"/>
                    <a:pt x="112" y="104"/>
                    <a:pt x="111" y="99"/>
                  </a:cubicBezTo>
                  <a:cubicBezTo>
                    <a:pt x="109" y="95"/>
                    <a:pt x="116" y="91"/>
                    <a:pt x="121" y="95"/>
                  </a:cubicBezTo>
                  <a:cubicBezTo>
                    <a:pt x="127" y="98"/>
                    <a:pt x="130" y="101"/>
                    <a:pt x="130" y="95"/>
                  </a:cubicBezTo>
                  <a:cubicBezTo>
                    <a:pt x="130" y="89"/>
                    <a:pt x="112" y="82"/>
                    <a:pt x="108" y="79"/>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92" name="Freeform 175"/>
            <p:cNvSpPr>
              <a:spLocks noChangeArrowheads="1"/>
            </p:cNvSpPr>
            <p:nvPr/>
          </p:nvSpPr>
          <p:spPr bwMode="auto">
            <a:xfrm>
              <a:off x="4038600" y="1465262"/>
              <a:ext cx="26988" cy="33338"/>
            </a:xfrm>
            <a:custGeom>
              <a:avLst/>
              <a:gdLst>
                <a:gd name="T0" fmla="*/ 2147483647 w 14"/>
                <a:gd name="T1" fmla="*/ 0 h 18"/>
                <a:gd name="T2" fmla="*/ 2147483647 w 14"/>
                <a:gd name="T3" fmla="*/ 2147483647 h 18"/>
                <a:gd name="T4" fmla="*/ 0 w 14"/>
                <a:gd name="T5" fmla="*/ 2147483647 h 18"/>
                <a:gd name="T6" fmla="*/ 2147483647 w 14"/>
                <a:gd name="T7" fmla="*/ 2147483647 h 18"/>
                <a:gd name="T8" fmla="*/ 2147483647 w 14"/>
                <a:gd name="T9" fmla="*/ 2147483647 h 18"/>
                <a:gd name="T10" fmla="*/ 2147483647 w 14"/>
                <a:gd name="T11" fmla="*/ 2147483647 h 18"/>
                <a:gd name="T12" fmla="*/ 2147483647 w 14"/>
                <a:gd name="T13" fmla="*/ 0 h 18"/>
                <a:gd name="T14" fmla="*/ 0 60000 65536"/>
                <a:gd name="T15" fmla="*/ 0 60000 65536"/>
                <a:gd name="T16" fmla="*/ 0 60000 65536"/>
                <a:gd name="T17" fmla="*/ 0 60000 65536"/>
                <a:gd name="T18" fmla="*/ 0 60000 65536"/>
                <a:gd name="T19" fmla="*/ 0 60000 65536"/>
                <a:gd name="T20" fmla="*/ 0 60000 65536"/>
                <a:gd name="T21" fmla="*/ 0 w 14"/>
                <a:gd name="T22" fmla="*/ 0 h 18"/>
                <a:gd name="T23" fmla="*/ 14 w 14"/>
                <a:gd name="T24" fmla="*/ 18 h 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4" h="18">
                  <a:moveTo>
                    <a:pt x="5" y="0"/>
                  </a:moveTo>
                  <a:cubicBezTo>
                    <a:pt x="3" y="3"/>
                    <a:pt x="0" y="7"/>
                    <a:pt x="1" y="8"/>
                  </a:cubicBezTo>
                  <a:cubicBezTo>
                    <a:pt x="1" y="9"/>
                    <a:pt x="0" y="10"/>
                    <a:pt x="0" y="12"/>
                  </a:cubicBezTo>
                  <a:cubicBezTo>
                    <a:pt x="3" y="14"/>
                    <a:pt x="6" y="16"/>
                    <a:pt x="8" y="18"/>
                  </a:cubicBezTo>
                  <a:cubicBezTo>
                    <a:pt x="8" y="18"/>
                    <a:pt x="8" y="18"/>
                    <a:pt x="9" y="18"/>
                  </a:cubicBezTo>
                  <a:cubicBezTo>
                    <a:pt x="9" y="14"/>
                    <a:pt x="12" y="10"/>
                    <a:pt x="14" y="10"/>
                  </a:cubicBezTo>
                  <a:cubicBezTo>
                    <a:pt x="11" y="7"/>
                    <a:pt x="7" y="2"/>
                    <a:pt x="5" y="0"/>
                  </a:cubicBezTo>
                  <a:close/>
                </a:path>
              </a:pathLst>
            </a:custGeom>
            <a:solidFill>
              <a:schemeClr val="accent1"/>
            </a:solidFill>
            <a:ln w="1">
              <a:solidFill>
                <a:srgbClr val="FFFFFF"/>
              </a:solidFill>
              <a:miter lim="800000"/>
              <a:headEnd/>
              <a:tailEnd/>
            </a:ln>
          </p:spPr>
          <p:txBody>
            <a:bodyPr/>
            <a:lstStyle/>
            <a:p>
              <a:endParaRPr lang="zh-CN" altLang="en-US"/>
            </a:p>
          </p:txBody>
        </p:sp>
        <p:sp>
          <p:nvSpPr>
            <p:cNvPr id="60593" name="Freeform 176"/>
            <p:cNvSpPr>
              <a:spLocks noChangeArrowheads="1"/>
            </p:cNvSpPr>
            <p:nvPr/>
          </p:nvSpPr>
          <p:spPr bwMode="auto">
            <a:xfrm>
              <a:off x="4044950" y="1389062"/>
              <a:ext cx="90488" cy="106363"/>
            </a:xfrm>
            <a:custGeom>
              <a:avLst/>
              <a:gdLst>
                <a:gd name="T0" fmla="*/ 2147483647 w 47"/>
                <a:gd name="T1" fmla="*/ 2147483647 h 56"/>
                <a:gd name="T2" fmla="*/ 2147483647 w 47"/>
                <a:gd name="T3" fmla="*/ 2147483647 h 56"/>
                <a:gd name="T4" fmla="*/ 2147483647 w 47"/>
                <a:gd name="T5" fmla="*/ 2147483647 h 56"/>
                <a:gd name="T6" fmla="*/ 2147483647 w 47"/>
                <a:gd name="T7" fmla="*/ 2147483647 h 56"/>
                <a:gd name="T8" fmla="*/ 2147483647 w 47"/>
                <a:gd name="T9" fmla="*/ 2147483647 h 56"/>
                <a:gd name="T10" fmla="*/ 2147483647 w 47"/>
                <a:gd name="T11" fmla="*/ 2147483647 h 56"/>
                <a:gd name="T12" fmla="*/ 2147483647 w 47"/>
                <a:gd name="T13" fmla="*/ 2147483647 h 56"/>
                <a:gd name="T14" fmla="*/ 2147483647 w 47"/>
                <a:gd name="T15" fmla="*/ 2147483647 h 56"/>
                <a:gd name="T16" fmla="*/ 2147483647 w 47"/>
                <a:gd name="T17" fmla="*/ 2147483647 h 56"/>
                <a:gd name="T18" fmla="*/ 2147483647 w 47"/>
                <a:gd name="T19" fmla="*/ 0 h 56"/>
                <a:gd name="T20" fmla="*/ 0 w 47"/>
                <a:gd name="T21" fmla="*/ 2147483647 h 56"/>
                <a:gd name="T22" fmla="*/ 2147483647 w 47"/>
                <a:gd name="T23" fmla="*/ 2147483647 h 56"/>
                <a:gd name="T24" fmla="*/ 2147483647 w 47"/>
                <a:gd name="T25" fmla="*/ 2147483647 h 56"/>
                <a:gd name="T26" fmla="*/ 2147483647 w 47"/>
                <a:gd name="T27" fmla="*/ 2147483647 h 56"/>
                <a:gd name="T28" fmla="*/ 2147483647 w 47"/>
                <a:gd name="T29" fmla="*/ 2147483647 h 56"/>
                <a:gd name="T30" fmla="*/ 2147483647 w 47"/>
                <a:gd name="T31" fmla="*/ 2147483647 h 56"/>
                <a:gd name="T32" fmla="*/ 2147483647 w 47"/>
                <a:gd name="T33" fmla="*/ 2147483647 h 56"/>
                <a:gd name="T34" fmla="*/ 2147483647 w 47"/>
                <a:gd name="T35" fmla="*/ 2147483647 h 56"/>
                <a:gd name="T36" fmla="*/ 2147483647 w 47"/>
                <a:gd name="T37" fmla="*/ 2147483647 h 56"/>
                <a:gd name="T38" fmla="*/ 2147483647 w 47"/>
                <a:gd name="T39" fmla="*/ 2147483647 h 56"/>
                <a:gd name="T40" fmla="*/ 2147483647 w 47"/>
                <a:gd name="T41" fmla="*/ 2147483647 h 56"/>
                <a:gd name="T42" fmla="*/ 2147483647 w 47"/>
                <a:gd name="T43" fmla="*/ 2147483647 h 5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47"/>
                <a:gd name="T67" fmla="*/ 0 h 56"/>
                <a:gd name="T68" fmla="*/ 47 w 47"/>
                <a:gd name="T69" fmla="*/ 56 h 5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47" h="56">
                  <a:moveTo>
                    <a:pt x="41" y="37"/>
                  </a:moveTo>
                  <a:cubicBezTo>
                    <a:pt x="39" y="35"/>
                    <a:pt x="39" y="31"/>
                    <a:pt x="41" y="29"/>
                  </a:cubicBezTo>
                  <a:cubicBezTo>
                    <a:pt x="44" y="28"/>
                    <a:pt x="42" y="26"/>
                    <a:pt x="42" y="23"/>
                  </a:cubicBezTo>
                  <a:cubicBezTo>
                    <a:pt x="42" y="21"/>
                    <a:pt x="31" y="20"/>
                    <a:pt x="29" y="20"/>
                  </a:cubicBezTo>
                  <a:cubicBezTo>
                    <a:pt x="27" y="19"/>
                    <a:pt x="30" y="13"/>
                    <a:pt x="28" y="13"/>
                  </a:cubicBezTo>
                  <a:cubicBezTo>
                    <a:pt x="25" y="13"/>
                    <a:pt x="24" y="11"/>
                    <a:pt x="24" y="9"/>
                  </a:cubicBezTo>
                  <a:cubicBezTo>
                    <a:pt x="24" y="7"/>
                    <a:pt x="20" y="3"/>
                    <a:pt x="20" y="2"/>
                  </a:cubicBezTo>
                  <a:cubicBezTo>
                    <a:pt x="20" y="2"/>
                    <a:pt x="20" y="2"/>
                    <a:pt x="20" y="2"/>
                  </a:cubicBezTo>
                  <a:cubicBezTo>
                    <a:pt x="19" y="1"/>
                    <a:pt x="17" y="1"/>
                    <a:pt x="17" y="1"/>
                  </a:cubicBezTo>
                  <a:cubicBezTo>
                    <a:pt x="15" y="1"/>
                    <a:pt x="12" y="0"/>
                    <a:pt x="12" y="0"/>
                  </a:cubicBezTo>
                  <a:cubicBezTo>
                    <a:pt x="12" y="0"/>
                    <a:pt x="5" y="2"/>
                    <a:pt x="0" y="3"/>
                  </a:cubicBezTo>
                  <a:cubicBezTo>
                    <a:pt x="1" y="6"/>
                    <a:pt x="2" y="9"/>
                    <a:pt x="3" y="10"/>
                  </a:cubicBezTo>
                  <a:cubicBezTo>
                    <a:pt x="7" y="11"/>
                    <a:pt x="6" y="15"/>
                    <a:pt x="7" y="18"/>
                  </a:cubicBezTo>
                  <a:cubicBezTo>
                    <a:pt x="8" y="21"/>
                    <a:pt x="8" y="36"/>
                    <a:pt x="6" y="36"/>
                  </a:cubicBezTo>
                  <a:cubicBezTo>
                    <a:pt x="5" y="36"/>
                    <a:pt x="4" y="37"/>
                    <a:pt x="2" y="40"/>
                  </a:cubicBezTo>
                  <a:cubicBezTo>
                    <a:pt x="4" y="42"/>
                    <a:pt x="8" y="47"/>
                    <a:pt x="11" y="50"/>
                  </a:cubicBezTo>
                  <a:cubicBezTo>
                    <a:pt x="11" y="50"/>
                    <a:pt x="11" y="50"/>
                    <a:pt x="11" y="50"/>
                  </a:cubicBezTo>
                  <a:cubicBezTo>
                    <a:pt x="13" y="50"/>
                    <a:pt x="21" y="56"/>
                    <a:pt x="21" y="56"/>
                  </a:cubicBezTo>
                  <a:cubicBezTo>
                    <a:pt x="21" y="56"/>
                    <a:pt x="33" y="53"/>
                    <a:pt x="41" y="52"/>
                  </a:cubicBezTo>
                  <a:cubicBezTo>
                    <a:pt x="41" y="51"/>
                    <a:pt x="41" y="50"/>
                    <a:pt x="41" y="49"/>
                  </a:cubicBezTo>
                  <a:cubicBezTo>
                    <a:pt x="41" y="47"/>
                    <a:pt x="43" y="44"/>
                    <a:pt x="45" y="44"/>
                  </a:cubicBezTo>
                  <a:cubicBezTo>
                    <a:pt x="47" y="44"/>
                    <a:pt x="44" y="39"/>
                    <a:pt x="41" y="37"/>
                  </a:cubicBezTo>
                  <a:close/>
                </a:path>
              </a:pathLst>
            </a:custGeom>
            <a:solidFill>
              <a:schemeClr val="accent1"/>
            </a:solidFill>
            <a:ln w="1">
              <a:solidFill>
                <a:srgbClr val="FFFFFF"/>
              </a:solidFill>
              <a:miter lim="800000"/>
              <a:headEnd/>
              <a:tailEnd/>
            </a:ln>
          </p:spPr>
          <p:txBody>
            <a:bodyPr/>
            <a:lstStyle/>
            <a:p>
              <a:endParaRPr lang="zh-CN" altLang="en-US"/>
            </a:p>
          </p:txBody>
        </p:sp>
      </p:grpSp>
      <p:sp>
        <p:nvSpPr>
          <p:cNvPr id="48134" name="文本框 180"/>
          <p:cNvSpPr>
            <a:spLocks noChangeArrowheads="1"/>
          </p:cNvSpPr>
          <p:nvPr/>
        </p:nvSpPr>
        <p:spPr bwMode="auto">
          <a:xfrm>
            <a:off x="9626600" y="5019675"/>
            <a:ext cx="2514600" cy="304800"/>
          </a:xfrm>
          <a:prstGeom prst="rect">
            <a:avLst/>
          </a:prstGeom>
          <a:noFill/>
          <a:ln w="9525">
            <a:noFill/>
            <a:miter lim="800000"/>
            <a:headEnd/>
            <a:tailEnd/>
          </a:ln>
        </p:spPr>
        <p:txBody>
          <a:bodyPr>
            <a:spAutoFit/>
          </a:bodyPr>
          <a:lstStyle/>
          <a:p>
            <a:pPr>
              <a:buFont typeface="Arial" charset="0"/>
              <a:buNone/>
            </a:pPr>
            <a:r>
              <a:rPr lang="zh-CN" altLang="en-US" sz="1400">
                <a:solidFill>
                  <a:schemeClr val="tx2"/>
                </a:solidFill>
                <a:ea typeface="微软雅黑" pitchFamily="34" charset="-122"/>
              </a:rPr>
              <a:t>请在这里输入您的文字内容</a:t>
            </a:r>
          </a:p>
        </p:txBody>
      </p:sp>
      <p:sp>
        <p:nvSpPr>
          <p:cNvPr id="48135" name="文本框 181"/>
          <p:cNvSpPr>
            <a:spLocks noChangeArrowheads="1"/>
          </p:cNvSpPr>
          <p:nvPr/>
        </p:nvSpPr>
        <p:spPr bwMode="auto">
          <a:xfrm>
            <a:off x="9626600" y="5340350"/>
            <a:ext cx="2514600" cy="304800"/>
          </a:xfrm>
          <a:prstGeom prst="rect">
            <a:avLst/>
          </a:prstGeom>
          <a:noFill/>
          <a:ln w="9525">
            <a:noFill/>
            <a:miter lim="800000"/>
            <a:headEnd/>
            <a:tailEnd/>
          </a:ln>
        </p:spPr>
        <p:txBody>
          <a:bodyPr>
            <a:spAutoFit/>
          </a:bodyPr>
          <a:lstStyle/>
          <a:p>
            <a:pPr>
              <a:buFont typeface="Arial" charset="0"/>
              <a:buNone/>
            </a:pPr>
            <a:r>
              <a:rPr lang="zh-CN" altLang="en-US" sz="1400">
                <a:solidFill>
                  <a:schemeClr val="tx2"/>
                </a:solidFill>
                <a:ea typeface="微软雅黑" pitchFamily="34" charset="-122"/>
              </a:rPr>
              <a:t>请在这里输入您的文字内容</a:t>
            </a:r>
          </a:p>
        </p:txBody>
      </p:sp>
      <p:sp>
        <p:nvSpPr>
          <p:cNvPr id="48136" name="文本框 182"/>
          <p:cNvSpPr>
            <a:spLocks noChangeArrowheads="1"/>
          </p:cNvSpPr>
          <p:nvPr/>
        </p:nvSpPr>
        <p:spPr bwMode="auto">
          <a:xfrm>
            <a:off x="9626600" y="5689600"/>
            <a:ext cx="2514600" cy="304800"/>
          </a:xfrm>
          <a:prstGeom prst="rect">
            <a:avLst/>
          </a:prstGeom>
          <a:noFill/>
          <a:ln w="9525">
            <a:noFill/>
            <a:miter lim="800000"/>
            <a:headEnd/>
            <a:tailEnd/>
          </a:ln>
        </p:spPr>
        <p:txBody>
          <a:bodyPr>
            <a:spAutoFit/>
          </a:bodyPr>
          <a:lstStyle/>
          <a:p>
            <a:pPr>
              <a:buFont typeface="Arial" charset="0"/>
              <a:buNone/>
            </a:pPr>
            <a:r>
              <a:rPr lang="zh-CN" altLang="en-US" sz="1400">
                <a:solidFill>
                  <a:schemeClr val="tx2"/>
                </a:solidFill>
                <a:ea typeface="微软雅黑" pitchFamily="34" charset="-122"/>
              </a:rPr>
              <a:t>请在这里输入您的文字内容</a:t>
            </a:r>
          </a:p>
        </p:txBody>
      </p:sp>
      <p:sp>
        <p:nvSpPr>
          <p:cNvPr id="48137" name="文本框 183"/>
          <p:cNvSpPr>
            <a:spLocks noChangeArrowheads="1"/>
          </p:cNvSpPr>
          <p:nvPr/>
        </p:nvSpPr>
        <p:spPr bwMode="auto">
          <a:xfrm>
            <a:off x="9626600" y="6007100"/>
            <a:ext cx="2514600" cy="304800"/>
          </a:xfrm>
          <a:prstGeom prst="rect">
            <a:avLst/>
          </a:prstGeom>
          <a:noFill/>
          <a:ln w="9525">
            <a:noFill/>
            <a:miter lim="800000"/>
            <a:headEnd/>
            <a:tailEnd/>
          </a:ln>
        </p:spPr>
        <p:txBody>
          <a:bodyPr>
            <a:spAutoFit/>
          </a:bodyPr>
          <a:lstStyle/>
          <a:p>
            <a:pPr>
              <a:buFont typeface="Arial" charset="0"/>
              <a:buNone/>
            </a:pPr>
            <a:r>
              <a:rPr lang="zh-CN" altLang="en-US" sz="1400">
                <a:solidFill>
                  <a:schemeClr val="tx2"/>
                </a:solidFill>
                <a:ea typeface="微软雅黑" pitchFamily="34" charset="-122"/>
              </a:rPr>
              <a:t>请在这里输入您的文字内容</a:t>
            </a:r>
          </a:p>
        </p:txBody>
      </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8133"/>
                                        </p:tgtEl>
                                        <p:attrNameLst>
                                          <p:attrName>style.visibility</p:attrName>
                                        </p:attrNameLst>
                                      </p:cBhvr>
                                      <p:to>
                                        <p:strVal val="visible"/>
                                      </p:to>
                                    </p:set>
                                    <p:animEffect transition="in" filter="fade">
                                      <p:cBhvr>
                                        <p:cTn id="7" dur="1000"/>
                                        <p:tgtEl>
                                          <p:spTgt spid="48133"/>
                                        </p:tgtEl>
                                      </p:cBhvr>
                                    </p:animEffect>
                                    <p:anim calcmode="lin" valueType="num">
                                      <p:cBhvr>
                                        <p:cTn id="8" dur="1000" fill="hold"/>
                                        <p:tgtEl>
                                          <p:spTgt spid="48133"/>
                                        </p:tgtEl>
                                        <p:attrNameLst>
                                          <p:attrName>ppt_x</p:attrName>
                                        </p:attrNameLst>
                                      </p:cBhvr>
                                      <p:tavLst>
                                        <p:tav tm="0">
                                          <p:val>
                                            <p:strVal val="#ppt_x"/>
                                          </p:val>
                                        </p:tav>
                                        <p:tav tm="100000">
                                          <p:val>
                                            <p:strVal val="#ppt_x"/>
                                          </p:val>
                                        </p:tav>
                                      </p:tavLst>
                                    </p:anim>
                                    <p:anim calcmode="lin" valueType="num">
                                      <p:cBhvr>
                                        <p:cTn id="9" dur="1000" fill="hold"/>
                                        <p:tgtEl>
                                          <p:spTgt spid="4813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48134"/>
                                        </p:tgtEl>
                                        <p:attrNameLst>
                                          <p:attrName>style.visibility</p:attrName>
                                        </p:attrNameLst>
                                      </p:cBhvr>
                                      <p:to>
                                        <p:strVal val="visible"/>
                                      </p:to>
                                    </p:set>
                                    <p:animEffect transition="in" filter="fade">
                                      <p:cBhvr>
                                        <p:cTn id="13" dur="1000"/>
                                        <p:tgtEl>
                                          <p:spTgt spid="48134"/>
                                        </p:tgtEl>
                                      </p:cBhvr>
                                    </p:animEffect>
                                    <p:anim calcmode="lin" valueType="num">
                                      <p:cBhvr>
                                        <p:cTn id="14" dur="1000" fill="hold"/>
                                        <p:tgtEl>
                                          <p:spTgt spid="48134"/>
                                        </p:tgtEl>
                                        <p:attrNameLst>
                                          <p:attrName>ppt_x</p:attrName>
                                        </p:attrNameLst>
                                      </p:cBhvr>
                                      <p:tavLst>
                                        <p:tav tm="0">
                                          <p:val>
                                            <p:strVal val="#ppt_x"/>
                                          </p:val>
                                        </p:tav>
                                        <p:tav tm="100000">
                                          <p:val>
                                            <p:strVal val="#ppt_x"/>
                                          </p:val>
                                        </p:tav>
                                      </p:tavLst>
                                    </p:anim>
                                    <p:anim calcmode="lin" valueType="num">
                                      <p:cBhvr>
                                        <p:cTn id="15" dur="1000" fill="hold"/>
                                        <p:tgtEl>
                                          <p:spTgt spid="48134"/>
                                        </p:tgtEl>
                                        <p:attrNameLst>
                                          <p:attrName>ppt_y</p:attrName>
                                        </p:attrNameLst>
                                      </p:cBhvr>
                                      <p:tavLst>
                                        <p:tav tm="0">
                                          <p:val>
                                            <p:strVal val="#ppt_y-.1"/>
                                          </p:val>
                                        </p:tav>
                                        <p:tav tm="100000">
                                          <p:val>
                                            <p:strVal val="#ppt_y"/>
                                          </p:val>
                                        </p:tav>
                                      </p:tavLst>
                                    </p:anim>
                                  </p:childTnLst>
                                </p:cTn>
                              </p:par>
                              <p:par>
                                <p:cTn id="16" presetID="47" presetClass="entr" presetSubtype="0" fill="hold" grpId="0" nodeType="withEffect">
                                  <p:stCondLst>
                                    <p:cond delay="0"/>
                                  </p:stCondLst>
                                  <p:childTnLst>
                                    <p:set>
                                      <p:cBhvr>
                                        <p:cTn id="17" dur="1" fill="hold">
                                          <p:stCondLst>
                                            <p:cond delay="0"/>
                                          </p:stCondLst>
                                        </p:cTn>
                                        <p:tgtEl>
                                          <p:spTgt spid="48135"/>
                                        </p:tgtEl>
                                        <p:attrNameLst>
                                          <p:attrName>style.visibility</p:attrName>
                                        </p:attrNameLst>
                                      </p:cBhvr>
                                      <p:to>
                                        <p:strVal val="visible"/>
                                      </p:to>
                                    </p:set>
                                    <p:animEffect transition="in" filter="fade">
                                      <p:cBhvr>
                                        <p:cTn id="18" dur="1000"/>
                                        <p:tgtEl>
                                          <p:spTgt spid="48135"/>
                                        </p:tgtEl>
                                      </p:cBhvr>
                                    </p:animEffect>
                                    <p:anim calcmode="lin" valueType="num">
                                      <p:cBhvr>
                                        <p:cTn id="19" dur="1000" fill="hold"/>
                                        <p:tgtEl>
                                          <p:spTgt spid="48135"/>
                                        </p:tgtEl>
                                        <p:attrNameLst>
                                          <p:attrName>ppt_x</p:attrName>
                                        </p:attrNameLst>
                                      </p:cBhvr>
                                      <p:tavLst>
                                        <p:tav tm="0">
                                          <p:val>
                                            <p:strVal val="#ppt_x"/>
                                          </p:val>
                                        </p:tav>
                                        <p:tav tm="100000">
                                          <p:val>
                                            <p:strVal val="#ppt_x"/>
                                          </p:val>
                                        </p:tav>
                                      </p:tavLst>
                                    </p:anim>
                                    <p:anim calcmode="lin" valueType="num">
                                      <p:cBhvr>
                                        <p:cTn id="20" dur="1000" fill="hold"/>
                                        <p:tgtEl>
                                          <p:spTgt spid="48135"/>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48136"/>
                                        </p:tgtEl>
                                        <p:attrNameLst>
                                          <p:attrName>style.visibility</p:attrName>
                                        </p:attrNameLst>
                                      </p:cBhvr>
                                      <p:to>
                                        <p:strVal val="visible"/>
                                      </p:to>
                                    </p:set>
                                    <p:animEffect transition="in" filter="fade">
                                      <p:cBhvr>
                                        <p:cTn id="23" dur="1000"/>
                                        <p:tgtEl>
                                          <p:spTgt spid="48136"/>
                                        </p:tgtEl>
                                      </p:cBhvr>
                                    </p:animEffect>
                                    <p:anim calcmode="lin" valueType="num">
                                      <p:cBhvr>
                                        <p:cTn id="24" dur="1000" fill="hold"/>
                                        <p:tgtEl>
                                          <p:spTgt spid="48136"/>
                                        </p:tgtEl>
                                        <p:attrNameLst>
                                          <p:attrName>ppt_x</p:attrName>
                                        </p:attrNameLst>
                                      </p:cBhvr>
                                      <p:tavLst>
                                        <p:tav tm="0">
                                          <p:val>
                                            <p:strVal val="#ppt_x"/>
                                          </p:val>
                                        </p:tav>
                                        <p:tav tm="100000">
                                          <p:val>
                                            <p:strVal val="#ppt_x"/>
                                          </p:val>
                                        </p:tav>
                                      </p:tavLst>
                                    </p:anim>
                                    <p:anim calcmode="lin" valueType="num">
                                      <p:cBhvr>
                                        <p:cTn id="25" dur="1000" fill="hold"/>
                                        <p:tgtEl>
                                          <p:spTgt spid="48136"/>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48137"/>
                                        </p:tgtEl>
                                        <p:attrNameLst>
                                          <p:attrName>style.visibility</p:attrName>
                                        </p:attrNameLst>
                                      </p:cBhvr>
                                      <p:to>
                                        <p:strVal val="visible"/>
                                      </p:to>
                                    </p:set>
                                    <p:animEffect transition="in" filter="fade">
                                      <p:cBhvr>
                                        <p:cTn id="28" dur="1000"/>
                                        <p:tgtEl>
                                          <p:spTgt spid="48137"/>
                                        </p:tgtEl>
                                      </p:cBhvr>
                                    </p:animEffect>
                                    <p:anim calcmode="lin" valueType="num">
                                      <p:cBhvr>
                                        <p:cTn id="29" dur="1000" fill="hold"/>
                                        <p:tgtEl>
                                          <p:spTgt spid="48137"/>
                                        </p:tgtEl>
                                        <p:attrNameLst>
                                          <p:attrName>ppt_x</p:attrName>
                                        </p:attrNameLst>
                                      </p:cBhvr>
                                      <p:tavLst>
                                        <p:tav tm="0">
                                          <p:val>
                                            <p:strVal val="#ppt_x"/>
                                          </p:val>
                                        </p:tav>
                                        <p:tav tm="100000">
                                          <p:val>
                                            <p:strVal val="#ppt_x"/>
                                          </p:val>
                                        </p:tav>
                                      </p:tavLst>
                                    </p:anim>
                                    <p:anim calcmode="lin" valueType="num">
                                      <p:cBhvr>
                                        <p:cTn id="30" dur="1000" fill="hold"/>
                                        <p:tgtEl>
                                          <p:spTgt spid="4813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4" grpId="0"/>
      <p:bldP spid="48135" grpId="0"/>
      <p:bldP spid="48136" grpId="0"/>
      <p:bldP spid="4813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a:spLocks/>
          </p:cNvSpPr>
          <p:nvPr/>
        </p:nvSpPr>
        <p:spPr bwMode="auto">
          <a:xfrm>
            <a:off x="6604000" y="4635500"/>
            <a:ext cx="1719263" cy="1112838"/>
          </a:xfrm>
          <a:custGeom>
            <a:avLst/>
            <a:gdLst>
              <a:gd name="T0" fmla="*/ 0 w 1719021"/>
              <a:gd name="T1" fmla="*/ 110656 h 1113536"/>
              <a:gd name="T2" fmla="*/ 111514 w 1719021"/>
              <a:gd name="T3" fmla="*/ 0 h 1113536"/>
              <a:gd name="T4" fmla="*/ 1609932 w 1719021"/>
              <a:gd name="T5" fmla="*/ 0 h 1113536"/>
              <a:gd name="T6" fmla="*/ 1721441 w 1719021"/>
              <a:gd name="T7" fmla="*/ 110656 h 1113536"/>
              <a:gd name="T8" fmla="*/ 1721441 w 1719021"/>
              <a:gd name="T9" fmla="*/ 995916 h 1113536"/>
              <a:gd name="T10" fmla="*/ 1609932 w 1719021"/>
              <a:gd name="T11" fmla="*/ 1106575 h 1113536"/>
              <a:gd name="T12" fmla="*/ 111514 w 1719021"/>
              <a:gd name="T13" fmla="*/ 1106575 h 1113536"/>
              <a:gd name="T14" fmla="*/ 0 w 1719021"/>
              <a:gd name="T15" fmla="*/ 995916 h 1113536"/>
              <a:gd name="T16" fmla="*/ 0 w 1719021"/>
              <a:gd name="T17" fmla="*/ 110656 h 11135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19021"/>
              <a:gd name="T28" fmla="*/ 0 h 1113536"/>
              <a:gd name="T29" fmla="*/ 1719021 w 1719021"/>
              <a:gd name="T30" fmla="*/ 1113536 h 1113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19021" h="1113536">
                <a:moveTo>
                  <a:pt x="0" y="111354"/>
                </a:moveTo>
                <a:cubicBezTo>
                  <a:pt x="0" y="49855"/>
                  <a:pt x="49855" y="0"/>
                  <a:pt x="111354" y="0"/>
                </a:cubicBezTo>
                <a:lnTo>
                  <a:pt x="1607667" y="0"/>
                </a:lnTo>
                <a:cubicBezTo>
                  <a:pt x="1669166" y="0"/>
                  <a:pt x="1719021" y="49855"/>
                  <a:pt x="1719021" y="111354"/>
                </a:cubicBezTo>
                <a:lnTo>
                  <a:pt x="1719021" y="1002182"/>
                </a:lnTo>
                <a:cubicBezTo>
                  <a:pt x="1719021" y="1063681"/>
                  <a:pt x="1669166" y="1113536"/>
                  <a:pt x="1607667" y="1113536"/>
                </a:cubicBezTo>
                <a:lnTo>
                  <a:pt x="111354" y="1113536"/>
                </a:lnTo>
                <a:cubicBezTo>
                  <a:pt x="49855" y="1113536"/>
                  <a:pt x="0" y="1063681"/>
                  <a:pt x="0" y="1002182"/>
                </a:cubicBezTo>
                <a:lnTo>
                  <a:pt x="0" y="111354"/>
                </a:lnTo>
                <a:close/>
              </a:path>
            </a:pathLst>
          </a:custGeom>
          <a:noFill/>
          <a:ln w="12700" cap="flat" cmpd="sng" algn="ctr">
            <a:solidFill>
              <a:schemeClr val="accent1"/>
            </a:solidFill>
            <a:prstDash val="solid"/>
            <a:miter lim="800000"/>
            <a:headEnd/>
            <a:tailEnd/>
          </a:ln>
        </p:spPr>
        <p:txBody>
          <a:bodyPr lIns="654468" tIns="417145" rIns="138761" bIns="138761"/>
          <a:lstStyle/>
          <a:p>
            <a:endParaRPr lang="zh-CN" altLang="en-US"/>
          </a:p>
        </p:txBody>
      </p:sp>
      <p:sp>
        <p:nvSpPr>
          <p:cNvPr id="8" name="任意多边形 7"/>
          <p:cNvSpPr>
            <a:spLocks/>
          </p:cNvSpPr>
          <p:nvPr/>
        </p:nvSpPr>
        <p:spPr bwMode="auto">
          <a:xfrm>
            <a:off x="3800475" y="4635500"/>
            <a:ext cx="1717675" cy="1112838"/>
          </a:xfrm>
          <a:custGeom>
            <a:avLst/>
            <a:gdLst>
              <a:gd name="T0" fmla="*/ 0 w 1719021"/>
              <a:gd name="T1" fmla="*/ 110656 h 1113536"/>
              <a:gd name="T2" fmla="*/ 110484 w 1719021"/>
              <a:gd name="T3" fmla="*/ 0 h 1113536"/>
              <a:gd name="T4" fmla="*/ 1595122 w 1719021"/>
              <a:gd name="T5" fmla="*/ 0 h 1113536"/>
              <a:gd name="T6" fmla="*/ 1705606 w 1719021"/>
              <a:gd name="T7" fmla="*/ 110656 h 1113536"/>
              <a:gd name="T8" fmla="*/ 1705606 w 1719021"/>
              <a:gd name="T9" fmla="*/ 995916 h 1113536"/>
              <a:gd name="T10" fmla="*/ 1595122 w 1719021"/>
              <a:gd name="T11" fmla="*/ 1106575 h 1113536"/>
              <a:gd name="T12" fmla="*/ 110484 w 1719021"/>
              <a:gd name="T13" fmla="*/ 1106575 h 1113536"/>
              <a:gd name="T14" fmla="*/ 0 w 1719021"/>
              <a:gd name="T15" fmla="*/ 995916 h 1113536"/>
              <a:gd name="T16" fmla="*/ 0 w 1719021"/>
              <a:gd name="T17" fmla="*/ 110656 h 11135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19021"/>
              <a:gd name="T28" fmla="*/ 0 h 1113536"/>
              <a:gd name="T29" fmla="*/ 1719021 w 1719021"/>
              <a:gd name="T30" fmla="*/ 1113536 h 1113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19021" h="1113536">
                <a:moveTo>
                  <a:pt x="0" y="111354"/>
                </a:moveTo>
                <a:cubicBezTo>
                  <a:pt x="0" y="49855"/>
                  <a:pt x="49855" y="0"/>
                  <a:pt x="111354" y="0"/>
                </a:cubicBezTo>
                <a:lnTo>
                  <a:pt x="1607667" y="0"/>
                </a:lnTo>
                <a:cubicBezTo>
                  <a:pt x="1669166" y="0"/>
                  <a:pt x="1719021" y="49855"/>
                  <a:pt x="1719021" y="111354"/>
                </a:cubicBezTo>
                <a:lnTo>
                  <a:pt x="1719021" y="1002182"/>
                </a:lnTo>
                <a:cubicBezTo>
                  <a:pt x="1719021" y="1063681"/>
                  <a:pt x="1669166" y="1113536"/>
                  <a:pt x="1607667" y="1113536"/>
                </a:cubicBezTo>
                <a:lnTo>
                  <a:pt x="111354" y="1113536"/>
                </a:lnTo>
                <a:cubicBezTo>
                  <a:pt x="49855" y="1113536"/>
                  <a:pt x="0" y="1063681"/>
                  <a:pt x="0" y="1002182"/>
                </a:cubicBezTo>
                <a:lnTo>
                  <a:pt x="0" y="111354"/>
                </a:lnTo>
                <a:close/>
              </a:path>
            </a:pathLst>
          </a:custGeom>
          <a:noFill/>
          <a:ln w="12700" cap="flat" cmpd="sng" algn="ctr">
            <a:solidFill>
              <a:schemeClr val="accent1"/>
            </a:solidFill>
            <a:prstDash val="solid"/>
            <a:miter lim="800000"/>
            <a:headEnd/>
            <a:tailEnd/>
          </a:ln>
        </p:spPr>
        <p:txBody>
          <a:bodyPr lIns="138761" tIns="417145" rIns="654468" bIns="138761"/>
          <a:lstStyle/>
          <a:p>
            <a:endParaRPr lang="zh-CN" altLang="en-US"/>
          </a:p>
        </p:txBody>
      </p:sp>
      <p:sp>
        <p:nvSpPr>
          <p:cNvPr id="9" name="任意多边形 8"/>
          <p:cNvSpPr>
            <a:spLocks/>
          </p:cNvSpPr>
          <p:nvPr/>
        </p:nvSpPr>
        <p:spPr bwMode="auto">
          <a:xfrm>
            <a:off x="6604000" y="2268538"/>
            <a:ext cx="1719263" cy="1114425"/>
          </a:xfrm>
          <a:custGeom>
            <a:avLst/>
            <a:gdLst>
              <a:gd name="T0" fmla="*/ 0 w 1719021"/>
              <a:gd name="T1" fmla="*/ 112245 h 1113536"/>
              <a:gd name="T2" fmla="*/ 111514 w 1719021"/>
              <a:gd name="T3" fmla="*/ 0 h 1113536"/>
              <a:gd name="T4" fmla="*/ 1609932 w 1719021"/>
              <a:gd name="T5" fmla="*/ 0 h 1113536"/>
              <a:gd name="T6" fmla="*/ 1721441 w 1719021"/>
              <a:gd name="T7" fmla="*/ 112245 h 1113536"/>
              <a:gd name="T8" fmla="*/ 1721441 w 1719021"/>
              <a:gd name="T9" fmla="*/ 1010210 h 1113536"/>
              <a:gd name="T10" fmla="*/ 1609932 w 1719021"/>
              <a:gd name="T11" fmla="*/ 1122458 h 1113536"/>
              <a:gd name="T12" fmla="*/ 111514 w 1719021"/>
              <a:gd name="T13" fmla="*/ 1122458 h 1113536"/>
              <a:gd name="T14" fmla="*/ 0 w 1719021"/>
              <a:gd name="T15" fmla="*/ 1010210 h 1113536"/>
              <a:gd name="T16" fmla="*/ 0 w 1719021"/>
              <a:gd name="T17" fmla="*/ 112245 h 11135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19021"/>
              <a:gd name="T28" fmla="*/ 0 h 1113536"/>
              <a:gd name="T29" fmla="*/ 1719021 w 1719021"/>
              <a:gd name="T30" fmla="*/ 1113536 h 1113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19021" h="1113536">
                <a:moveTo>
                  <a:pt x="0" y="111354"/>
                </a:moveTo>
                <a:cubicBezTo>
                  <a:pt x="0" y="49855"/>
                  <a:pt x="49855" y="0"/>
                  <a:pt x="111354" y="0"/>
                </a:cubicBezTo>
                <a:lnTo>
                  <a:pt x="1607667" y="0"/>
                </a:lnTo>
                <a:cubicBezTo>
                  <a:pt x="1669166" y="0"/>
                  <a:pt x="1719021" y="49855"/>
                  <a:pt x="1719021" y="111354"/>
                </a:cubicBezTo>
                <a:lnTo>
                  <a:pt x="1719021" y="1002182"/>
                </a:lnTo>
                <a:cubicBezTo>
                  <a:pt x="1719021" y="1063681"/>
                  <a:pt x="1669166" y="1113536"/>
                  <a:pt x="1607667" y="1113536"/>
                </a:cubicBezTo>
                <a:lnTo>
                  <a:pt x="111354" y="1113536"/>
                </a:lnTo>
                <a:cubicBezTo>
                  <a:pt x="49855" y="1113536"/>
                  <a:pt x="0" y="1063681"/>
                  <a:pt x="0" y="1002182"/>
                </a:cubicBezTo>
                <a:lnTo>
                  <a:pt x="0" y="111354"/>
                </a:lnTo>
                <a:close/>
              </a:path>
            </a:pathLst>
          </a:custGeom>
          <a:noFill/>
          <a:ln w="12700" cap="flat" cmpd="sng" algn="ctr">
            <a:solidFill>
              <a:schemeClr val="accent1"/>
            </a:solidFill>
            <a:prstDash val="solid"/>
            <a:miter lim="800000"/>
            <a:headEnd/>
            <a:tailEnd/>
          </a:ln>
        </p:spPr>
        <p:txBody>
          <a:bodyPr lIns="654468" tIns="138761" rIns="138761" bIns="417145"/>
          <a:lstStyle/>
          <a:p>
            <a:endParaRPr lang="zh-CN" altLang="en-US"/>
          </a:p>
        </p:txBody>
      </p:sp>
      <p:sp>
        <p:nvSpPr>
          <p:cNvPr id="10" name="任意多边形 9"/>
          <p:cNvSpPr>
            <a:spLocks/>
          </p:cNvSpPr>
          <p:nvPr/>
        </p:nvSpPr>
        <p:spPr bwMode="auto">
          <a:xfrm>
            <a:off x="3800475" y="2268538"/>
            <a:ext cx="1717675" cy="1114425"/>
          </a:xfrm>
          <a:custGeom>
            <a:avLst/>
            <a:gdLst>
              <a:gd name="T0" fmla="*/ 0 w 1719021"/>
              <a:gd name="T1" fmla="*/ 112245 h 1113536"/>
              <a:gd name="T2" fmla="*/ 110484 w 1719021"/>
              <a:gd name="T3" fmla="*/ 0 h 1113536"/>
              <a:gd name="T4" fmla="*/ 1595122 w 1719021"/>
              <a:gd name="T5" fmla="*/ 0 h 1113536"/>
              <a:gd name="T6" fmla="*/ 1705606 w 1719021"/>
              <a:gd name="T7" fmla="*/ 112245 h 1113536"/>
              <a:gd name="T8" fmla="*/ 1705606 w 1719021"/>
              <a:gd name="T9" fmla="*/ 1010210 h 1113536"/>
              <a:gd name="T10" fmla="*/ 1595122 w 1719021"/>
              <a:gd name="T11" fmla="*/ 1122458 h 1113536"/>
              <a:gd name="T12" fmla="*/ 110484 w 1719021"/>
              <a:gd name="T13" fmla="*/ 1122458 h 1113536"/>
              <a:gd name="T14" fmla="*/ 0 w 1719021"/>
              <a:gd name="T15" fmla="*/ 1010210 h 1113536"/>
              <a:gd name="T16" fmla="*/ 0 w 1719021"/>
              <a:gd name="T17" fmla="*/ 112245 h 11135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719021"/>
              <a:gd name="T28" fmla="*/ 0 h 1113536"/>
              <a:gd name="T29" fmla="*/ 1719021 w 1719021"/>
              <a:gd name="T30" fmla="*/ 1113536 h 1113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719021" h="1113536">
                <a:moveTo>
                  <a:pt x="0" y="111354"/>
                </a:moveTo>
                <a:cubicBezTo>
                  <a:pt x="0" y="49855"/>
                  <a:pt x="49855" y="0"/>
                  <a:pt x="111354" y="0"/>
                </a:cubicBezTo>
                <a:lnTo>
                  <a:pt x="1607667" y="0"/>
                </a:lnTo>
                <a:cubicBezTo>
                  <a:pt x="1669166" y="0"/>
                  <a:pt x="1719021" y="49855"/>
                  <a:pt x="1719021" y="111354"/>
                </a:cubicBezTo>
                <a:lnTo>
                  <a:pt x="1719021" y="1002182"/>
                </a:lnTo>
                <a:cubicBezTo>
                  <a:pt x="1719021" y="1063681"/>
                  <a:pt x="1669166" y="1113536"/>
                  <a:pt x="1607667" y="1113536"/>
                </a:cubicBezTo>
                <a:lnTo>
                  <a:pt x="111354" y="1113536"/>
                </a:lnTo>
                <a:cubicBezTo>
                  <a:pt x="49855" y="1113536"/>
                  <a:pt x="0" y="1063681"/>
                  <a:pt x="0" y="1002182"/>
                </a:cubicBezTo>
                <a:lnTo>
                  <a:pt x="0" y="111354"/>
                </a:lnTo>
                <a:close/>
              </a:path>
            </a:pathLst>
          </a:custGeom>
          <a:noFill/>
          <a:ln w="12700" cap="flat" cmpd="sng" algn="ctr">
            <a:solidFill>
              <a:schemeClr val="accent1"/>
            </a:solidFill>
            <a:prstDash val="solid"/>
            <a:miter lim="800000"/>
            <a:headEnd/>
            <a:tailEnd/>
          </a:ln>
        </p:spPr>
        <p:txBody>
          <a:bodyPr lIns="138761" tIns="138761" rIns="654468" bIns="417145"/>
          <a:lstStyle/>
          <a:p>
            <a:endParaRPr lang="zh-CN" altLang="en-US"/>
          </a:p>
        </p:txBody>
      </p:sp>
      <p:sp>
        <p:nvSpPr>
          <p:cNvPr id="11" name="任意多边形 10"/>
          <p:cNvSpPr>
            <a:spLocks/>
          </p:cNvSpPr>
          <p:nvPr/>
        </p:nvSpPr>
        <p:spPr bwMode="auto">
          <a:xfrm>
            <a:off x="4519613" y="2466975"/>
            <a:ext cx="1506537" cy="1506538"/>
          </a:xfrm>
          <a:custGeom>
            <a:avLst/>
            <a:gdLst>
              <a:gd name="T0" fmla="*/ 0 w 1506753"/>
              <a:gd name="T1" fmla="*/ 1504603 h 1506753"/>
              <a:gd name="T2" fmla="*/ 1504593 w 1506753"/>
              <a:gd name="T3" fmla="*/ 0 h 1506753"/>
              <a:gd name="T4" fmla="*/ 1504593 w 1506753"/>
              <a:gd name="T5" fmla="*/ 1504603 h 1506753"/>
              <a:gd name="T6" fmla="*/ 0 w 1506753"/>
              <a:gd name="T7" fmla="*/ 1504603 h 1506753"/>
              <a:gd name="T8" fmla="*/ 0 60000 65536"/>
              <a:gd name="T9" fmla="*/ 0 60000 65536"/>
              <a:gd name="T10" fmla="*/ 0 60000 65536"/>
              <a:gd name="T11" fmla="*/ 0 60000 65536"/>
              <a:gd name="T12" fmla="*/ 0 w 1506753"/>
              <a:gd name="T13" fmla="*/ 0 h 1506753"/>
              <a:gd name="T14" fmla="*/ 1506753 w 1506753"/>
              <a:gd name="T15" fmla="*/ 1506753 h 1506753"/>
            </a:gdLst>
            <a:ahLst/>
            <a:cxnLst>
              <a:cxn ang="T8">
                <a:pos x="T0" y="T1"/>
              </a:cxn>
              <a:cxn ang="T9">
                <a:pos x="T2" y="T3"/>
              </a:cxn>
              <a:cxn ang="T10">
                <a:pos x="T4" y="T5"/>
              </a:cxn>
              <a:cxn ang="T11">
                <a:pos x="T6" y="T7"/>
              </a:cxn>
            </a:cxnLst>
            <a:rect l="T12" t="T13" r="T14" b="T15"/>
            <a:pathLst>
              <a:path w="1506753" h="1506753">
                <a:moveTo>
                  <a:pt x="0" y="1506753"/>
                </a:moveTo>
                <a:cubicBezTo>
                  <a:pt x="0" y="674596"/>
                  <a:pt x="674596" y="0"/>
                  <a:pt x="1506753" y="0"/>
                </a:cubicBezTo>
                <a:lnTo>
                  <a:pt x="1506753" y="1506753"/>
                </a:lnTo>
                <a:lnTo>
                  <a:pt x="0" y="1506753"/>
                </a:lnTo>
                <a:close/>
              </a:path>
            </a:pathLst>
          </a:custGeom>
          <a:solidFill>
            <a:schemeClr val="accent1"/>
          </a:solidFill>
          <a:ln w="12700" cap="flat" cmpd="sng" algn="ctr">
            <a:solidFill>
              <a:srgbClr val="FFFFFF"/>
            </a:solidFill>
            <a:prstDash val="solid"/>
            <a:miter lim="800000"/>
            <a:headEnd/>
            <a:tailEnd/>
          </a:ln>
        </p:spPr>
        <p:txBody>
          <a:bodyPr lIns="612006" tIns="612006" rIns="170688" bIns="170688" anchor="ctr"/>
          <a:lstStyle/>
          <a:p>
            <a:endParaRPr lang="zh-CN" altLang="en-US"/>
          </a:p>
        </p:txBody>
      </p:sp>
      <p:sp>
        <p:nvSpPr>
          <p:cNvPr id="12" name="任意多边形 11"/>
          <p:cNvSpPr>
            <a:spLocks/>
          </p:cNvSpPr>
          <p:nvPr/>
        </p:nvSpPr>
        <p:spPr bwMode="auto">
          <a:xfrm>
            <a:off x="6096000" y="2466975"/>
            <a:ext cx="1506538" cy="1506538"/>
          </a:xfrm>
          <a:custGeom>
            <a:avLst/>
            <a:gdLst>
              <a:gd name="T0" fmla="*/ 0 w 1506753"/>
              <a:gd name="T1" fmla="*/ 1504603 h 1506753"/>
              <a:gd name="T2" fmla="*/ 1504603 w 1506753"/>
              <a:gd name="T3" fmla="*/ 0 h 1506753"/>
              <a:gd name="T4" fmla="*/ 1504603 w 1506753"/>
              <a:gd name="T5" fmla="*/ 1504603 h 1506753"/>
              <a:gd name="T6" fmla="*/ 0 w 1506753"/>
              <a:gd name="T7" fmla="*/ 1504603 h 1506753"/>
              <a:gd name="T8" fmla="*/ 0 60000 65536"/>
              <a:gd name="T9" fmla="*/ 0 60000 65536"/>
              <a:gd name="T10" fmla="*/ 0 60000 65536"/>
              <a:gd name="T11" fmla="*/ 0 60000 65536"/>
              <a:gd name="T12" fmla="*/ 0 w 1506753"/>
              <a:gd name="T13" fmla="*/ 0 h 1506753"/>
              <a:gd name="T14" fmla="*/ 1506753 w 1506753"/>
              <a:gd name="T15" fmla="*/ 1506753 h 1506753"/>
            </a:gdLst>
            <a:ahLst/>
            <a:cxnLst>
              <a:cxn ang="T8">
                <a:pos x="T0" y="T1"/>
              </a:cxn>
              <a:cxn ang="T9">
                <a:pos x="T2" y="T3"/>
              </a:cxn>
              <a:cxn ang="T10">
                <a:pos x="T4" y="T5"/>
              </a:cxn>
              <a:cxn ang="T11">
                <a:pos x="T6" y="T7"/>
              </a:cxn>
            </a:cxnLst>
            <a:rect l="T12" t="T13" r="T14" b="T15"/>
            <a:pathLst>
              <a:path w="1506753" h="1506753">
                <a:moveTo>
                  <a:pt x="0" y="0"/>
                </a:moveTo>
                <a:cubicBezTo>
                  <a:pt x="832157" y="0"/>
                  <a:pt x="1506753" y="674596"/>
                  <a:pt x="1506753" y="1506753"/>
                </a:cubicBezTo>
                <a:lnTo>
                  <a:pt x="0" y="1506753"/>
                </a:lnTo>
                <a:lnTo>
                  <a:pt x="0" y="0"/>
                </a:lnTo>
                <a:close/>
              </a:path>
            </a:pathLst>
          </a:custGeom>
          <a:solidFill>
            <a:schemeClr val="accent1"/>
          </a:solidFill>
          <a:ln w="12700" cap="flat" cmpd="sng" algn="ctr">
            <a:solidFill>
              <a:srgbClr val="FFFFFF"/>
            </a:solidFill>
            <a:prstDash val="solid"/>
            <a:miter lim="800000"/>
            <a:headEnd/>
            <a:tailEnd/>
          </a:ln>
        </p:spPr>
        <p:txBody>
          <a:bodyPr lIns="170688" tIns="612006" rIns="612007" bIns="170688" anchor="ctr"/>
          <a:lstStyle/>
          <a:p>
            <a:endParaRPr lang="zh-CN" altLang="en-US"/>
          </a:p>
        </p:txBody>
      </p:sp>
      <p:sp>
        <p:nvSpPr>
          <p:cNvPr id="13" name="任意多边形 12"/>
          <p:cNvSpPr>
            <a:spLocks/>
          </p:cNvSpPr>
          <p:nvPr/>
        </p:nvSpPr>
        <p:spPr bwMode="auto">
          <a:xfrm>
            <a:off x="6096000" y="4043363"/>
            <a:ext cx="1506538" cy="1506537"/>
          </a:xfrm>
          <a:custGeom>
            <a:avLst/>
            <a:gdLst>
              <a:gd name="T0" fmla="*/ 0 w 1506753"/>
              <a:gd name="T1" fmla="*/ 1504593 h 1506753"/>
              <a:gd name="T2" fmla="*/ 1504603 w 1506753"/>
              <a:gd name="T3" fmla="*/ 0 h 1506753"/>
              <a:gd name="T4" fmla="*/ 1504603 w 1506753"/>
              <a:gd name="T5" fmla="*/ 1504593 h 1506753"/>
              <a:gd name="T6" fmla="*/ 0 w 1506753"/>
              <a:gd name="T7" fmla="*/ 1504593 h 1506753"/>
              <a:gd name="T8" fmla="*/ 0 60000 65536"/>
              <a:gd name="T9" fmla="*/ 0 60000 65536"/>
              <a:gd name="T10" fmla="*/ 0 60000 65536"/>
              <a:gd name="T11" fmla="*/ 0 60000 65536"/>
              <a:gd name="T12" fmla="*/ 0 w 1506753"/>
              <a:gd name="T13" fmla="*/ 0 h 1506753"/>
              <a:gd name="T14" fmla="*/ 1506753 w 1506753"/>
              <a:gd name="T15" fmla="*/ 1506753 h 1506753"/>
            </a:gdLst>
            <a:ahLst/>
            <a:cxnLst>
              <a:cxn ang="T8">
                <a:pos x="T0" y="T1"/>
              </a:cxn>
              <a:cxn ang="T9">
                <a:pos x="T2" y="T3"/>
              </a:cxn>
              <a:cxn ang="T10">
                <a:pos x="T4" y="T5"/>
              </a:cxn>
              <a:cxn ang="T11">
                <a:pos x="T6" y="T7"/>
              </a:cxn>
            </a:cxnLst>
            <a:rect l="T12" t="T13" r="T14" b="T15"/>
            <a:pathLst>
              <a:path w="1506753" h="1506753">
                <a:moveTo>
                  <a:pt x="1506753" y="0"/>
                </a:moveTo>
                <a:cubicBezTo>
                  <a:pt x="1506753" y="832157"/>
                  <a:pt x="832157" y="1506753"/>
                  <a:pt x="0" y="1506753"/>
                </a:cubicBezTo>
                <a:lnTo>
                  <a:pt x="0" y="0"/>
                </a:lnTo>
                <a:lnTo>
                  <a:pt x="1506753" y="0"/>
                </a:lnTo>
                <a:close/>
              </a:path>
            </a:pathLst>
          </a:custGeom>
          <a:solidFill>
            <a:schemeClr val="accent1"/>
          </a:solidFill>
          <a:ln w="12700" cap="flat" cmpd="sng" algn="ctr">
            <a:solidFill>
              <a:srgbClr val="FFFFFF"/>
            </a:solidFill>
            <a:prstDash val="solid"/>
            <a:miter lim="800000"/>
            <a:headEnd/>
            <a:tailEnd/>
          </a:ln>
        </p:spPr>
        <p:txBody>
          <a:bodyPr lIns="170688" tIns="170689" rIns="612007" bIns="612006" anchor="ctr"/>
          <a:lstStyle/>
          <a:p>
            <a:endParaRPr lang="zh-CN" altLang="en-US"/>
          </a:p>
        </p:txBody>
      </p:sp>
      <p:sp>
        <p:nvSpPr>
          <p:cNvPr id="14" name="任意多边形 13"/>
          <p:cNvSpPr>
            <a:spLocks/>
          </p:cNvSpPr>
          <p:nvPr/>
        </p:nvSpPr>
        <p:spPr bwMode="auto">
          <a:xfrm>
            <a:off x="4519613" y="4043363"/>
            <a:ext cx="1506537" cy="1506537"/>
          </a:xfrm>
          <a:custGeom>
            <a:avLst/>
            <a:gdLst>
              <a:gd name="T0" fmla="*/ 0 w 1506753"/>
              <a:gd name="T1" fmla="*/ 1504593 h 1506753"/>
              <a:gd name="T2" fmla="*/ 1504593 w 1506753"/>
              <a:gd name="T3" fmla="*/ 0 h 1506753"/>
              <a:gd name="T4" fmla="*/ 1504593 w 1506753"/>
              <a:gd name="T5" fmla="*/ 1504593 h 1506753"/>
              <a:gd name="T6" fmla="*/ 0 w 1506753"/>
              <a:gd name="T7" fmla="*/ 1504593 h 1506753"/>
              <a:gd name="T8" fmla="*/ 0 60000 65536"/>
              <a:gd name="T9" fmla="*/ 0 60000 65536"/>
              <a:gd name="T10" fmla="*/ 0 60000 65536"/>
              <a:gd name="T11" fmla="*/ 0 60000 65536"/>
              <a:gd name="T12" fmla="*/ 0 w 1506753"/>
              <a:gd name="T13" fmla="*/ 0 h 1506753"/>
              <a:gd name="T14" fmla="*/ 1506753 w 1506753"/>
              <a:gd name="T15" fmla="*/ 1506753 h 1506753"/>
            </a:gdLst>
            <a:ahLst/>
            <a:cxnLst>
              <a:cxn ang="T8">
                <a:pos x="T0" y="T1"/>
              </a:cxn>
              <a:cxn ang="T9">
                <a:pos x="T2" y="T3"/>
              </a:cxn>
              <a:cxn ang="T10">
                <a:pos x="T4" y="T5"/>
              </a:cxn>
              <a:cxn ang="T11">
                <a:pos x="T6" y="T7"/>
              </a:cxn>
            </a:cxnLst>
            <a:rect l="T12" t="T13" r="T14" b="T15"/>
            <a:pathLst>
              <a:path w="1506753" h="1506753">
                <a:moveTo>
                  <a:pt x="1506753" y="1506753"/>
                </a:moveTo>
                <a:cubicBezTo>
                  <a:pt x="674596" y="1506753"/>
                  <a:pt x="0" y="832157"/>
                  <a:pt x="0" y="0"/>
                </a:cubicBezTo>
                <a:lnTo>
                  <a:pt x="1506753" y="0"/>
                </a:lnTo>
                <a:lnTo>
                  <a:pt x="1506753" y="1506753"/>
                </a:lnTo>
                <a:close/>
              </a:path>
            </a:pathLst>
          </a:custGeom>
          <a:solidFill>
            <a:schemeClr val="accent1"/>
          </a:solidFill>
          <a:ln w="12700" cap="flat" cmpd="sng" algn="ctr">
            <a:solidFill>
              <a:srgbClr val="FFFFFF"/>
            </a:solidFill>
            <a:prstDash val="solid"/>
            <a:miter lim="800000"/>
            <a:headEnd/>
            <a:tailEnd/>
          </a:ln>
        </p:spPr>
        <p:txBody>
          <a:bodyPr lIns="612006" tIns="170688" rIns="170688" bIns="612006" anchor="ctr"/>
          <a:lstStyle/>
          <a:p>
            <a:endParaRPr lang="zh-CN" altLang="en-US"/>
          </a:p>
        </p:txBody>
      </p:sp>
      <p:sp>
        <p:nvSpPr>
          <p:cNvPr id="15" name="环形箭头 14"/>
          <p:cNvSpPr>
            <a:spLocks/>
          </p:cNvSpPr>
          <p:nvPr/>
        </p:nvSpPr>
        <p:spPr bwMode="auto">
          <a:xfrm>
            <a:off x="5802313" y="3695700"/>
            <a:ext cx="519112" cy="452438"/>
          </a:xfrm>
          <a:custGeom>
            <a:avLst/>
            <a:gdLst>
              <a:gd name="T0" fmla="*/ 56555 w 519112"/>
              <a:gd name="T1" fmla="*/ 226219 h 452438"/>
              <a:gd name="T2" fmla="*/ 503748 w 519112"/>
              <a:gd name="T3" fmla="*/ 161469 h 452438"/>
              <a:gd name="T4" fmla="*/ 462557 w 519112"/>
              <a:gd name="T5" fmla="*/ 226219 h 452438"/>
              <a:gd name="T6" fmla="*/ 390638 w 519112"/>
              <a:gd name="T7" fmla="*/ 161469 h 452438"/>
              <a:gd name="T8" fmla="*/ 5898240 60000 65536"/>
              <a:gd name="T9" fmla="*/ 0 60000 65536"/>
              <a:gd name="T10" fmla="*/ 5898240 60000 65536"/>
              <a:gd name="T11" fmla="*/ 11796480 60000 65536"/>
              <a:gd name="T12" fmla="*/ 96017 w 519112"/>
              <a:gd name="T13" fmla="*/ 86253 h 452438"/>
              <a:gd name="T14" fmla="*/ 423095 w 519112"/>
              <a:gd name="T15" fmla="*/ 366185 h 452438"/>
            </a:gdLst>
            <a:ahLst/>
            <a:cxnLst>
              <a:cxn ang="T8">
                <a:pos x="T0" y="T1"/>
              </a:cxn>
              <a:cxn ang="T9">
                <a:pos x="T2" y="T3"/>
              </a:cxn>
              <a:cxn ang="T10">
                <a:pos x="T4" y="T5"/>
              </a:cxn>
              <a:cxn ang="T11">
                <a:pos x="T6" y="T7"/>
              </a:cxn>
            </a:cxnLst>
            <a:rect l="T12" t="T13" r="T14" b="T15"/>
            <a:pathLst>
              <a:path w="519112" h="452438">
                <a:moveTo>
                  <a:pt x="28277" y="226219"/>
                </a:moveTo>
                <a:lnTo>
                  <a:pt x="28277" y="226219"/>
                </a:lnTo>
                <a:cubicBezTo>
                  <a:pt x="28277" y="116898"/>
                  <a:pt x="131824" y="28277"/>
                  <a:pt x="259556" y="28277"/>
                </a:cubicBezTo>
                <a:cubicBezTo>
                  <a:pt x="358127" y="28277"/>
                  <a:pt x="445867" y="81747"/>
                  <a:pt x="478111" y="161469"/>
                </a:cubicBezTo>
                <a:lnTo>
                  <a:pt x="503748" y="161469"/>
                </a:lnTo>
                <a:lnTo>
                  <a:pt x="462557" y="226219"/>
                </a:lnTo>
                <a:lnTo>
                  <a:pt x="390638" y="161469"/>
                </a:lnTo>
                <a:lnTo>
                  <a:pt x="414881" y="161469"/>
                </a:lnTo>
                <a:lnTo>
                  <a:pt x="414881" y="161468"/>
                </a:lnTo>
                <a:cubicBezTo>
                  <a:pt x="384920" y="114406"/>
                  <a:pt x="324978" y="84831"/>
                  <a:pt x="259556" y="84831"/>
                </a:cubicBezTo>
                <a:cubicBezTo>
                  <a:pt x="163058" y="84831"/>
                  <a:pt x="84832" y="148132"/>
                  <a:pt x="84832" y="226218"/>
                </a:cubicBezTo>
                <a:close/>
              </a:path>
            </a:pathLst>
          </a:custGeom>
          <a:solidFill>
            <a:schemeClr val="bg1"/>
          </a:solidFill>
          <a:ln w="12700" cap="flat" cmpd="sng" algn="ctr">
            <a:solidFill>
              <a:schemeClr val="accent1"/>
            </a:solidFill>
            <a:prstDash val="solid"/>
            <a:miter lim="800000"/>
            <a:headEnd/>
            <a:tailEnd/>
          </a:ln>
        </p:spPr>
        <p:txBody>
          <a:bodyPr/>
          <a:lstStyle/>
          <a:p>
            <a:endParaRPr lang="zh-CN" altLang="en-US"/>
          </a:p>
        </p:txBody>
      </p:sp>
      <p:sp>
        <p:nvSpPr>
          <p:cNvPr id="16" name="环形箭头 15"/>
          <p:cNvSpPr>
            <a:spLocks/>
          </p:cNvSpPr>
          <p:nvPr/>
        </p:nvSpPr>
        <p:spPr bwMode="auto">
          <a:xfrm rot="10800000">
            <a:off x="5802313" y="3870325"/>
            <a:ext cx="519112" cy="452438"/>
          </a:xfrm>
          <a:custGeom>
            <a:avLst/>
            <a:gdLst>
              <a:gd name="T0" fmla="*/ 56555 w 519112"/>
              <a:gd name="T1" fmla="*/ 226219 h 452438"/>
              <a:gd name="T2" fmla="*/ 503748 w 519112"/>
              <a:gd name="T3" fmla="*/ 161469 h 452438"/>
              <a:gd name="T4" fmla="*/ 462557 w 519112"/>
              <a:gd name="T5" fmla="*/ 226219 h 452438"/>
              <a:gd name="T6" fmla="*/ 390638 w 519112"/>
              <a:gd name="T7" fmla="*/ 161469 h 452438"/>
              <a:gd name="T8" fmla="*/ 5898240 60000 65536"/>
              <a:gd name="T9" fmla="*/ 0 60000 65536"/>
              <a:gd name="T10" fmla="*/ 5898240 60000 65536"/>
              <a:gd name="T11" fmla="*/ 11796480 60000 65536"/>
              <a:gd name="T12" fmla="*/ 96017 w 519112"/>
              <a:gd name="T13" fmla="*/ 86253 h 452438"/>
              <a:gd name="T14" fmla="*/ 423095 w 519112"/>
              <a:gd name="T15" fmla="*/ 366185 h 452438"/>
            </a:gdLst>
            <a:ahLst/>
            <a:cxnLst>
              <a:cxn ang="T8">
                <a:pos x="T0" y="T1"/>
              </a:cxn>
              <a:cxn ang="T9">
                <a:pos x="T2" y="T3"/>
              </a:cxn>
              <a:cxn ang="T10">
                <a:pos x="T4" y="T5"/>
              </a:cxn>
              <a:cxn ang="T11">
                <a:pos x="T6" y="T7"/>
              </a:cxn>
            </a:cxnLst>
            <a:rect l="T12" t="T13" r="T14" b="T15"/>
            <a:pathLst>
              <a:path w="519112" h="452438">
                <a:moveTo>
                  <a:pt x="28277" y="226219"/>
                </a:moveTo>
                <a:lnTo>
                  <a:pt x="28277" y="226219"/>
                </a:lnTo>
                <a:cubicBezTo>
                  <a:pt x="28277" y="116898"/>
                  <a:pt x="131824" y="28277"/>
                  <a:pt x="259556" y="28277"/>
                </a:cubicBezTo>
                <a:cubicBezTo>
                  <a:pt x="358127" y="28277"/>
                  <a:pt x="445867" y="81747"/>
                  <a:pt x="478111" y="161469"/>
                </a:cubicBezTo>
                <a:lnTo>
                  <a:pt x="503748" y="161469"/>
                </a:lnTo>
                <a:lnTo>
                  <a:pt x="462557" y="226219"/>
                </a:lnTo>
                <a:lnTo>
                  <a:pt x="390638" y="161469"/>
                </a:lnTo>
                <a:lnTo>
                  <a:pt x="414881" y="161469"/>
                </a:lnTo>
                <a:lnTo>
                  <a:pt x="414881" y="161468"/>
                </a:lnTo>
                <a:cubicBezTo>
                  <a:pt x="384920" y="114406"/>
                  <a:pt x="324978" y="84831"/>
                  <a:pt x="259556" y="84831"/>
                </a:cubicBezTo>
                <a:cubicBezTo>
                  <a:pt x="163058" y="84831"/>
                  <a:pt x="84832" y="148132"/>
                  <a:pt x="84832" y="226218"/>
                </a:cubicBezTo>
                <a:close/>
              </a:path>
            </a:pathLst>
          </a:custGeom>
          <a:solidFill>
            <a:schemeClr val="bg1"/>
          </a:solidFill>
          <a:ln w="12700" cap="flat" cmpd="sng" algn="ctr">
            <a:solidFill>
              <a:schemeClr val="accent1"/>
            </a:solidFill>
            <a:prstDash val="solid"/>
            <a:miter lim="800000"/>
            <a:headEnd/>
            <a:tailEnd/>
          </a:ln>
        </p:spPr>
        <p:txBody>
          <a:bodyPr/>
          <a:lstStyle/>
          <a:p>
            <a:endParaRPr lang="zh-CN" altLang="en-US"/>
          </a:p>
        </p:txBody>
      </p:sp>
      <p:sp>
        <p:nvSpPr>
          <p:cNvPr id="54286" name="文本框 16"/>
          <p:cNvSpPr txBox="1">
            <a:spLocks noChangeArrowheads="1"/>
          </p:cNvSpPr>
          <p:nvPr/>
        </p:nvSpPr>
        <p:spPr bwMode="auto">
          <a:xfrm>
            <a:off x="3800475" y="2198688"/>
            <a:ext cx="981075" cy="914400"/>
          </a:xfrm>
          <a:prstGeom prst="rect">
            <a:avLst/>
          </a:prstGeom>
          <a:noFill/>
          <a:ln w="9525">
            <a:noFill/>
            <a:miter lim="800000"/>
            <a:headEnd/>
            <a:tailEnd/>
          </a:ln>
        </p:spPr>
        <p:txBody>
          <a:bodyPr>
            <a:spAutoFit/>
          </a:bodyPr>
          <a:lstStyle/>
          <a:p>
            <a:pPr algn="ctr"/>
            <a:r>
              <a:rPr lang="en-US" altLang="zh-CN" sz="5400">
                <a:solidFill>
                  <a:schemeClr val="accent1"/>
                </a:solidFill>
                <a:latin typeface="Impact" pitchFamily="34" charset="0"/>
                <a:ea typeface="时尚中黑简体" pitchFamily="2" charset="-122"/>
                <a:cs typeface="Arial" charset="0"/>
              </a:rPr>
              <a:t>01</a:t>
            </a:r>
            <a:endParaRPr lang="zh-CN" altLang="en-US" sz="5400">
              <a:solidFill>
                <a:schemeClr val="accent1"/>
              </a:solidFill>
              <a:latin typeface="Impact" pitchFamily="34" charset="0"/>
              <a:ea typeface="时尚中黑简体" pitchFamily="2" charset="-122"/>
              <a:cs typeface="Arial" charset="0"/>
            </a:endParaRPr>
          </a:p>
        </p:txBody>
      </p:sp>
      <p:sp>
        <p:nvSpPr>
          <p:cNvPr id="54287" name="文本框 17"/>
          <p:cNvSpPr txBox="1">
            <a:spLocks noChangeArrowheads="1"/>
          </p:cNvSpPr>
          <p:nvPr/>
        </p:nvSpPr>
        <p:spPr bwMode="auto">
          <a:xfrm>
            <a:off x="7454900" y="2198688"/>
            <a:ext cx="982663" cy="914400"/>
          </a:xfrm>
          <a:prstGeom prst="rect">
            <a:avLst/>
          </a:prstGeom>
          <a:noFill/>
          <a:ln w="9525">
            <a:noFill/>
            <a:miter lim="800000"/>
            <a:headEnd/>
            <a:tailEnd/>
          </a:ln>
        </p:spPr>
        <p:txBody>
          <a:bodyPr>
            <a:spAutoFit/>
          </a:bodyPr>
          <a:lstStyle/>
          <a:p>
            <a:pPr algn="ctr"/>
            <a:r>
              <a:rPr lang="en-US" altLang="zh-CN" sz="5400">
                <a:solidFill>
                  <a:schemeClr val="accent1"/>
                </a:solidFill>
                <a:latin typeface="Impact" pitchFamily="34" charset="0"/>
                <a:ea typeface="时尚中黑简体" pitchFamily="2" charset="-122"/>
                <a:cs typeface="Arial" charset="0"/>
              </a:rPr>
              <a:t>02</a:t>
            </a:r>
            <a:endParaRPr lang="zh-CN" altLang="en-US" sz="5400">
              <a:solidFill>
                <a:schemeClr val="accent1"/>
              </a:solidFill>
              <a:latin typeface="Impact" pitchFamily="34" charset="0"/>
              <a:ea typeface="时尚中黑简体" pitchFamily="2" charset="-122"/>
              <a:cs typeface="Arial" charset="0"/>
            </a:endParaRPr>
          </a:p>
        </p:txBody>
      </p:sp>
      <p:sp>
        <p:nvSpPr>
          <p:cNvPr id="54288" name="文本框 18"/>
          <p:cNvSpPr txBox="1">
            <a:spLocks noChangeArrowheads="1"/>
          </p:cNvSpPr>
          <p:nvPr/>
        </p:nvSpPr>
        <p:spPr bwMode="auto">
          <a:xfrm>
            <a:off x="3800475" y="4938713"/>
            <a:ext cx="981075" cy="914400"/>
          </a:xfrm>
          <a:prstGeom prst="rect">
            <a:avLst/>
          </a:prstGeom>
          <a:noFill/>
          <a:ln w="9525">
            <a:noFill/>
            <a:miter lim="800000"/>
            <a:headEnd/>
            <a:tailEnd/>
          </a:ln>
        </p:spPr>
        <p:txBody>
          <a:bodyPr>
            <a:spAutoFit/>
          </a:bodyPr>
          <a:lstStyle/>
          <a:p>
            <a:pPr algn="ctr"/>
            <a:r>
              <a:rPr lang="en-US" altLang="zh-CN" sz="5400">
                <a:solidFill>
                  <a:schemeClr val="accent1"/>
                </a:solidFill>
                <a:latin typeface="Impact" pitchFamily="34" charset="0"/>
                <a:ea typeface="时尚中黑简体" pitchFamily="2" charset="-122"/>
                <a:cs typeface="Arial" charset="0"/>
              </a:rPr>
              <a:t>03</a:t>
            </a:r>
            <a:endParaRPr lang="zh-CN" altLang="en-US" sz="5400">
              <a:solidFill>
                <a:schemeClr val="accent1"/>
              </a:solidFill>
              <a:latin typeface="Impact" pitchFamily="34" charset="0"/>
              <a:ea typeface="时尚中黑简体" pitchFamily="2" charset="-122"/>
              <a:cs typeface="Arial" charset="0"/>
            </a:endParaRPr>
          </a:p>
        </p:txBody>
      </p:sp>
      <p:sp>
        <p:nvSpPr>
          <p:cNvPr id="54289" name="文本框 19"/>
          <p:cNvSpPr txBox="1">
            <a:spLocks noChangeArrowheads="1"/>
          </p:cNvSpPr>
          <p:nvPr/>
        </p:nvSpPr>
        <p:spPr bwMode="auto">
          <a:xfrm>
            <a:off x="7454900" y="4938713"/>
            <a:ext cx="982663" cy="914400"/>
          </a:xfrm>
          <a:prstGeom prst="rect">
            <a:avLst/>
          </a:prstGeom>
          <a:noFill/>
          <a:ln w="9525">
            <a:noFill/>
            <a:miter lim="800000"/>
            <a:headEnd/>
            <a:tailEnd/>
          </a:ln>
        </p:spPr>
        <p:txBody>
          <a:bodyPr>
            <a:spAutoFit/>
          </a:bodyPr>
          <a:lstStyle/>
          <a:p>
            <a:pPr algn="ctr"/>
            <a:r>
              <a:rPr lang="en-US" altLang="zh-CN" sz="5400">
                <a:solidFill>
                  <a:schemeClr val="accent1"/>
                </a:solidFill>
                <a:latin typeface="Impact" pitchFamily="34" charset="0"/>
                <a:ea typeface="时尚中黑简体" pitchFamily="2" charset="-122"/>
                <a:cs typeface="Arial" charset="0"/>
              </a:rPr>
              <a:t>04</a:t>
            </a:r>
            <a:endParaRPr lang="zh-CN" altLang="en-US" sz="5400">
              <a:solidFill>
                <a:schemeClr val="accent1"/>
              </a:solidFill>
              <a:latin typeface="Impact" pitchFamily="34" charset="0"/>
              <a:ea typeface="时尚中黑简体" pitchFamily="2" charset="-122"/>
              <a:cs typeface="Arial" charset="0"/>
            </a:endParaRPr>
          </a:p>
        </p:txBody>
      </p:sp>
      <p:sp>
        <p:nvSpPr>
          <p:cNvPr id="21" name="KSO_Shape"/>
          <p:cNvSpPr/>
          <p:nvPr/>
        </p:nvSpPr>
        <p:spPr>
          <a:xfrm>
            <a:off x="6399213" y="3052763"/>
            <a:ext cx="766762" cy="609600"/>
          </a:xfrm>
          <a:custGeom>
            <a:avLst/>
            <a:gdLst/>
            <a:ahLst/>
            <a:cxnLst/>
            <a:rect l="l" t="t" r="r" b="b"/>
            <a:pathLst>
              <a:path w="3438144" h="2732506">
                <a:moveTo>
                  <a:pt x="1719072" y="1227183"/>
                </a:moveTo>
                <a:cubicBezTo>
                  <a:pt x="1961590" y="1227183"/>
                  <a:pt x="2158189" y="1423782"/>
                  <a:pt x="2158189" y="1666300"/>
                </a:cubicBezTo>
                <a:cubicBezTo>
                  <a:pt x="2158189" y="1908818"/>
                  <a:pt x="1961590" y="2105417"/>
                  <a:pt x="1719072" y="2105417"/>
                </a:cubicBezTo>
                <a:cubicBezTo>
                  <a:pt x="1476554" y="2105417"/>
                  <a:pt x="1279955" y="1908818"/>
                  <a:pt x="1279955" y="1666300"/>
                </a:cubicBezTo>
                <a:cubicBezTo>
                  <a:pt x="1279955" y="1423782"/>
                  <a:pt x="1476554" y="1227183"/>
                  <a:pt x="1719072" y="1227183"/>
                </a:cubicBezTo>
                <a:close/>
                <a:moveTo>
                  <a:pt x="1719072" y="997872"/>
                </a:moveTo>
                <a:cubicBezTo>
                  <a:pt x="1349909" y="997872"/>
                  <a:pt x="1050644" y="1297137"/>
                  <a:pt x="1050644" y="1666300"/>
                </a:cubicBezTo>
                <a:cubicBezTo>
                  <a:pt x="1050644" y="2035463"/>
                  <a:pt x="1349909" y="2334728"/>
                  <a:pt x="1719072" y="2334728"/>
                </a:cubicBezTo>
                <a:cubicBezTo>
                  <a:pt x="2088235" y="2334728"/>
                  <a:pt x="2387500" y="2035463"/>
                  <a:pt x="2387500" y="1666300"/>
                </a:cubicBezTo>
                <a:cubicBezTo>
                  <a:pt x="2387500" y="1297137"/>
                  <a:pt x="2088235" y="997872"/>
                  <a:pt x="1719072" y="997872"/>
                </a:cubicBezTo>
                <a:close/>
                <a:moveTo>
                  <a:pt x="575044" y="803862"/>
                </a:moveTo>
                <a:cubicBezTo>
                  <a:pt x="495506" y="803862"/>
                  <a:pt x="431028" y="868340"/>
                  <a:pt x="431028" y="947878"/>
                </a:cubicBezTo>
                <a:cubicBezTo>
                  <a:pt x="431028" y="1027416"/>
                  <a:pt x="495506" y="1091894"/>
                  <a:pt x="575044" y="1091894"/>
                </a:cubicBezTo>
                <a:cubicBezTo>
                  <a:pt x="654582" y="1091894"/>
                  <a:pt x="719060" y="1027416"/>
                  <a:pt x="719060" y="947878"/>
                </a:cubicBezTo>
                <a:cubicBezTo>
                  <a:pt x="719060" y="868340"/>
                  <a:pt x="654582" y="803862"/>
                  <a:pt x="575044" y="803862"/>
                </a:cubicBezTo>
                <a:close/>
                <a:moveTo>
                  <a:pt x="1365940" y="0"/>
                </a:moveTo>
                <a:lnTo>
                  <a:pt x="1998164" y="0"/>
                </a:lnTo>
                <a:cubicBezTo>
                  <a:pt x="2213188" y="0"/>
                  <a:pt x="2387500" y="174312"/>
                  <a:pt x="2387500" y="389336"/>
                </a:cubicBezTo>
                <a:lnTo>
                  <a:pt x="2384456" y="419529"/>
                </a:lnTo>
                <a:lnTo>
                  <a:pt x="3040081" y="419529"/>
                </a:lnTo>
                <a:cubicBezTo>
                  <a:pt x="3259925" y="419529"/>
                  <a:pt x="3438144" y="597748"/>
                  <a:pt x="3438144" y="817592"/>
                </a:cubicBezTo>
                <a:lnTo>
                  <a:pt x="3438144" y="2334443"/>
                </a:lnTo>
                <a:cubicBezTo>
                  <a:pt x="3438144" y="2554287"/>
                  <a:pt x="3259925" y="2732506"/>
                  <a:pt x="3040081" y="2732506"/>
                </a:cubicBezTo>
                <a:lnTo>
                  <a:pt x="398063" y="2732506"/>
                </a:lnTo>
                <a:cubicBezTo>
                  <a:pt x="178219" y="2732506"/>
                  <a:pt x="0" y="2554287"/>
                  <a:pt x="0" y="2334443"/>
                </a:cubicBezTo>
                <a:lnTo>
                  <a:pt x="0" y="817592"/>
                </a:lnTo>
                <a:cubicBezTo>
                  <a:pt x="0" y="597748"/>
                  <a:pt x="178219" y="419529"/>
                  <a:pt x="398063" y="419529"/>
                </a:cubicBezTo>
                <a:lnTo>
                  <a:pt x="979648" y="419529"/>
                </a:lnTo>
                <a:cubicBezTo>
                  <a:pt x="976997" y="409663"/>
                  <a:pt x="976604" y="399545"/>
                  <a:pt x="976604" y="389336"/>
                </a:cubicBezTo>
                <a:cubicBezTo>
                  <a:pt x="976604" y="174312"/>
                  <a:pt x="1150916" y="0"/>
                  <a:pt x="1365940" y="0"/>
                </a:cubicBezTo>
                <a:close/>
              </a:path>
            </a:pathLst>
          </a:cu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a:solidFill>
                <a:srgbClr val="FFFFFF"/>
              </a:solidFill>
            </a:endParaRPr>
          </a:p>
        </p:txBody>
      </p:sp>
      <p:sp>
        <p:nvSpPr>
          <p:cNvPr id="22" name="KSO_Shape"/>
          <p:cNvSpPr>
            <a:spLocks/>
          </p:cNvSpPr>
          <p:nvPr/>
        </p:nvSpPr>
        <p:spPr bwMode="auto">
          <a:xfrm>
            <a:off x="6369050" y="4459288"/>
            <a:ext cx="768350" cy="550862"/>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a:solidFill>
                <a:srgbClr val="FFFFFF"/>
              </a:solidFill>
              <a:latin typeface="+mn-lt"/>
              <a:ea typeface="+mn-ea"/>
            </a:endParaRPr>
          </a:p>
        </p:txBody>
      </p:sp>
      <p:sp>
        <p:nvSpPr>
          <p:cNvPr id="23" name="KSO_Shape"/>
          <p:cNvSpPr>
            <a:spLocks/>
          </p:cNvSpPr>
          <p:nvPr/>
        </p:nvSpPr>
        <p:spPr bwMode="auto">
          <a:xfrm>
            <a:off x="4987925" y="4343400"/>
            <a:ext cx="768350" cy="711200"/>
          </a:xfrm>
          <a:custGeom>
            <a:avLst/>
            <a:gdLst>
              <a:gd name="T0" fmla="*/ 2147483646 w 5982"/>
              <a:gd name="T1" fmla="*/ 0 h 5544"/>
              <a:gd name="T2" fmla="*/ 2147483646 w 5982"/>
              <a:gd name="T3" fmla="*/ 2147483646 h 5544"/>
              <a:gd name="T4" fmla="*/ 2147483646 w 5982"/>
              <a:gd name="T5" fmla="*/ 2147483646 h 5544"/>
              <a:gd name="T6" fmla="*/ 2147483646 w 5982"/>
              <a:gd name="T7" fmla="*/ 2147483646 h 5544"/>
              <a:gd name="T8" fmla="*/ 2147483646 w 5982"/>
              <a:gd name="T9" fmla="*/ 2147483646 h 5544"/>
              <a:gd name="T10" fmla="*/ 1840863726 w 5982"/>
              <a:gd name="T11" fmla="*/ 2147483646 h 5544"/>
              <a:gd name="T12" fmla="*/ 904306876 w 5982"/>
              <a:gd name="T13" fmla="*/ 2147483646 h 5544"/>
              <a:gd name="T14" fmla="*/ 290651983 w 5982"/>
              <a:gd name="T15" fmla="*/ 2147483646 h 5544"/>
              <a:gd name="T16" fmla="*/ 0 w 5982"/>
              <a:gd name="T17" fmla="*/ 2147483646 h 5544"/>
              <a:gd name="T18" fmla="*/ 2147483646 w 5982"/>
              <a:gd name="T19" fmla="*/ 2147483646 h 5544"/>
              <a:gd name="T20" fmla="*/ 2147483646 w 5982"/>
              <a:gd name="T21" fmla="*/ 2147483646 h 5544"/>
              <a:gd name="T22" fmla="*/ 2147483646 w 5982"/>
              <a:gd name="T23" fmla="*/ 2147483646 h 5544"/>
              <a:gd name="T24" fmla="*/ 2147483646 w 5982"/>
              <a:gd name="T25" fmla="*/ 2147483646 h 5544"/>
              <a:gd name="T26" fmla="*/ 2147483646 w 5982"/>
              <a:gd name="T27" fmla="*/ 2147483646 h 5544"/>
              <a:gd name="T28" fmla="*/ 2147483646 w 5982"/>
              <a:gd name="T29" fmla="*/ 2147483646 h 5544"/>
              <a:gd name="T30" fmla="*/ 2147483646 w 5982"/>
              <a:gd name="T31" fmla="*/ 2147483646 h 5544"/>
              <a:gd name="T32" fmla="*/ 2147483646 w 5982"/>
              <a:gd name="T33" fmla="*/ 2147483646 h 5544"/>
              <a:gd name="T34" fmla="*/ 2147483646 w 5982"/>
              <a:gd name="T35" fmla="*/ 2147483646 h 5544"/>
              <a:gd name="T36" fmla="*/ 2147483646 w 5982"/>
              <a:gd name="T37" fmla="*/ 2147483646 h 5544"/>
              <a:gd name="T38" fmla="*/ 2147483646 w 5982"/>
              <a:gd name="T39" fmla="*/ 2147483646 h 5544"/>
              <a:gd name="T40" fmla="*/ 2147483646 w 5982"/>
              <a:gd name="T41" fmla="*/ 2147483646 h 5544"/>
              <a:gd name="T42" fmla="*/ 2147483646 w 5982"/>
              <a:gd name="T43" fmla="*/ 2147483646 h 5544"/>
              <a:gd name="T44" fmla="*/ 2147483646 w 5982"/>
              <a:gd name="T45" fmla="*/ 2147483646 h 5544"/>
              <a:gd name="T46" fmla="*/ 2147483646 w 5982"/>
              <a:gd name="T47" fmla="*/ 2147483646 h 5544"/>
              <a:gd name="T48" fmla="*/ 2147483646 w 5982"/>
              <a:gd name="T49" fmla="*/ 2147483646 h 5544"/>
              <a:gd name="T50" fmla="*/ 2147483646 w 5982"/>
              <a:gd name="T51" fmla="*/ 2147483646 h 5544"/>
              <a:gd name="T52" fmla="*/ 2147483646 w 5982"/>
              <a:gd name="T53" fmla="*/ 2147483646 h 5544"/>
              <a:gd name="T54" fmla="*/ 2147483646 w 5982"/>
              <a:gd name="T55" fmla="*/ 2147483646 h 5544"/>
              <a:gd name="T56" fmla="*/ 2147483646 w 5982"/>
              <a:gd name="T57" fmla="*/ 2147483646 h 5544"/>
              <a:gd name="T58" fmla="*/ 2147483646 w 5982"/>
              <a:gd name="T59" fmla="*/ 2147483646 h 5544"/>
              <a:gd name="T60" fmla="*/ 2147483646 w 5982"/>
              <a:gd name="T61" fmla="*/ 2147483646 h 5544"/>
              <a:gd name="T62" fmla="*/ 2147483646 w 5982"/>
              <a:gd name="T63" fmla="*/ 2147483646 h 5544"/>
              <a:gd name="T64" fmla="*/ 2147483646 w 5982"/>
              <a:gd name="T65" fmla="*/ 2147483646 h 5544"/>
              <a:gd name="T66" fmla="*/ 2147483646 w 5982"/>
              <a:gd name="T67" fmla="*/ 2147483646 h 5544"/>
              <a:gd name="T68" fmla="*/ 2147483646 w 5982"/>
              <a:gd name="T69" fmla="*/ 2147483646 h 5544"/>
              <a:gd name="T70" fmla="*/ 2147483646 w 5982"/>
              <a:gd name="T71" fmla="*/ 2147483646 h 5544"/>
              <a:gd name="T72" fmla="*/ 2147483646 w 5982"/>
              <a:gd name="T73" fmla="*/ 2147483646 h 5544"/>
              <a:gd name="T74" fmla="*/ 2147483646 w 5982"/>
              <a:gd name="T75" fmla="*/ 2147483646 h 5544"/>
              <a:gd name="T76" fmla="*/ 2147483646 w 5982"/>
              <a:gd name="T77" fmla="*/ 2147483646 h 5544"/>
              <a:gd name="T78" fmla="*/ 2147483646 w 5982"/>
              <a:gd name="T79" fmla="*/ 2147483646 h 5544"/>
              <a:gd name="T80" fmla="*/ 2147483646 w 5982"/>
              <a:gd name="T81" fmla="*/ 2147483646 h 5544"/>
              <a:gd name="T82" fmla="*/ 2147483646 w 5982"/>
              <a:gd name="T83" fmla="*/ 2147483646 h 5544"/>
              <a:gd name="T84" fmla="*/ 2147483646 w 5982"/>
              <a:gd name="T85" fmla="*/ 2147483646 h 5544"/>
              <a:gd name="T86" fmla="*/ 2147483646 w 5982"/>
              <a:gd name="T87" fmla="*/ 2147483646 h 5544"/>
              <a:gd name="T88" fmla="*/ 2147483646 w 5982"/>
              <a:gd name="T89" fmla="*/ 2147483646 h 5544"/>
              <a:gd name="T90" fmla="*/ 2147483646 w 5982"/>
              <a:gd name="T91" fmla="*/ 2147483646 h 5544"/>
              <a:gd name="T92" fmla="*/ 2147483646 w 5982"/>
              <a:gd name="T93" fmla="*/ 2147483646 h 5544"/>
              <a:gd name="T94" fmla="*/ 2147483646 w 5982"/>
              <a:gd name="T95" fmla="*/ 2147483646 h 5544"/>
              <a:gd name="T96" fmla="*/ 2147483646 w 5982"/>
              <a:gd name="T97" fmla="*/ 2147483646 h 5544"/>
              <a:gd name="T98" fmla="*/ 2147483646 w 5982"/>
              <a:gd name="T99" fmla="*/ 2147483646 h 5544"/>
              <a:gd name="T100" fmla="*/ 2147483646 w 5982"/>
              <a:gd name="T101" fmla="*/ 2147483646 h 5544"/>
              <a:gd name="T102" fmla="*/ 2147483646 w 5982"/>
              <a:gd name="T103" fmla="*/ 2147483646 h 5544"/>
              <a:gd name="T104" fmla="*/ 2147483646 w 5982"/>
              <a:gd name="T105" fmla="*/ 2147483646 h 5544"/>
              <a:gd name="T106" fmla="*/ 2147483646 w 5982"/>
              <a:gd name="T107" fmla="*/ 2147483646 h 5544"/>
              <a:gd name="T108" fmla="*/ 2147483646 w 5982"/>
              <a:gd name="T109" fmla="*/ 2147483646 h 5544"/>
              <a:gd name="T110" fmla="*/ 2147483646 w 5982"/>
              <a:gd name="T111" fmla="*/ 2147483646 h 5544"/>
              <a:gd name="T112" fmla="*/ 2147483646 w 5982"/>
              <a:gd name="T113" fmla="*/ 2147483646 h 5544"/>
              <a:gd name="T114" fmla="*/ 2147483646 w 5982"/>
              <a:gd name="T115" fmla="*/ 2147483646 h 5544"/>
              <a:gd name="T116" fmla="*/ 2147483646 w 5982"/>
              <a:gd name="T117" fmla="*/ 2147483646 h 5544"/>
              <a:gd name="T118" fmla="*/ 2147483646 w 5982"/>
              <a:gd name="T119" fmla="*/ 2147483646 h 5544"/>
              <a:gd name="T120" fmla="*/ 2147483646 w 5982"/>
              <a:gd name="T121" fmla="*/ 2147483646 h 5544"/>
              <a:gd name="T122" fmla="*/ 2147483646 w 5982"/>
              <a:gd name="T123" fmla="*/ 2147483646 h 5544"/>
              <a:gd name="T124" fmla="*/ 2147483646 w 5982"/>
              <a:gd name="T125" fmla="*/ 2147483646 h 5544"/>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5982" h="5544">
                <a:moveTo>
                  <a:pt x="5691" y="1008"/>
                </a:moveTo>
                <a:lnTo>
                  <a:pt x="4765" y="1008"/>
                </a:lnTo>
                <a:lnTo>
                  <a:pt x="4765" y="0"/>
                </a:lnTo>
                <a:lnTo>
                  <a:pt x="1217" y="0"/>
                </a:lnTo>
                <a:lnTo>
                  <a:pt x="1217" y="1008"/>
                </a:lnTo>
                <a:lnTo>
                  <a:pt x="291" y="1008"/>
                </a:lnTo>
                <a:lnTo>
                  <a:pt x="275" y="1008"/>
                </a:lnTo>
                <a:lnTo>
                  <a:pt x="261" y="1009"/>
                </a:lnTo>
                <a:lnTo>
                  <a:pt x="246" y="1012"/>
                </a:lnTo>
                <a:lnTo>
                  <a:pt x="232" y="1014"/>
                </a:lnTo>
                <a:lnTo>
                  <a:pt x="217" y="1017"/>
                </a:lnTo>
                <a:lnTo>
                  <a:pt x="204" y="1021"/>
                </a:lnTo>
                <a:lnTo>
                  <a:pt x="190" y="1026"/>
                </a:lnTo>
                <a:lnTo>
                  <a:pt x="177" y="1031"/>
                </a:lnTo>
                <a:lnTo>
                  <a:pt x="164" y="1037"/>
                </a:lnTo>
                <a:lnTo>
                  <a:pt x="151" y="1043"/>
                </a:lnTo>
                <a:lnTo>
                  <a:pt x="139" y="1051"/>
                </a:lnTo>
                <a:lnTo>
                  <a:pt x="128" y="1057"/>
                </a:lnTo>
                <a:lnTo>
                  <a:pt x="116" y="1066"/>
                </a:lnTo>
                <a:lnTo>
                  <a:pt x="106" y="1074"/>
                </a:lnTo>
                <a:lnTo>
                  <a:pt x="84" y="1093"/>
                </a:lnTo>
                <a:lnTo>
                  <a:pt x="65" y="1114"/>
                </a:lnTo>
                <a:lnTo>
                  <a:pt x="57" y="1125"/>
                </a:lnTo>
                <a:lnTo>
                  <a:pt x="49" y="1137"/>
                </a:lnTo>
                <a:lnTo>
                  <a:pt x="41" y="1148"/>
                </a:lnTo>
                <a:lnTo>
                  <a:pt x="34" y="1160"/>
                </a:lnTo>
                <a:lnTo>
                  <a:pt x="28" y="1173"/>
                </a:lnTo>
                <a:lnTo>
                  <a:pt x="22" y="1186"/>
                </a:lnTo>
                <a:lnTo>
                  <a:pt x="16" y="1199"/>
                </a:lnTo>
                <a:lnTo>
                  <a:pt x="12" y="1212"/>
                </a:lnTo>
                <a:lnTo>
                  <a:pt x="9" y="1227"/>
                </a:lnTo>
                <a:lnTo>
                  <a:pt x="5" y="1240"/>
                </a:lnTo>
                <a:lnTo>
                  <a:pt x="3" y="1255"/>
                </a:lnTo>
                <a:lnTo>
                  <a:pt x="1" y="1269"/>
                </a:lnTo>
                <a:lnTo>
                  <a:pt x="0" y="1284"/>
                </a:lnTo>
                <a:lnTo>
                  <a:pt x="0" y="1299"/>
                </a:lnTo>
                <a:lnTo>
                  <a:pt x="0" y="3772"/>
                </a:lnTo>
                <a:lnTo>
                  <a:pt x="1217" y="3772"/>
                </a:lnTo>
                <a:lnTo>
                  <a:pt x="1217" y="4194"/>
                </a:lnTo>
                <a:lnTo>
                  <a:pt x="2567" y="5544"/>
                </a:lnTo>
                <a:lnTo>
                  <a:pt x="4765" y="5544"/>
                </a:lnTo>
                <a:lnTo>
                  <a:pt x="4765" y="3787"/>
                </a:lnTo>
                <a:lnTo>
                  <a:pt x="5982" y="3787"/>
                </a:lnTo>
                <a:lnTo>
                  <a:pt x="5982" y="1299"/>
                </a:lnTo>
                <a:lnTo>
                  <a:pt x="5982" y="1284"/>
                </a:lnTo>
                <a:lnTo>
                  <a:pt x="5981" y="1269"/>
                </a:lnTo>
                <a:lnTo>
                  <a:pt x="5979" y="1255"/>
                </a:lnTo>
                <a:lnTo>
                  <a:pt x="5976" y="1240"/>
                </a:lnTo>
                <a:lnTo>
                  <a:pt x="5973" y="1227"/>
                </a:lnTo>
                <a:lnTo>
                  <a:pt x="5969" y="1212"/>
                </a:lnTo>
                <a:lnTo>
                  <a:pt x="5964" y="1199"/>
                </a:lnTo>
                <a:lnTo>
                  <a:pt x="5959" y="1186"/>
                </a:lnTo>
                <a:lnTo>
                  <a:pt x="5953" y="1173"/>
                </a:lnTo>
                <a:lnTo>
                  <a:pt x="5946" y="1160"/>
                </a:lnTo>
                <a:lnTo>
                  <a:pt x="5940" y="1148"/>
                </a:lnTo>
                <a:lnTo>
                  <a:pt x="5932" y="1137"/>
                </a:lnTo>
                <a:lnTo>
                  <a:pt x="5924" y="1125"/>
                </a:lnTo>
                <a:lnTo>
                  <a:pt x="5915" y="1114"/>
                </a:lnTo>
                <a:lnTo>
                  <a:pt x="5896" y="1093"/>
                </a:lnTo>
                <a:lnTo>
                  <a:pt x="5876" y="1074"/>
                </a:lnTo>
                <a:lnTo>
                  <a:pt x="5865" y="1066"/>
                </a:lnTo>
                <a:lnTo>
                  <a:pt x="5854" y="1057"/>
                </a:lnTo>
                <a:lnTo>
                  <a:pt x="5841" y="1051"/>
                </a:lnTo>
                <a:lnTo>
                  <a:pt x="5829" y="1043"/>
                </a:lnTo>
                <a:lnTo>
                  <a:pt x="5817" y="1037"/>
                </a:lnTo>
                <a:lnTo>
                  <a:pt x="5804" y="1031"/>
                </a:lnTo>
                <a:lnTo>
                  <a:pt x="5791" y="1026"/>
                </a:lnTo>
                <a:lnTo>
                  <a:pt x="5777" y="1021"/>
                </a:lnTo>
                <a:lnTo>
                  <a:pt x="5763" y="1017"/>
                </a:lnTo>
                <a:lnTo>
                  <a:pt x="5749" y="1014"/>
                </a:lnTo>
                <a:lnTo>
                  <a:pt x="5735" y="1012"/>
                </a:lnTo>
                <a:lnTo>
                  <a:pt x="5720" y="1009"/>
                </a:lnTo>
                <a:lnTo>
                  <a:pt x="5705" y="1008"/>
                </a:lnTo>
                <a:lnTo>
                  <a:pt x="5691" y="1008"/>
                </a:lnTo>
                <a:close/>
                <a:moveTo>
                  <a:pt x="1559" y="342"/>
                </a:moveTo>
                <a:lnTo>
                  <a:pt x="4423" y="342"/>
                </a:lnTo>
                <a:lnTo>
                  <a:pt x="4423" y="1008"/>
                </a:lnTo>
                <a:lnTo>
                  <a:pt x="1559" y="1008"/>
                </a:lnTo>
                <a:lnTo>
                  <a:pt x="1559" y="342"/>
                </a:lnTo>
                <a:close/>
                <a:moveTo>
                  <a:pt x="5104" y="3310"/>
                </a:moveTo>
                <a:lnTo>
                  <a:pt x="4765" y="3310"/>
                </a:lnTo>
                <a:lnTo>
                  <a:pt x="4765" y="2632"/>
                </a:lnTo>
                <a:lnTo>
                  <a:pt x="4423" y="2632"/>
                </a:lnTo>
                <a:lnTo>
                  <a:pt x="4423" y="5202"/>
                </a:lnTo>
                <a:lnTo>
                  <a:pt x="3016" y="5202"/>
                </a:lnTo>
                <a:lnTo>
                  <a:pt x="2992" y="5201"/>
                </a:lnTo>
                <a:lnTo>
                  <a:pt x="2970" y="5198"/>
                </a:lnTo>
                <a:lnTo>
                  <a:pt x="2949" y="5194"/>
                </a:lnTo>
                <a:lnTo>
                  <a:pt x="2929" y="5188"/>
                </a:lnTo>
                <a:lnTo>
                  <a:pt x="2910" y="5181"/>
                </a:lnTo>
                <a:lnTo>
                  <a:pt x="2892" y="5172"/>
                </a:lnTo>
                <a:lnTo>
                  <a:pt x="2874" y="5162"/>
                </a:lnTo>
                <a:lnTo>
                  <a:pt x="2859" y="5150"/>
                </a:lnTo>
                <a:lnTo>
                  <a:pt x="2843" y="5136"/>
                </a:lnTo>
                <a:lnTo>
                  <a:pt x="2829" y="5123"/>
                </a:lnTo>
                <a:lnTo>
                  <a:pt x="2815" y="5107"/>
                </a:lnTo>
                <a:lnTo>
                  <a:pt x="2803" y="5090"/>
                </a:lnTo>
                <a:lnTo>
                  <a:pt x="2791" y="5073"/>
                </a:lnTo>
                <a:lnTo>
                  <a:pt x="2779" y="5054"/>
                </a:lnTo>
                <a:lnTo>
                  <a:pt x="2769" y="5034"/>
                </a:lnTo>
                <a:lnTo>
                  <a:pt x="2759" y="5012"/>
                </a:lnTo>
                <a:lnTo>
                  <a:pt x="2752" y="4991"/>
                </a:lnTo>
                <a:lnTo>
                  <a:pt x="2743" y="4969"/>
                </a:lnTo>
                <a:lnTo>
                  <a:pt x="2736" y="4945"/>
                </a:lnTo>
                <a:lnTo>
                  <a:pt x="2729" y="4922"/>
                </a:lnTo>
                <a:lnTo>
                  <a:pt x="2723" y="4896"/>
                </a:lnTo>
                <a:lnTo>
                  <a:pt x="2718" y="4872"/>
                </a:lnTo>
                <a:lnTo>
                  <a:pt x="2709" y="4819"/>
                </a:lnTo>
                <a:lnTo>
                  <a:pt x="2701" y="4766"/>
                </a:lnTo>
                <a:lnTo>
                  <a:pt x="2697" y="4710"/>
                </a:lnTo>
                <a:lnTo>
                  <a:pt x="2695" y="4654"/>
                </a:lnTo>
                <a:lnTo>
                  <a:pt x="2694" y="4598"/>
                </a:lnTo>
                <a:lnTo>
                  <a:pt x="2694" y="4542"/>
                </a:lnTo>
                <a:lnTo>
                  <a:pt x="2695" y="4485"/>
                </a:lnTo>
                <a:lnTo>
                  <a:pt x="2698" y="4430"/>
                </a:lnTo>
                <a:lnTo>
                  <a:pt x="2701" y="4377"/>
                </a:lnTo>
                <a:lnTo>
                  <a:pt x="2706" y="4324"/>
                </a:lnTo>
                <a:lnTo>
                  <a:pt x="2710" y="4274"/>
                </a:lnTo>
                <a:lnTo>
                  <a:pt x="2721" y="4183"/>
                </a:lnTo>
                <a:lnTo>
                  <a:pt x="2733" y="4106"/>
                </a:lnTo>
                <a:lnTo>
                  <a:pt x="2743" y="4047"/>
                </a:lnTo>
                <a:lnTo>
                  <a:pt x="2752" y="3994"/>
                </a:lnTo>
                <a:lnTo>
                  <a:pt x="2701" y="4005"/>
                </a:lnTo>
                <a:lnTo>
                  <a:pt x="2643" y="4018"/>
                </a:lnTo>
                <a:lnTo>
                  <a:pt x="2567" y="4031"/>
                </a:lnTo>
                <a:lnTo>
                  <a:pt x="2478" y="4044"/>
                </a:lnTo>
                <a:lnTo>
                  <a:pt x="2429" y="4051"/>
                </a:lnTo>
                <a:lnTo>
                  <a:pt x="2379" y="4057"/>
                </a:lnTo>
                <a:lnTo>
                  <a:pt x="2325" y="4061"/>
                </a:lnTo>
                <a:lnTo>
                  <a:pt x="2272" y="4065"/>
                </a:lnTo>
                <a:lnTo>
                  <a:pt x="2217" y="4069"/>
                </a:lnTo>
                <a:lnTo>
                  <a:pt x="2161" y="4070"/>
                </a:lnTo>
                <a:lnTo>
                  <a:pt x="2106" y="4070"/>
                </a:lnTo>
                <a:lnTo>
                  <a:pt x="2051" y="4068"/>
                </a:lnTo>
                <a:lnTo>
                  <a:pt x="1996" y="4064"/>
                </a:lnTo>
                <a:lnTo>
                  <a:pt x="1943" y="4058"/>
                </a:lnTo>
                <a:lnTo>
                  <a:pt x="1917" y="4054"/>
                </a:lnTo>
                <a:lnTo>
                  <a:pt x="1891" y="4050"/>
                </a:lnTo>
                <a:lnTo>
                  <a:pt x="1867" y="4044"/>
                </a:lnTo>
                <a:lnTo>
                  <a:pt x="1842" y="4039"/>
                </a:lnTo>
                <a:lnTo>
                  <a:pt x="1819" y="4032"/>
                </a:lnTo>
                <a:lnTo>
                  <a:pt x="1796" y="4025"/>
                </a:lnTo>
                <a:lnTo>
                  <a:pt x="1773" y="4016"/>
                </a:lnTo>
                <a:lnTo>
                  <a:pt x="1752" y="4007"/>
                </a:lnTo>
                <a:lnTo>
                  <a:pt x="1731" y="3999"/>
                </a:lnTo>
                <a:lnTo>
                  <a:pt x="1712" y="3987"/>
                </a:lnTo>
                <a:lnTo>
                  <a:pt x="1693" y="3976"/>
                </a:lnTo>
                <a:lnTo>
                  <a:pt x="1675" y="3964"/>
                </a:lnTo>
                <a:lnTo>
                  <a:pt x="1658" y="3952"/>
                </a:lnTo>
                <a:lnTo>
                  <a:pt x="1643" y="3937"/>
                </a:lnTo>
                <a:lnTo>
                  <a:pt x="1628" y="3923"/>
                </a:lnTo>
                <a:lnTo>
                  <a:pt x="1615" y="3906"/>
                </a:lnTo>
                <a:lnTo>
                  <a:pt x="1603" y="3889"/>
                </a:lnTo>
                <a:lnTo>
                  <a:pt x="1593" y="3871"/>
                </a:lnTo>
                <a:lnTo>
                  <a:pt x="1583" y="3852"/>
                </a:lnTo>
                <a:lnTo>
                  <a:pt x="1575" y="3832"/>
                </a:lnTo>
                <a:lnTo>
                  <a:pt x="1569" y="3811"/>
                </a:lnTo>
                <a:lnTo>
                  <a:pt x="1564" y="3789"/>
                </a:lnTo>
                <a:lnTo>
                  <a:pt x="1561" y="3765"/>
                </a:lnTo>
                <a:lnTo>
                  <a:pt x="1559" y="3741"/>
                </a:lnTo>
                <a:lnTo>
                  <a:pt x="1559" y="2632"/>
                </a:lnTo>
                <a:lnTo>
                  <a:pt x="1217" y="2632"/>
                </a:lnTo>
                <a:lnTo>
                  <a:pt x="1217" y="3296"/>
                </a:lnTo>
                <a:lnTo>
                  <a:pt x="876" y="3296"/>
                </a:lnTo>
                <a:lnTo>
                  <a:pt x="876" y="2141"/>
                </a:lnTo>
                <a:lnTo>
                  <a:pt x="5104" y="2141"/>
                </a:lnTo>
                <a:lnTo>
                  <a:pt x="5104" y="3310"/>
                </a:lnTo>
                <a:close/>
                <a:moveTo>
                  <a:pt x="5350" y="1722"/>
                </a:moveTo>
                <a:lnTo>
                  <a:pt x="5350" y="1722"/>
                </a:lnTo>
                <a:lnTo>
                  <a:pt x="5325" y="1721"/>
                </a:lnTo>
                <a:lnTo>
                  <a:pt x="5303" y="1718"/>
                </a:lnTo>
                <a:lnTo>
                  <a:pt x="5280" y="1712"/>
                </a:lnTo>
                <a:lnTo>
                  <a:pt x="5258" y="1704"/>
                </a:lnTo>
                <a:lnTo>
                  <a:pt x="5238" y="1694"/>
                </a:lnTo>
                <a:lnTo>
                  <a:pt x="5219" y="1682"/>
                </a:lnTo>
                <a:lnTo>
                  <a:pt x="5201" y="1669"/>
                </a:lnTo>
                <a:lnTo>
                  <a:pt x="5184" y="1654"/>
                </a:lnTo>
                <a:lnTo>
                  <a:pt x="5169" y="1637"/>
                </a:lnTo>
                <a:lnTo>
                  <a:pt x="5155" y="1619"/>
                </a:lnTo>
                <a:lnTo>
                  <a:pt x="5144" y="1601"/>
                </a:lnTo>
                <a:lnTo>
                  <a:pt x="5134" y="1579"/>
                </a:lnTo>
                <a:lnTo>
                  <a:pt x="5126" y="1558"/>
                </a:lnTo>
                <a:lnTo>
                  <a:pt x="5121" y="1536"/>
                </a:lnTo>
                <a:lnTo>
                  <a:pt x="5117" y="1512"/>
                </a:lnTo>
                <a:lnTo>
                  <a:pt x="5116" y="1489"/>
                </a:lnTo>
                <a:lnTo>
                  <a:pt x="5117" y="1466"/>
                </a:lnTo>
                <a:lnTo>
                  <a:pt x="5121" y="1442"/>
                </a:lnTo>
                <a:lnTo>
                  <a:pt x="5126" y="1420"/>
                </a:lnTo>
                <a:lnTo>
                  <a:pt x="5134" y="1399"/>
                </a:lnTo>
                <a:lnTo>
                  <a:pt x="5144" y="1379"/>
                </a:lnTo>
                <a:lnTo>
                  <a:pt x="5155" y="1359"/>
                </a:lnTo>
                <a:lnTo>
                  <a:pt x="5169" y="1341"/>
                </a:lnTo>
                <a:lnTo>
                  <a:pt x="5184" y="1324"/>
                </a:lnTo>
                <a:lnTo>
                  <a:pt x="5201" y="1309"/>
                </a:lnTo>
                <a:lnTo>
                  <a:pt x="5219" y="1296"/>
                </a:lnTo>
                <a:lnTo>
                  <a:pt x="5238" y="1284"/>
                </a:lnTo>
                <a:lnTo>
                  <a:pt x="5258" y="1275"/>
                </a:lnTo>
                <a:lnTo>
                  <a:pt x="5280" y="1267"/>
                </a:lnTo>
                <a:lnTo>
                  <a:pt x="5303" y="1261"/>
                </a:lnTo>
                <a:lnTo>
                  <a:pt x="5325" y="1257"/>
                </a:lnTo>
                <a:lnTo>
                  <a:pt x="5350" y="1256"/>
                </a:lnTo>
                <a:lnTo>
                  <a:pt x="5373" y="1257"/>
                </a:lnTo>
                <a:lnTo>
                  <a:pt x="5396" y="1261"/>
                </a:lnTo>
                <a:lnTo>
                  <a:pt x="5419" y="1267"/>
                </a:lnTo>
                <a:lnTo>
                  <a:pt x="5440" y="1275"/>
                </a:lnTo>
                <a:lnTo>
                  <a:pt x="5460" y="1284"/>
                </a:lnTo>
                <a:lnTo>
                  <a:pt x="5479" y="1296"/>
                </a:lnTo>
                <a:lnTo>
                  <a:pt x="5497" y="1309"/>
                </a:lnTo>
                <a:lnTo>
                  <a:pt x="5513" y="1324"/>
                </a:lnTo>
                <a:lnTo>
                  <a:pt x="5529" y="1341"/>
                </a:lnTo>
                <a:lnTo>
                  <a:pt x="5542" y="1359"/>
                </a:lnTo>
                <a:lnTo>
                  <a:pt x="5554" y="1379"/>
                </a:lnTo>
                <a:lnTo>
                  <a:pt x="5564" y="1399"/>
                </a:lnTo>
                <a:lnTo>
                  <a:pt x="5571" y="1420"/>
                </a:lnTo>
                <a:lnTo>
                  <a:pt x="5577" y="1442"/>
                </a:lnTo>
                <a:lnTo>
                  <a:pt x="5580" y="1466"/>
                </a:lnTo>
                <a:lnTo>
                  <a:pt x="5582" y="1489"/>
                </a:lnTo>
                <a:lnTo>
                  <a:pt x="5580" y="1512"/>
                </a:lnTo>
                <a:lnTo>
                  <a:pt x="5577" y="1536"/>
                </a:lnTo>
                <a:lnTo>
                  <a:pt x="5571" y="1558"/>
                </a:lnTo>
                <a:lnTo>
                  <a:pt x="5564" y="1579"/>
                </a:lnTo>
                <a:lnTo>
                  <a:pt x="5554" y="1601"/>
                </a:lnTo>
                <a:lnTo>
                  <a:pt x="5542" y="1619"/>
                </a:lnTo>
                <a:lnTo>
                  <a:pt x="5529" y="1637"/>
                </a:lnTo>
                <a:lnTo>
                  <a:pt x="5513" y="1654"/>
                </a:lnTo>
                <a:lnTo>
                  <a:pt x="5497" y="1669"/>
                </a:lnTo>
                <a:lnTo>
                  <a:pt x="5479" y="1682"/>
                </a:lnTo>
                <a:lnTo>
                  <a:pt x="5460" y="1694"/>
                </a:lnTo>
                <a:lnTo>
                  <a:pt x="5440" y="1704"/>
                </a:lnTo>
                <a:lnTo>
                  <a:pt x="5419" y="1712"/>
                </a:lnTo>
                <a:lnTo>
                  <a:pt x="5396" y="1718"/>
                </a:lnTo>
                <a:lnTo>
                  <a:pt x="5373" y="1721"/>
                </a:lnTo>
                <a:lnTo>
                  <a:pt x="5350" y="1722"/>
                </a:lnTo>
                <a:close/>
                <a:moveTo>
                  <a:pt x="4016" y="2679"/>
                </a:moveTo>
                <a:lnTo>
                  <a:pt x="2045" y="2679"/>
                </a:lnTo>
                <a:lnTo>
                  <a:pt x="2045" y="3023"/>
                </a:lnTo>
                <a:lnTo>
                  <a:pt x="4016" y="3023"/>
                </a:lnTo>
                <a:lnTo>
                  <a:pt x="4016" y="2679"/>
                </a:lnTo>
                <a:close/>
                <a:moveTo>
                  <a:pt x="2045" y="3695"/>
                </a:moveTo>
                <a:lnTo>
                  <a:pt x="4016" y="3695"/>
                </a:lnTo>
                <a:lnTo>
                  <a:pt x="4016" y="3352"/>
                </a:lnTo>
                <a:lnTo>
                  <a:pt x="2045" y="3352"/>
                </a:lnTo>
                <a:lnTo>
                  <a:pt x="2045" y="3695"/>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a:solidFill>
                <a:srgbClr val="FFFFFF"/>
              </a:solidFill>
              <a:latin typeface="+mn-lt"/>
              <a:ea typeface="+mn-ea"/>
            </a:endParaRPr>
          </a:p>
        </p:txBody>
      </p:sp>
      <p:sp>
        <p:nvSpPr>
          <p:cNvPr id="24" name="KSO_Shape"/>
          <p:cNvSpPr>
            <a:spLocks/>
          </p:cNvSpPr>
          <p:nvPr/>
        </p:nvSpPr>
        <p:spPr bwMode="auto">
          <a:xfrm>
            <a:off x="5033963" y="3140075"/>
            <a:ext cx="768350" cy="531813"/>
          </a:xfrm>
          <a:custGeom>
            <a:avLst/>
            <a:gdLst>
              <a:gd name="T0" fmla="*/ 1239327 w 6190"/>
              <a:gd name="T1" fmla="*/ 156252 h 4291"/>
              <a:gd name="T2" fmla="*/ 1294415 w 6190"/>
              <a:gd name="T3" fmla="*/ 211617 h 4291"/>
              <a:gd name="T4" fmla="*/ 1294415 w 6190"/>
              <a:gd name="T5" fmla="*/ 1106686 h 4291"/>
              <a:gd name="T6" fmla="*/ 790313 w 6190"/>
              <a:gd name="T7" fmla="*/ 1106686 h 4291"/>
              <a:gd name="T8" fmla="*/ 790313 w 6190"/>
              <a:gd name="T9" fmla="*/ 1144518 h 4291"/>
              <a:gd name="T10" fmla="*/ 830321 w 6190"/>
              <a:gd name="T11" fmla="*/ 1150362 h 4291"/>
              <a:gd name="T12" fmla="*/ 870637 w 6190"/>
              <a:gd name="T13" fmla="*/ 1158052 h 4291"/>
              <a:gd name="T14" fmla="*/ 911261 w 6190"/>
              <a:gd name="T15" fmla="*/ 1166972 h 4291"/>
              <a:gd name="T16" fmla="*/ 951577 w 6190"/>
              <a:gd name="T17" fmla="*/ 1177737 h 4291"/>
              <a:gd name="T18" fmla="*/ 991893 w 6190"/>
              <a:gd name="T19" fmla="*/ 1189733 h 4291"/>
              <a:gd name="T20" fmla="*/ 1032208 w 6190"/>
              <a:gd name="T21" fmla="*/ 1203882 h 4291"/>
              <a:gd name="T22" fmla="*/ 1072524 w 6190"/>
              <a:gd name="T23" fmla="*/ 1219569 h 4291"/>
              <a:gd name="T24" fmla="*/ 1112840 w 6190"/>
              <a:gd name="T25" fmla="*/ 1236793 h 4291"/>
              <a:gd name="T26" fmla="*/ 1112840 w 6190"/>
              <a:gd name="T27" fmla="*/ 1319841 h 4291"/>
              <a:gd name="T28" fmla="*/ 194501 w 6190"/>
              <a:gd name="T29" fmla="*/ 1319841 h 4291"/>
              <a:gd name="T30" fmla="*/ 194501 w 6190"/>
              <a:gd name="T31" fmla="*/ 1236793 h 4291"/>
              <a:gd name="T32" fmla="*/ 214197 w 6190"/>
              <a:gd name="T33" fmla="*/ 1228796 h 4291"/>
              <a:gd name="T34" fmla="*/ 252974 w 6190"/>
              <a:gd name="T35" fmla="*/ 1213725 h 4291"/>
              <a:gd name="T36" fmla="*/ 292059 w 6190"/>
              <a:gd name="T37" fmla="*/ 1199883 h 4291"/>
              <a:gd name="T38" fmla="*/ 330836 w 6190"/>
              <a:gd name="T39" fmla="*/ 1187580 h 4291"/>
              <a:gd name="T40" fmla="*/ 370229 w 6190"/>
              <a:gd name="T41" fmla="*/ 1176507 h 4291"/>
              <a:gd name="T42" fmla="*/ 409313 w 6190"/>
              <a:gd name="T43" fmla="*/ 1166664 h 4291"/>
              <a:gd name="T44" fmla="*/ 448090 w 6190"/>
              <a:gd name="T45" fmla="*/ 1158052 h 4291"/>
              <a:gd name="T46" fmla="*/ 487483 w 6190"/>
              <a:gd name="T47" fmla="*/ 1151285 h 4291"/>
              <a:gd name="T48" fmla="*/ 506872 w 6190"/>
              <a:gd name="T49" fmla="*/ 1106686 h 4291"/>
              <a:gd name="T50" fmla="*/ 0 w 6190"/>
              <a:gd name="T51" fmla="*/ 1106686 h 4291"/>
              <a:gd name="T52" fmla="*/ 0 w 6190"/>
              <a:gd name="T53" fmla="*/ 211617 h 4291"/>
              <a:gd name="T54" fmla="*/ 55088 w 6190"/>
              <a:gd name="T55" fmla="*/ 156252 h 4291"/>
              <a:gd name="T56" fmla="*/ 1365814 w 6190"/>
              <a:gd name="T57" fmla="*/ 1319841 h 4291"/>
              <a:gd name="T58" fmla="*/ 1905000 w 6190"/>
              <a:gd name="T59" fmla="*/ 0 h 4291"/>
              <a:gd name="T60" fmla="*/ 1365814 w 6190"/>
              <a:gd name="T61" fmla="*/ 1319841 h 4291"/>
              <a:gd name="T62" fmla="*/ 1433828 w 6190"/>
              <a:gd name="T63" fmla="*/ 115036 h 4291"/>
              <a:gd name="T64" fmla="*/ 1846527 w 6190"/>
              <a:gd name="T65" fmla="*/ 243299 h 4291"/>
              <a:gd name="T66" fmla="*/ 1433828 w 6190"/>
              <a:gd name="T67" fmla="*/ 115036 h 4291"/>
              <a:gd name="T68" fmla="*/ 1433828 w 6190"/>
              <a:gd name="T69" fmla="*/ 315273 h 4291"/>
              <a:gd name="T70" fmla="*/ 1846527 w 6190"/>
              <a:gd name="T71" fmla="*/ 444151 h 4291"/>
              <a:gd name="T72" fmla="*/ 1433828 w 6190"/>
              <a:gd name="T73" fmla="*/ 315273 h 4291"/>
              <a:gd name="T74" fmla="*/ 1431674 w 6190"/>
              <a:gd name="T75" fmla="*/ 553035 h 4291"/>
              <a:gd name="T76" fmla="*/ 1570163 w 6190"/>
              <a:gd name="T77" fmla="*/ 652385 h 4291"/>
              <a:gd name="T78" fmla="*/ 1431674 w 6190"/>
              <a:gd name="T79" fmla="*/ 553035 h 4291"/>
              <a:gd name="T80" fmla="*/ 1431674 w 6190"/>
              <a:gd name="T81" fmla="*/ 712671 h 4291"/>
              <a:gd name="T82" fmla="*/ 1570163 w 6190"/>
              <a:gd name="T83" fmla="*/ 812021 h 4291"/>
              <a:gd name="T84" fmla="*/ 1431674 w 6190"/>
              <a:gd name="T85" fmla="*/ 712671 h 4291"/>
              <a:gd name="T86" fmla="*/ 1183931 w 6190"/>
              <a:gd name="T87" fmla="*/ 266983 h 4291"/>
              <a:gd name="T88" fmla="*/ 110484 w 6190"/>
              <a:gd name="T89" fmla="*/ 995956 h 4291"/>
              <a:gd name="T90" fmla="*/ 1183931 w 6190"/>
              <a:gd name="T91" fmla="*/ 266983 h 4291"/>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6190" h="4291">
                <a:moveTo>
                  <a:pt x="179" y="508"/>
                </a:moveTo>
                <a:lnTo>
                  <a:pt x="4027" y="508"/>
                </a:lnTo>
                <a:lnTo>
                  <a:pt x="4206" y="508"/>
                </a:lnTo>
                <a:lnTo>
                  <a:pt x="4206" y="688"/>
                </a:lnTo>
                <a:lnTo>
                  <a:pt x="4206" y="3418"/>
                </a:lnTo>
                <a:lnTo>
                  <a:pt x="4206" y="3598"/>
                </a:lnTo>
                <a:lnTo>
                  <a:pt x="4027" y="3598"/>
                </a:lnTo>
                <a:lnTo>
                  <a:pt x="2568" y="3598"/>
                </a:lnTo>
                <a:lnTo>
                  <a:pt x="2568" y="3721"/>
                </a:lnTo>
                <a:lnTo>
                  <a:pt x="2634" y="3731"/>
                </a:lnTo>
                <a:lnTo>
                  <a:pt x="2698" y="3740"/>
                </a:lnTo>
                <a:lnTo>
                  <a:pt x="2764" y="3752"/>
                </a:lnTo>
                <a:lnTo>
                  <a:pt x="2829" y="3765"/>
                </a:lnTo>
                <a:lnTo>
                  <a:pt x="2895" y="3779"/>
                </a:lnTo>
                <a:lnTo>
                  <a:pt x="2961" y="3794"/>
                </a:lnTo>
                <a:lnTo>
                  <a:pt x="3026" y="3811"/>
                </a:lnTo>
                <a:lnTo>
                  <a:pt x="3092" y="3829"/>
                </a:lnTo>
                <a:lnTo>
                  <a:pt x="3157" y="3848"/>
                </a:lnTo>
                <a:lnTo>
                  <a:pt x="3223" y="3868"/>
                </a:lnTo>
                <a:lnTo>
                  <a:pt x="3288" y="3891"/>
                </a:lnTo>
                <a:lnTo>
                  <a:pt x="3354" y="3914"/>
                </a:lnTo>
                <a:lnTo>
                  <a:pt x="3419" y="3938"/>
                </a:lnTo>
                <a:lnTo>
                  <a:pt x="3485" y="3965"/>
                </a:lnTo>
                <a:lnTo>
                  <a:pt x="3550" y="3993"/>
                </a:lnTo>
                <a:lnTo>
                  <a:pt x="3616" y="4021"/>
                </a:lnTo>
                <a:lnTo>
                  <a:pt x="3616" y="4291"/>
                </a:lnTo>
                <a:lnTo>
                  <a:pt x="632" y="4291"/>
                </a:lnTo>
                <a:lnTo>
                  <a:pt x="632" y="4021"/>
                </a:lnTo>
                <a:lnTo>
                  <a:pt x="696" y="3995"/>
                </a:lnTo>
                <a:lnTo>
                  <a:pt x="758" y="3970"/>
                </a:lnTo>
                <a:lnTo>
                  <a:pt x="822" y="3946"/>
                </a:lnTo>
                <a:lnTo>
                  <a:pt x="885" y="3924"/>
                </a:lnTo>
                <a:lnTo>
                  <a:pt x="949" y="3901"/>
                </a:lnTo>
                <a:lnTo>
                  <a:pt x="1013" y="3881"/>
                </a:lnTo>
                <a:lnTo>
                  <a:pt x="1075" y="3861"/>
                </a:lnTo>
                <a:lnTo>
                  <a:pt x="1139" y="3843"/>
                </a:lnTo>
                <a:lnTo>
                  <a:pt x="1203" y="3825"/>
                </a:lnTo>
                <a:lnTo>
                  <a:pt x="1266" y="3809"/>
                </a:lnTo>
                <a:lnTo>
                  <a:pt x="1330" y="3793"/>
                </a:lnTo>
                <a:lnTo>
                  <a:pt x="1394" y="3779"/>
                </a:lnTo>
                <a:lnTo>
                  <a:pt x="1456" y="3765"/>
                </a:lnTo>
                <a:lnTo>
                  <a:pt x="1520" y="3753"/>
                </a:lnTo>
                <a:lnTo>
                  <a:pt x="1584" y="3743"/>
                </a:lnTo>
                <a:lnTo>
                  <a:pt x="1647" y="3733"/>
                </a:lnTo>
                <a:lnTo>
                  <a:pt x="1647" y="3598"/>
                </a:lnTo>
                <a:lnTo>
                  <a:pt x="179" y="3598"/>
                </a:lnTo>
                <a:lnTo>
                  <a:pt x="0" y="3598"/>
                </a:lnTo>
                <a:lnTo>
                  <a:pt x="0" y="3418"/>
                </a:lnTo>
                <a:lnTo>
                  <a:pt x="0" y="688"/>
                </a:lnTo>
                <a:lnTo>
                  <a:pt x="0" y="508"/>
                </a:lnTo>
                <a:lnTo>
                  <a:pt x="179" y="508"/>
                </a:lnTo>
                <a:close/>
                <a:moveTo>
                  <a:pt x="4438" y="4291"/>
                </a:moveTo>
                <a:lnTo>
                  <a:pt x="6190" y="4291"/>
                </a:lnTo>
                <a:lnTo>
                  <a:pt x="6190" y="0"/>
                </a:lnTo>
                <a:lnTo>
                  <a:pt x="4438" y="0"/>
                </a:lnTo>
                <a:lnTo>
                  <a:pt x="4438" y="4291"/>
                </a:lnTo>
                <a:close/>
                <a:moveTo>
                  <a:pt x="4659" y="374"/>
                </a:moveTo>
                <a:lnTo>
                  <a:pt x="6000" y="374"/>
                </a:lnTo>
                <a:lnTo>
                  <a:pt x="6000" y="791"/>
                </a:lnTo>
                <a:lnTo>
                  <a:pt x="4659" y="791"/>
                </a:lnTo>
                <a:lnTo>
                  <a:pt x="4659" y="374"/>
                </a:lnTo>
                <a:close/>
                <a:moveTo>
                  <a:pt x="4659" y="1025"/>
                </a:moveTo>
                <a:lnTo>
                  <a:pt x="6000" y="1025"/>
                </a:lnTo>
                <a:lnTo>
                  <a:pt x="6000" y="1444"/>
                </a:lnTo>
                <a:lnTo>
                  <a:pt x="4659" y="1444"/>
                </a:lnTo>
                <a:lnTo>
                  <a:pt x="4659" y="1025"/>
                </a:lnTo>
                <a:close/>
                <a:moveTo>
                  <a:pt x="4652" y="1798"/>
                </a:moveTo>
                <a:lnTo>
                  <a:pt x="5102" y="1798"/>
                </a:lnTo>
                <a:lnTo>
                  <a:pt x="5102" y="2121"/>
                </a:lnTo>
                <a:lnTo>
                  <a:pt x="4652" y="2121"/>
                </a:lnTo>
                <a:lnTo>
                  <a:pt x="4652" y="1798"/>
                </a:lnTo>
                <a:close/>
                <a:moveTo>
                  <a:pt x="4652" y="2317"/>
                </a:moveTo>
                <a:lnTo>
                  <a:pt x="5102" y="2317"/>
                </a:lnTo>
                <a:lnTo>
                  <a:pt x="5102" y="2640"/>
                </a:lnTo>
                <a:lnTo>
                  <a:pt x="4652" y="2640"/>
                </a:lnTo>
                <a:lnTo>
                  <a:pt x="4652" y="2317"/>
                </a:lnTo>
                <a:close/>
                <a:moveTo>
                  <a:pt x="3847" y="868"/>
                </a:moveTo>
                <a:lnTo>
                  <a:pt x="359" y="868"/>
                </a:lnTo>
                <a:lnTo>
                  <a:pt x="359" y="3238"/>
                </a:lnTo>
                <a:lnTo>
                  <a:pt x="3847" y="3238"/>
                </a:lnTo>
                <a:lnTo>
                  <a:pt x="3847" y="868"/>
                </a:lnTo>
                <a:close/>
              </a:path>
            </a:pathLst>
          </a:custGeom>
          <a:solidFill>
            <a:schemeClr val="bg1"/>
          </a:solidFill>
          <a:ln>
            <a:noFill/>
          </a:ln>
          <a:extLst/>
        </p:spPr>
        <p:txBody>
          <a:bodyPr anchor="ctr">
            <a:scene3d>
              <a:camera prst="orthographicFront"/>
              <a:lightRig rig="threePt" dir="t"/>
            </a:scene3d>
            <a:sp3d contourW="12700">
              <a:contourClr>
                <a:srgbClr val="FFFFFF"/>
              </a:contourClr>
            </a:sp3d>
          </a:bodyPr>
          <a:lstStyle/>
          <a:p>
            <a:pPr algn="ctr" fontAlgn="auto">
              <a:spcBef>
                <a:spcPts val="0"/>
              </a:spcBef>
              <a:spcAft>
                <a:spcPts val="0"/>
              </a:spcAft>
              <a:defRPr/>
            </a:pPr>
            <a:endParaRPr lang="zh-CN" altLang="en-US">
              <a:solidFill>
                <a:srgbClr val="FFFFFF"/>
              </a:solidFill>
              <a:latin typeface="+mn-lt"/>
              <a:ea typeface="+mn-ea"/>
            </a:endParaRPr>
          </a:p>
        </p:txBody>
      </p:sp>
      <p:grpSp>
        <p:nvGrpSpPr>
          <p:cNvPr id="54308" name="Group 36"/>
          <p:cNvGrpSpPr>
            <a:grpSpLocks/>
          </p:cNvGrpSpPr>
          <p:nvPr/>
        </p:nvGrpSpPr>
        <p:grpSpPr bwMode="auto">
          <a:xfrm>
            <a:off x="677863" y="2330450"/>
            <a:ext cx="2755900" cy="1019175"/>
            <a:chOff x="427" y="1468"/>
            <a:chExt cx="1736" cy="642"/>
          </a:xfrm>
        </p:grpSpPr>
        <p:sp>
          <p:nvSpPr>
            <p:cNvPr id="62493" name="文本框 9"/>
            <p:cNvSpPr txBox="1">
              <a:spLocks noChangeArrowheads="1"/>
            </p:cNvSpPr>
            <p:nvPr/>
          </p:nvSpPr>
          <p:spPr bwMode="auto">
            <a:xfrm>
              <a:off x="427" y="1468"/>
              <a:ext cx="1736" cy="288"/>
            </a:xfrm>
            <a:prstGeom prst="rect">
              <a:avLst/>
            </a:prstGeom>
            <a:noFill/>
            <a:ln w="9525">
              <a:noFill/>
              <a:miter lim="800000"/>
              <a:headEnd/>
              <a:tailEnd/>
            </a:ln>
          </p:spPr>
          <p:txBody>
            <a:bodyPr>
              <a:spAutoFit/>
            </a:bodyPr>
            <a:lstStyle/>
            <a:p>
              <a:pPr algn="r"/>
              <a:r>
                <a:rPr lang="zh-CN" altLang="en-US" sz="2400">
                  <a:solidFill>
                    <a:srgbClr val="403D3C"/>
                  </a:solidFill>
                  <a:latin typeface="Impact" pitchFamily="34" charset="0"/>
                  <a:ea typeface="微软雅黑" pitchFamily="34" charset="-122"/>
                  <a:cs typeface="Arial" charset="0"/>
                </a:rPr>
                <a:t>标题内容</a:t>
              </a:r>
            </a:p>
          </p:txBody>
        </p:sp>
        <p:sp>
          <p:nvSpPr>
            <p:cNvPr id="62494" name="矩形 10"/>
            <p:cNvSpPr>
              <a:spLocks noChangeArrowheads="1"/>
            </p:cNvSpPr>
            <p:nvPr/>
          </p:nvSpPr>
          <p:spPr bwMode="auto">
            <a:xfrm>
              <a:off x="522" y="1784"/>
              <a:ext cx="1641" cy="326"/>
            </a:xfrm>
            <a:prstGeom prst="rect">
              <a:avLst/>
            </a:prstGeom>
            <a:noFill/>
            <a:ln w="9525">
              <a:noFill/>
              <a:miter lim="800000"/>
              <a:headEnd/>
              <a:tailEnd/>
            </a:ln>
          </p:spPr>
          <p:txBody>
            <a:bodyPr>
              <a:spAutoFit/>
            </a:bodyPr>
            <a:lstStyle/>
            <a:p>
              <a:pPr algn="r">
                <a:tabLst>
                  <a:tab pos="1358900" algn="l"/>
                </a:tabLst>
              </a:pPr>
              <a:r>
                <a:rPr lang="zh-CN" altLang="en-US" sz="1400">
                  <a:solidFill>
                    <a:schemeClr val="tx2"/>
                  </a:solidFill>
                  <a:ea typeface="微软雅黑" pitchFamily="34" charset="-122"/>
                </a:rPr>
                <a:t>请在这里输入您的文字内容请在这里输入您的文字内容</a:t>
              </a:r>
              <a:endParaRPr lang="en-US" altLang="zh-CN" sz="1400">
                <a:solidFill>
                  <a:schemeClr val="tx2"/>
                </a:solidFill>
                <a:ea typeface="微软雅黑" pitchFamily="34" charset="-122"/>
              </a:endParaRPr>
            </a:p>
          </p:txBody>
        </p:sp>
      </p:grpSp>
      <p:grpSp>
        <p:nvGrpSpPr>
          <p:cNvPr id="54309" name="Group 37"/>
          <p:cNvGrpSpPr>
            <a:grpSpLocks/>
          </p:cNvGrpSpPr>
          <p:nvPr/>
        </p:nvGrpSpPr>
        <p:grpSpPr bwMode="auto">
          <a:xfrm>
            <a:off x="8712200" y="2324100"/>
            <a:ext cx="2763838" cy="1019175"/>
            <a:chOff x="5488" y="1464"/>
            <a:chExt cx="1741" cy="642"/>
          </a:xfrm>
        </p:grpSpPr>
        <p:sp>
          <p:nvSpPr>
            <p:cNvPr id="62491" name="文本框 9"/>
            <p:cNvSpPr txBox="1">
              <a:spLocks noChangeArrowheads="1"/>
            </p:cNvSpPr>
            <p:nvPr/>
          </p:nvSpPr>
          <p:spPr bwMode="auto">
            <a:xfrm>
              <a:off x="5493" y="1464"/>
              <a:ext cx="1736" cy="288"/>
            </a:xfrm>
            <a:prstGeom prst="rect">
              <a:avLst/>
            </a:prstGeom>
            <a:noFill/>
            <a:ln w="9525">
              <a:noFill/>
              <a:miter lim="800000"/>
              <a:headEnd/>
              <a:tailEnd/>
            </a:ln>
          </p:spPr>
          <p:txBody>
            <a:bodyPr>
              <a:spAutoFit/>
            </a:bodyPr>
            <a:lstStyle/>
            <a:p>
              <a:r>
                <a:rPr lang="zh-CN" altLang="en-US" sz="2400">
                  <a:solidFill>
                    <a:srgbClr val="403D3C"/>
                  </a:solidFill>
                  <a:latin typeface="Impact" pitchFamily="34" charset="0"/>
                  <a:ea typeface="微软雅黑" pitchFamily="34" charset="-122"/>
                  <a:cs typeface="Arial" charset="0"/>
                </a:rPr>
                <a:t>标题内容</a:t>
              </a:r>
            </a:p>
          </p:txBody>
        </p:sp>
        <p:sp>
          <p:nvSpPr>
            <p:cNvPr id="62492" name="矩形 10"/>
            <p:cNvSpPr>
              <a:spLocks noChangeArrowheads="1"/>
            </p:cNvSpPr>
            <p:nvPr/>
          </p:nvSpPr>
          <p:spPr bwMode="auto">
            <a:xfrm>
              <a:off x="5488" y="1780"/>
              <a:ext cx="1641" cy="326"/>
            </a:xfrm>
            <a:prstGeom prst="rect">
              <a:avLst/>
            </a:prstGeom>
            <a:noFill/>
            <a:ln w="9525">
              <a:noFill/>
              <a:miter lim="800000"/>
              <a:headEnd/>
              <a:tailEnd/>
            </a:ln>
          </p:spPr>
          <p:txBody>
            <a:bodyPr>
              <a:spAutoFit/>
            </a:bodyPr>
            <a:lstStyle/>
            <a:p>
              <a:pPr>
                <a:tabLst>
                  <a:tab pos="1358900" algn="l"/>
                </a:tabLst>
              </a:pPr>
              <a:r>
                <a:rPr lang="zh-CN" altLang="en-US" sz="1400">
                  <a:solidFill>
                    <a:schemeClr val="tx2"/>
                  </a:solidFill>
                  <a:ea typeface="微软雅黑" pitchFamily="34" charset="-122"/>
                </a:rPr>
                <a:t>请在这里输入您的文字内容请在这里输入您的文字内容</a:t>
              </a:r>
              <a:endParaRPr lang="en-US" altLang="zh-CN" sz="1400">
                <a:solidFill>
                  <a:schemeClr val="tx2"/>
                </a:solidFill>
                <a:ea typeface="微软雅黑" pitchFamily="34" charset="-122"/>
              </a:endParaRPr>
            </a:p>
          </p:txBody>
        </p:sp>
      </p:grpSp>
      <p:grpSp>
        <p:nvGrpSpPr>
          <p:cNvPr id="54310" name="Group 38"/>
          <p:cNvGrpSpPr>
            <a:grpSpLocks/>
          </p:cNvGrpSpPr>
          <p:nvPr/>
        </p:nvGrpSpPr>
        <p:grpSpPr bwMode="auto">
          <a:xfrm>
            <a:off x="671513" y="4689475"/>
            <a:ext cx="2755900" cy="1019175"/>
            <a:chOff x="427" y="1468"/>
            <a:chExt cx="1736" cy="642"/>
          </a:xfrm>
        </p:grpSpPr>
        <p:sp>
          <p:nvSpPr>
            <p:cNvPr id="62489" name="文本框 9"/>
            <p:cNvSpPr txBox="1">
              <a:spLocks noChangeArrowheads="1"/>
            </p:cNvSpPr>
            <p:nvPr/>
          </p:nvSpPr>
          <p:spPr bwMode="auto">
            <a:xfrm>
              <a:off x="427" y="1468"/>
              <a:ext cx="1736" cy="288"/>
            </a:xfrm>
            <a:prstGeom prst="rect">
              <a:avLst/>
            </a:prstGeom>
            <a:noFill/>
            <a:ln w="9525">
              <a:noFill/>
              <a:miter lim="800000"/>
              <a:headEnd/>
              <a:tailEnd/>
            </a:ln>
          </p:spPr>
          <p:txBody>
            <a:bodyPr>
              <a:spAutoFit/>
            </a:bodyPr>
            <a:lstStyle/>
            <a:p>
              <a:pPr algn="r"/>
              <a:r>
                <a:rPr lang="zh-CN" altLang="en-US" sz="2400">
                  <a:solidFill>
                    <a:srgbClr val="403D3C"/>
                  </a:solidFill>
                  <a:latin typeface="Impact" pitchFamily="34" charset="0"/>
                  <a:ea typeface="微软雅黑" pitchFamily="34" charset="-122"/>
                  <a:cs typeface="Arial" charset="0"/>
                </a:rPr>
                <a:t>标题内容</a:t>
              </a:r>
            </a:p>
          </p:txBody>
        </p:sp>
        <p:sp>
          <p:nvSpPr>
            <p:cNvPr id="62490" name="矩形 10"/>
            <p:cNvSpPr>
              <a:spLocks noChangeArrowheads="1"/>
            </p:cNvSpPr>
            <p:nvPr/>
          </p:nvSpPr>
          <p:spPr bwMode="auto">
            <a:xfrm>
              <a:off x="522" y="1784"/>
              <a:ext cx="1641" cy="326"/>
            </a:xfrm>
            <a:prstGeom prst="rect">
              <a:avLst/>
            </a:prstGeom>
            <a:noFill/>
            <a:ln w="9525">
              <a:noFill/>
              <a:miter lim="800000"/>
              <a:headEnd/>
              <a:tailEnd/>
            </a:ln>
          </p:spPr>
          <p:txBody>
            <a:bodyPr>
              <a:spAutoFit/>
            </a:bodyPr>
            <a:lstStyle/>
            <a:p>
              <a:pPr algn="r">
                <a:tabLst>
                  <a:tab pos="1358900" algn="l"/>
                </a:tabLst>
              </a:pPr>
              <a:r>
                <a:rPr lang="zh-CN" altLang="en-US" sz="1400">
                  <a:solidFill>
                    <a:schemeClr val="tx2"/>
                  </a:solidFill>
                  <a:ea typeface="微软雅黑" pitchFamily="34" charset="-122"/>
                </a:rPr>
                <a:t>请在这里输入您的文字内容请在这里输入您的文字内容</a:t>
              </a:r>
              <a:endParaRPr lang="en-US" altLang="zh-CN" sz="1400">
                <a:solidFill>
                  <a:schemeClr val="tx2"/>
                </a:solidFill>
                <a:ea typeface="微软雅黑" pitchFamily="34" charset="-122"/>
              </a:endParaRPr>
            </a:p>
          </p:txBody>
        </p:sp>
      </p:grpSp>
      <p:grpSp>
        <p:nvGrpSpPr>
          <p:cNvPr id="54313" name="Group 41"/>
          <p:cNvGrpSpPr>
            <a:grpSpLocks/>
          </p:cNvGrpSpPr>
          <p:nvPr/>
        </p:nvGrpSpPr>
        <p:grpSpPr bwMode="auto">
          <a:xfrm>
            <a:off x="8705850" y="4699000"/>
            <a:ext cx="2763838" cy="1019175"/>
            <a:chOff x="5488" y="1464"/>
            <a:chExt cx="1741" cy="642"/>
          </a:xfrm>
        </p:grpSpPr>
        <p:sp>
          <p:nvSpPr>
            <p:cNvPr id="62487" name="文本框 9"/>
            <p:cNvSpPr txBox="1">
              <a:spLocks noChangeArrowheads="1"/>
            </p:cNvSpPr>
            <p:nvPr/>
          </p:nvSpPr>
          <p:spPr bwMode="auto">
            <a:xfrm>
              <a:off x="5493" y="1464"/>
              <a:ext cx="1736" cy="288"/>
            </a:xfrm>
            <a:prstGeom prst="rect">
              <a:avLst/>
            </a:prstGeom>
            <a:noFill/>
            <a:ln w="9525">
              <a:noFill/>
              <a:miter lim="800000"/>
              <a:headEnd/>
              <a:tailEnd/>
            </a:ln>
          </p:spPr>
          <p:txBody>
            <a:bodyPr>
              <a:spAutoFit/>
            </a:bodyPr>
            <a:lstStyle/>
            <a:p>
              <a:r>
                <a:rPr lang="zh-CN" altLang="en-US" sz="2400">
                  <a:solidFill>
                    <a:srgbClr val="403D3C"/>
                  </a:solidFill>
                  <a:latin typeface="Impact" pitchFamily="34" charset="0"/>
                  <a:ea typeface="微软雅黑" pitchFamily="34" charset="-122"/>
                  <a:cs typeface="Arial" charset="0"/>
                </a:rPr>
                <a:t>标题内容</a:t>
              </a:r>
            </a:p>
          </p:txBody>
        </p:sp>
        <p:sp>
          <p:nvSpPr>
            <p:cNvPr id="62488" name="矩形 10"/>
            <p:cNvSpPr>
              <a:spLocks noChangeArrowheads="1"/>
            </p:cNvSpPr>
            <p:nvPr/>
          </p:nvSpPr>
          <p:spPr bwMode="auto">
            <a:xfrm>
              <a:off x="5488" y="1780"/>
              <a:ext cx="1641" cy="326"/>
            </a:xfrm>
            <a:prstGeom prst="rect">
              <a:avLst/>
            </a:prstGeom>
            <a:noFill/>
            <a:ln w="9525">
              <a:noFill/>
              <a:miter lim="800000"/>
              <a:headEnd/>
              <a:tailEnd/>
            </a:ln>
          </p:spPr>
          <p:txBody>
            <a:bodyPr>
              <a:spAutoFit/>
            </a:bodyPr>
            <a:lstStyle/>
            <a:p>
              <a:pPr>
                <a:tabLst>
                  <a:tab pos="1358900" algn="l"/>
                </a:tabLst>
              </a:pPr>
              <a:r>
                <a:rPr lang="zh-CN" altLang="en-US" sz="1400">
                  <a:solidFill>
                    <a:schemeClr val="tx2"/>
                  </a:solidFill>
                  <a:ea typeface="微软雅黑" pitchFamily="34" charset="-122"/>
                </a:rPr>
                <a:t>请在这里输入您的文字内容请在这里输入您的文字内容</a:t>
              </a:r>
              <a:endParaRPr lang="en-US" altLang="zh-CN" sz="1400">
                <a:solidFill>
                  <a:schemeClr val="tx2"/>
                </a:solidFill>
                <a:ea typeface="微软雅黑" pitchFamily="34" charset="-122"/>
              </a:endParaRPr>
            </a:p>
          </p:txBody>
        </p:sp>
      </p:gr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1000" fill="hold"/>
                                        <p:tgtEl>
                                          <p:spTgt spid="11"/>
                                        </p:tgtEl>
                                        <p:attrNameLst>
                                          <p:attrName>ppt_x</p:attrName>
                                        </p:attrNameLst>
                                      </p:cBhvr>
                                      <p:tavLst>
                                        <p:tav tm="0">
                                          <p:val>
                                            <p:strVal val="0-#ppt_w/2"/>
                                          </p:val>
                                        </p:tav>
                                        <p:tav tm="100000">
                                          <p:val>
                                            <p:strVal val="#ppt_x"/>
                                          </p:val>
                                        </p:tav>
                                      </p:tavLst>
                                    </p:anim>
                                    <p:anim calcmode="lin" valueType="num">
                                      <p:cBhvr additive="base">
                                        <p:cTn id="8" dur="1000" fill="hold"/>
                                        <p:tgtEl>
                                          <p:spTgt spid="11"/>
                                        </p:tgtEl>
                                        <p:attrNameLst>
                                          <p:attrName>ppt_y</p:attrName>
                                        </p:attrNameLst>
                                      </p:cBhvr>
                                      <p:tavLst>
                                        <p:tav tm="0">
                                          <p:val>
                                            <p:strVal val="0-#ppt_h/2"/>
                                          </p:val>
                                        </p:tav>
                                        <p:tav tm="100000">
                                          <p:val>
                                            <p:strVal val="#ppt_y"/>
                                          </p:val>
                                        </p:tav>
                                      </p:tavLst>
                                    </p:anim>
                                  </p:childTnLst>
                                </p:cTn>
                              </p:par>
                              <p:par>
                                <p:cTn id="9" presetID="2" presetClass="entr" presetSubtype="3"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1000" fill="hold"/>
                                        <p:tgtEl>
                                          <p:spTgt spid="12"/>
                                        </p:tgtEl>
                                        <p:attrNameLst>
                                          <p:attrName>ppt_x</p:attrName>
                                        </p:attrNameLst>
                                      </p:cBhvr>
                                      <p:tavLst>
                                        <p:tav tm="0">
                                          <p:val>
                                            <p:strVal val="1+#ppt_w/2"/>
                                          </p:val>
                                        </p:tav>
                                        <p:tav tm="100000">
                                          <p:val>
                                            <p:strVal val="#ppt_x"/>
                                          </p:val>
                                        </p:tav>
                                      </p:tavLst>
                                    </p:anim>
                                    <p:anim calcmode="lin" valueType="num">
                                      <p:cBhvr additive="base">
                                        <p:cTn id="12" dur="1000" fill="hold"/>
                                        <p:tgtEl>
                                          <p:spTgt spid="12"/>
                                        </p:tgtEl>
                                        <p:attrNameLst>
                                          <p:attrName>ppt_y</p:attrName>
                                        </p:attrNameLst>
                                      </p:cBhvr>
                                      <p:tavLst>
                                        <p:tav tm="0">
                                          <p:val>
                                            <p:strVal val="0-#ppt_h/2"/>
                                          </p:val>
                                        </p:tav>
                                        <p:tav tm="100000">
                                          <p:val>
                                            <p:strVal val="#ppt_y"/>
                                          </p:val>
                                        </p:tav>
                                      </p:tavLst>
                                    </p:anim>
                                  </p:childTnLst>
                                </p:cTn>
                              </p:par>
                              <p:par>
                                <p:cTn id="13" presetID="2" presetClass="entr" presetSubtype="12"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1000" fill="hold"/>
                                        <p:tgtEl>
                                          <p:spTgt spid="14"/>
                                        </p:tgtEl>
                                        <p:attrNameLst>
                                          <p:attrName>ppt_x</p:attrName>
                                        </p:attrNameLst>
                                      </p:cBhvr>
                                      <p:tavLst>
                                        <p:tav tm="0">
                                          <p:val>
                                            <p:strVal val="0-#ppt_w/2"/>
                                          </p:val>
                                        </p:tav>
                                        <p:tav tm="100000">
                                          <p:val>
                                            <p:strVal val="#ppt_x"/>
                                          </p:val>
                                        </p:tav>
                                      </p:tavLst>
                                    </p:anim>
                                    <p:anim calcmode="lin" valueType="num">
                                      <p:cBhvr additive="base">
                                        <p:cTn id="16" dur="10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1000" fill="hold"/>
                                        <p:tgtEl>
                                          <p:spTgt spid="13"/>
                                        </p:tgtEl>
                                        <p:attrNameLst>
                                          <p:attrName>ppt_x</p:attrName>
                                        </p:attrNameLst>
                                      </p:cBhvr>
                                      <p:tavLst>
                                        <p:tav tm="0">
                                          <p:val>
                                            <p:strVal val="1+#ppt_w/2"/>
                                          </p:val>
                                        </p:tav>
                                        <p:tav tm="100000">
                                          <p:val>
                                            <p:strVal val="#ppt_x"/>
                                          </p:val>
                                        </p:tav>
                                      </p:tavLst>
                                    </p:anim>
                                    <p:anim calcmode="lin" valueType="num">
                                      <p:cBhvr additive="base">
                                        <p:cTn id="20" dur="1000" fill="hold"/>
                                        <p:tgtEl>
                                          <p:spTgt spid="13"/>
                                        </p:tgtEl>
                                        <p:attrNameLst>
                                          <p:attrName>ppt_y</p:attrName>
                                        </p:attrNameLst>
                                      </p:cBhvr>
                                      <p:tavLst>
                                        <p:tav tm="0">
                                          <p:val>
                                            <p:strVal val="1+#ppt_h/2"/>
                                          </p:val>
                                        </p:tav>
                                        <p:tav tm="100000">
                                          <p:val>
                                            <p:strVal val="#ppt_y"/>
                                          </p:val>
                                        </p:tav>
                                      </p:tavLst>
                                    </p:anim>
                                  </p:childTnLst>
                                </p:cTn>
                              </p:par>
                            </p:childTnLst>
                          </p:cTn>
                        </p:par>
                        <p:par>
                          <p:cTn id="21" fill="hold">
                            <p:stCondLst>
                              <p:cond delay="1000"/>
                            </p:stCondLst>
                            <p:childTnLst>
                              <p:par>
                                <p:cTn id="22" presetID="12" presetClass="entr" presetSubtype="1" fill="hold" grpId="0" nodeType="after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slide(fromTop)">
                                      <p:cBhvr>
                                        <p:cTn id="24" dur="500"/>
                                        <p:tgtEl>
                                          <p:spTgt spid="15"/>
                                        </p:tgtEl>
                                      </p:cBhvr>
                                    </p:animEffect>
                                  </p:childTnLst>
                                </p:cTn>
                              </p:par>
                              <p:par>
                                <p:cTn id="25" presetID="12" presetClass="entr" presetSubtype="4" fill="hold" grpId="0" nodeType="with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slide(fromBottom)">
                                      <p:cBhvr>
                                        <p:cTn id="27" dur="500"/>
                                        <p:tgtEl>
                                          <p:spTgt spid="16"/>
                                        </p:tgtEl>
                                      </p:cBhvr>
                                    </p:animEffect>
                                  </p:childTnLst>
                                </p:cTn>
                              </p:par>
                            </p:childTnLst>
                          </p:cTn>
                        </p:par>
                        <p:par>
                          <p:cTn id="28" fill="hold">
                            <p:stCondLst>
                              <p:cond delay="1500"/>
                            </p:stCondLst>
                            <p:childTnLst>
                              <p:par>
                                <p:cTn id="29" presetID="9" presetClass="entr" presetSubtype="0" fill="hold"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dissolve">
                                      <p:cBhvr>
                                        <p:cTn id="31" dur="500"/>
                                        <p:tgtEl>
                                          <p:spTgt spid="24"/>
                                        </p:tgtEl>
                                      </p:cBhvr>
                                    </p:animEffect>
                                  </p:childTnLst>
                                </p:cTn>
                              </p:par>
                              <p:par>
                                <p:cTn id="32" presetID="9" presetClass="entr" presetSubtype="0" fill="hold" nodeType="withEffect">
                                  <p:stCondLst>
                                    <p:cond delay="0"/>
                                  </p:stCondLst>
                                  <p:childTnLst>
                                    <p:set>
                                      <p:cBhvr>
                                        <p:cTn id="33" dur="1" fill="hold">
                                          <p:stCondLst>
                                            <p:cond delay="0"/>
                                          </p:stCondLst>
                                        </p:cTn>
                                        <p:tgtEl>
                                          <p:spTgt spid="21"/>
                                        </p:tgtEl>
                                        <p:attrNameLst>
                                          <p:attrName>style.visibility</p:attrName>
                                        </p:attrNameLst>
                                      </p:cBhvr>
                                      <p:to>
                                        <p:strVal val="visible"/>
                                      </p:to>
                                    </p:set>
                                    <p:animEffect transition="in" filter="dissolve">
                                      <p:cBhvr>
                                        <p:cTn id="34" dur="500"/>
                                        <p:tgtEl>
                                          <p:spTgt spid="21"/>
                                        </p:tgtEl>
                                      </p:cBhvr>
                                    </p:animEffect>
                                  </p:childTnLst>
                                </p:cTn>
                              </p:par>
                              <p:par>
                                <p:cTn id="35" presetID="9" presetClass="entr" presetSubtype="0"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dissolve">
                                      <p:cBhvr>
                                        <p:cTn id="37" dur="500"/>
                                        <p:tgtEl>
                                          <p:spTgt spid="23"/>
                                        </p:tgtEl>
                                      </p:cBhvr>
                                    </p:animEffect>
                                  </p:childTnLst>
                                </p:cTn>
                              </p:par>
                              <p:par>
                                <p:cTn id="38" presetID="9" presetClass="entr" presetSubtype="0" fill="hold" nodeType="with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dissolve">
                                      <p:cBhvr>
                                        <p:cTn id="40" dur="500"/>
                                        <p:tgtEl>
                                          <p:spTgt spid="22"/>
                                        </p:tgtEl>
                                      </p:cBhvr>
                                    </p:animEffect>
                                  </p:childTnLst>
                                </p:cTn>
                              </p:par>
                            </p:childTnLst>
                          </p:cTn>
                        </p:par>
                        <p:par>
                          <p:cTn id="41" fill="hold">
                            <p:stCondLst>
                              <p:cond delay="2000"/>
                            </p:stCondLst>
                            <p:childTnLst>
                              <p:par>
                                <p:cTn id="42" presetID="13" presetClass="entr" presetSubtype="16" fill="hold" grpId="0" nodeType="afterEffect">
                                  <p:stCondLst>
                                    <p:cond delay="0"/>
                                  </p:stCondLst>
                                  <p:childTnLst>
                                    <p:set>
                                      <p:cBhvr>
                                        <p:cTn id="43" dur="1" fill="hold">
                                          <p:stCondLst>
                                            <p:cond delay="0"/>
                                          </p:stCondLst>
                                        </p:cTn>
                                        <p:tgtEl>
                                          <p:spTgt spid="10"/>
                                        </p:tgtEl>
                                        <p:attrNameLst>
                                          <p:attrName>style.visibility</p:attrName>
                                        </p:attrNameLst>
                                      </p:cBhvr>
                                      <p:to>
                                        <p:strVal val="visible"/>
                                      </p:to>
                                    </p:set>
                                    <p:animEffect transition="in" filter="plus(in)">
                                      <p:cBhvr>
                                        <p:cTn id="44" dur="500"/>
                                        <p:tgtEl>
                                          <p:spTgt spid="10"/>
                                        </p:tgtEl>
                                      </p:cBhvr>
                                    </p:animEffect>
                                  </p:childTnLst>
                                </p:cTn>
                              </p:par>
                              <p:par>
                                <p:cTn id="45" presetID="13" presetClass="entr" presetSubtype="16" fill="hold" grpId="0"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plus(in)">
                                      <p:cBhvr>
                                        <p:cTn id="47" dur="500"/>
                                        <p:tgtEl>
                                          <p:spTgt spid="9"/>
                                        </p:tgtEl>
                                      </p:cBhvr>
                                    </p:animEffect>
                                  </p:childTnLst>
                                </p:cTn>
                              </p:par>
                              <p:par>
                                <p:cTn id="48" presetID="13" presetClass="entr" presetSubtype="16"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plus(in)">
                                      <p:cBhvr>
                                        <p:cTn id="50" dur="500"/>
                                        <p:tgtEl>
                                          <p:spTgt spid="8"/>
                                        </p:tgtEl>
                                      </p:cBhvr>
                                    </p:animEffect>
                                  </p:childTnLst>
                                </p:cTn>
                              </p:par>
                              <p:par>
                                <p:cTn id="51" presetID="13" presetClass="entr" presetSubtype="16" fill="hold" grpId="0" nodeType="with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plus(in)">
                                      <p:cBhvr>
                                        <p:cTn id="53" dur="500"/>
                                        <p:tgtEl>
                                          <p:spTgt spid="6"/>
                                        </p:tgtEl>
                                      </p:cBhvr>
                                    </p:animEffect>
                                  </p:childTnLst>
                                </p:cTn>
                              </p:par>
                            </p:childTnLst>
                          </p:cTn>
                        </p:par>
                        <p:par>
                          <p:cTn id="54" fill="hold">
                            <p:stCondLst>
                              <p:cond delay="2500"/>
                            </p:stCondLst>
                            <p:childTnLst>
                              <p:par>
                                <p:cTn id="55" presetID="55" presetClass="entr" presetSubtype="0" fill="hold" grpId="0" nodeType="afterEffect">
                                  <p:stCondLst>
                                    <p:cond delay="0"/>
                                  </p:stCondLst>
                                  <p:childTnLst>
                                    <p:set>
                                      <p:cBhvr>
                                        <p:cTn id="56" dur="1" fill="hold">
                                          <p:stCondLst>
                                            <p:cond delay="0"/>
                                          </p:stCondLst>
                                        </p:cTn>
                                        <p:tgtEl>
                                          <p:spTgt spid="54286"/>
                                        </p:tgtEl>
                                        <p:attrNameLst>
                                          <p:attrName>style.visibility</p:attrName>
                                        </p:attrNameLst>
                                      </p:cBhvr>
                                      <p:to>
                                        <p:strVal val="visible"/>
                                      </p:to>
                                    </p:set>
                                    <p:anim calcmode="lin" valueType="num">
                                      <p:cBhvr>
                                        <p:cTn id="57" dur="500" fill="hold"/>
                                        <p:tgtEl>
                                          <p:spTgt spid="54286"/>
                                        </p:tgtEl>
                                        <p:attrNameLst>
                                          <p:attrName>ppt_w</p:attrName>
                                        </p:attrNameLst>
                                      </p:cBhvr>
                                      <p:tavLst>
                                        <p:tav tm="0">
                                          <p:val>
                                            <p:strVal val="#ppt_w*0.70"/>
                                          </p:val>
                                        </p:tav>
                                        <p:tav tm="100000">
                                          <p:val>
                                            <p:strVal val="#ppt_w"/>
                                          </p:val>
                                        </p:tav>
                                      </p:tavLst>
                                    </p:anim>
                                    <p:anim calcmode="lin" valueType="num">
                                      <p:cBhvr>
                                        <p:cTn id="58" dur="500" fill="hold"/>
                                        <p:tgtEl>
                                          <p:spTgt spid="54286"/>
                                        </p:tgtEl>
                                        <p:attrNameLst>
                                          <p:attrName>ppt_h</p:attrName>
                                        </p:attrNameLst>
                                      </p:cBhvr>
                                      <p:tavLst>
                                        <p:tav tm="0">
                                          <p:val>
                                            <p:strVal val="#ppt_h"/>
                                          </p:val>
                                        </p:tav>
                                        <p:tav tm="100000">
                                          <p:val>
                                            <p:strVal val="#ppt_h"/>
                                          </p:val>
                                        </p:tav>
                                      </p:tavLst>
                                    </p:anim>
                                    <p:animEffect transition="in" filter="fade">
                                      <p:cBhvr>
                                        <p:cTn id="59" dur="500"/>
                                        <p:tgtEl>
                                          <p:spTgt spid="54286"/>
                                        </p:tgtEl>
                                      </p:cBhvr>
                                    </p:animEffect>
                                  </p:childTnLst>
                                </p:cTn>
                              </p:par>
                              <p:par>
                                <p:cTn id="60" presetID="55" presetClass="entr" presetSubtype="0" fill="hold" grpId="0" nodeType="withEffect">
                                  <p:stCondLst>
                                    <p:cond delay="0"/>
                                  </p:stCondLst>
                                  <p:childTnLst>
                                    <p:set>
                                      <p:cBhvr>
                                        <p:cTn id="61" dur="1" fill="hold">
                                          <p:stCondLst>
                                            <p:cond delay="0"/>
                                          </p:stCondLst>
                                        </p:cTn>
                                        <p:tgtEl>
                                          <p:spTgt spid="54287"/>
                                        </p:tgtEl>
                                        <p:attrNameLst>
                                          <p:attrName>style.visibility</p:attrName>
                                        </p:attrNameLst>
                                      </p:cBhvr>
                                      <p:to>
                                        <p:strVal val="visible"/>
                                      </p:to>
                                    </p:set>
                                    <p:anim calcmode="lin" valueType="num">
                                      <p:cBhvr>
                                        <p:cTn id="62" dur="500" fill="hold"/>
                                        <p:tgtEl>
                                          <p:spTgt spid="54287"/>
                                        </p:tgtEl>
                                        <p:attrNameLst>
                                          <p:attrName>ppt_w</p:attrName>
                                        </p:attrNameLst>
                                      </p:cBhvr>
                                      <p:tavLst>
                                        <p:tav tm="0">
                                          <p:val>
                                            <p:strVal val="#ppt_w*0.70"/>
                                          </p:val>
                                        </p:tav>
                                        <p:tav tm="100000">
                                          <p:val>
                                            <p:strVal val="#ppt_w"/>
                                          </p:val>
                                        </p:tav>
                                      </p:tavLst>
                                    </p:anim>
                                    <p:anim calcmode="lin" valueType="num">
                                      <p:cBhvr>
                                        <p:cTn id="63" dur="500" fill="hold"/>
                                        <p:tgtEl>
                                          <p:spTgt spid="54287"/>
                                        </p:tgtEl>
                                        <p:attrNameLst>
                                          <p:attrName>ppt_h</p:attrName>
                                        </p:attrNameLst>
                                      </p:cBhvr>
                                      <p:tavLst>
                                        <p:tav tm="0">
                                          <p:val>
                                            <p:strVal val="#ppt_h"/>
                                          </p:val>
                                        </p:tav>
                                        <p:tav tm="100000">
                                          <p:val>
                                            <p:strVal val="#ppt_h"/>
                                          </p:val>
                                        </p:tav>
                                      </p:tavLst>
                                    </p:anim>
                                    <p:animEffect transition="in" filter="fade">
                                      <p:cBhvr>
                                        <p:cTn id="64" dur="500"/>
                                        <p:tgtEl>
                                          <p:spTgt spid="54287"/>
                                        </p:tgtEl>
                                      </p:cBhvr>
                                    </p:animEffect>
                                  </p:childTnLst>
                                </p:cTn>
                              </p:par>
                              <p:par>
                                <p:cTn id="65" presetID="55" presetClass="entr" presetSubtype="0" fill="hold" grpId="0" nodeType="withEffect">
                                  <p:stCondLst>
                                    <p:cond delay="0"/>
                                  </p:stCondLst>
                                  <p:childTnLst>
                                    <p:set>
                                      <p:cBhvr>
                                        <p:cTn id="66" dur="1" fill="hold">
                                          <p:stCondLst>
                                            <p:cond delay="0"/>
                                          </p:stCondLst>
                                        </p:cTn>
                                        <p:tgtEl>
                                          <p:spTgt spid="54288"/>
                                        </p:tgtEl>
                                        <p:attrNameLst>
                                          <p:attrName>style.visibility</p:attrName>
                                        </p:attrNameLst>
                                      </p:cBhvr>
                                      <p:to>
                                        <p:strVal val="visible"/>
                                      </p:to>
                                    </p:set>
                                    <p:anim calcmode="lin" valueType="num">
                                      <p:cBhvr>
                                        <p:cTn id="67" dur="500" fill="hold"/>
                                        <p:tgtEl>
                                          <p:spTgt spid="54288"/>
                                        </p:tgtEl>
                                        <p:attrNameLst>
                                          <p:attrName>ppt_w</p:attrName>
                                        </p:attrNameLst>
                                      </p:cBhvr>
                                      <p:tavLst>
                                        <p:tav tm="0">
                                          <p:val>
                                            <p:strVal val="#ppt_w*0.70"/>
                                          </p:val>
                                        </p:tav>
                                        <p:tav tm="100000">
                                          <p:val>
                                            <p:strVal val="#ppt_w"/>
                                          </p:val>
                                        </p:tav>
                                      </p:tavLst>
                                    </p:anim>
                                    <p:anim calcmode="lin" valueType="num">
                                      <p:cBhvr>
                                        <p:cTn id="68" dur="500" fill="hold"/>
                                        <p:tgtEl>
                                          <p:spTgt spid="54288"/>
                                        </p:tgtEl>
                                        <p:attrNameLst>
                                          <p:attrName>ppt_h</p:attrName>
                                        </p:attrNameLst>
                                      </p:cBhvr>
                                      <p:tavLst>
                                        <p:tav tm="0">
                                          <p:val>
                                            <p:strVal val="#ppt_h"/>
                                          </p:val>
                                        </p:tav>
                                        <p:tav tm="100000">
                                          <p:val>
                                            <p:strVal val="#ppt_h"/>
                                          </p:val>
                                        </p:tav>
                                      </p:tavLst>
                                    </p:anim>
                                    <p:animEffect transition="in" filter="fade">
                                      <p:cBhvr>
                                        <p:cTn id="69" dur="500"/>
                                        <p:tgtEl>
                                          <p:spTgt spid="54288"/>
                                        </p:tgtEl>
                                      </p:cBhvr>
                                    </p:animEffect>
                                  </p:childTnLst>
                                </p:cTn>
                              </p:par>
                              <p:par>
                                <p:cTn id="70" presetID="55" presetClass="entr" presetSubtype="0" fill="hold" grpId="0" nodeType="withEffect">
                                  <p:stCondLst>
                                    <p:cond delay="0"/>
                                  </p:stCondLst>
                                  <p:childTnLst>
                                    <p:set>
                                      <p:cBhvr>
                                        <p:cTn id="71" dur="1" fill="hold">
                                          <p:stCondLst>
                                            <p:cond delay="0"/>
                                          </p:stCondLst>
                                        </p:cTn>
                                        <p:tgtEl>
                                          <p:spTgt spid="54289"/>
                                        </p:tgtEl>
                                        <p:attrNameLst>
                                          <p:attrName>style.visibility</p:attrName>
                                        </p:attrNameLst>
                                      </p:cBhvr>
                                      <p:to>
                                        <p:strVal val="visible"/>
                                      </p:to>
                                    </p:set>
                                    <p:anim calcmode="lin" valueType="num">
                                      <p:cBhvr>
                                        <p:cTn id="72" dur="500" fill="hold"/>
                                        <p:tgtEl>
                                          <p:spTgt spid="54289"/>
                                        </p:tgtEl>
                                        <p:attrNameLst>
                                          <p:attrName>ppt_w</p:attrName>
                                        </p:attrNameLst>
                                      </p:cBhvr>
                                      <p:tavLst>
                                        <p:tav tm="0">
                                          <p:val>
                                            <p:strVal val="#ppt_w*0.70"/>
                                          </p:val>
                                        </p:tav>
                                        <p:tav tm="100000">
                                          <p:val>
                                            <p:strVal val="#ppt_w"/>
                                          </p:val>
                                        </p:tav>
                                      </p:tavLst>
                                    </p:anim>
                                    <p:anim calcmode="lin" valueType="num">
                                      <p:cBhvr>
                                        <p:cTn id="73" dur="500" fill="hold"/>
                                        <p:tgtEl>
                                          <p:spTgt spid="54289"/>
                                        </p:tgtEl>
                                        <p:attrNameLst>
                                          <p:attrName>ppt_h</p:attrName>
                                        </p:attrNameLst>
                                      </p:cBhvr>
                                      <p:tavLst>
                                        <p:tav tm="0">
                                          <p:val>
                                            <p:strVal val="#ppt_h"/>
                                          </p:val>
                                        </p:tav>
                                        <p:tav tm="100000">
                                          <p:val>
                                            <p:strVal val="#ppt_h"/>
                                          </p:val>
                                        </p:tav>
                                      </p:tavLst>
                                    </p:anim>
                                    <p:animEffect transition="in" filter="fade">
                                      <p:cBhvr>
                                        <p:cTn id="74" dur="500"/>
                                        <p:tgtEl>
                                          <p:spTgt spid="54289"/>
                                        </p:tgtEl>
                                      </p:cBhvr>
                                    </p:animEffect>
                                  </p:childTnLst>
                                </p:cTn>
                              </p:par>
                            </p:childTnLst>
                          </p:cTn>
                        </p:par>
                        <p:par>
                          <p:cTn id="75" fill="hold">
                            <p:stCondLst>
                              <p:cond delay="3000"/>
                            </p:stCondLst>
                            <p:childTnLst>
                              <p:par>
                                <p:cTn id="76" presetID="12" presetClass="entr" presetSubtype="8" fill="hold" nodeType="afterEffect">
                                  <p:stCondLst>
                                    <p:cond delay="0"/>
                                  </p:stCondLst>
                                  <p:childTnLst>
                                    <p:set>
                                      <p:cBhvr>
                                        <p:cTn id="77" dur="1" fill="hold">
                                          <p:stCondLst>
                                            <p:cond delay="0"/>
                                          </p:stCondLst>
                                        </p:cTn>
                                        <p:tgtEl>
                                          <p:spTgt spid="54308"/>
                                        </p:tgtEl>
                                        <p:attrNameLst>
                                          <p:attrName>style.visibility</p:attrName>
                                        </p:attrNameLst>
                                      </p:cBhvr>
                                      <p:to>
                                        <p:strVal val="visible"/>
                                      </p:to>
                                    </p:set>
                                    <p:animEffect transition="in" filter="slide(fromLeft)">
                                      <p:cBhvr>
                                        <p:cTn id="78" dur="500"/>
                                        <p:tgtEl>
                                          <p:spTgt spid="54308"/>
                                        </p:tgtEl>
                                      </p:cBhvr>
                                    </p:animEffect>
                                  </p:childTnLst>
                                </p:cTn>
                              </p:par>
                              <p:par>
                                <p:cTn id="79" presetID="12" presetClass="entr" presetSubtype="8" fill="hold" nodeType="withEffect">
                                  <p:stCondLst>
                                    <p:cond delay="0"/>
                                  </p:stCondLst>
                                  <p:childTnLst>
                                    <p:set>
                                      <p:cBhvr>
                                        <p:cTn id="80" dur="1" fill="hold">
                                          <p:stCondLst>
                                            <p:cond delay="0"/>
                                          </p:stCondLst>
                                        </p:cTn>
                                        <p:tgtEl>
                                          <p:spTgt spid="54310"/>
                                        </p:tgtEl>
                                        <p:attrNameLst>
                                          <p:attrName>style.visibility</p:attrName>
                                        </p:attrNameLst>
                                      </p:cBhvr>
                                      <p:to>
                                        <p:strVal val="visible"/>
                                      </p:to>
                                    </p:set>
                                    <p:animEffect transition="in" filter="slide(fromLeft)">
                                      <p:cBhvr>
                                        <p:cTn id="81" dur="500"/>
                                        <p:tgtEl>
                                          <p:spTgt spid="54310"/>
                                        </p:tgtEl>
                                      </p:cBhvr>
                                    </p:animEffect>
                                  </p:childTnLst>
                                </p:cTn>
                              </p:par>
                            </p:childTnLst>
                          </p:cTn>
                        </p:par>
                        <p:par>
                          <p:cTn id="82" fill="hold">
                            <p:stCondLst>
                              <p:cond delay="3500"/>
                            </p:stCondLst>
                            <p:childTnLst>
                              <p:par>
                                <p:cTn id="83" presetID="12" presetClass="entr" presetSubtype="2" fill="hold" nodeType="afterEffect">
                                  <p:stCondLst>
                                    <p:cond delay="0"/>
                                  </p:stCondLst>
                                  <p:childTnLst>
                                    <p:set>
                                      <p:cBhvr>
                                        <p:cTn id="84" dur="1" fill="hold">
                                          <p:stCondLst>
                                            <p:cond delay="0"/>
                                          </p:stCondLst>
                                        </p:cTn>
                                        <p:tgtEl>
                                          <p:spTgt spid="54309"/>
                                        </p:tgtEl>
                                        <p:attrNameLst>
                                          <p:attrName>style.visibility</p:attrName>
                                        </p:attrNameLst>
                                      </p:cBhvr>
                                      <p:to>
                                        <p:strVal val="visible"/>
                                      </p:to>
                                    </p:set>
                                    <p:animEffect transition="in" filter="slide(fromRight)">
                                      <p:cBhvr>
                                        <p:cTn id="85" dur="500"/>
                                        <p:tgtEl>
                                          <p:spTgt spid="54309"/>
                                        </p:tgtEl>
                                      </p:cBhvr>
                                    </p:animEffect>
                                  </p:childTnLst>
                                </p:cTn>
                              </p:par>
                              <p:par>
                                <p:cTn id="86" presetID="12" presetClass="entr" presetSubtype="2" fill="hold" nodeType="withEffect">
                                  <p:stCondLst>
                                    <p:cond delay="0"/>
                                  </p:stCondLst>
                                  <p:childTnLst>
                                    <p:set>
                                      <p:cBhvr>
                                        <p:cTn id="87" dur="1" fill="hold">
                                          <p:stCondLst>
                                            <p:cond delay="0"/>
                                          </p:stCondLst>
                                        </p:cTn>
                                        <p:tgtEl>
                                          <p:spTgt spid="54313"/>
                                        </p:tgtEl>
                                        <p:attrNameLst>
                                          <p:attrName>style.visibility</p:attrName>
                                        </p:attrNameLst>
                                      </p:cBhvr>
                                      <p:to>
                                        <p:strVal val="visible"/>
                                      </p:to>
                                    </p:set>
                                    <p:animEffect transition="in" filter="slide(fromRight)">
                                      <p:cBhvr>
                                        <p:cTn id="88" dur="500"/>
                                        <p:tgtEl>
                                          <p:spTgt spid="543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1" grpId="0" animBg="1"/>
      <p:bldP spid="12" grpId="0" animBg="1"/>
      <p:bldP spid="13" grpId="0" animBg="1"/>
      <p:bldP spid="14" grpId="0" animBg="1"/>
      <p:bldP spid="15" grpId="0" animBg="1"/>
      <p:bldP spid="16" grpId="0" animBg="1"/>
      <p:bldP spid="54286" grpId="0"/>
      <p:bldP spid="54287" grpId="0"/>
      <p:bldP spid="54288" grpId="0"/>
      <p:bldP spid="5428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L 形 5"/>
          <p:cNvSpPr>
            <a:spLocks/>
          </p:cNvSpPr>
          <p:nvPr/>
        </p:nvSpPr>
        <p:spPr bwMode="auto">
          <a:xfrm rot="5400000">
            <a:off x="1016794" y="3853657"/>
            <a:ext cx="1519237" cy="2527300"/>
          </a:xfrm>
          <a:custGeom>
            <a:avLst/>
            <a:gdLst>
              <a:gd name="T0" fmla="*/ 1519237 w 1519237"/>
              <a:gd name="T1" fmla="*/ 2404848 h 2527300"/>
              <a:gd name="T2" fmla="*/ 759619 w 1519237"/>
              <a:gd name="T3" fmla="*/ 2527300 h 2527300"/>
              <a:gd name="T4" fmla="*/ 0 w 1519237"/>
              <a:gd name="T5" fmla="*/ 1263650 h 2527300"/>
              <a:gd name="T6" fmla="*/ 122375 w 1519237"/>
              <a:gd name="T7" fmla="*/ 0 h 2527300"/>
              <a:gd name="T8" fmla="*/ 0 60000 65536"/>
              <a:gd name="T9" fmla="*/ 5898240 60000 65536"/>
              <a:gd name="T10" fmla="*/ 11796480 60000 65536"/>
              <a:gd name="T11" fmla="*/ 17694720 60000 65536"/>
              <a:gd name="T12" fmla="*/ 0 w 1519237"/>
              <a:gd name="T13" fmla="*/ 0 h 2527300"/>
              <a:gd name="T14" fmla="*/ 244749 w 1519237"/>
              <a:gd name="T15" fmla="*/ 2527300 h 2527300"/>
            </a:gdLst>
            <a:ahLst/>
            <a:cxnLst>
              <a:cxn ang="T8">
                <a:pos x="T0" y="T1"/>
              </a:cxn>
              <a:cxn ang="T9">
                <a:pos x="T2" y="T3"/>
              </a:cxn>
              <a:cxn ang="T10">
                <a:pos x="T4" y="T5"/>
              </a:cxn>
              <a:cxn ang="T11">
                <a:pos x="T6" y="T7"/>
              </a:cxn>
            </a:cxnLst>
            <a:rect l="T12" t="T13" r="T14" b="T15"/>
            <a:pathLst>
              <a:path w="1519237" h="2527300">
                <a:moveTo>
                  <a:pt x="0" y="0"/>
                </a:moveTo>
                <a:lnTo>
                  <a:pt x="244749" y="0"/>
                </a:lnTo>
                <a:lnTo>
                  <a:pt x="244749" y="2282399"/>
                </a:lnTo>
                <a:lnTo>
                  <a:pt x="1519237" y="2282399"/>
                </a:lnTo>
                <a:lnTo>
                  <a:pt x="1519237" y="2527300"/>
                </a:lnTo>
                <a:lnTo>
                  <a:pt x="0" y="2527300"/>
                </a:lnTo>
                <a:close/>
              </a:path>
            </a:pathLst>
          </a:custGeom>
          <a:solidFill>
            <a:schemeClr val="accent1"/>
          </a:solidFill>
          <a:ln w="12700" cap="flat" cmpd="sng" algn="ctr">
            <a:noFill/>
            <a:prstDash val="solid"/>
            <a:miter lim="800000"/>
            <a:headEnd/>
            <a:tailEnd/>
          </a:ln>
        </p:spPr>
        <p:txBody>
          <a:bodyPr/>
          <a:lstStyle/>
          <a:p>
            <a:endParaRPr lang="zh-CN" altLang="en-US"/>
          </a:p>
        </p:txBody>
      </p:sp>
      <p:sp>
        <p:nvSpPr>
          <p:cNvPr id="9" name="等腰三角形 8"/>
          <p:cNvSpPr>
            <a:spLocks noChangeArrowheads="1"/>
          </p:cNvSpPr>
          <p:nvPr/>
        </p:nvSpPr>
        <p:spPr bwMode="auto">
          <a:xfrm>
            <a:off x="2614613" y="3667125"/>
            <a:ext cx="431800" cy="430213"/>
          </a:xfrm>
          <a:prstGeom prst="triangle">
            <a:avLst>
              <a:gd name="adj" fmla="val 100000"/>
            </a:avLst>
          </a:prstGeom>
          <a:solidFill>
            <a:schemeClr val="accent1"/>
          </a:solidFill>
          <a:ln w="12700" algn="ctr">
            <a:noFill/>
            <a:miter lim="800000"/>
            <a:headEnd/>
            <a:tailEnd/>
          </a:ln>
        </p:spPr>
        <p:txBody>
          <a:bodyPr/>
          <a:lstStyle/>
          <a:p>
            <a:endParaRPr lang="zh-CN" altLang="en-US"/>
          </a:p>
        </p:txBody>
      </p:sp>
      <p:sp>
        <p:nvSpPr>
          <p:cNvPr id="10" name="L 形 9"/>
          <p:cNvSpPr>
            <a:spLocks/>
          </p:cNvSpPr>
          <p:nvPr/>
        </p:nvSpPr>
        <p:spPr bwMode="auto">
          <a:xfrm rot="5400000">
            <a:off x="3811588" y="3160713"/>
            <a:ext cx="1519237" cy="2528887"/>
          </a:xfrm>
          <a:custGeom>
            <a:avLst/>
            <a:gdLst>
              <a:gd name="T0" fmla="*/ 1519237 w 1519237"/>
              <a:gd name="T1" fmla="*/ 2406435 h 2528887"/>
              <a:gd name="T2" fmla="*/ 759619 w 1519237"/>
              <a:gd name="T3" fmla="*/ 2528887 h 2528887"/>
              <a:gd name="T4" fmla="*/ 0 w 1519237"/>
              <a:gd name="T5" fmla="*/ 1264453 h 2528887"/>
              <a:gd name="T6" fmla="*/ 122375 w 1519237"/>
              <a:gd name="T7" fmla="*/ 0 h 2528887"/>
              <a:gd name="T8" fmla="*/ 0 60000 65536"/>
              <a:gd name="T9" fmla="*/ 5898240 60000 65536"/>
              <a:gd name="T10" fmla="*/ 11796480 60000 65536"/>
              <a:gd name="T11" fmla="*/ 17694720 60000 65536"/>
              <a:gd name="T12" fmla="*/ 0 w 1519237"/>
              <a:gd name="T13" fmla="*/ 0 h 2528887"/>
              <a:gd name="T14" fmla="*/ 244749 w 1519237"/>
              <a:gd name="T15" fmla="*/ 2528887 h 2528887"/>
            </a:gdLst>
            <a:ahLst/>
            <a:cxnLst>
              <a:cxn ang="T8">
                <a:pos x="T0" y="T1"/>
              </a:cxn>
              <a:cxn ang="T9">
                <a:pos x="T2" y="T3"/>
              </a:cxn>
              <a:cxn ang="T10">
                <a:pos x="T4" y="T5"/>
              </a:cxn>
              <a:cxn ang="T11">
                <a:pos x="T6" y="T7"/>
              </a:cxn>
            </a:cxnLst>
            <a:rect l="T12" t="T13" r="T14" b="T15"/>
            <a:pathLst>
              <a:path w="1519237" h="2528887">
                <a:moveTo>
                  <a:pt x="0" y="0"/>
                </a:moveTo>
                <a:lnTo>
                  <a:pt x="244749" y="0"/>
                </a:lnTo>
                <a:lnTo>
                  <a:pt x="244749" y="2283986"/>
                </a:lnTo>
                <a:lnTo>
                  <a:pt x="1519237" y="2283986"/>
                </a:lnTo>
                <a:lnTo>
                  <a:pt x="1519237" y="2528887"/>
                </a:lnTo>
                <a:lnTo>
                  <a:pt x="0" y="2528887"/>
                </a:lnTo>
                <a:close/>
              </a:path>
            </a:pathLst>
          </a:custGeom>
          <a:solidFill>
            <a:schemeClr val="accent1"/>
          </a:solidFill>
          <a:ln w="12700" cap="flat" cmpd="sng" algn="ctr">
            <a:noFill/>
            <a:prstDash val="solid"/>
            <a:miter lim="800000"/>
            <a:headEnd/>
            <a:tailEnd/>
          </a:ln>
        </p:spPr>
        <p:txBody>
          <a:bodyPr/>
          <a:lstStyle/>
          <a:p>
            <a:endParaRPr lang="zh-CN" altLang="en-US"/>
          </a:p>
        </p:txBody>
      </p:sp>
      <p:sp>
        <p:nvSpPr>
          <p:cNvPr id="12" name="等腰三角形 11"/>
          <p:cNvSpPr>
            <a:spLocks noChangeArrowheads="1"/>
          </p:cNvSpPr>
          <p:nvPr/>
        </p:nvSpPr>
        <p:spPr bwMode="auto">
          <a:xfrm>
            <a:off x="5408613" y="2974975"/>
            <a:ext cx="431800" cy="430213"/>
          </a:xfrm>
          <a:prstGeom prst="triangle">
            <a:avLst>
              <a:gd name="adj" fmla="val 100000"/>
            </a:avLst>
          </a:prstGeom>
          <a:solidFill>
            <a:schemeClr val="accent1"/>
          </a:solidFill>
          <a:ln w="12700" algn="ctr">
            <a:noFill/>
            <a:miter lim="800000"/>
            <a:headEnd/>
            <a:tailEnd/>
          </a:ln>
        </p:spPr>
        <p:txBody>
          <a:bodyPr/>
          <a:lstStyle/>
          <a:p>
            <a:endParaRPr lang="zh-CN" altLang="en-US"/>
          </a:p>
        </p:txBody>
      </p:sp>
      <p:sp>
        <p:nvSpPr>
          <p:cNvPr id="13" name="L 形 12"/>
          <p:cNvSpPr>
            <a:spLocks/>
          </p:cNvSpPr>
          <p:nvPr/>
        </p:nvSpPr>
        <p:spPr bwMode="auto">
          <a:xfrm rot="5400000">
            <a:off x="6605588" y="2470150"/>
            <a:ext cx="1519238" cy="2528887"/>
          </a:xfrm>
          <a:custGeom>
            <a:avLst/>
            <a:gdLst>
              <a:gd name="T0" fmla="*/ 1519238 w 1519238"/>
              <a:gd name="T1" fmla="*/ 2406435 h 2528887"/>
              <a:gd name="T2" fmla="*/ 759619 w 1519238"/>
              <a:gd name="T3" fmla="*/ 2528887 h 2528887"/>
              <a:gd name="T4" fmla="*/ 0 w 1519238"/>
              <a:gd name="T5" fmla="*/ 1264453 h 2528887"/>
              <a:gd name="T6" fmla="*/ 122375 w 1519238"/>
              <a:gd name="T7" fmla="*/ 0 h 2528887"/>
              <a:gd name="T8" fmla="*/ 0 60000 65536"/>
              <a:gd name="T9" fmla="*/ 5898240 60000 65536"/>
              <a:gd name="T10" fmla="*/ 11796480 60000 65536"/>
              <a:gd name="T11" fmla="*/ 17694720 60000 65536"/>
              <a:gd name="T12" fmla="*/ 0 w 1519238"/>
              <a:gd name="T13" fmla="*/ 0 h 2528887"/>
              <a:gd name="T14" fmla="*/ 244749 w 1519238"/>
              <a:gd name="T15" fmla="*/ 2528887 h 2528887"/>
            </a:gdLst>
            <a:ahLst/>
            <a:cxnLst>
              <a:cxn ang="T8">
                <a:pos x="T0" y="T1"/>
              </a:cxn>
              <a:cxn ang="T9">
                <a:pos x="T2" y="T3"/>
              </a:cxn>
              <a:cxn ang="T10">
                <a:pos x="T4" y="T5"/>
              </a:cxn>
              <a:cxn ang="T11">
                <a:pos x="T6" y="T7"/>
              </a:cxn>
            </a:cxnLst>
            <a:rect l="T12" t="T13" r="T14" b="T15"/>
            <a:pathLst>
              <a:path w="1519238" h="2528887">
                <a:moveTo>
                  <a:pt x="0" y="0"/>
                </a:moveTo>
                <a:lnTo>
                  <a:pt x="244749" y="0"/>
                </a:lnTo>
                <a:lnTo>
                  <a:pt x="244749" y="2283986"/>
                </a:lnTo>
                <a:lnTo>
                  <a:pt x="1519238" y="2283986"/>
                </a:lnTo>
                <a:lnTo>
                  <a:pt x="1519238" y="2528887"/>
                </a:lnTo>
                <a:lnTo>
                  <a:pt x="0" y="2528887"/>
                </a:lnTo>
                <a:close/>
              </a:path>
            </a:pathLst>
          </a:custGeom>
          <a:solidFill>
            <a:schemeClr val="accent1"/>
          </a:solidFill>
          <a:ln w="12700" cap="flat" cmpd="sng" algn="ctr">
            <a:noFill/>
            <a:prstDash val="solid"/>
            <a:miter lim="800000"/>
            <a:headEnd/>
            <a:tailEnd/>
          </a:ln>
        </p:spPr>
        <p:txBody>
          <a:bodyPr/>
          <a:lstStyle/>
          <a:p>
            <a:endParaRPr lang="zh-CN" altLang="en-US"/>
          </a:p>
        </p:txBody>
      </p:sp>
      <p:sp>
        <p:nvSpPr>
          <p:cNvPr id="15" name="等腰三角形 14"/>
          <p:cNvSpPr>
            <a:spLocks noChangeArrowheads="1"/>
          </p:cNvSpPr>
          <p:nvPr/>
        </p:nvSpPr>
        <p:spPr bwMode="auto">
          <a:xfrm>
            <a:off x="8197850" y="2281238"/>
            <a:ext cx="431800" cy="430212"/>
          </a:xfrm>
          <a:prstGeom prst="triangle">
            <a:avLst>
              <a:gd name="adj" fmla="val 100000"/>
            </a:avLst>
          </a:prstGeom>
          <a:solidFill>
            <a:schemeClr val="accent1"/>
          </a:solidFill>
          <a:ln w="12700" algn="ctr">
            <a:noFill/>
            <a:miter lim="800000"/>
            <a:headEnd/>
            <a:tailEnd/>
          </a:ln>
        </p:spPr>
        <p:txBody>
          <a:bodyPr/>
          <a:lstStyle/>
          <a:p>
            <a:endParaRPr lang="zh-CN" altLang="en-US"/>
          </a:p>
        </p:txBody>
      </p:sp>
      <p:sp>
        <p:nvSpPr>
          <p:cNvPr id="16" name="L 形 15"/>
          <p:cNvSpPr>
            <a:spLocks/>
          </p:cNvSpPr>
          <p:nvPr/>
        </p:nvSpPr>
        <p:spPr bwMode="auto">
          <a:xfrm rot="5400000">
            <a:off x="9394031" y="1775619"/>
            <a:ext cx="1519238" cy="2527300"/>
          </a:xfrm>
          <a:custGeom>
            <a:avLst/>
            <a:gdLst>
              <a:gd name="T0" fmla="*/ 1519238 w 1519238"/>
              <a:gd name="T1" fmla="*/ 2404848 h 2527300"/>
              <a:gd name="T2" fmla="*/ 759619 w 1519238"/>
              <a:gd name="T3" fmla="*/ 2527300 h 2527300"/>
              <a:gd name="T4" fmla="*/ 0 w 1519238"/>
              <a:gd name="T5" fmla="*/ 1263650 h 2527300"/>
              <a:gd name="T6" fmla="*/ 122375 w 1519238"/>
              <a:gd name="T7" fmla="*/ 0 h 2527300"/>
              <a:gd name="T8" fmla="*/ 0 60000 65536"/>
              <a:gd name="T9" fmla="*/ 5898240 60000 65536"/>
              <a:gd name="T10" fmla="*/ 11796480 60000 65536"/>
              <a:gd name="T11" fmla="*/ 17694720 60000 65536"/>
              <a:gd name="T12" fmla="*/ 0 w 1519238"/>
              <a:gd name="T13" fmla="*/ 0 h 2527300"/>
              <a:gd name="T14" fmla="*/ 244749 w 1519238"/>
              <a:gd name="T15" fmla="*/ 2527300 h 2527300"/>
            </a:gdLst>
            <a:ahLst/>
            <a:cxnLst>
              <a:cxn ang="T8">
                <a:pos x="T0" y="T1"/>
              </a:cxn>
              <a:cxn ang="T9">
                <a:pos x="T2" y="T3"/>
              </a:cxn>
              <a:cxn ang="T10">
                <a:pos x="T4" y="T5"/>
              </a:cxn>
              <a:cxn ang="T11">
                <a:pos x="T6" y="T7"/>
              </a:cxn>
            </a:cxnLst>
            <a:rect l="T12" t="T13" r="T14" b="T15"/>
            <a:pathLst>
              <a:path w="1519238" h="2527300">
                <a:moveTo>
                  <a:pt x="0" y="0"/>
                </a:moveTo>
                <a:lnTo>
                  <a:pt x="244749" y="0"/>
                </a:lnTo>
                <a:lnTo>
                  <a:pt x="244749" y="2282399"/>
                </a:lnTo>
                <a:lnTo>
                  <a:pt x="1519238" y="2282399"/>
                </a:lnTo>
                <a:lnTo>
                  <a:pt x="1519238" y="2527300"/>
                </a:lnTo>
                <a:lnTo>
                  <a:pt x="0" y="2527300"/>
                </a:lnTo>
                <a:close/>
              </a:path>
            </a:pathLst>
          </a:custGeom>
          <a:solidFill>
            <a:schemeClr val="accent1"/>
          </a:solidFill>
          <a:ln w="12700" cap="flat" cmpd="sng" algn="ctr">
            <a:noFill/>
            <a:prstDash val="solid"/>
            <a:miter lim="800000"/>
            <a:headEnd/>
            <a:tailEnd/>
          </a:ln>
        </p:spPr>
        <p:txBody>
          <a:bodyPr/>
          <a:lstStyle/>
          <a:p>
            <a:endParaRPr lang="zh-CN" altLang="en-US"/>
          </a:p>
        </p:txBody>
      </p:sp>
      <p:sp>
        <p:nvSpPr>
          <p:cNvPr id="55307" name="文本框 16"/>
          <p:cNvSpPr txBox="1">
            <a:spLocks noChangeArrowheads="1"/>
          </p:cNvSpPr>
          <p:nvPr/>
        </p:nvSpPr>
        <p:spPr bwMode="auto">
          <a:xfrm>
            <a:off x="588963" y="3381375"/>
            <a:ext cx="982662" cy="914400"/>
          </a:xfrm>
          <a:prstGeom prst="rect">
            <a:avLst/>
          </a:prstGeom>
          <a:noFill/>
          <a:ln w="9525">
            <a:noFill/>
            <a:miter lim="800000"/>
            <a:headEnd/>
            <a:tailEnd/>
          </a:ln>
        </p:spPr>
        <p:txBody>
          <a:bodyPr>
            <a:spAutoFit/>
          </a:bodyPr>
          <a:lstStyle/>
          <a:p>
            <a:pPr algn="ctr"/>
            <a:r>
              <a:rPr lang="en-US" altLang="zh-CN" sz="5400">
                <a:solidFill>
                  <a:schemeClr val="accent1"/>
                </a:solidFill>
                <a:latin typeface="Impact" pitchFamily="34" charset="0"/>
                <a:ea typeface="时尚中黑简体" pitchFamily="2" charset="-122"/>
                <a:cs typeface="Arial" charset="0"/>
              </a:rPr>
              <a:t>01</a:t>
            </a:r>
            <a:endParaRPr lang="zh-CN" altLang="en-US" sz="5400">
              <a:solidFill>
                <a:schemeClr val="accent1"/>
              </a:solidFill>
              <a:latin typeface="Impact" pitchFamily="34" charset="0"/>
              <a:ea typeface="时尚中黑简体" pitchFamily="2" charset="-122"/>
              <a:cs typeface="Arial" charset="0"/>
            </a:endParaRPr>
          </a:p>
        </p:txBody>
      </p:sp>
      <p:sp>
        <p:nvSpPr>
          <p:cNvPr id="55310" name="文本框 19"/>
          <p:cNvSpPr txBox="1">
            <a:spLocks noChangeArrowheads="1"/>
          </p:cNvSpPr>
          <p:nvPr/>
        </p:nvSpPr>
        <p:spPr bwMode="auto">
          <a:xfrm>
            <a:off x="3343275" y="2711450"/>
            <a:ext cx="982663" cy="914400"/>
          </a:xfrm>
          <a:prstGeom prst="rect">
            <a:avLst/>
          </a:prstGeom>
          <a:noFill/>
          <a:ln w="9525">
            <a:noFill/>
            <a:miter lim="800000"/>
            <a:headEnd/>
            <a:tailEnd/>
          </a:ln>
        </p:spPr>
        <p:txBody>
          <a:bodyPr>
            <a:spAutoFit/>
          </a:bodyPr>
          <a:lstStyle/>
          <a:p>
            <a:pPr algn="ctr"/>
            <a:r>
              <a:rPr lang="en-US" altLang="zh-CN" sz="5400">
                <a:solidFill>
                  <a:schemeClr val="accent1"/>
                </a:solidFill>
                <a:latin typeface="Impact" pitchFamily="34" charset="0"/>
                <a:ea typeface="时尚中黑简体" pitchFamily="2" charset="-122"/>
                <a:cs typeface="Arial" charset="0"/>
              </a:rPr>
              <a:t>02</a:t>
            </a:r>
            <a:endParaRPr lang="zh-CN" altLang="en-US" sz="5400">
              <a:solidFill>
                <a:schemeClr val="accent1"/>
              </a:solidFill>
              <a:latin typeface="Impact" pitchFamily="34" charset="0"/>
              <a:ea typeface="时尚中黑简体" pitchFamily="2" charset="-122"/>
              <a:cs typeface="Arial" charset="0"/>
            </a:endParaRPr>
          </a:p>
        </p:txBody>
      </p:sp>
      <p:sp>
        <p:nvSpPr>
          <p:cNvPr id="55313" name="文本框 22"/>
          <p:cNvSpPr txBox="1">
            <a:spLocks noChangeArrowheads="1"/>
          </p:cNvSpPr>
          <p:nvPr/>
        </p:nvSpPr>
        <p:spPr bwMode="auto">
          <a:xfrm>
            <a:off x="6180138" y="1946275"/>
            <a:ext cx="982662" cy="914400"/>
          </a:xfrm>
          <a:prstGeom prst="rect">
            <a:avLst/>
          </a:prstGeom>
          <a:noFill/>
          <a:ln w="9525">
            <a:noFill/>
            <a:miter lim="800000"/>
            <a:headEnd/>
            <a:tailEnd/>
          </a:ln>
        </p:spPr>
        <p:txBody>
          <a:bodyPr>
            <a:spAutoFit/>
          </a:bodyPr>
          <a:lstStyle/>
          <a:p>
            <a:pPr algn="ctr"/>
            <a:r>
              <a:rPr lang="en-US" altLang="zh-CN" sz="5400">
                <a:solidFill>
                  <a:schemeClr val="accent1"/>
                </a:solidFill>
                <a:latin typeface="Impact" pitchFamily="34" charset="0"/>
                <a:ea typeface="时尚中黑简体" pitchFamily="2" charset="-122"/>
                <a:cs typeface="Arial" charset="0"/>
              </a:rPr>
              <a:t>03</a:t>
            </a:r>
            <a:endParaRPr lang="zh-CN" altLang="en-US" sz="5400">
              <a:solidFill>
                <a:schemeClr val="accent1"/>
              </a:solidFill>
              <a:latin typeface="Impact" pitchFamily="34" charset="0"/>
              <a:ea typeface="时尚中黑简体" pitchFamily="2" charset="-122"/>
              <a:cs typeface="Arial" charset="0"/>
            </a:endParaRPr>
          </a:p>
        </p:txBody>
      </p:sp>
      <p:sp>
        <p:nvSpPr>
          <p:cNvPr id="55316" name="文本框 28"/>
          <p:cNvSpPr txBox="1">
            <a:spLocks noChangeArrowheads="1"/>
          </p:cNvSpPr>
          <p:nvPr/>
        </p:nvSpPr>
        <p:spPr bwMode="auto">
          <a:xfrm>
            <a:off x="8891588" y="1252538"/>
            <a:ext cx="981075" cy="914400"/>
          </a:xfrm>
          <a:prstGeom prst="rect">
            <a:avLst/>
          </a:prstGeom>
          <a:noFill/>
          <a:ln w="9525">
            <a:noFill/>
            <a:miter lim="800000"/>
            <a:headEnd/>
            <a:tailEnd/>
          </a:ln>
        </p:spPr>
        <p:txBody>
          <a:bodyPr>
            <a:spAutoFit/>
          </a:bodyPr>
          <a:lstStyle/>
          <a:p>
            <a:pPr algn="ctr"/>
            <a:r>
              <a:rPr lang="en-US" altLang="zh-CN" sz="5400">
                <a:solidFill>
                  <a:schemeClr val="accent1"/>
                </a:solidFill>
                <a:latin typeface="Impact" pitchFamily="34" charset="0"/>
                <a:ea typeface="时尚中黑简体" pitchFamily="2" charset="-122"/>
                <a:cs typeface="Arial" charset="0"/>
              </a:rPr>
              <a:t>04</a:t>
            </a:r>
            <a:endParaRPr lang="zh-CN" altLang="en-US" sz="5400">
              <a:solidFill>
                <a:schemeClr val="accent1"/>
              </a:solidFill>
              <a:latin typeface="Impact" pitchFamily="34" charset="0"/>
              <a:ea typeface="时尚中黑简体" pitchFamily="2" charset="-122"/>
              <a:cs typeface="Arial" charset="0"/>
            </a:endParaRPr>
          </a:p>
        </p:txBody>
      </p:sp>
      <p:grpSp>
        <p:nvGrpSpPr>
          <p:cNvPr id="55320" name="Group 24"/>
          <p:cNvGrpSpPr>
            <a:grpSpLocks/>
          </p:cNvGrpSpPr>
          <p:nvPr/>
        </p:nvGrpSpPr>
        <p:grpSpPr bwMode="auto">
          <a:xfrm>
            <a:off x="9283700" y="2863850"/>
            <a:ext cx="2763838" cy="1019175"/>
            <a:chOff x="5488" y="1464"/>
            <a:chExt cx="1741" cy="642"/>
          </a:xfrm>
        </p:grpSpPr>
        <p:sp>
          <p:nvSpPr>
            <p:cNvPr id="64537" name="文本框 9"/>
            <p:cNvSpPr txBox="1">
              <a:spLocks noChangeArrowheads="1"/>
            </p:cNvSpPr>
            <p:nvPr/>
          </p:nvSpPr>
          <p:spPr bwMode="auto">
            <a:xfrm>
              <a:off x="5493" y="1464"/>
              <a:ext cx="1736" cy="288"/>
            </a:xfrm>
            <a:prstGeom prst="rect">
              <a:avLst/>
            </a:prstGeom>
            <a:noFill/>
            <a:ln w="9525">
              <a:noFill/>
              <a:miter lim="800000"/>
              <a:headEnd/>
              <a:tailEnd/>
            </a:ln>
          </p:spPr>
          <p:txBody>
            <a:bodyPr>
              <a:spAutoFit/>
            </a:bodyPr>
            <a:lstStyle/>
            <a:p>
              <a:r>
                <a:rPr lang="zh-CN" altLang="en-US" sz="2400">
                  <a:solidFill>
                    <a:srgbClr val="403D3C"/>
                  </a:solidFill>
                  <a:latin typeface="Impact" pitchFamily="34" charset="0"/>
                  <a:ea typeface="微软雅黑" pitchFamily="34" charset="-122"/>
                  <a:cs typeface="Arial" charset="0"/>
                </a:rPr>
                <a:t>标题内容</a:t>
              </a:r>
            </a:p>
          </p:txBody>
        </p:sp>
        <p:sp>
          <p:nvSpPr>
            <p:cNvPr id="64538" name="矩形 10"/>
            <p:cNvSpPr>
              <a:spLocks noChangeArrowheads="1"/>
            </p:cNvSpPr>
            <p:nvPr/>
          </p:nvSpPr>
          <p:spPr bwMode="auto">
            <a:xfrm>
              <a:off x="5488" y="1780"/>
              <a:ext cx="1641" cy="326"/>
            </a:xfrm>
            <a:prstGeom prst="rect">
              <a:avLst/>
            </a:prstGeom>
            <a:noFill/>
            <a:ln w="9525">
              <a:noFill/>
              <a:miter lim="800000"/>
              <a:headEnd/>
              <a:tailEnd/>
            </a:ln>
          </p:spPr>
          <p:txBody>
            <a:bodyPr>
              <a:spAutoFit/>
            </a:bodyPr>
            <a:lstStyle/>
            <a:p>
              <a:pPr>
                <a:tabLst>
                  <a:tab pos="1358900" algn="l"/>
                </a:tabLst>
              </a:pPr>
              <a:r>
                <a:rPr lang="zh-CN" altLang="en-US" sz="1400">
                  <a:solidFill>
                    <a:schemeClr val="tx2"/>
                  </a:solidFill>
                  <a:ea typeface="微软雅黑" pitchFamily="34" charset="-122"/>
                </a:rPr>
                <a:t>请在这里输入您的文字内容请在这里输入您的文字内容</a:t>
              </a:r>
              <a:endParaRPr lang="en-US" altLang="zh-CN" sz="1400">
                <a:solidFill>
                  <a:schemeClr val="tx2"/>
                </a:solidFill>
                <a:ea typeface="微软雅黑" pitchFamily="34" charset="-122"/>
              </a:endParaRPr>
            </a:p>
          </p:txBody>
        </p:sp>
      </p:grpSp>
      <p:grpSp>
        <p:nvGrpSpPr>
          <p:cNvPr id="55323" name="Group 27"/>
          <p:cNvGrpSpPr>
            <a:grpSpLocks/>
          </p:cNvGrpSpPr>
          <p:nvPr/>
        </p:nvGrpSpPr>
        <p:grpSpPr bwMode="auto">
          <a:xfrm>
            <a:off x="6505575" y="3565525"/>
            <a:ext cx="2763838" cy="1019175"/>
            <a:chOff x="5488" y="1464"/>
            <a:chExt cx="1741" cy="642"/>
          </a:xfrm>
        </p:grpSpPr>
        <p:sp>
          <p:nvSpPr>
            <p:cNvPr id="64535" name="文本框 9"/>
            <p:cNvSpPr txBox="1">
              <a:spLocks noChangeArrowheads="1"/>
            </p:cNvSpPr>
            <p:nvPr/>
          </p:nvSpPr>
          <p:spPr bwMode="auto">
            <a:xfrm>
              <a:off x="5493" y="1464"/>
              <a:ext cx="1736" cy="288"/>
            </a:xfrm>
            <a:prstGeom prst="rect">
              <a:avLst/>
            </a:prstGeom>
            <a:noFill/>
            <a:ln w="9525">
              <a:noFill/>
              <a:miter lim="800000"/>
              <a:headEnd/>
              <a:tailEnd/>
            </a:ln>
          </p:spPr>
          <p:txBody>
            <a:bodyPr>
              <a:spAutoFit/>
            </a:bodyPr>
            <a:lstStyle/>
            <a:p>
              <a:r>
                <a:rPr lang="zh-CN" altLang="en-US" sz="2400">
                  <a:solidFill>
                    <a:srgbClr val="403D3C"/>
                  </a:solidFill>
                  <a:latin typeface="Impact" pitchFamily="34" charset="0"/>
                  <a:ea typeface="微软雅黑" pitchFamily="34" charset="-122"/>
                  <a:cs typeface="Arial" charset="0"/>
                </a:rPr>
                <a:t>标题内容</a:t>
              </a:r>
            </a:p>
          </p:txBody>
        </p:sp>
        <p:sp>
          <p:nvSpPr>
            <p:cNvPr id="64536" name="矩形 10"/>
            <p:cNvSpPr>
              <a:spLocks noChangeArrowheads="1"/>
            </p:cNvSpPr>
            <p:nvPr/>
          </p:nvSpPr>
          <p:spPr bwMode="auto">
            <a:xfrm>
              <a:off x="5488" y="1780"/>
              <a:ext cx="1641" cy="326"/>
            </a:xfrm>
            <a:prstGeom prst="rect">
              <a:avLst/>
            </a:prstGeom>
            <a:noFill/>
            <a:ln w="9525">
              <a:noFill/>
              <a:miter lim="800000"/>
              <a:headEnd/>
              <a:tailEnd/>
            </a:ln>
          </p:spPr>
          <p:txBody>
            <a:bodyPr>
              <a:spAutoFit/>
            </a:bodyPr>
            <a:lstStyle/>
            <a:p>
              <a:pPr>
                <a:tabLst>
                  <a:tab pos="1358900" algn="l"/>
                </a:tabLst>
              </a:pPr>
              <a:r>
                <a:rPr lang="zh-CN" altLang="en-US" sz="1400">
                  <a:solidFill>
                    <a:schemeClr val="tx2"/>
                  </a:solidFill>
                  <a:ea typeface="微软雅黑" pitchFamily="34" charset="-122"/>
                </a:rPr>
                <a:t>请在这里输入您的文字内容请在这里输入您的文字内容</a:t>
              </a:r>
              <a:endParaRPr lang="en-US" altLang="zh-CN" sz="1400">
                <a:solidFill>
                  <a:schemeClr val="tx2"/>
                </a:solidFill>
                <a:ea typeface="微软雅黑" pitchFamily="34" charset="-122"/>
              </a:endParaRPr>
            </a:p>
          </p:txBody>
        </p:sp>
      </p:grpSp>
      <p:grpSp>
        <p:nvGrpSpPr>
          <p:cNvPr id="55326" name="Group 30"/>
          <p:cNvGrpSpPr>
            <a:grpSpLocks/>
          </p:cNvGrpSpPr>
          <p:nvPr/>
        </p:nvGrpSpPr>
        <p:grpSpPr bwMode="auto">
          <a:xfrm>
            <a:off x="3659188" y="4238625"/>
            <a:ext cx="2763837" cy="1019175"/>
            <a:chOff x="5488" y="1464"/>
            <a:chExt cx="1741" cy="642"/>
          </a:xfrm>
        </p:grpSpPr>
        <p:sp>
          <p:nvSpPr>
            <p:cNvPr id="64533" name="文本框 9"/>
            <p:cNvSpPr txBox="1">
              <a:spLocks noChangeArrowheads="1"/>
            </p:cNvSpPr>
            <p:nvPr/>
          </p:nvSpPr>
          <p:spPr bwMode="auto">
            <a:xfrm>
              <a:off x="5493" y="1464"/>
              <a:ext cx="1736" cy="288"/>
            </a:xfrm>
            <a:prstGeom prst="rect">
              <a:avLst/>
            </a:prstGeom>
            <a:noFill/>
            <a:ln w="9525">
              <a:noFill/>
              <a:miter lim="800000"/>
              <a:headEnd/>
              <a:tailEnd/>
            </a:ln>
          </p:spPr>
          <p:txBody>
            <a:bodyPr>
              <a:spAutoFit/>
            </a:bodyPr>
            <a:lstStyle/>
            <a:p>
              <a:r>
                <a:rPr lang="zh-CN" altLang="en-US" sz="2400">
                  <a:solidFill>
                    <a:srgbClr val="403D3C"/>
                  </a:solidFill>
                  <a:latin typeface="Impact" pitchFamily="34" charset="0"/>
                  <a:ea typeface="微软雅黑" pitchFamily="34" charset="-122"/>
                  <a:cs typeface="Arial" charset="0"/>
                </a:rPr>
                <a:t>标题内容</a:t>
              </a:r>
            </a:p>
          </p:txBody>
        </p:sp>
        <p:sp>
          <p:nvSpPr>
            <p:cNvPr id="64534" name="矩形 10"/>
            <p:cNvSpPr>
              <a:spLocks noChangeArrowheads="1"/>
            </p:cNvSpPr>
            <p:nvPr/>
          </p:nvSpPr>
          <p:spPr bwMode="auto">
            <a:xfrm>
              <a:off x="5488" y="1780"/>
              <a:ext cx="1641" cy="326"/>
            </a:xfrm>
            <a:prstGeom prst="rect">
              <a:avLst/>
            </a:prstGeom>
            <a:noFill/>
            <a:ln w="9525">
              <a:noFill/>
              <a:miter lim="800000"/>
              <a:headEnd/>
              <a:tailEnd/>
            </a:ln>
          </p:spPr>
          <p:txBody>
            <a:bodyPr>
              <a:spAutoFit/>
            </a:bodyPr>
            <a:lstStyle/>
            <a:p>
              <a:pPr>
                <a:tabLst>
                  <a:tab pos="1358900" algn="l"/>
                </a:tabLst>
              </a:pPr>
              <a:r>
                <a:rPr lang="zh-CN" altLang="en-US" sz="1400">
                  <a:solidFill>
                    <a:schemeClr val="tx2"/>
                  </a:solidFill>
                  <a:ea typeface="微软雅黑" pitchFamily="34" charset="-122"/>
                </a:rPr>
                <a:t>请在这里输入您的文字内容请在这里输入您的文字内容</a:t>
              </a:r>
              <a:endParaRPr lang="en-US" altLang="zh-CN" sz="1400">
                <a:solidFill>
                  <a:schemeClr val="tx2"/>
                </a:solidFill>
                <a:ea typeface="微软雅黑" pitchFamily="34" charset="-122"/>
              </a:endParaRPr>
            </a:p>
          </p:txBody>
        </p:sp>
      </p:grpSp>
      <p:grpSp>
        <p:nvGrpSpPr>
          <p:cNvPr id="55329" name="Group 33"/>
          <p:cNvGrpSpPr>
            <a:grpSpLocks/>
          </p:cNvGrpSpPr>
          <p:nvPr/>
        </p:nvGrpSpPr>
        <p:grpSpPr bwMode="auto">
          <a:xfrm>
            <a:off x="815975" y="4959350"/>
            <a:ext cx="2763838" cy="1019175"/>
            <a:chOff x="5488" y="1464"/>
            <a:chExt cx="1741" cy="642"/>
          </a:xfrm>
        </p:grpSpPr>
        <p:sp>
          <p:nvSpPr>
            <p:cNvPr id="64531" name="文本框 9"/>
            <p:cNvSpPr txBox="1">
              <a:spLocks noChangeArrowheads="1"/>
            </p:cNvSpPr>
            <p:nvPr/>
          </p:nvSpPr>
          <p:spPr bwMode="auto">
            <a:xfrm>
              <a:off x="5493" y="1464"/>
              <a:ext cx="1736" cy="288"/>
            </a:xfrm>
            <a:prstGeom prst="rect">
              <a:avLst/>
            </a:prstGeom>
            <a:noFill/>
            <a:ln w="9525">
              <a:noFill/>
              <a:miter lim="800000"/>
              <a:headEnd/>
              <a:tailEnd/>
            </a:ln>
          </p:spPr>
          <p:txBody>
            <a:bodyPr>
              <a:spAutoFit/>
            </a:bodyPr>
            <a:lstStyle/>
            <a:p>
              <a:r>
                <a:rPr lang="zh-CN" altLang="en-US" sz="2400">
                  <a:solidFill>
                    <a:srgbClr val="403D3C"/>
                  </a:solidFill>
                  <a:latin typeface="Impact" pitchFamily="34" charset="0"/>
                  <a:ea typeface="微软雅黑" pitchFamily="34" charset="-122"/>
                  <a:cs typeface="Arial" charset="0"/>
                </a:rPr>
                <a:t>标题内容</a:t>
              </a:r>
            </a:p>
          </p:txBody>
        </p:sp>
        <p:sp>
          <p:nvSpPr>
            <p:cNvPr id="64532" name="矩形 10"/>
            <p:cNvSpPr>
              <a:spLocks noChangeArrowheads="1"/>
            </p:cNvSpPr>
            <p:nvPr/>
          </p:nvSpPr>
          <p:spPr bwMode="auto">
            <a:xfrm>
              <a:off x="5488" y="1780"/>
              <a:ext cx="1641" cy="326"/>
            </a:xfrm>
            <a:prstGeom prst="rect">
              <a:avLst/>
            </a:prstGeom>
            <a:noFill/>
            <a:ln w="9525">
              <a:noFill/>
              <a:miter lim="800000"/>
              <a:headEnd/>
              <a:tailEnd/>
            </a:ln>
          </p:spPr>
          <p:txBody>
            <a:bodyPr>
              <a:spAutoFit/>
            </a:bodyPr>
            <a:lstStyle/>
            <a:p>
              <a:pPr>
                <a:tabLst>
                  <a:tab pos="1358900" algn="l"/>
                </a:tabLst>
              </a:pPr>
              <a:r>
                <a:rPr lang="zh-CN" altLang="en-US" sz="1400">
                  <a:solidFill>
                    <a:schemeClr val="tx2"/>
                  </a:solidFill>
                  <a:ea typeface="微软雅黑" pitchFamily="34" charset="-122"/>
                </a:rPr>
                <a:t>请在这里输入您的文字内容请在这里输入您的文字内容</a:t>
              </a:r>
              <a:endParaRPr lang="en-US" altLang="zh-CN" sz="1400">
                <a:solidFill>
                  <a:schemeClr val="tx2"/>
                </a:solidFill>
                <a:ea typeface="微软雅黑" pitchFamily="34" charset="-122"/>
              </a:endParaRPr>
            </a:p>
          </p:txBody>
        </p:sp>
      </p:grpSp>
      <p:sp>
        <p:nvSpPr>
          <p:cNvPr id="55332" name="文本框 180"/>
          <p:cNvSpPr>
            <a:spLocks noChangeArrowheads="1"/>
          </p:cNvSpPr>
          <p:nvPr/>
        </p:nvSpPr>
        <p:spPr bwMode="auto">
          <a:xfrm>
            <a:off x="9594850" y="5400675"/>
            <a:ext cx="2514600" cy="304800"/>
          </a:xfrm>
          <a:prstGeom prst="rect">
            <a:avLst/>
          </a:prstGeom>
          <a:noFill/>
          <a:ln w="9525">
            <a:noFill/>
            <a:miter lim="800000"/>
            <a:headEnd/>
            <a:tailEnd/>
          </a:ln>
        </p:spPr>
        <p:txBody>
          <a:bodyPr>
            <a:spAutoFit/>
          </a:bodyPr>
          <a:lstStyle/>
          <a:p>
            <a:pPr>
              <a:buFont typeface="Arial" charset="0"/>
              <a:buNone/>
            </a:pPr>
            <a:r>
              <a:rPr lang="zh-CN" altLang="en-US" sz="1400">
                <a:solidFill>
                  <a:schemeClr val="tx2"/>
                </a:solidFill>
                <a:ea typeface="微软雅黑" pitchFamily="34" charset="-122"/>
              </a:rPr>
              <a:t>请在这里输入您的文字内容</a:t>
            </a:r>
          </a:p>
        </p:txBody>
      </p:sp>
      <p:sp>
        <p:nvSpPr>
          <p:cNvPr id="55333" name="文本框 181"/>
          <p:cNvSpPr>
            <a:spLocks noChangeArrowheads="1"/>
          </p:cNvSpPr>
          <p:nvPr/>
        </p:nvSpPr>
        <p:spPr bwMode="auto">
          <a:xfrm>
            <a:off x="9594850" y="5721350"/>
            <a:ext cx="2514600" cy="304800"/>
          </a:xfrm>
          <a:prstGeom prst="rect">
            <a:avLst/>
          </a:prstGeom>
          <a:noFill/>
          <a:ln w="9525">
            <a:noFill/>
            <a:miter lim="800000"/>
            <a:headEnd/>
            <a:tailEnd/>
          </a:ln>
        </p:spPr>
        <p:txBody>
          <a:bodyPr>
            <a:spAutoFit/>
          </a:bodyPr>
          <a:lstStyle/>
          <a:p>
            <a:pPr>
              <a:buFont typeface="Arial" charset="0"/>
              <a:buNone/>
            </a:pPr>
            <a:r>
              <a:rPr lang="zh-CN" altLang="en-US" sz="1400">
                <a:solidFill>
                  <a:schemeClr val="tx2"/>
                </a:solidFill>
                <a:ea typeface="微软雅黑" pitchFamily="34" charset="-122"/>
              </a:rPr>
              <a:t>请在这里输入您的文字内容</a:t>
            </a:r>
          </a:p>
        </p:txBody>
      </p:sp>
      <p:sp>
        <p:nvSpPr>
          <p:cNvPr id="55334" name="文本框 182"/>
          <p:cNvSpPr>
            <a:spLocks noChangeArrowheads="1"/>
          </p:cNvSpPr>
          <p:nvPr/>
        </p:nvSpPr>
        <p:spPr bwMode="auto">
          <a:xfrm>
            <a:off x="9594850" y="6070600"/>
            <a:ext cx="2514600" cy="304800"/>
          </a:xfrm>
          <a:prstGeom prst="rect">
            <a:avLst/>
          </a:prstGeom>
          <a:noFill/>
          <a:ln w="9525">
            <a:noFill/>
            <a:miter lim="800000"/>
            <a:headEnd/>
            <a:tailEnd/>
          </a:ln>
        </p:spPr>
        <p:txBody>
          <a:bodyPr>
            <a:spAutoFit/>
          </a:bodyPr>
          <a:lstStyle/>
          <a:p>
            <a:pPr>
              <a:buFont typeface="Arial" charset="0"/>
              <a:buNone/>
            </a:pPr>
            <a:r>
              <a:rPr lang="zh-CN" altLang="en-US" sz="1400">
                <a:solidFill>
                  <a:schemeClr val="tx2"/>
                </a:solidFill>
                <a:ea typeface="微软雅黑" pitchFamily="34" charset="-122"/>
              </a:rPr>
              <a:t>请在这里输入您的文字内容</a:t>
            </a:r>
          </a:p>
        </p:txBody>
      </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upRight)">
                                      <p:cBhvr>
                                        <p:cTn id="7" dur="500"/>
                                        <p:tgtEl>
                                          <p:spTgt spid="6"/>
                                        </p:tgtEl>
                                      </p:cBhvr>
                                    </p:animEffect>
                                  </p:childTnLst>
                                </p:cTn>
                              </p:par>
                            </p:childTnLst>
                          </p:cTn>
                        </p:par>
                        <p:par>
                          <p:cTn id="8" fill="hold">
                            <p:stCondLst>
                              <p:cond delay="500"/>
                            </p:stCondLst>
                            <p:childTnLst>
                              <p:par>
                                <p:cTn id="9" presetID="18" presetClass="entr" presetSubtype="3"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strips(upRight)">
                                      <p:cBhvr>
                                        <p:cTn id="11" dur="500"/>
                                        <p:tgtEl>
                                          <p:spTgt spid="10"/>
                                        </p:tgtEl>
                                      </p:cBhvr>
                                    </p:animEffect>
                                  </p:childTnLst>
                                </p:cTn>
                              </p:par>
                            </p:childTnLst>
                          </p:cTn>
                        </p:par>
                        <p:par>
                          <p:cTn id="12" fill="hold">
                            <p:stCondLst>
                              <p:cond delay="1000"/>
                            </p:stCondLst>
                            <p:childTnLst>
                              <p:par>
                                <p:cTn id="13" presetID="18" presetClass="entr" presetSubtype="3"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strips(upRight)">
                                      <p:cBhvr>
                                        <p:cTn id="15" dur="500"/>
                                        <p:tgtEl>
                                          <p:spTgt spid="13"/>
                                        </p:tgtEl>
                                      </p:cBhvr>
                                    </p:animEffect>
                                  </p:childTnLst>
                                </p:cTn>
                              </p:par>
                            </p:childTnLst>
                          </p:cTn>
                        </p:par>
                        <p:par>
                          <p:cTn id="16" fill="hold">
                            <p:stCondLst>
                              <p:cond delay="1500"/>
                            </p:stCondLst>
                            <p:childTnLst>
                              <p:par>
                                <p:cTn id="17" presetID="18" presetClass="entr" presetSubtype="3"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strips(upRight)">
                                      <p:cBhvr>
                                        <p:cTn id="19" dur="500"/>
                                        <p:tgtEl>
                                          <p:spTgt spid="16"/>
                                        </p:tgtEl>
                                      </p:cBhvr>
                                    </p:animEffect>
                                  </p:childTnLst>
                                </p:cTn>
                              </p:par>
                            </p:childTnLst>
                          </p:cTn>
                        </p:par>
                        <p:par>
                          <p:cTn id="20" fill="hold">
                            <p:stCondLst>
                              <p:cond delay="2000"/>
                            </p:stCondLst>
                            <p:childTnLst>
                              <p:par>
                                <p:cTn id="21" presetID="2" presetClass="entr" presetSubtype="8" fill="hold" grpId="0" nodeType="afterEffect">
                                  <p:stCondLst>
                                    <p:cond delay="0"/>
                                  </p:stCondLst>
                                  <p:childTnLst>
                                    <p:set>
                                      <p:cBhvr>
                                        <p:cTn id="22" dur="1" fill="hold">
                                          <p:stCondLst>
                                            <p:cond delay="0"/>
                                          </p:stCondLst>
                                        </p:cTn>
                                        <p:tgtEl>
                                          <p:spTgt spid="55307"/>
                                        </p:tgtEl>
                                        <p:attrNameLst>
                                          <p:attrName>style.visibility</p:attrName>
                                        </p:attrNameLst>
                                      </p:cBhvr>
                                      <p:to>
                                        <p:strVal val="visible"/>
                                      </p:to>
                                    </p:set>
                                    <p:anim calcmode="lin" valueType="num">
                                      <p:cBhvr additive="base">
                                        <p:cTn id="23" dur="500" fill="hold"/>
                                        <p:tgtEl>
                                          <p:spTgt spid="55307"/>
                                        </p:tgtEl>
                                        <p:attrNameLst>
                                          <p:attrName>ppt_x</p:attrName>
                                        </p:attrNameLst>
                                      </p:cBhvr>
                                      <p:tavLst>
                                        <p:tav tm="0">
                                          <p:val>
                                            <p:strVal val="0-#ppt_w/2"/>
                                          </p:val>
                                        </p:tav>
                                        <p:tav tm="100000">
                                          <p:val>
                                            <p:strVal val="#ppt_x"/>
                                          </p:val>
                                        </p:tav>
                                      </p:tavLst>
                                    </p:anim>
                                    <p:anim calcmode="lin" valueType="num">
                                      <p:cBhvr additive="base">
                                        <p:cTn id="24" dur="500" fill="hold"/>
                                        <p:tgtEl>
                                          <p:spTgt spid="55307"/>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55310"/>
                                        </p:tgtEl>
                                        <p:attrNameLst>
                                          <p:attrName>style.visibility</p:attrName>
                                        </p:attrNameLst>
                                      </p:cBhvr>
                                      <p:to>
                                        <p:strVal val="visible"/>
                                      </p:to>
                                    </p:set>
                                    <p:anim calcmode="lin" valueType="num">
                                      <p:cBhvr additive="base">
                                        <p:cTn id="27" dur="500" fill="hold"/>
                                        <p:tgtEl>
                                          <p:spTgt spid="55310"/>
                                        </p:tgtEl>
                                        <p:attrNameLst>
                                          <p:attrName>ppt_x</p:attrName>
                                        </p:attrNameLst>
                                      </p:cBhvr>
                                      <p:tavLst>
                                        <p:tav tm="0">
                                          <p:val>
                                            <p:strVal val="0-#ppt_w/2"/>
                                          </p:val>
                                        </p:tav>
                                        <p:tav tm="100000">
                                          <p:val>
                                            <p:strVal val="#ppt_x"/>
                                          </p:val>
                                        </p:tav>
                                      </p:tavLst>
                                    </p:anim>
                                    <p:anim calcmode="lin" valueType="num">
                                      <p:cBhvr additive="base">
                                        <p:cTn id="28" dur="500" fill="hold"/>
                                        <p:tgtEl>
                                          <p:spTgt spid="55310"/>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55313"/>
                                        </p:tgtEl>
                                        <p:attrNameLst>
                                          <p:attrName>style.visibility</p:attrName>
                                        </p:attrNameLst>
                                      </p:cBhvr>
                                      <p:to>
                                        <p:strVal val="visible"/>
                                      </p:to>
                                    </p:set>
                                    <p:anim calcmode="lin" valueType="num">
                                      <p:cBhvr additive="base">
                                        <p:cTn id="31" dur="500" fill="hold"/>
                                        <p:tgtEl>
                                          <p:spTgt spid="55313"/>
                                        </p:tgtEl>
                                        <p:attrNameLst>
                                          <p:attrName>ppt_x</p:attrName>
                                        </p:attrNameLst>
                                      </p:cBhvr>
                                      <p:tavLst>
                                        <p:tav tm="0">
                                          <p:val>
                                            <p:strVal val="0-#ppt_w/2"/>
                                          </p:val>
                                        </p:tav>
                                        <p:tav tm="100000">
                                          <p:val>
                                            <p:strVal val="#ppt_x"/>
                                          </p:val>
                                        </p:tav>
                                      </p:tavLst>
                                    </p:anim>
                                    <p:anim calcmode="lin" valueType="num">
                                      <p:cBhvr additive="base">
                                        <p:cTn id="32" dur="500" fill="hold"/>
                                        <p:tgtEl>
                                          <p:spTgt spid="55313"/>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55316"/>
                                        </p:tgtEl>
                                        <p:attrNameLst>
                                          <p:attrName>style.visibility</p:attrName>
                                        </p:attrNameLst>
                                      </p:cBhvr>
                                      <p:to>
                                        <p:strVal val="visible"/>
                                      </p:to>
                                    </p:set>
                                    <p:anim calcmode="lin" valueType="num">
                                      <p:cBhvr additive="base">
                                        <p:cTn id="35" dur="500" fill="hold"/>
                                        <p:tgtEl>
                                          <p:spTgt spid="55316"/>
                                        </p:tgtEl>
                                        <p:attrNameLst>
                                          <p:attrName>ppt_x</p:attrName>
                                        </p:attrNameLst>
                                      </p:cBhvr>
                                      <p:tavLst>
                                        <p:tav tm="0">
                                          <p:val>
                                            <p:strVal val="0-#ppt_w/2"/>
                                          </p:val>
                                        </p:tav>
                                        <p:tav tm="100000">
                                          <p:val>
                                            <p:strVal val="#ppt_x"/>
                                          </p:val>
                                        </p:tav>
                                      </p:tavLst>
                                    </p:anim>
                                    <p:anim calcmode="lin" valueType="num">
                                      <p:cBhvr additive="base">
                                        <p:cTn id="36" dur="500" fill="hold"/>
                                        <p:tgtEl>
                                          <p:spTgt spid="55316"/>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47" presetClass="entr" presetSubtype="0"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fade">
                                      <p:cBhvr>
                                        <p:cTn id="45" dur="1000"/>
                                        <p:tgtEl>
                                          <p:spTgt spid="12"/>
                                        </p:tgtEl>
                                      </p:cBhvr>
                                    </p:animEffect>
                                    <p:anim calcmode="lin" valueType="num">
                                      <p:cBhvr>
                                        <p:cTn id="46" dur="1000" fill="hold"/>
                                        <p:tgtEl>
                                          <p:spTgt spid="12"/>
                                        </p:tgtEl>
                                        <p:attrNameLst>
                                          <p:attrName>ppt_x</p:attrName>
                                        </p:attrNameLst>
                                      </p:cBhvr>
                                      <p:tavLst>
                                        <p:tav tm="0">
                                          <p:val>
                                            <p:strVal val="#ppt_x"/>
                                          </p:val>
                                        </p:tav>
                                        <p:tav tm="100000">
                                          <p:val>
                                            <p:strVal val="#ppt_x"/>
                                          </p:val>
                                        </p:tav>
                                      </p:tavLst>
                                    </p:anim>
                                    <p:anim calcmode="lin" valueType="num">
                                      <p:cBhvr>
                                        <p:cTn id="47" dur="1000" fill="hold"/>
                                        <p:tgtEl>
                                          <p:spTgt spid="12"/>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0"/>
                                  </p:stCondLst>
                                  <p:childTnLst>
                                    <p:set>
                                      <p:cBhvr>
                                        <p:cTn id="49" dur="1" fill="hold">
                                          <p:stCondLst>
                                            <p:cond delay="0"/>
                                          </p:stCondLst>
                                        </p:cTn>
                                        <p:tgtEl>
                                          <p:spTgt spid="15"/>
                                        </p:tgtEl>
                                        <p:attrNameLst>
                                          <p:attrName>style.visibility</p:attrName>
                                        </p:attrNameLst>
                                      </p:cBhvr>
                                      <p:to>
                                        <p:strVal val="visible"/>
                                      </p:to>
                                    </p:set>
                                    <p:animEffect transition="in" filter="fade">
                                      <p:cBhvr>
                                        <p:cTn id="50" dur="1000"/>
                                        <p:tgtEl>
                                          <p:spTgt spid="15"/>
                                        </p:tgtEl>
                                      </p:cBhvr>
                                    </p:animEffect>
                                    <p:anim calcmode="lin" valueType="num">
                                      <p:cBhvr>
                                        <p:cTn id="51" dur="1000" fill="hold"/>
                                        <p:tgtEl>
                                          <p:spTgt spid="15"/>
                                        </p:tgtEl>
                                        <p:attrNameLst>
                                          <p:attrName>ppt_x</p:attrName>
                                        </p:attrNameLst>
                                      </p:cBhvr>
                                      <p:tavLst>
                                        <p:tav tm="0">
                                          <p:val>
                                            <p:strVal val="#ppt_x"/>
                                          </p:val>
                                        </p:tav>
                                        <p:tav tm="100000">
                                          <p:val>
                                            <p:strVal val="#ppt_x"/>
                                          </p:val>
                                        </p:tav>
                                      </p:tavLst>
                                    </p:anim>
                                    <p:anim calcmode="lin" valueType="num">
                                      <p:cBhvr>
                                        <p:cTn id="52" dur="1000" fill="hold"/>
                                        <p:tgtEl>
                                          <p:spTgt spid="15"/>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12" presetClass="entr" presetSubtype="8" fill="hold" nodeType="afterEffect">
                                  <p:stCondLst>
                                    <p:cond delay="0"/>
                                  </p:stCondLst>
                                  <p:childTnLst>
                                    <p:set>
                                      <p:cBhvr>
                                        <p:cTn id="55" dur="1" fill="hold">
                                          <p:stCondLst>
                                            <p:cond delay="0"/>
                                          </p:stCondLst>
                                        </p:cTn>
                                        <p:tgtEl>
                                          <p:spTgt spid="55329"/>
                                        </p:tgtEl>
                                        <p:attrNameLst>
                                          <p:attrName>style.visibility</p:attrName>
                                        </p:attrNameLst>
                                      </p:cBhvr>
                                      <p:to>
                                        <p:strVal val="visible"/>
                                      </p:to>
                                    </p:set>
                                    <p:animEffect transition="in" filter="slide(fromLeft)">
                                      <p:cBhvr>
                                        <p:cTn id="56" dur="500"/>
                                        <p:tgtEl>
                                          <p:spTgt spid="55329"/>
                                        </p:tgtEl>
                                      </p:cBhvr>
                                    </p:animEffect>
                                  </p:childTnLst>
                                </p:cTn>
                              </p:par>
                            </p:childTnLst>
                          </p:cTn>
                        </p:par>
                        <p:par>
                          <p:cTn id="57" fill="hold">
                            <p:stCondLst>
                              <p:cond delay="4000"/>
                            </p:stCondLst>
                            <p:childTnLst>
                              <p:par>
                                <p:cTn id="58" presetID="12" presetClass="entr" presetSubtype="8" fill="hold" nodeType="afterEffect">
                                  <p:stCondLst>
                                    <p:cond delay="0"/>
                                  </p:stCondLst>
                                  <p:childTnLst>
                                    <p:set>
                                      <p:cBhvr>
                                        <p:cTn id="59" dur="1" fill="hold">
                                          <p:stCondLst>
                                            <p:cond delay="0"/>
                                          </p:stCondLst>
                                        </p:cTn>
                                        <p:tgtEl>
                                          <p:spTgt spid="55326"/>
                                        </p:tgtEl>
                                        <p:attrNameLst>
                                          <p:attrName>style.visibility</p:attrName>
                                        </p:attrNameLst>
                                      </p:cBhvr>
                                      <p:to>
                                        <p:strVal val="visible"/>
                                      </p:to>
                                    </p:set>
                                    <p:animEffect transition="in" filter="slide(fromLeft)">
                                      <p:cBhvr>
                                        <p:cTn id="60" dur="500"/>
                                        <p:tgtEl>
                                          <p:spTgt spid="55326"/>
                                        </p:tgtEl>
                                      </p:cBhvr>
                                    </p:animEffect>
                                  </p:childTnLst>
                                </p:cTn>
                              </p:par>
                            </p:childTnLst>
                          </p:cTn>
                        </p:par>
                        <p:par>
                          <p:cTn id="61" fill="hold">
                            <p:stCondLst>
                              <p:cond delay="4500"/>
                            </p:stCondLst>
                            <p:childTnLst>
                              <p:par>
                                <p:cTn id="62" presetID="12" presetClass="entr" presetSubtype="8" fill="hold" nodeType="afterEffect">
                                  <p:stCondLst>
                                    <p:cond delay="0"/>
                                  </p:stCondLst>
                                  <p:childTnLst>
                                    <p:set>
                                      <p:cBhvr>
                                        <p:cTn id="63" dur="1" fill="hold">
                                          <p:stCondLst>
                                            <p:cond delay="0"/>
                                          </p:stCondLst>
                                        </p:cTn>
                                        <p:tgtEl>
                                          <p:spTgt spid="55323"/>
                                        </p:tgtEl>
                                        <p:attrNameLst>
                                          <p:attrName>style.visibility</p:attrName>
                                        </p:attrNameLst>
                                      </p:cBhvr>
                                      <p:to>
                                        <p:strVal val="visible"/>
                                      </p:to>
                                    </p:set>
                                    <p:animEffect transition="in" filter="slide(fromLeft)">
                                      <p:cBhvr>
                                        <p:cTn id="64" dur="500"/>
                                        <p:tgtEl>
                                          <p:spTgt spid="55323"/>
                                        </p:tgtEl>
                                      </p:cBhvr>
                                    </p:animEffect>
                                  </p:childTnLst>
                                </p:cTn>
                              </p:par>
                            </p:childTnLst>
                          </p:cTn>
                        </p:par>
                        <p:par>
                          <p:cTn id="65" fill="hold">
                            <p:stCondLst>
                              <p:cond delay="5000"/>
                            </p:stCondLst>
                            <p:childTnLst>
                              <p:par>
                                <p:cTn id="66" presetID="12" presetClass="entr" presetSubtype="8" fill="hold" nodeType="afterEffect">
                                  <p:stCondLst>
                                    <p:cond delay="0"/>
                                  </p:stCondLst>
                                  <p:childTnLst>
                                    <p:set>
                                      <p:cBhvr>
                                        <p:cTn id="67" dur="1" fill="hold">
                                          <p:stCondLst>
                                            <p:cond delay="0"/>
                                          </p:stCondLst>
                                        </p:cTn>
                                        <p:tgtEl>
                                          <p:spTgt spid="55320"/>
                                        </p:tgtEl>
                                        <p:attrNameLst>
                                          <p:attrName>style.visibility</p:attrName>
                                        </p:attrNameLst>
                                      </p:cBhvr>
                                      <p:to>
                                        <p:strVal val="visible"/>
                                      </p:to>
                                    </p:set>
                                    <p:animEffect transition="in" filter="slide(fromLeft)">
                                      <p:cBhvr>
                                        <p:cTn id="68" dur="500"/>
                                        <p:tgtEl>
                                          <p:spTgt spid="55320"/>
                                        </p:tgtEl>
                                      </p:cBhvr>
                                    </p:animEffect>
                                  </p:childTnLst>
                                </p:cTn>
                              </p:par>
                            </p:childTnLst>
                          </p:cTn>
                        </p:par>
                        <p:par>
                          <p:cTn id="69" fill="hold">
                            <p:stCondLst>
                              <p:cond delay="5500"/>
                            </p:stCondLst>
                            <p:childTnLst>
                              <p:par>
                                <p:cTn id="70" presetID="47" presetClass="entr" presetSubtype="0" fill="hold" nodeType="afterEffect">
                                  <p:stCondLst>
                                    <p:cond delay="0"/>
                                  </p:stCondLst>
                                  <p:childTnLst>
                                    <p:set>
                                      <p:cBhvr>
                                        <p:cTn id="71" dur="1" fill="hold">
                                          <p:stCondLst>
                                            <p:cond delay="0"/>
                                          </p:stCondLst>
                                        </p:cTn>
                                        <p:tgtEl>
                                          <p:spTgt spid="55332"/>
                                        </p:tgtEl>
                                        <p:attrNameLst>
                                          <p:attrName>style.visibility</p:attrName>
                                        </p:attrNameLst>
                                      </p:cBhvr>
                                      <p:to>
                                        <p:strVal val="visible"/>
                                      </p:to>
                                    </p:set>
                                    <p:animEffect transition="in" filter="fade">
                                      <p:cBhvr>
                                        <p:cTn id="72" dur="1000"/>
                                        <p:tgtEl>
                                          <p:spTgt spid="55332"/>
                                        </p:tgtEl>
                                      </p:cBhvr>
                                    </p:animEffect>
                                    <p:anim calcmode="lin" valueType="num">
                                      <p:cBhvr>
                                        <p:cTn id="73" dur="1000" fill="hold"/>
                                        <p:tgtEl>
                                          <p:spTgt spid="55332"/>
                                        </p:tgtEl>
                                        <p:attrNameLst>
                                          <p:attrName>ppt_x</p:attrName>
                                        </p:attrNameLst>
                                      </p:cBhvr>
                                      <p:tavLst>
                                        <p:tav tm="0">
                                          <p:val>
                                            <p:strVal val="#ppt_x"/>
                                          </p:val>
                                        </p:tav>
                                        <p:tav tm="100000">
                                          <p:val>
                                            <p:strVal val="#ppt_x"/>
                                          </p:val>
                                        </p:tav>
                                      </p:tavLst>
                                    </p:anim>
                                    <p:anim calcmode="lin" valueType="num">
                                      <p:cBhvr>
                                        <p:cTn id="74" dur="1000" fill="hold"/>
                                        <p:tgtEl>
                                          <p:spTgt spid="55332"/>
                                        </p:tgtEl>
                                        <p:attrNameLst>
                                          <p:attrName>ppt_y</p:attrName>
                                        </p:attrNameLst>
                                      </p:cBhvr>
                                      <p:tavLst>
                                        <p:tav tm="0">
                                          <p:val>
                                            <p:strVal val="#ppt_y-.1"/>
                                          </p:val>
                                        </p:tav>
                                        <p:tav tm="100000">
                                          <p:val>
                                            <p:strVal val="#ppt_y"/>
                                          </p:val>
                                        </p:tav>
                                      </p:tavLst>
                                    </p:anim>
                                  </p:childTnLst>
                                </p:cTn>
                              </p:par>
                              <p:par>
                                <p:cTn id="75" presetID="47" presetClass="entr" presetSubtype="0" fill="hold" nodeType="withEffect">
                                  <p:stCondLst>
                                    <p:cond delay="0"/>
                                  </p:stCondLst>
                                  <p:childTnLst>
                                    <p:set>
                                      <p:cBhvr>
                                        <p:cTn id="76" dur="1" fill="hold">
                                          <p:stCondLst>
                                            <p:cond delay="0"/>
                                          </p:stCondLst>
                                        </p:cTn>
                                        <p:tgtEl>
                                          <p:spTgt spid="55333"/>
                                        </p:tgtEl>
                                        <p:attrNameLst>
                                          <p:attrName>style.visibility</p:attrName>
                                        </p:attrNameLst>
                                      </p:cBhvr>
                                      <p:to>
                                        <p:strVal val="visible"/>
                                      </p:to>
                                    </p:set>
                                    <p:animEffect transition="in" filter="fade">
                                      <p:cBhvr>
                                        <p:cTn id="77" dur="1000"/>
                                        <p:tgtEl>
                                          <p:spTgt spid="55333"/>
                                        </p:tgtEl>
                                      </p:cBhvr>
                                    </p:animEffect>
                                    <p:anim calcmode="lin" valueType="num">
                                      <p:cBhvr>
                                        <p:cTn id="78" dur="1000" fill="hold"/>
                                        <p:tgtEl>
                                          <p:spTgt spid="55333"/>
                                        </p:tgtEl>
                                        <p:attrNameLst>
                                          <p:attrName>ppt_x</p:attrName>
                                        </p:attrNameLst>
                                      </p:cBhvr>
                                      <p:tavLst>
                                        <p:tav tm="0">
                                          <p:val>
                                            <p:strVal val="#ppt_x"/>
                                          </p:val>
                                        </p:tav>
                                        <p:tav tm="100000">
                                          <p:val>
                                            <p:strVal val="#ppt_x"/>
                                          </p:val>
                                        </p:tav>
                                      </p:tavLst>
                                    </p:anim>
                                    <p:anim calcmode="lin" valueType="num">
                                      <p:cBhvr>
                                        <p:cTn id="79" dur="1000" fill="hold"/>
                                        <p:tgtEl>
                                          <p:spTgt spid="55333"/>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0"/>
                                  </p:stCondLst>
                                  <p:childTnLst>
                                    <p:set>
                                      <p:cBhvr>
                                        <p:cTn id="81" dur="1" fill="hold">
                                          <p:stCondLst>
                                            <p:cond delay="0"/>
                                          </p:stCondLst>
                                        </p:cTn>
                                        <p:tgtEl>
                                          <p:spTgt spid="55334"/>
                                        </p:tgtEl>
                                        <p:attrNameLst>
                                          <p:attrName>style.visibility</p:attrName>
                                        </p:attrNameLst>
                                      </p:cBhvr>
                                      <p:to>
                                        <p:strVal val="visible"/>
                                      </p:to>
                                    </p:set>
                                    <p:animEffect transition="in" filter="fade">
                                      <p:cBhvr>
                                        <p:cTn id="82" dur="1000"/>
                                        <p:tgtEl>
                                          <p:spTgt spid="55334"/>
                                        </p:tgtEl>
                                      </p:cBhvr>
                                    </p:animEffect>
                                    <p:anim calcmode="lin" valueType="num">
                                      <p:cBhvr>
                                        <p:cTn id="83" dur="1000" fill="hold"/>
                                        <p:tgtEl>
                                          <p:spTgt spid="55334"/>
                                        </p:tgtEl>
                                        <p:attrNameLst>
                                          <p:attrName>ppt_x</p:attrName>
                                        </p:attrNameLst>
                                      </p:cBhvr>
                                      <p:tavLst>
                                        <p:tav tm="0">
                                          <p:val>
                                            <p:strVal val="#ppt_x"/>
                                          </p:val>
                                        </p:tav>
                                        <p:tav tm="100000">
                                          <p:val>
                                            <p:strVal val="#ppt_x"/>
                                          </p:val>
                                        </p:tav>
                                      </p:tavLst>
                                    </p:anim>
                                    <p:anim calcmode="lin" valueType="num">
                                      <p:cBhvr>
                                        <p:cTn id="84" dur="1000" fill="hold"/>
                                        <p:tgtEl>
                                          <p:spTgt spid="553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P spid="10" grpId="0" animBg="1"/>
      <p:bldP spid="12" grpId="0" animBg="1"/>
      <p:bldP spid="13" grpId="0" animBg="1"/>
      <p:bldP spid="15" grpId="0" animBg="1"/>
      <p:bldP spid="16" grpId="0" animBg="1"/>
      <p:bldP spid="55307" grpId="0"/>
      <p:bldP spid="55310" grpId="0"/>
      <p:bldP spid="55313" grpId="0"/>
      <p:bldP spid="553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1068388" y="3894138"/>
            <a:ext cx="2184400" cy="1117600"/>
          </a:xfrm>
          <a:custGeom>
            <a:avLst/>
            <a:gdLst>
              <a:gd name="T0" fmla="*/ 1283 w 2184400"/>
              <a:gd name="T1" fmla="*/ 0 h 1117600"/>
              <a:gd name="T2" fmla="*/ 260801 w 2184400"/>
              <a:gd name="T3" fmla="*/ 0 h 1117600"/>
              <a:gd name="T4" fmla="*/ 258240 w 2184400"/>
              <a:gd name="T5" fmla="*/ 25400 h 1117600"/>
              <a:gd name="T6" fmla="*/ 1092200 w 2184400"/>
              <a:gd name="T7" fmla="*/ 859360 h 1117600"/>
              <a:gd name="T8" fmla="*/ 1926160 w 2184400"/>
              <a:gd name="T9" fmla="*/ 25400 h 1117600"/>
              <a:gd name="T10" fmla="*/ 1923600 w 2184400"/>
              <a:gd name="T11" fmla="*/ 0 h 1117600"/>
              <a:gd name="T12" fmla="*/ 2183118 w 2184400"/>
              <a:gd name="T13" fmla="*/ 0 h 1117600"/>
              <a:gd name="T14" fmla="*/ 2184400 w 2184400"/>
              <a:gd name="T15" fmla="*/ 25400 h 1117600"/>
              <a:gd name="T16" fmla="*/ 1092200 w 2184400"/>
              <a:gd name="T17" fmla="*/ 1117600 h 1117600"/>
              <a:gd name="T18" fmla="*/ 0 w 2184400"/>
              <a:gd name="T19" fmla="*/ 2540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a:p>
        </p:txBody>
      </p:sp>
      <p:sp>
        <p:nvSpPr>
          <p:cNvPr id="19" name="任意多边形 18"/>
          <p:cNvSpPr>
            <a:spLocks/>
          </p:cNvSpPr>
          <p:nvPr/>
        </p:nvSpPr>
        <p:spPr bwMode="auto">
          <a:xfrm>
            <a:off x="4945063" y="3894138"/>
            <a:ext cx="2184400" cy="1117600"/>
          </a:xfrm>
          <a:custGeom>
            <a:avLst/>
            <a:gdLst>
              <a:gd name="T0" fmla="*/ 1283 w 2184400"/>
              <a:gd name="T1" fmla="*/ 0 h 1117600"/>
              <a:gd name="T2" fmla="*/ 260801 w 2184400"/>
              <a:gd name="T3" fmla="*/ 0 h 1117600"/>
              <a:gd name="T4" fmla="*/ 258240 w 2184400"/>
              <a:gd name="T5" fmla="*/ 25400 h 1117600"/>
              <a:gd name="T6" fmla="*/ 1092200 w 2184400"/>
              <a:gd name="T7" fmla="*/ 859360 h 1117600"/>
              <a:gd name="T8" fmla="*/ 1926160 w 2184400"/>
              <a:gd name="T9" fmla="*/ 25400 h 1117600"/>
              <a:gd name="T10" fmla="*/ 1923600 w 2184400"/>
              <a:gd name="T11" fmla="*/ 0 h 1117600"/>
              <a:gd name="T12" fmla="*/ 2183118 w 2184400"/>
              <a:gd name="T13" fmla="*/ 0 h 1117600"/>
              <a:gd name="T14" fmla="*/ 2184400 w 2184400"/>
              <a:gd name="T15" fmla="*/ 25400 h 1117600"/>
              <a:gd name="T16" fmla="*/ 1092200 w 2184400"/>
              <a:gd name="T17" fmla="*/ 1117600 h 1117600"/>
              <a:gd name="T18" fmla="*/ 0 w 2184400"/>
              <a:gd name="T19" fmla="*/ 2540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a:p>
        </p:txBody>
      </p:sp>
      <p:sp>
        <p:nvSpPr>
          <p:cNvPr id="21" name="任意多边形 20"/>
          <p:cNvSpPr>
            <a:spLocks/>
          </p:cNvSpPr>
          <p:nvPr/>
        </p:nvSpPr>
        <p:spPr bwMode="auto">
          <a:xfrm>
            <a:off x="8789988" y="3894138"/>
            <a:ext cx="2184400" cy="1117600"/>
          </a:xfrm>
          <a:custGeom>
            <a:avLst/>
            <a:gdLst>
              <a:gd name="T0" fmla="*/ 1283 w 2184400"/>
              <a:gd name="T1" fmla="*/ 0 h 1117600"/>
              <a:gd name="T2" fmla="*/ 260801 w 2184400"/>
              <a:gd name="T3" fmla="*/ 0 h 1117600"/>
              <a:gd name="T4" fmla="*/ 258240 w 2184400"/>
              <a:gd name="T5" fmla="*/ 25400 h 1117600"/>
              <a:gd name="T6" fmla="*/ 1092200 w 2184400"/>
              <a:gd name="T7" fmla="*/ 859360 h 1117600"/>
              <a:gd name="T8" fmla="*/ 1926160 w 2184400"/>
              <a:gd name="T9" fmla="*/ 25400 h 1117600"/>
              <a:gd name="T10" fmla="*/ 1923600 w 2184400"/>
              <a:gd name="T11" fmla="*/ 0 h 1117600"/>
              <a:gd name="T12" fmla="*/ 2183118 w 2184400"/>
              <a:gd name="T13" fmla="*/ 0 h 1117600"/>
              <a:gd name="T14" fmla="*/ 2184400 w 2184400"/>
              <a:gd name="T15" fmla="*/ 25400 h 1117600"/>
              <a:gd name="T16" fmla="*/ 1092200 w 2184400"/>
              <a:gd name="T17" fmla="*/ 1117600 h 1117600"/>
              <a:gd name="T18" fmla="*/ 0 w 2184400"/>
              <a:gd name="T19" fmla="*/ 2540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a:p>
        </p:txBody>
      </p:sp>
      <p:sp>
        <p:nvSpPr>
          <p:cNvPr id="23" name="任意多边形 22"/>
          <p:cNvSpPr>
            <a:spLocks/>
          </p:cNvSpPr>
          <p:nvPr/>
        </p:nvSpPr>
        <p:spPr bwMode="auto">
          <a:xfrm flipV="1">
            <a:off x="3014663" y="2776538"/>
            <a:ext cx="2184400" cy="1117600"/>
          </a:xfrm>
          <a:custGeom>
            <a:avLst/>
            <a:gdLst>
              <a:gd name="T0" fmla="*/ 1283 w 2184400"/>
              <a:gd name="T1" fmla="*/ 0 h 1117600"/>
              <a:gd name="T2" fmla="*/ 260801 w 2184400"/>
              <a:gd name="T3" fmla="*/ 0 h 1117600"/>
              <a:gd name="T4" fmla="*/ 258240 w 2184400"/>
              <a:gd name="T5" fmla="*/ 25400 h 1117600"/>
              <a:gd name="T6" fmla="*/ 1092200 w 2184400"/>
              <a:gd name="T7" fmla="*/ 859360 h 1117600"/>
              <a:gd name="T8" fmla="*/ 1926160 w 2184400"/>
              <a:gd name="T9" fmla="*/ 25400 h 1117600"/>
              <a:gd name="T10" fmla="*/ 1923600 w 2184400"/>
              <a:gd name="T11" fmla="*/ 0 h 1117600"/>
              <a:gd name="T12" fmla="*/ 2183118 w 2184400"/>
              <a:gd name="T13" fmla="*/ 0 h 1117600"/>
              <a:gd name="T14" fmla="*/ 2184400 w 2184400"/>
              <a:gd name="T15" fmla="*/ 25400 h 1117600"/>
              <a:gd name="T16" fmla="*/ 1092200 w 2184400"/>
              <a:gd name="T17" fmla="*/ 1117600 h 1117600"/>
              <a:gd name="T18" fmla="*/ 0 w 2184400"/>
              <a:gd name="T19" fmla="*/ 2540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a:p>
        </p:txBody>
      </p:sp>
      <p:sp>
        <p:nvSpPr>
          <p:cNvPr id="25" name="任意多边形 24"/>
          <p:cNvSpPr>
            <a:spLocks/>
          </p:cNvSpPr>
          <p:nvPr/>
        </p:nvSpPr>
        <p:spPr bwMode="auto">
          <a:xfrm flipV="1">
            <a:off x="6875463" y="2776538"/>
            <a:ext cx="2184400" cy="1117600"/>
          </a:xfrm>
          <a:custGeom>
            <a:avLst/>
            <a:gdLst>
              <a:gd name="T0" fmla="*/ 1283 w 2184400"/>
              <a:gd name="T1" fmla="*/ 0 h 1117600"/>
              <a:gd name="T2" fmla="*/ 260801 w 2184400"/>
              <a:gd name="T3" fmla="*/ 0 h 1117600"/>
              <a:gd name="T4" fmla="*/ 258240 w 2184400"/>
              <a:gd name="T5" fmla="*/ 25400 h 1117600"/>
              <a:gd name="T6" fmla="*/ 1092200 w 2184400"/>
              <a:gd name="T7" fmla="*/ 859360 h 1117600"/>
              <a:gd name="T8" fmla="*/ 1926160 w 2184400"/>
              <a:gd name="T9" fmla="*/ 25400 h 1117600"/>
              <a:gd name="T10" fmla="*/ 1923600 w 2184400"/>
              <a:gd name="T11" fmla="*/ 0 h 1117600"/>
              <a:gd name="T12" fmla="*/ 2183118 w 2184400"/>
              <a:gd name="T13" fmla="*/ 0 h 1117600"/>
              <a:gd name="T14" fmla="*/ 2184400 w 2184400"/>
              <a:gd name="T15" fmla="*/ 25400 h 1117600"/>
              <a:gd name="T16" fmla="*/ 1092200 w 2184400"/>
              <a:gd name="T17" fmla="*/ 1117600 h 1117600"/>
              <a:gd name="T18" fmla="*/ 0 w 2184400"/>
              <a:gd name="T19" fmla="*/ 2540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endParaRPr lang="zh-CN" altLang="en-US"/>
          </a:p>
        </p:txBody>
      </p:sp>
      <p:sp>
        <p:nvSpPr>
          <p:cNvPr id="18" name="任意多边形 17"/>
          <p:cNvSpPr>
            <a:spLocks/>
          </p:cNvSpPr>
          <p:nvPr/>
        </p:nvSpPr>
        <p:spPr bwMode="auto">
          <a:xfrm>
            <a:off x="2997200" y="3894138"/>
            <a:ext cx="2184400" cy="1117600"/>
          </a:xfrm>
          <a:custGeom>
            <a:avLst/>
            <a:gdLst>
              <a:gd name="T0" fmla="*/ 1283 w 2184400"/>
              <a:gd name="T1" fmla="*/ 0 h 1117600"/>
              <a:gd name="T2" fmla="*/ 260801 w 2184400"/>
              <a:gd name="T3" fmla="*/ 0 h 1117600"/>
              <a:gd name="T4" fmla="*/ 258240 w 2184400"/>
              <a:gd name="T5" fmla="*/ 25400 h 1117600"/>
              <a:gd name="T6" fmla="*/ 1092200 w 2184400"/>
              <a:gd name="T7" fmla="*/ 859360 h 1117600"/>
              <a:gd name="T8" fmla="*/ 1926160 w 2184400"/>
              <a:gd name="T9" fmla="*/ 25400 h 1117600"/>
              <a:gd name="T10" fmla="*/ 1923600 w 2184400"/>
              <a:gd name="T11" fmla="*/ 0 h 1117600"/>
              <a:gd name="T12" fmla="*/ 2183118 w 2184400"/>
              <a:gd name="T13" fmla="*/ 0 h 1117600"/>
              <a:gd name="T14" fmla="*/ 2184400 w 2184400"/>
              <a:gd name="T15" fmla="*/ 25400 h 1117600"/>
              <a:gd name="T16" fmla="*/ 1092200 w 2184400"/>
              <a:gd name="T17" fmla="*/ 1117600 h 1117600"/>
              <a:gd name="T18" fmla="*/ 0 w 2184400"/>
              <a:gd name="T19" fmla="*/ 2540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accent1"/>
          </a:solidFill>
          <a:ln w="12700" cap="flat" cmpd="sng" algn="ctr">
            <a:noFill/>
            <a:prstDash val="solid"/>
            <a:miter lim="800000"/>
            <a:headEnd/>
            <a:tailEnd/>
          </a:ln>
        </p:spPr>
        <p:txBody>
          <a:bodyPr anchor="ctr"/>
          <a:lstStyle/>
          <a:p>
            <a:endParaRPr lang="zh-CN" altLang="en-US"/>
          </a:p>
        </p:txBody>
      </p:sp>
      <p:sp>
        <p:nvSpPr>
          <p:cNvPr id="20" name="任意多边形 19"/>
          <p:cNvSpPr>
            <a:spLocks/>
          </p:cNvSpPr>
          <p:nvPr/>
        </p:nvSpPr>
        <p:spPr bwMode="auto">
          <a:xfrm>
            <a:off x="6859588" y="3894138"/>
            <a:ext cx="2184400" cy="1117600"/>
          </a:xfrm>
          <a:custGeom>
            <a:avLst/>
            <a:gdLst>
              <a:gd name="T0" fmla="*/ 1283 w 2184400"/>
              <a:gd name="T1" fmla="*/ 0 h 1117600"/>
              <a:gd name="T2" fmla="*/ 260801 w 2184400"/>
              <a:gd name="T3" fmla="*/ 0 h 1117600"/>
              <a:gd name="T4" fmla="*/ 258240 w 2184400"/>
              <a:gd name="T5" fmla="*/ 25400 h 1117600"/>
              <a:gd name="T6" fmla="*/ 1092200 w 2184400"/>
              <a:gd name="T7" fmla="*/ 859360 h 1117600"/>
              <a:gd name="T8" fmla="*/ 1926160 w 2184400"/>
              <a:gd name="T9" fmla="*/ 25400 h 1117600"/>
              <a:gd name="T10" fmla="*/ 1923600 w 2184400"/>
              <a:gd name="T11" fmla="*/ 0 h 1117600"/>
              <a:gd name="T12" fmla="*/ 2183118 w 2184400"/>
              <a:gd name="T13" fmla="*/ 0 h 1117600"/>
              <a:gd name="T14" fmla="*/ 2184400 w 2184400"/>
              <a:gd name="T15" fmla="*/ 25400 h 1117600"/>
              <a:gd name="T16" fmla="*/ 1092200 w 2184400"/>
              <a:gd name="T17" fmla="*/ 1117600 h 1117600"/>
              <a:gd name="T18" fmla="*/ 0 w 2184400"/>
              <a:gd name="T19" fmla="*/ 2540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accent1"/>
          </a:solidFill>
          <a:ln w="12700" cap="flat" cmpd="sng" algn="ctr">
            <a:noFill/>
            <a:prstDash val="solid"/>
            <a:miter lim="800000"/>
            <a:headEnd/>
            <a:tailEnd/>
          </a:ln>
        </p:spPr>
        <p:txBody>
          <a:bodyPr anchor="ctr"/>
          <a:lstStyle/>
          <a:p>
            <a:endParaRPr lang="zh-CN" altLang="en-US"/>
          </a:p>
        </p:txBody>
      </p:sp>
      <p:sp>
        <p:nvSpPr>
          <p:cNvPr id="22" name="任意多边形 21"/>
          <p:cNvSpPr>
            <a:spLocks/>
          </p:cNvSpPr>
          <p:nvPr/>
        </p:nvSpPr>
        <p:spPr bwMode="auto">
          <a:xfrm flipV="1">
            <a:off x="1068388" y="2776538"/>
            <a:ext cx="2184400" cy="1117600"/>
          </a:xfrm>
          <a:custGeom>
            <a:avLst/>
            <a:gdLst>
              <a:gd name="T0" fmla="*/ 1283 w 2184400"/>
              <a:gd name="T1" fmla="*/ 0 h 1117600"/>
              <a:gd name="T2" fmla="*/ 260801 w 2184400"/>
              <a:gd name="T3" fmla="*/ 0 h 1117600"/>
              <a:gd name="T4" fmla="*/ 258240 w 2184400"/>
              <a:gd name="T5" fmla="*/ 25400 h 1117600"/>
              <a:gd name="T6" fmla="*/ 1092200 w 2184400"/>
              <a:gd name="T7" fmla="*/ 859360 h 1117600"/>
              <a:gd name="T8" fmla="*/ 1926160 w 2184400"/>
              <a:gd name="T9" fmla="*/ 25400 h 1117600"/>
              <a:gd name="T10" fmla="*/ 1923600 w 2184400"/>
              <a:gd name="T11" fmla="*/ 0 h 1117600"/>
              <a:gd name="T12" fmla="*/ 2183118 w 2184400"/>
              <a:gd name="T13" fmla="*/ 0 h 1117600"/>
              <a:gd name="T14" fmla="*/ 2184400 w 2184400"/>
              <a:gd name="T15" fmla="*/ 25400 h 1117600"/>
              <a:gd name="T16" fmla="*/ 1092200 w 2184400"/>
              <a:gd name="T17" fmla="*/ 1117600 h 1117600"/>
              <a:gd name="T18" fmla="*/ 0 w 2184400"/>
              <a:gd name="T19" fmla="*/ 2540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accent1"/>
          </a:solidFill>
          <a:ln w="12700" cap="flat" cmpd="sng" algn="ctr">
            <a:noFill/>
            <a:prstDash val="solid"/>
            <a:miter lim="800000"/>
            <a:headEnd/>
            <a:tailEnd/>
          </a:ln>
        </p:spPr>
        <p:txBody>
          <a:bodyPr anchor="ctr"/>
          <a:lstStyle/>
          <a:p>
            <a:endParaRPr lang="zh-CN" altLang="en-US"/>
          </a:p>
        </p:txBody>
      </p:sp>
      <p:sp>
        <p:nvSpPr>
          <p:cNvPr id="24" name="任意多边形 23"/>
          <p:cNvSpPr>
            <a:spLocks/>
          </p:cNvSpPr>
          <p:nvPr/>
        </p:nvSpPr>
        <p:spPr bwMode="auto">
          <a:xfrm flipV="1">
            <a:off x="4929188" y="2776538"/>
            <a:ext cx="2184400" cy="1117600"/>
          </a:xfrm>
          <a:custGeom>
            <a:avLst/>
            <a:gdLst>
              <a:gd name="T0" fmla="*/ 1283 w 2184400"/>
              <a:gd name="T1" fmla="*/ 0 h 1117600"/>
              <a:gd name="T2" fmla="*/ 260801 w 2184400"/>
              <a:gd name="T3" fmla="*/ 0 h 1117600"/>
              <a:gd name="T4" fmla="*/ 258240 w 2184400"/>
              <a:gd name="T5" fmla="*/ 25400 h 1117600"/>
              <a:gd name="T6" fmla="*/ 1092200 w 2184400"/>
              <a:gd name="T7" fmla="*/ 859360 h 1117600"/>
              <a:gd name="T8" fmla="*/ 1926160 w 2184400"/>
              <a:gd name="T9" fmla="*/ 25400 h 1117600"/>
              <a:gd name="T10" fmla="*/ 1923600 w 2184400"/>
              <a:gd name="T11" fmla="*/ 0 h 1117600"/>
              <a:gd name="T12" fmla="*/ 2183118 w 2184400"/>
              <a:gd name="T13" fmla="*/ 0 h 1117600"/>
              <a:gd name="T14" fmla="*/ 2184400 w 2184400"/>
              <a:gd name="T15" fmla="*/ 25400 h 1117600"/>
              <a:gd name="T16" fmla="*/ 1092200 w 2184400"/>
              <a:gd name="T17" fmla="*/ 1117600 h 1117600"/>
              <a:gd name="T18" fmla="*/ 0 w 2184400"/>
              <a:gd name="T19" fmla="*/ 2540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accent1"/>
          </a:solidFill>
          <a:ln w="12700" cap="flat" cmpd="sng" algn="ctr">
            <a:noFill/>
            <a:prstDash val="solid"/>
            <a:miter lim="800000"/>
            <a:headEnd/>
            <a:tailEnd/>
          </a:ln>
        </p:spPr>
        <p:txBody>
          <a:bodyPr anchor="ctr"/>
          <a:lstStyle/>
          <a:p>
            <a:endParaRPr lang="zh-CN" altLang="en-US"/>
          </a:p>
        </p:txBody>
      </p:sp>
      <p:sp>
        <p:nvSpPr>
          <p:cNvPr id="26" name="任意多边形 25"/>
          <p:cNvSpPr>
            <a:spLocks/>
          </p:cNvSpPr>
          <p:nvPr/>
        </p:nvSpPr>
        <p:spPr bwMode="auto">
          <a:xfrm flipV="1">
            <a:off x="8789988" y="2776538"/>
            <a:ext cx="2184400" cy="1117600"/>
          </a:xfrm>
          <a:custGeom>
            <a:avLst/>
            <a:gdLst>
              <a:gd name="T0" fmla="*/ 1283 w 2184400"/>
              <a:gd name="T1" fmla="*/ 0 h 1117600"/>
              <a:gd name="T2" fmla="*/ 260801 w 2184400"/>
              <a:gd name="T3" fmla="*/ 0 h 1117600"/>
              <a:gd name="T4" fmla="*/ 258240 w 2184400"/>
              <a:gd name="T5" fmla="*/ 25400 h 1117600"/>
              <a:gd name="T6" fmla="*/ 1092200 w 2184400"/>
              <a:gd name="T7" fmla="*/ 859360 h 1117600"/>
              <a:gd name="T8" fmla="*/ 1926160 w 2184400"/>
              <a:gd name="T9" fmla="*/ 25400 h 1117600"/>
              <a:gd name="T10" fmla="*/ 1923600 w 2184400"/>
              <a:gd name="T11" fmla="*/ 0 h 1117600"/>
              <a:gd name="T12" fmla="*/ 2183118 w 2184400"/>
              <a:gd name="T13" fmla="*/ 0 h 1117600"/>
              <a:gd name="T14" fmla="*/ 2184400 w 2184400"/>
              <a:gd name="T15" fmla="*/ 25400 h 1117600"/>
              <a:gd name="T16" fmla="*/ 1092200 w 2184400"/>
              <a:gd name="T17" fmla="*/ 1117600 h 1117600"/>
              <a:gd name="T18" fmla="*/ 0 w 2184400"/>
              <a:gd name="T19" fmla="*/ 2540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accent1"/>
          </a:solidFill>
          <a:ln w="12700" cap="flat" cmpd="sng" algn="ctr">
            <a:noFill/>
            <a:prstDash val="solid"/>
            <a:miter lim="800000"/>
            <a:headEnd/>
            <a:tailEnd/>
          </a:ln>
        </p:spPr>
        <p:txBody>
          <a:bodyPr anchor="ctr"/>
          <a:lstStyle/>
          <a:p>
            <a:endParaRPr lang="zh-CN" altLang="en-US"/>
          </a:p>
        </p:txBody>
      </p:sp>
      <p:sp>
        <p:nvSpPr>
          <p:cNvPr id="56334" name="文本框 27"/>
          <p:cNvSpPr txBox="1">
            <a:spLocks noChangeArrowheads="1"/>
          </p:cNvSpPr>
          <p:nvPr/>
        </p:nvSpPr>
        <p:spPr bwMode="auto">
          <a:xfrm>
            <a:off x="1660525" y="3433763"/>
            <a:ext cx="981075" cy="914400"/>
          </a:xfrm>
          <a:prstGeom prst="rect">
            <a:avLst/>
          </a:prstGeom>
          <a:noFill/>
          <a:ln w="9525">
            <a:noFill/>
            <a:miter lim="800000"/>
            <a:headEnd/>
            <a:tailEnd/>
          </a:ln>
        </p:spPr>
        <p:txBody>
          <a:bodyPr>
            <a:spAutoFit/>
          </a:bodyPr>
          <a:lstStyle/>
          <a:p>
            <a:pPr algn="ctr"/>
            <a:r>
              <a:rPr lang="en-US" altLang="zh-CN" sz="5400">
                <a:solidFill>
                  <a:schemeClr val="accent1"/>
                </a:solidFill>
                <a:latin typeface="Impact" pitchFamily="34" charset="0"/>
                <a:ea typeface="时尚中黑简体" pitchFamily="2" charset="-122"/>
                <a:cs typeface="Arial" charset="0"/>
              </a:rPr>
              <a:t>01</a:t>
            </a:r>
            <a:endParaRPr lang="zh-CN" altLang="en-US" sz="5400">
              <a:solidFill>
                <a:schemeClr val="accent1"/>
              </a:solidFill>
              <a:latin typeface="Impact" pitchFamily="34" charset="0"/>
              <a:ea typeface="时尚中黑简体" pitchFamily="2" charset="-122"/>
              <a:cs typeface="Arial" charset="0"/>
            </a:endParaRPr>
          </a:p>
        </p:txBody>
      </p:sp>
      <p:sp>
        <p:nvSpPr>
          <p:cNvPr id="56335" name="文本框 28"/>
          <p:cNvSpPr txBox="1">
            <a:spLocks noChangeArrowheads="1"/>
          </p:cNvSpPr>
          <p:nvPr/>
        </p:nvSpPr>
        <p:spPr bwMode="auto">
          <a:xfrm>
            <a:off x="3590925" y="3433763"/>
            <a:ext cx="982663" cy="914400"/>
          </a:xfrm>
          <a:prstGeom prst="rect">
            <a:avLst/>
          </a:prstGeom>
          <a:noFill/>
          <a:ln w="9525">
            <a:noFill/>
            <a:miter lim="800000"/>
            <a:headEnd/>
            <a:tailEnd/>
          </a:ln>
        </p:spPr>
        <p:txBody>
          <a:bodyPr>
            <a:spAutoFit/>
          </a:bodyPr>
          <a:lstStyle/>
          <a:p>
            <a:pPr algn="ctr"/>
            <a:r>
              <a:rPr lang="en-US" altLang="zh-CN" sz="5400">
                <a:solidFill>
                  <a:schemeClr val="accent1"/>
                </a:solidFill>
                <a:latin typeface="Impact" pitchFamily="34" charset="0"/>
                <a:ea typeface="时尚中黑简体" pitchFamily="2" charset="-122"/>
                <a:cs typeface="Arial" charset="0"/>
              </a:rPr>
              <a:t>02</a:t>
            </a:r>
            <a:endParaRPr lang="zh-CN" altLang="en-US" sz="5400">
              <a:solidFill>
                <a:schemeClr val="accent1"/>
              </a:solidFill>
              <a:latin typeface="Impact" pitchFamily="34" charset="0"/>
              <a:ea typeface="时尚中黑简体" pitchFamily="2" charset="-122"/>
              <a:cs typeface="Arial" charset="0"/>
            </a:endParaRPr>
          </a:p>
        </p:txBody>
      </p:sp>
      <p:sp>
        <p:nvSpPr>
          <p:cNvPr id="56336" name="文本框 29"/>
          <p:cNvSpPr txBox="1">
            <a:spLocks noChangeArrowheads="1"/>
          </p:cNvSpPr>
          <p:nvPr/>
        </p:nvSpPr>
        <p:spPr bwMode="auto">
          <a:xfrm>
            <a:off x="5537200" y="3433763"/>
            <a:ext cx="982663" cy="914400"/>
          </a:xfrm>
          <a:prstGeom prst="rect">
            <a:avLst/>
          </a:prstGeom>
          <a:noFill/>
          <a:ln w="9525">
            <a:noFill/>
            <a:miter lim="800000"/>
            <a:headEnd/>
            <a:tailEnd/>
          </a:ln>
        </p:spPr>
        <p:txBody>
          <a:bodyPr>
            <a:spAutoFit/>
          </a:bodyPr>
          <a:lstStyle/>
          <a:p>
            <a:pPr algn="ctr"/>
            <a:r>
              <a:rPr lang="en-US" altLang="zh-CN" sz="5400">
                <a:solidFill>
                  <a:schemeClr val="accent1"/>
                </a:solidFill>
                <a:latin typeface="Impact" pitchFamily="34" charset="0"/>
                <a:ea typeface="时尚中黑简体" pitchFamily="2" charset="-122"/>
                <a:cs typeface="Arial" charset="0"/>
              </a:rPr>
              <a:t>03</a:t>
            </a:r>
            <a:endParaRPr lang="zh-CN" altLang="en-US" sz="5400">
              <a:solidFill>
                <a:schemeClr val="accent1"/>
              </a:solidFill>
              <a:latin typeface="Impact" pitchFamily="34" charset="0"/>
              <a:ea typeface="时尚中黑简体" pitchFamily="2" charset="-122"/>
              <a:cs typeface="Arial" charset="0"/>
            </a:endParaRPr>
          </a:p>
        </p:txBody>
      </p:sp>
      <p:sp>
        <p:nvSpPr>
          <p:cNvPr id="56337" name="文本框 30"/>
          <p:cNvSpPr txBox="1">
            <a:spLocks noChangeArrowheads="1"/>
          </p:cNvSpPr>
          <p:nvPr/>
        </p:nvSpPr>
        <p:spPr bwMode="auto">
          <a:xfrm>
            <a:off x="7502525" y="3433763"/>
            <a:ext cx="982663" cy="914400"/>
          </a:xfrm>
          <a:prstGeom prst="rect">
            <a:avLst/>
          </a:prstGeom>
          <a:noFill/>
          <a:ln w="9525">
            <a:noFill/>
            <a:miter lim="800000"/>
            <a:headEnd/>
            <a:tailEnd/>
          </a:ln>
        </p:spPr>
        <p:txBody>
          <a:bodyPr>
            <a:spAutoFit/>
          </a:bodyPr>
          <a:lstStyle/>
          <a:p>
            <a:pPr algn="ctr"/>
            <a:r>
              <a:rPr lang="en-US" altLang="zh-CN" sz="5400">
                <a:solidFill>
                  <a:schemeClr val="accent1"/>
                </a:solidFill>
                <a:latin typeface="Impact" pitchFamily="34" charset="0"/>
                <a:ea typeface="时尚中黑简体" pitchFamily="2" charset="-122"/>
                <a:cs typeface="Arial" charset="0"/>
              </a:rPr>
              <a:t>04</a:t>
            </a:r>
            <a:endParaRPr lang="zh-CN" altLang="en-US" sz="5400">
              <a:solidFill>
                <a:schemeClr val="accent1"/>
              </a:solidFill>
              <a:latin typeface="Impact" pitchFamily="34" charset="0"/>
              <a:ea typeface="时尚中黑简体" pitchFamily="2" charset="-122"/>
              <a:cs typeface="Arial" charset="0"/>
            </a:endParaRPr>
          </a:p>
        </p:txBody>
      </p:sp>
      <p:sp>
        <p:nvSpPr>
          <p:cNvPr id="56338" name="文本框 31"/>
          <p:cNvSpPr txBox="1">
            <a:spLocks noChangeArrowheads="1"/>
          </p:cNvSpPr>
          <p:nvPr/>
        </p:nvSpPr>
        <p:spPr bwMode="auto">
          <a:xfrm>
            <a:off x="9399588" y="3433763"/>
            <a:ext cx="982662" cy="914400"/>
          </a:xfrm>
          <a:prstGeom prst="rect">
            <a:avLst/>
          </a:prstGeom>
          <a:noFill/>
          <a:ln w="9525">
            <a:noFill/>
            <a:miter lim="800000"/>
            <a:headEnd/>
            <a:tailEnd/>
          </a:ln>
        </p:spPr>
        <p:txBody>
          <a:bodyPr>
            <a:spAutoFit/>
          </a:bodyPr>
          <a:lstStyle/>
          <a:p>
            <a:pPr algn="ctr"/>
            <a:r>
              <a:rPr lang="en-US" altLang="zh-CN" sz="5400">
                <a:solidFill>
                  <a:schemeClr val="accent1"/>
                </a:solidFill>
                <a:latin typeface="Impact" pitchFamily="34" charset="0"/>
                <a:ea typeface="时尚中黑简体" pitchFamily="2" charset="-122"/>
                <a:cs typeface="Arial" charset="0"/>
              </a:rPr>
              <a:t>05</a:t>
            </a:r>
            <a:endParaRPr lang="zh-CN" altLang="en-US" sz="5400">
              <a:solidFill>
                <a:schemeClr val="accent1"/>
              </a:solidFill>
              <a:latin typeface="Impact" pitchFamily="34" charset="0"/>
              <a:ea typeface="时尚中黑简体" pitchFamily="2" charset="-122"/>
              <a:cs typeface="Arial" charset="0"/>
            </a:endParaRPr>
          </a:p>
        </p:txBody>
      </p:sp>
      <p:grpSp>
        <p:nvGrpSpPr>
          <p:cNvPr id="56350" name="Group 30"/>
          <p:cNvGrpSpPr>
            <a:grpSpLocks/>
          </p:cNvGrpSpPr>
          <p:nvPr/>
        </p:nvGrpSpPr>
        <p:grpSpPr bwMode="auto">
          <a:xfrm>
            <a:off x="931863" y="1574800"/>
            <a:ext cx="2755900" cy="1019175"/>
            <a:chOff x="427" y="2848"/>
            <a:chExt cx="1736" cy="642"/>
          </a:xfrm>
        </p:grpSpPr>
        <p:sp>
          <p:nvSpPr>
            <p:cNvPr id="66589" name="文本框 9"/>
            <p:cNvSpPr txBox="1">
              <a:spLocks noChangeArrowheads="1"/>
            </p:cNvSpPr>
            <p:nvPr/>
          </p:nvSpPr>
          <p:spPr bwMode="auto">
            <a:xfrm>
              <a:off x="427" y="2848"/>
              <a:ext cx="1736" cy="288"/>
            </a:xfrm>
            <a:prstGeom prst="rect">
              <a:avLst/>
            </a:prstGeom>
            <a:noFill/>
            <a:ln w="9525">
              <a:noFill/>
              <a:miter lim="800000"/>
              <a:headEnd/>
              <a:tailEnd/>
            </a:ln>
          </p:spPr>
          <p:txBody>
            <a:bodyPr>
              <a:spAutoFit/>
            </a:bodyPr>
            <a:lstStyle/>
            <a:p>
              <a:pPr algn="ctr"/>
              <a:r>
                <a:rPr lang="zh-CN" altLang="en-US" sz="2400">
                  <a:solidFill>
                    <a:srgbClr val="403D3C"/>
                  </a:solidFill>
                  <a:latin typeface="Impact" pitchFamily="34" charset="0"/>
                  <a:ea typeface="微软雅黑" pitchFamily="34" charset="-122"/>
                  <a:cs typeface="Arial" charset="0"/>
                </a:rPr>
                <a:t>标题内容</a:t>
              </a:r>
            </a:p>
          </p:txBody>
        </p:sp>
        <p:sp>
          <p:nvSpPr>
            <p:cNvPr id="66590" name="矩形 10"/>
            <p:cNvSpPr>
              <a:spLocks noChangeArrowheads="1"/>
            </p:cNvSpPr>
            <p:nvPr/>
          </p:nvSpPr>
          <p:spPr bwMode="auto">
            <a:xfrm>
              <a:off x="522" y="3164"/>
              <a:ext cx="1641" cy="326"/>
            </a:xfrm>
            <a:prstGeom prst="rect">
              <a:avLst/>
            </a:prstGeom>
            <a:noFill/>
            <a:ln w="9525">
              <a:noFill/>
              <a:miter lim="800000"/>
              <a:headEnd/>
              <a:tailEnd/>
            </a:ln>
          </p:spPr>
          <p:txBody>
            <a:bodyPr>
              <a:spAutoFit/>
            </a:bodyPr>
            <a:lstStyle/>
            <a:p>
              <a:pPr algn="ctr">
                <a:tabLst>
                  <a:tab pos="1358900" algn="l"/>
                </a:tabLst>
              </a:pPr>
              <a:r>
                <a:rPr lang="zh-CN" altLang="en-US" sz="1400">
                  <a:solidFill>
                    <a:schemeClr val="tx2"/>
                  </a:solidFill>
                  <a:ea typeface="微软雅黑" pitchFamily="34" charset="-122"/>
                </a:rPr>
                <a:t>请在这里输入您的文字内容请在这里输入您的文字内容</a:t>
              </a:r>
              <a:endParaRPr lang="en-US" altLang="zh-CN" sz="1400">
                <a:solidFill>
                  <a:schemeClr val="tx2"/>
                </a:solidFill>
                <a:ea typeface="微软雅黑" pitchFamily="34" charset="-122"/>
              </a:endParaRPr>
            </a:p>
          </p:txBody>
        </p:sp>
      </p:grpSp>
      <p:grpSp>
        <p:nvGrpSpPr>
          <p:cNvPr id="56353" name="Group 33"/>
          <p:cNvGrpSpPr>
            <a:grpSpLocks/>
          </p:cNvGrpSpPr>
          <p:nvPr/>
        </p:nvGrpSpPr>
        <p:grpSpPr bwMode="auto">
          <a:xfrm>
            <a:off x="4640263" y="1568450"/>
            <a:ext cx="2755900" cy="1019175"/>
            <a:chOff x="427" y="2848"/>
            <a:chExt cx="1736" cy="642"/>
          </a:xfrm>
        </p:grpSpPr>
        <p:sp>
          <p:nvSpPr>
            <p:cNvPr id="66587" name="文本框 9"/>
            <p:cNvSpPr txBox="1">
              <a:spLocks noChangeArrowheads="1"/>
            </p:cNvSpPr>
            <p:nvPr/>
          </p:nvSpPr>
          <p:spPr bwMode="auto">
            <a:xfrm>
              <a:off x="427" y="2848"/>
              <a:ext cx="1736" cy="288"/>
            </a:xfrm>
            <a:prstGeom prst="rect">
              <a:avLst/>
            </a:prstGeom>
            <a:noFill/>
            <a:ln w="9525">
              <a:noFill/>
              <a:miter lim="800000"/>
              <a:headEnd/>
              <a:tailEnd/>
            </a:ln>
          </p:spPr>
          <p:txBody>
            <a:bodyPr>
              <a:spAutoFit/>
            </a:bodyPr>
            <a:lstStyle/>
            <a:p>
              <a:pPr algn="ctr"/>
              <a:r>
                <a:rPr lang="zh-CN" altLang="en-US" sz="2400">
                  <a:solidFill>
                    <a:srgbClr val="403D3C"/>
                  </a:solidFill>
                  <a:latin typeface="Impact" pitchFamily="34" charset="0"/>
                  <a:ea typeface="微软雅黑" pitchFamily="34" charset="-122"/>
                  <a:cs typeface="Arial" charset="0"/>
                </a:rPr>
                <a:t>标题内容</a:t>
              </a:r>
            </a:p>
          </p:txBody>
        </p:sp>
        <p:sp>
          <p:nvSpPr>
            <p:cNvPr id="66588" name="矩形 10"/>
            <p:cNvSpPr>
              <a:spLocks noChangeArrowheads="1"/>
            </p:cNvSpPr>
            <p:nvPr/>
          </p:nvSpPr>
          <p:spPr bwMode="auto">
            <a:xfrm>
              <a:off x="522" y="3164"/>
              <a:ext cx="1641" cy="326"/>
            </a:xfrm>
            <a:prstGeom prst="rect">
              <a:avLst/>
            </a:prstGeom>
            <a:noFill/>
            <a:ln w="9525">
              <a:noFill/>
              <a:miter lim="800000"/>
              <a:headEnd/>
              <a:tailEnd/>
            </a:ln>
          </p:spPr>
          <p:txBody>
            <a:bodyPr>
              <a:spAutoFit/>
            </a:bodyPr>
            <a:lstStyle/>
            <a:p>
              <a:pPr algn="ctr">
                <a:tabLst>
                  <a:tab pos="1358900" algn="l"/>
                </a:tabLst>
              </a:pPr>
              <a:r>
                <a:rPr lang="zh-CN" altLang="en-US" sz="1400">
                  <a:solidFill>
                    <a:schemeClr val="tx2"/>
                  </a:solidFill>
                  <a:ea typeface="微软雅黑" pitchFamily="34" charset="-122"/>
                </a:rPr>
                <a:t>请在这里输入您的文字内容请在这里输入您的文字内容</a:t>
              </a:r>
              <a:endParaRPr lang="en-US" altLang="zh-CN" sz="1400">
                <a:solidFill>
                  <a:schemeClr val="tx2"/>
                </a:solidFill>
                <a:ea typeface="微软雅黑" pitchFamily="34" charset="-122"/>
              </a:endParaRPr>
            </a:p>
          </p:txBody>
        </p:sp>
      </p:grpSp>
      <p:grpSp>
        <p:nvGrpSpPr>
          <p:cNvPr id="56356" name="Group 36"/>
          <p:cNvGrpSpPr>
            <a:grpSpLocks/>
          </p:cNvGrpSpPr>
          <p:nvPr/>
        </p:nvGrpSpPr>
        <p:grpSpPr bwMode="auto">
          <a:xfrm>
            <a:off x="8386763" y="1568450"/>
            <a:ext cx="2755900" cy="1019175"/>
            <a:chOff x="427" y="2848"/>
            <a:chExt cx="1736" cy="642"/>
          </a:xfrm>
        </p:grpSpPr>
        <p:sp>
          <p:nvSpPr>
            <p:cNvPr id="66585" name="文本框 9"/>
            <p:cNvSpPr txBox="1">
              <a:spLocks noChangeArrowheads="1"/>
            </p:cNvSpPr>
            <p:nvPr/>
          </p:nvSpPr>
          <p:spPr bwMode="auto">
            <a:xfrm>
              <a:off x="427" y="2848"/>
              <a:ext cx="1736" cy="288"/>
            </a:xfrm>
            <a:prstGeom prst="rect">
              <a:avLst/>
            </a:prstGeom>
            <a:noFill/>
            <a:ln w="9525">
              <a:noFill/>
              <a:miter lim="800000"/>
              <a:headEnd/>
              <a:tailEnd/>
            </a:ln>
          </p:spPr>
          <p:txBody>
            <a:bodyPr>
              <a:spAutoFit/>
            </a:bodyPr>
            <a:lstStyle/>
            <a:p>
              <a:pPr algn="ctr"/>
              <a:r>
                <a:rPr lang="zh-CN" altLang="en-US" sz="2400">
                  <a:solidFill>
                    <a:srgbClr val="403D3C"/>
                  </a:solidFill>
                  <a:latin typeface="Impact" pitchFamily="34" charset="0"/>
                  <a:ea typeface="微软雅黑" pitchFamily="34" charset="-122"/>
                  <a:cs typeface="Arial" charset="0"/>
                </a:rPr>
                <a:t>标题内容</a:t>
              </a:r>
            </a:p>
          </p:txBody>
        </p:sp>
        <p:sp>
          <p:nvSpPr>
            <p:cNvPr id="66586" name="矩形 10"/>
            <p:cNvSpPr>
              <a:spLocks noChangeArrowheads="1"/>
            </p:cNvSpPr>
            <p:nvPr/>
          </p:nvSpPr>
          <p:spPr bwMode="auto">
            <a:xfrm>
              <a:off x="522" y="3164"/>
              <a:ext cx="1641" cy="326"/>
            </a:xfrm>
            <a:prstGeom prst="rect">
              <a:avLst/>
            </a:prstGeom>
            <a:noFill/>
            <a:ln w="9525">
              <a:noFill/>
              <a:miter lim="800000"/>
              <a:headEnd/>
              <a:tailEnd/>
            </a:ln>
          </p:spPr>
          <p:txBody>
            <a:bodyPr>
              <a:spAutoFit/>
            </a:bodyPr>
            <a:lstStyle/>
            <a:p>
              <a:pPr algn="ctr">
                <a:tabLst>
                  <a:tab pos="1358900" algn="l"/>
                </a:tabLst>
              </a:pPr>
              <a:r>
                <a:rPr lang="zh-CN" altLang="en-US" sz="1400">
                  <a:solidFill>
                    <a:schemeClr val="tx2"/>
                  </a:solidFill>
                  <a:ea typeface="微软雅黑" pitchFamily="34" charset="-122"/>
                </a:rPr>
                <a:t>请在这里输入您的文字内容请在这里输入您的文字内容</a:t>
              </a:r>
              <a:endParaRPr lang="en-US" altLang="zh-CN" sz="1400">
                <a:solidFill>
                  <a:schemeClr val="tx2"/>
                </a:solidFill>
                <a:ea typeface="微软雅黑" pitchFamily="34" charset="-122"/>
              </a:endParaRPr>
            </a:p>
          </p:txBody>
        </p:sp>
      </p:grpSp>
      <p:grpSp>
        <p:nvGrpSpPr>
          <p:cNvPr id="56359" name="Group 39"/>
          <p:cNvGrpSpPr>
            <a:grpSpLocks/>
          </p:cNvGrpSpPr>
          <p:nvPr/>
        </p:nvGrpSpPr>
        <p:grpSpPr bwMode="auto">
          <a:xfrm>
            <a:off x="2627313" y="5157788"/>
            <a:ext cx="2755900" cy="1019175"/>
            <a:chOff x="427" y="2848"/>
            <a:chExt cx="1736" cy="642"/>
          </a:xfrm>
        </p:grpSpPr>
        <p:sp>
          <p:nvSpPr>
            <p:cNvPr id="66583" name="文本框 9"/>
            <p:cNvSpPr txBox="1">
              <a:spLocks noChangeArrowheads="1"/>
            </p:cNvSpPr>
            <p:nvPr/>
          </p:nvSpPr>
          <p:spPr bwMode="auto">
            <a:xfrm>
              <a:off x="427" y="2848"/>
              <a:ext cx="1736" cy="288"/>
            </a:xfrm>
            <a:prstGeom prst="rect">
              <a:avLst/>
            </a:prstGeom>
            <a:noFill/>
            <a:ln w="9525">
              <a:noFill/>
              <a:miter lim="800000"/>
              <a:headEnd/>
              <a:tailEnd/>
            </a:ln>
          </p:spPr>
          <p:txBody>
            <a:bodyPr>
              <a:spAutoFit/>
            </a:bodyPr>
            <a:lstStyle/>
            <a:p>
              <a:pPr algn="ctr"/>
              <a:r>
                <a:rPr lang="zh-CN" altLang="en-US" sz="2400">
                  <a:solidFill>
                    <a:srgbClr val="403D3C"/>
                  </a:solidFill>
                  <a:latin typeface="Impact" pitchFamily="34" charset="0"/>
                  <a:ea typeface="微软雅黑" pitchFamily="34" charset="-122"/>
                  <a:cs typeface="Arial" charset="0"/>
                </a:rPr>
                <a:t>标题内容</a:t>
              </a:r>
            </a:p>
          </p:txBody>
        </p:sp>
        <p:sp>
          <p:nvSpPr>
            <p:cNvPr id="66584" name="矩形 10"/>
            <p:cNvSpPr>
              <a:spLocks noChangeArrowheads="1"/>
            </p:cNvSpPr>
            <p:nvPr/>
          </p:nvSpPr>
          <p:spPr bwMode="auto">
            <a:xfrm>
              <a:off x="522" y="3164"/>
              <a:ext cx="1641" cy="326"/>
            </a:xfrm>
            <a:prstGeom prst="rect">
              <a:avLst/>
            </a:prstGeom>
            <a:noFill/>
            <a:ln w="9525">
              <a:noFill/>
              <a:miter lim="800000"/>
              <a:headEnd/>
              <a:tailEnd/>
            </a:ln>
          </p:spPr>
          <p:txBody>
            <a:bodyPr>
              <a:spAutoFit/>
            </a:bodyPr>
            <a:lstStyle/>
            <a:p>
              <a:pPr algn="ctr">
                <a:tabLst>
                  <a:tab pos="1358900" algn="l"/>
                </a:tabLst>
              </a:pPr>
              <a:r>
                <a:rPr lang="zh-CN" altLang="en-US" sz="1400">
                  <a:solidFill>
                    <a:schemeClr val="tx2"/>
                  </a:solidFill>
                  <a:ea typeface="微软雅黑" pitchFamily="34" charset="-122"/>
                </a:rPr>
                <a:t>请在这里输入您的文字内容请在这里输入您的文字内容</a:t>
              </a:r>
              <a:endParaRPr lang="en-US" altLang="zh-CN" sz="1400">
                <a:solidFill>
                  <a:schemeClr val="tx2"/>
                </a:solidFill>
                <a:ea typeface="微软雅黑" pitchFamily="34" charset="-122"/>
              </a:endParaRPr>
            </a:p>
          </p:txBody>
        </p:sp>
      </p:grpSp>
      <p:grpSp>
        <p:nvGrpSpPr>
          <p:cNvPr id="56362" name="Group 42"/>
          <p:cNvGrpSpPr>
            <a:grpSpLocks/>
          </p:cNvGrpSpPr>
          <p:nvPr/>
        </p:nvGrpSpPr>
        <p:grpSpPr bwMode="auto">
          <a:xfrm>
            <a:off x="6589713" y="5151438"/>
            <a:ext cx="2755900" cy="1019175"/>
            <a:chOff x="427" y="2848"/>
            <a:chExt cx="1736" cy="642"/>
          </a:xfrm>
        </p:grpSpPr>
        <p:sp>
          <p:nvSpPr>
            <p:cNvPr id="66581" name="文本框 9"/>
            <p:cNvSpPr txBox="1">
              <a:spLocks noChangeArrowheads="1"/>
            </p:cNvSpPr>
            <p:nvPr/>
          </p:nvSpPr>
          <p:spPr bwMode="auto">
            <a:xfrm>
              <a:off x="427" y="2848"/>
              <a:ext cx="1736" cy="288"/>
            </a:xfrm>
            <a:prstGeom prst="rect">
              <a:avLst/>
            </a:prstGeom>
            <a:noFill/>
            <a:ln w="9525">
              <a:noFill/>
              <a:miter lim="800000"/>
              <a:headEnd/>
              <a:tailEnd/>
            </a:ln>
          </p:spPr>
          <p:txBody>
            <a:bodyPr>
              <a:spAutoFit/>
            </a:bodyPr>
            <a:lstStyle/>
            <a:p>
              <a:pPr algn="ctr"/>
              <a:r>
                <a:rPr lang="zh-CN" altLang="en-US" sz="2400">
                  <a:solidFill>
                    <a:srgbClr val="403D3C"/>
                  </a:solidFill>
                  <a:latin typeface="Impact" pitchFamily="34" charset="0"/>
                  <a:ea typeface="微软雅黑" pitchFamily="34" charset="-122"/>
                  <a:cs typeface="Arial" charset="0"/>
                </a:rPr>
                <a:t>标题内容</a:t>
              </a:r>
            </a:p>
          </p:txBody>
        </p:sp>
        <p:sp>
          <p:nvSpPr>
            <p:cNvPr id="66582" name="矩形 10"/>
            <p:cNvSpPr>
              <a:spLocks noChangeArrowheads="1"/>
            </p:cNvSpPr>
            <p:nvPr/>
          </p:nvSpPr>
          <p:spPr bwMode="auto">
            <a:xfrm>
              <a:off x="522" y="3164"/>
              <a:ext cx="1641" cy="326"/>
            </a:xfrm>
            <a:prstGeom prst="rect">
              <a:avLst/>
            </a:prstGeom>
            <a:noFill/>
            <a:ln w="9525">
              <a:noFill/>
              <a:miter lim="800000"/>
              <a:headEnd/>
              <a:tailEnd/>
            </a:ln>
          </p:spPr>
          <p:txBody>
            <a:bodyPr>
              <a:spAutoFit/>
            </a:bodyPr>
            <a:lstStyle/>
            <a:p>
              <a:pPr algn="ctr">
                <a:tabLst>
                  <a:tab pos="1358900" algn="l"/>
                </a:tabLst>
              </a:pPr>
              <a:r>
                <a:rPr lang="zh-CN" altLang="en-US" sz="1400">
                  <a:solidFill>
                    <a:schemeClr val="tx2"/>
                  </a:solidFill>
                  <a:ea typeface="微软雅黑" pitchFamily="34" charset="-122"/>
                </a:rPr>
                <a:t>请在这里输入您的文字内容请在这里输入您的文字内容</a:t>
              </a:r>
              <a:endParaRPr lang="en-US" altLang="zh-CN" sz="1400">
                <a:solidFill>
                  <a:schemeClr val="tx2"/>
                </a:solidFill>
                <a:ea typeface="微软雅黑" pitchFamily="34" charset="-122"/>
              </a:endParaRPr>
            </a:p>
          </p:txBody>
        </p:sp>
      </p:gr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left)">
                                      <p:cBhvr>
                                        <p:cTn id="23" dur="500"/>
                                        <p:tgtEl>
                                          <p:spTgt spid="2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left)">
                                      <p:cBhvr>
                                        <p:cTn id="39" dur="500"/>
                                        <p:tgtEl>
                                          <p:spTgt spid="25"/>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5000"/>
                            </p:stCondLst>
                            <p:childTnLst>
                              <p:par>
                                <p:cTn id="45" presetID="45" presetClass="entr" presetSubtype="0" fill="hold" grpId="0" nodeType="afterEffect">
                                  <p:stCondLst>
                                    <p:cond delay="0"/>
                                  </p:stCondLst>
                                  <p:iterate type="lt">
                                    <p:tmPct val="10000"/>
                                  </p:iterate>
                                  <p:childTnLst>
                                    <p:set>
                                      <p:cBhvr>
                                        <p:cTn id="46" dur="1" fill="hold">
                                          <p:stCondLst>
                                            <p:cond delay="0"/>
                                          </p:stCondLst>
                                        </p:cTn>
                                        <p:tgtEl>
                                          <p:spTgt spid="56334"/>
                                        </p:tgtEl>
                                        <p:attrNameLst>
                                          <p:attrName>style.visibility</p:attrName>
                                        </p:attrNameLst>
                                      </p:cBhvr>
                                      <p:to>
                                        <p:strVal val="visible"/>
                                      </p:to>
                                    </p:set>
                                    <p:animEffect transition="in" filter="fade">
                                      <p:cBhvr>
                                        <p:cTn id="47" dur="1000"/>
                                        <p:tgtEl>
                                          <p:spTgt spid="56334"/>
                                        </p:tgtEl>
                                      </p:cBhvr>
                                    </p:animEffect>
                                    <p:anim calcmode="lin" valueType="num">
                                      <p:cBhvr>
                                        <p:cTn id="48" dur="1000" fill="hold"/>
                                        <p:tgtEl>
                                          <p:spTgt spid="56334"/>
                                        </p:tgtEl>
                                        <p:attrNameLst>
                                          <p:attrName>ppt_w</p:attrName>
                                        </p:attrNameLst>
                                      </p:cBhvr>
                                      <p:tavLst>
                                        <p:tav tm="0" fmla="#ppt_w*sin(2.5*pi*$)">
                                          <p:val>
                                            <p:fltVal val="0"/>
                                          </p:val>
                                        </p:tav>
                                        <p:tav tm="100000">
                                          <p:val>
                                            <p:fltVal val="1"/>
                                          </p:val>
                                        </p:tav>
                                      </p:tavLst>
                                    </p:anim>
                                    <p:anim calcmode="lin" valueType="num">
                                      <p:cBhvr>
                                        <p:cTn id="49" dur="1000" fill="hold"/>
                                        <p:tgtEl>
                                          <p:spTgt spid="56334"/>
                                        </p:tgtEl>
                                        <p:attrNameLst>
                                          <p:attrName>ppt_h</p:attrName>
                                        </p:attrNameLst>
                                      </p:cBhvr>
                                      <p:tavLst>
                                        <p:tav tm="0">
                                          <p:val>
                                            <p:strVal val="#ppt_h"/>
                                          </p:val>
                                        </p:tav>
                                        <p:tav tm="100000">
                                          <p:val>
                                            <p:strVal val="#ppt_h"/>
                                          </p:val>
                                        </p:tav>
                                      </p:tavLst>
                                    </p:anim>
                                  </p:childTnLst>
                                </p:cTn>
                              </p:par>
                              <p:par>
                                <p:cTn id="50" presetID="45" presetClass="entr" presetSubtype="0" fill="hold" grpId="0" nodeType="withEffect">
                                  <p:stCondLst>
                                    <p:cond delay="0"/>
                                  </p:stCondLst>
                                  <p:iterate type="lt">
                                    <p:tmPct val="10000"/>
                                  </p:iterate>
                                  <p:childTnLst>
                                    <p:set>
                                      <p:cBhvr>
                                        <p:cTn id="51" dur="1" fill="hold">
                                          <p:stCondLst>
                                            <p:cond delay="0"/>
                                          </p:stCondLst>
                                        </p:cTn>
                                        <p:tgtEl>
                                          <p:spTgt spid="56335"/>
                                        </p:tgtEl>
                                        <p:attrNameLst>
                                          <p:attrName>style.visibility</p:attrName>
                                        </p:attrNameLst>
                                      </p:cBhvr>
                                      <p:to>
                                        <p:strVal val="visible"/>
                                      </p:to>
                                    </p:set>
                                    <p:animEffect transition="in" filter="fade">
                                      <p:cBhvr>
                                        <p:cTn id="52" dur="1000"/>
                                        <p:tgtEl>
                                          <p:spTgt spid="56335"/>
                                        </p:tgtEl>
                                      </p:cBhvr>
                                    </p:animEffect>
                                    <p:anim calcmode="lin" valueType="num">
                                      <p:cBhvr>
                                        <p:cTn id="53" dur="1000" fill="hold"/>
                                        <p:tgtEl>
                                          <p:spTgt spid="56335"/>
                                        </p:tgtEl>
                                        <p:attrNameLst>
                                          <p:attrName>ppt_w</p:attrName>
                                        </p:attrNameLst>
                                      </p:cBhvr>
                                      <p:tavLst>
                                        <p:tav tm="0" fmla="#ppt_w*sin(2.5*pi*$)">
                                          <p:val>
                                            <p:fltVal val="0"/>
                                          </p:val>
                                        </p:tav>
                                        <p:tav tm="100000">
                                          <p:val>
                                            <p:fltVal val="1"/>
                                          </p:val>
                                        </p:tav>
                                      </p:tavLst>
                                    </p:anim>
                                    <p:anim calcmode="lin" valueType="num">
                                      <p:cBhvr>
                                        <p:cTn id="54" dur="1000" fill="hold"/>
                                        <p:tgtEl>
                                          <p:spTgt spid="56335"/>
                                        </p:tgtEl>
                                        <p:attrNameLst>
                                          <p:attrName>ppt_h</p:attrName>
                                        </p:attrNameLst>
                                      </p:cBhvr>
                                      <p:tavLst>
                                        <p:tav tm="0">
                                          <p:val>
                                            <p:strVal val="#ppt_h"/>
                                          </p:val>
                                        </p:tav>
                                        <p:tav tm="100000">
                                          <p:val>
                                            <p:strVal val="#ppt_h"/>
                                          </p:val>
                                        </p:tav>
                                      </p:tavLst>
                                    </p:anim>
                                  </p:childTnLst>
                                </p:cTn>
                              </p:par>
                              <p:par>
                                <p:cTn id="55" presetID="45" presetClass="entr" presetSubtype="0" fill="hold" grpId="0" nodeType="withEffect">
                                  <p:stCondLst>
                                    <p:cond delay="0"/>
                                  </p:stCondLst>
                                  <p:iterate type="lt">
                                    <p:tmPct val="10000"/>
                                  </p:iterate>
                                  <p:childTnLst>
                                    <p:set>
                                      <p:cBhvr>
                                        <p:cTn id="56" dur="1" fill="hold">
                                          <p:stCondLst>
                                            <p:cond delay="0"/>
                                          </p:stCondLst>
                                        </p:cTn>
                                        <p:tgtEl>
                                          <p:spTgt spid="56336"/>
                                        </p:tgtEl>
                                        <p:attrNameLst>
                                          <p:attrName>style.visibility</p:attrName>
                                        </p:attrNameLst>
                                      </p:cBhvr>
                                      <p:to>
                                        <p:strVal val="visible"/>
                                      </p:to>
                                    </p:set>
                                    <p:animEffect transition="in" filter="fade">
                                      <p:cBhvr>
                                        <p:cTn id="57" dur="1000"/>
                                        <p:tgtEl>
                                          <p:spTgt spid="56336"/>
                                        </p:tgtEl>
                                      </p:cBhvr>
                                    </p:animEffect>
                                    <p:anim calcmode="lin" valueType="num">
                                      <p:cBhvr>
                                        <p:cTn id="58" dur="1000" fill="hold"/>
                                        <p:tgtEl>
                                          <p:spTgt spid="56336"/>
                                        </p:tgtEl>
                                        <p:attrNameLst>
                                          <p:attrName>ppt_w</p:attrName>
                                        </p:attrNameLst>
                                      </p:cBhvr>
                                      <p:tavLst>
                                        <p:tav tm="0" fmla="#ppt_w*sin(2.5*pi*$)">
                                          <p:val>
                                            <p:fltVal val="0"/>
                                          </p:val>
                                        </p:tav>
                                        <p:tav tm="100000">
                                          <p:val>
                                            <p:fltVal val="1"/>
                                          </p:val>
                                        </p:tav>
                                      </p:tavLst>
                                    </p:anim>
                                    <p:anim calcmode="lin" valueType="num">
                                      <p:cBhvr>
                                        <p:cTn id="59" dur="1000" fill="hold"/>
                                        <p:tgtEl>
                                          <p:spTgt spid="56336"/>
                                        </p:tgtEl>
                                        <p:attrNameLst>
                                          <p:attrName>ppt_h</p:attrName>
                                        </p:attrNameLst>
                                      </p:cBhvr>
                                      <p:tavLst>
                                        <p:tav tm="0">
                                          <p:val>
                                            <p:strVal val="#ppt_h"/>
                                          </p:val>
                                        </p:tav>
                                        <p:tav tm="100000">
                                          <p:val>
                                            <p:strVal val="#ppt_h"/>
                                          </p:val>
                                        </p:tav>
                                      </p:tavLst>
                                    </p:anim>
                                  </p:childTnLst>
                                </p:cTn>
                              </p:par>
                              <p:par>
                                <p:cTn id="60" presetID="45" presetClass="entr" presetSubtype="0" fill="hold" grpId="0" nodeType="withEffect">
                                  <p:stCondLst>
                                    <p:cond delay="0"/>
                                  </p:stCondLst>
                                  <p:iterate type="lt">
                                    <p:tmPct val="10000"/>
                                  </p:iterate>
                                  <p:childTnLst>
                                    <p:set>
                                      <p:cBhvr>
                                        <p:cTn id="61" dur="1" fill="hold">
                                          <p:stCondLst>
                                            <p:cond delay="0"/>
                                          </p:stCondLst>
                                        </p:cTn>
                                        <p:tgtEl>
                                          <p:spTgt spid="56337"/>
                                        </p:tgtEl>
                                        <p:attrNameLst>
                                          <p:attrName>style.visibility</p:attrName>
                                        </p:attrNameLst>
                                      </p:cBhvr>
                                      <p:to>
                                        <p:strVal val="visible"/>
                                      </p:to>
                                    </p:set>
                                    <p:animEffect transition="in" filter="fade">
                                      <p:cBhvr>
                                        <p:cTn id="62" dur="1000"/>
                                        <p:tgtEl>
                                          <p:spTgt spid="56337"/>
                                        </p:tgtEl>
                                      </p:cBhvr>
                                    </p:animEffect>
                                    <p:anim calcmode="lin" valueType="num">
                                      <p:cBhvr>
                                        <p:cTn id="63" dur="1000" fill="hold"/>
                                        <p:tgtEl>
                                          <p:spTgt spid="56337"/>
                                        </p:tgtEl>
                                        <p:attrNameLst>
                                          <p:attrName>ppt_w</p:attrName>
                                        </p:attrNameLst>
                                      </p:cBhvr>
                                      <p:tavLst>
                                        <p:tav tm="0" fmla="#ppt_w*sin(2.5*pi*$)">
                                          <p:val>
                                            <p:fltVal val="0"/>
                                          </p:val>
                                        </p:tav>
                                        <p:tav tm="100000">
                                          <p:val>
                                            <p:fltVal val="1"/>
                                          </p:val>
                                        </p:tav>
                                      </p:tavLst>
                                    </p:anim>
                                    <p:anim calcmode="lin" valueType="num">
                                      <p:cBhvr>
                                        <p:cTn id="64" dur="1000" fill="hold"/>
                                        <p:tgtEl>
                                          <p:spTgt spid="56337"/>
                                        </p:tgtEl>
                                        <p:attrNameLst>
                                          <p:attrName>ppt_h</p:attrName>
                                        </p:attrNameLst>
                                      </p:cBhvr>
                                      <p:tavLst>
                                        <p:tav tm="0">
                                          <p:val>
                                            <p:strVal val="#ppt_h"/>
                                          </p:val>
                                        </p:tav>
                                        <p:tav tm="100000">
                                          <p:val>
                                            <p:strVal val="#ppt_h"/>
                                          </p:val>
                                        </p:tav>
                                      </p:tavLst>
                                    </p:anim>
                                  </p:childTnLst>
                                </p:cTn>
                              </p:par>
                              <p:par>
                                <p:cTn id="65" presetID="45" presetClass="entr" presetSubtype="0" fill="hold" grpId="0" nodeType="withEffect">
                                  <p:stCondLst>
                                    <p:cond delay="0"/>
                                  </p:stCondLst>
                                  <p:iterate type="lt">
                                    <p:tmPct val="10000"/>
                                  </p:iterate>
                                  <p:childTnLst>
                                    <p:set>
                                      <p:cBhvr>
                                        <p:cTn id="66" dur="1" fill="hold">
                                          <p:stCondLst>
                                            <p:cond delay="0"/>
                                          </p:stCondLst>
                                        </p:cTn>
                                        <p:tgtEl>
                                          <p:spTgt spid="56338"/>
                                        </p:tgtEl>
                                        <p:attrNameLst>
                                          <p:attrName>style.visibility</p:attrName>
                                        </p:attrNameLst>
                                      </p:cBhvr>
                                      <p:to>
                                        <p:strVal val="visible"/>
                                      </p:to>
                                    </p:set>
                                    <p:animEffect transition="in" filter="fade">
                                      <p:cBhvr>
                                        <p:cTn id="67" dur="1000"/>
                                        <p:tgtEl>
                                          <p:spTgt spid="56338"/>
                                        </p:tgtEl>
                                      </p:cBhvr>
                                    </p:animEffect>
                                    <p:anim calcmode="lin" valueType="num">
                                      <p:cBhvr>
                                        <p:cTn id="68" dur="1000" fill="hold"/>
                                        <p:tgtEl>
                                          <p:spTgt spid="56338"/>
                                        </p:tgtEl>
                                        <p:attrNameLst>
                                          <p:attrName>ppt_w</p:attrName>
                                        </p:attrNameLst>
                                      </p:cBhvr>
                                      <p:tavLst>
                                        <p:tav tm="0" fmla="#ppt_w*sin(2.5*pi*$)">
                                          <p:val>
                                            <p:fltVal val="0"/>
                                          </p:val>
                                        </p:tav>
                                        <p:tav tm="100000">
                                          <p:val>
                                            <p:fltVal val="1"/>
                                          </p:val>
                                        </p:tav>
                                      </p:tavLst>
                                    </p:anim>
                                    <p:anim calcmode="lin" valueType="num">
                                      <p:cBhvr>
                                        <p:cTn id="69" dur="1000" fill="hold"/>
                                        <p:tgtEl>
                                          <p:spTgt spid="56338"/>
                                        </p:tgtEl>
                                        <p:attrNameLst>
                                          <p:attrName>ppt_h</p:attrName>
                                        </p:attrNameLst>
                                      </p:cBhvr>
                                      <p:tavLst>
                                        <p:tav tm="0">
                                          <p:val>
                                            <p:strVal val="#ppt_h"/>
                                          </p:val>
                                        </p:tav>
                                        <p:tav tm="100000">
                                          <p:val>
                                            <p:strVal val="#ppt_h"/>
                                          </p:val>
                                        </p:tav>
                                      </p:tavLst>
                                    </p:anim>
                                  </p:childTnLst>
                                </p:cTn>
                              </p:par>
                            </p:childTnLst>
                          </p:cTn>
                        </p:par>
                        <p:par>
                          <p:cTn id="70" fill="hold">
                            <p:stCondLst>
                              <p:cond delay="6100"/>
                            </p:stCondLst>
                            <p:childTnLst>
                              <p:par>
                                <p:cTn id="71" presetID="12" presetClass="entr" presetSubtype="1" fill="hold" nodeType="afterEffect">
                                  <p:stCondLst>
                                    <p:cond delay="0"/>
                                  </p:stCondLst>
                                  <p:childTnLst>
                                    <p:set>
                                      <p:cBhvr>
                                        <p:cTn id="72" dur="1" fill="hold">
                                          <p:stCondLst>
                                            <p:cond delay="0"/>
                                          </p:stCondLst>
                                        </p:cTn>
                                        <p:tgtEl>
                                          <p:spTgt spid="56350"/>
                                        </p:tgtEl>
                                        <p:attrNameLst>
                                          <p:attrName>style.visibility</p:attrName>
                                        </p:attrNameLst>
                                      </p:cBhvr>
                                      <p:to>
                                        <p:strVal val="visible"/>
                                      </p:to>
                                    </p:set>
                                    <p:animEffect transition="in" filter="slide(fromTop)">
                                      <p:cBhvr>
                                        <p:cTn id="73" dur="500"/>
                                        <p:tgtEl>
                                          <p:spTgt spid="56350"/>
                                        </p:tgtEl>
                                      </p:cBhvr>
                                    </p:animEffect>
                                  </p:childTnLst>
                                </p:cTn>
                              </p:par>
                              <p:par>
                                <p:cTn id="74" presetID="12" presetClass="entr" presetSubtype="1" fill="hold" nodeType="withEffect">
                                  <p:stCondLst>
                                    <p:cond delay="0"/>
                                  </p:stCondLst>
                                  <p:childTnLst>
                                    <p:set>
                                      <p:cBhvr>
                                        <p:cTn id="75" dur="1" fill="hold">
                                          <p:stCondLst>
                                            <p:cond delay="0"/>
                                          </p:stCondLst>
                                        </p:cTn>
                                        <p:tgtEl>
                                          <p:spTgt spid="56353"/>
                                        </p:tgtEl>
                                        <p:attrNameLst>
                                          <p:attrName>style.visibility</p:attrName>
                                        </p:attrNameLst>
                                      </p:cBhvr>
                                      <p:to>
                                        <p:strVal val="visible"/>
                                      </p:to>
                                    </p:set>
                                    <p:animEffect transition="in" filter="slide(fromTop)">
                                      <p:cBhvr>
                                        <p:cTn id="76" dur="500"/>
                                        <p:tgtEl>
                                          <p:spTgt spid="56353"/>
                                        </p:tgtEl>
                                      </p:cBhvr>
                                    </p:animEffect>
                                  </p:childTnLst>
                                </p:cTn>
                              </p:par>
                              <p:par>
                                <p:cTn id="77" presetID="12" presetClass="entr" presetSubtype="1" fill="hold" nodeType="withEffect">
                                  <p:stCondLst>
                                    <p:cond delay="0"/>
                                  </p:stCondLst>
                                  <p:childTnLst>
                                    <p:set>
                                      <p:cBhvr>
                                        <p:cTn id="78" dur="1" fill="hold">
                                          <p:stCondLst>
                                            <p:cond delay="0"/>
                                          </p:stCondLst>
                                        </p:cTn>
                                        <p:tgtEl>
                                          <p:spTgt spid="56356"/>
                                        </p:tgtEl>
                                        <p:attrNameLst>
                                          <p:attrName>style.visibility</p:attrName>
                                        </p:attrNameLst>
                                      </p:cBhvr>
                                      <p:to>
                                        <p:strVal val="visible"/>
                                      </p:to>
                                    </p:set>
                                    <p:animEffect transition="in" filter="slide(fromTop)">
                                      <p:cBhvr>
                                        <p:cTn id="79" dur="500"/>
                                        <p:tgtEl>
                                          <p:spTgt spid="56356"/>
                                        </p:tgtEl>
                                      </p:cBhvr>
                                    </p:animEffect>
                                  </p:childTnLst>
                                </p:cTn>
                              </p:par>
                              <p:par>
                                <p:cTn id="80" presetID="12" presetClass="entr" presetSubtype="4" fill="hold" nodeType="withEffect">
                                  <p:stCondLst>
                                    <p:cond delay="0"/>
                                  </p:stCondLst>
                                  <p:childTnLst>
                                    <p:set>
                                      <p:cBhvr>
                                        <p:cTn id="81" dur="1" fill="hold">
                                          <p:stCondLst>
                                            <p:cond delay="0"/>
                                          </p:stCondLst>
                                        </p:cTn>
                                        <p:tgtEl>
                                          <p:spTgt spid="56362"/>
                                        </p:tgtEl>
                                        <p:attrNameLst>
                                          <p:attrName>style.visibility</p:attrName>
                                        </p:attrNameLst>
                                      </p:cBhvr>
                                      <p:to>
                                        <p:strVal val="visible"/>
                                      </p:to>
                                    </p:set>
                                    <p:animEffect transition="in" filter="slide(fromBottom)">
                                      <p:cBhvr>
                                        <p:cTn id="82" dur="500"/>
                                        <p:tgtEl>
                                          <p:spTgt spid="56362"/>
                                        </p:tgtEl>
                                      </p:cBhvr>
                                    </p:animEffect>
                                  </p:childTnLst>
                                </p:cTn>
                              </p:par>
                              <p:par>
                                <p:cTn id="83" presetID="12" presetClass="entr" presetSubtype="4" fill="hold" nodeType="withEffect">
                                  <p:stCondLst>
                                    <p:cond delay="0"/>
                                  </p:stCondLst>
                                  <p:childTnLst>
                                    <p:set>
                                      <p:cBhvr>
                                        <p:cTn id="84" dur="1" fill="hold">
                                          <p:stCondLst>
                                            <p:cond delay="0"/>
                                          </p:stCondLst>
                                        </p:cTn>
                                        <p:tgtEl>
                                          <p:spTgt spid="56359"/>
                                        </p:tgtEl>
                                        <p:attrNameLst>
                                          <p:attrName>style.visibility</p:attrName>
                                        </p:attrNameLst>
                                      </p:cBhvr>
                                      <p:to>
                                        <p:strVal val="visible"/>
                                      </p:to>
                                    </p:set>
                                    <p:animEffect transition="in" filter="slide(fromBottom)">
                                      <p:cBhvr>
                                        <p:cTn id="85" dur="500"/>
                                        <p:tgtEl>
                                          <p:spTgt spid="563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18" grpId="0" animBg="1"/>
      <p:bldP spid="20" grpId="0" animBg="1"/>
      <p:bldP spid="22" grpId="0" animBg="1"/>
      <p:bldP spid="24" grpId="0" animBg="1"/>
      <p:bldP spid="26" grpId="0" animBg="1"/>
      <p:bldP spid="56334" grpId="0"/>
      <p:bldP spid="56335" grpId="0"/>
      <p:bldP spid="56336" grpId="0"/>
      <p:bldP spid="56337" grpId="0"/>
      <p:bldP spid="5633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37" name="AutoShape 25"/>
          <p:cNvSpPr>
            <a:spLocks noChangeArrowheads="1"/>
          </p:cNvSpPr>
          <p:nvPr/>
        </p:nvSpPr>
        <p:spPr bwMode="auto">
          <a:xfrm rot="16200000">
            <a:off x="3275806" y="2823369"/>
            <a:ext cx="3341688" cy="1593850"/>
          </a:xfrm>
          <a:custGeom>
            <a:avLst/>
            <a:gdLst>
              <a:gd name="G0" fmla="+- 4378 0 0"/>
              <a:gd name="G1" fmla="+- 21600 0 4378"/>
              <a:gd name="G2" fmla="*/ 4378 1 2"/>
              <a:gd name="G3" fmla="+- 21600 0 G2"/>
              <a:gd name="G4" fmla="+/ 4378 21600 2"/>
              <a:gd name="G5" fmla="+/ G1 0 2"/>
              <a:gd name="G6" fmla="*/ 21600 21600 4378"/>
              <a:gd name="G7" fmla="*/ G6 1 2"/>
              <a:gd name="G8" fmla="+- 21600 0 G7"/>
              <a:gd name="G9" fmla="*/ 21600 1 2"/>
              <a:gd name="G10" fmla="+- 4378 0 G9"/>
              <a:gd name="G11" fmla="?: G10 G8 0"/>
              <a:gd name="G12" fmla="?: G10 G7 21600"/>
              <a:gd name="T0" fmla="*/ 19411 w 21600"/>
              <a:gd name="T1" fmla="*/ 10800 h 21600"/>
              <a:gd name="T2" fmla="*/ 10800 w 21600"/>
              <a:gd name="T3" fmla="*/ 21600 h 21600"/>
              <a:gd name="T4" fmla="*/ 2189 w 21600"/>
              <a:gd name="T5" fmla="*/ 10800 h 21600"/>
              <a:gd name="T6" fmla="*/ 10800 w 21600"/>
              <a:gd name="T7" fmla="*/ 0 h 21600"/>
              <a:gd name="T8" fmla="*/ 3989 w 21600"/>
              <a:gd name="T9" fmla="*/ 3989 h 21600"/>
              <a:gd name="T10" fmla="*/ 17611 w 21600"/>
              <a:gd name="T11" fmla="*/ 17611 h 21600"/>
            </a:gdLst>
            <a:ahLst/>
            <a:cxnLst>
              <a:cxn ang="0">
                <a:pos x="T0" y="T1"/>
              </a:cxn>
              <a:cxn ang="0">
                <a:pos x="T2" y="T3"/>
              </a:cxn>
              <a:cxn ang="0">
                <a:pos x="T4" y="T5"/>
              </a:cxn>
              <a:cxn ang="0">
                <a:pos x="T6" y="T7"/>
              </a:cxn>
            </a:cxnLst>
            <a:rect l="T8" t="T9" r="T10" b="T11"/>
            <a:pathLst>
              <a:path w="21600" h="21600">
                <a:moveTo>
                  <a:pt x="0" y="0"/>
                </a:moveTo>
                <a:lnTo>
                  <a:pt x="4378" y="21600"/>
                </a:lnTo>
                <a:lnTo>
                  <a:pt x="17222" y="21600"/>
                </a:lnTo>
                <a:lnTo>
                  <a:pt x="21600" y="0"/>
                </a:lnTo>
                <a:close/>
              </a:path>
            </a:pathLst>
          </a:custGeom>
          <a:solidFill>
            <a:schemeClr val="accent1"/>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a:p>
        </p:txBody>
      </p:sp>
      <p:sp>
        <p:nvSpPr>
          <p:cNvPr id="115738" name="AutoShape 26"/>
          <p:cNvSpPr>
            <a:spLocks noChangeArrowheads="1"/>
          </p:cNvSpPr>
          <p:nvPr/>
        </p:nvSpPr>
        <p:spPr bwMode="auto">
          <a:xfrm rot="16200000">
            <a:off x="5636419" y="2834482"/>
            <a:ext cx="3341687" cy="1593850"/>
          </a:xfrm>
          <a:custGeom>
            <a:avLst/>
            <a:gdLst>
              <a:gd name="G0" fmla="+- 4378 0 0"/>
              <a:gd name="G1" fmla="+- 21600 0 4378"/>
              <a:gd name="G2" fmla="*/ 4378 1 2"/>
              <a:gd name="G3" fmla="+- 21600 0 G2"/>
              <a:gd name="G4" fmla="+/ 4378 21600 2"/>
              <a:gd name="G5" fmla="+/ G1 0 2"/>
              <a:gd name="G6" fmla="*/ 21600 21600 4378"/>
              <a:gd name="G7" fmla="*/ G6 1 2"/>
              <a:gd name="G8" fmla="+- 21600 0 G7"/>
              <a:gd name="G9" fmla="*/ 21600 1 2"/>
              <a:gd name="G10" fmla="+- 4378 0 G9"/>
              <a:gd name="G11" fmla="?: G10 G8 0"/>
              <a:gd name="G12" fmla="?: G10 G7 21600"/>
              <a:gd name="T0" fmla="*/ 19411 w 21600"/>
              <a:gd name="T1" fmla="*/ 10800 h 21600"/>
              <a:gd name="T2" fmla="*/ 10800 w 21600"/>
              <a:gd name="T3" fmla="*/ 21600 h 21600"/>
              <a:gd name="T4" fmla="*/ 2189 w 21600"/>
              <a:gd name="T5" fmla="*/ 10800 h 21600"/>
              <a:gd name="T6" fmla="*/ 10800 w 21600"/>
              <a:gd name="T7" fmla="*/ 0 h 21600"/>
              <a:gd name="T8" fmla="*/ 3989 w 21600"/>
              <a:gd name="T9" fmla="*/ 3989 h 21600"/>
              <a:gd name="T10" fmla="*/ 17611 w 21600"/>
              <a:gd name="T11" fmla="*/ 17611 h 21600"/>
            </a:gdLst>
            <a:ahLst/>
            <a:cxnLst>
              <a:cxn ang="0">
                <a:pos x="T0" y="T1"/>
              </a:cxn>
              <a:cxn ang="0">
                <a:pos x="T2" y="T3"/>
              </a:cxn>
              <a:cxn ang="0">
                <a:pos x="T4" y="T5"/>
              </a:cxn>
              <a:cxn ang="0">
                <a:pos x="T6" y="T7"/>
              </a:cxn>
            </a:cxnLst>
            <a:rect l="T8" t="T9" r="T10" b="T11"/>
            <a:pathLst>
              <a:path w="21600" h="21600">
                <a:moveTo>
                  <a:pt x="0" y="0"/>
                </a:moveTo>
                <a:lnTo>
                  <a:pt x="4378" y="21600"/>
                </a:lnTo>
                <a:lnTo>
                  <a:pt x="17222" y="21600"/>
                </a:lnTo>
                <a:lnTo>
                  <a:pt x="21600" y="0"/>
                </a:lnTo>
                <a:close/>
              </a:path>
            </a:pathLst>
          </a:custGeom>
          <a:solidFill>
            <a:schemeClr val="accent1"/>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a:p>
        </p:txBody>
      </p:sp>
      <p:sp>
        <p:nvSpPr>
          <p:cNvPr id="115739" name="AutoShape 27"/>
          <p:cNvSpPr>
            <a:spLocks noChangeArrowheads="1"/>
          </p:cNvSpPr>
          <p:nvPr/>
        </p:nvSpPr>
        <p:spPr bwMode="auto">
          <a:xfrm rot="16200000">
            <a:off x="8012906" y="2861469"/>
            <a:ext cx="3341688" cy="1593850"/>
          </a:xfrm>
          <a:custGeom>
            <a:avLst/>
            <a:gdLst>
              <a:gd name="G0" fmla="+- 4378 0 0"/>
              <a:gd name="G1" fmla="+- 21600 0 4378"/>
              <a:gd name="G2" fmla="*/ 4378 1 2"/>
              <a:gd name="G3" fmla="+- 21600 0 G2"/>
              <a:gd name="G4" fmla="+/ 4378 21600 2"/>
              <a:gd name="G5" fmla="+/ G1 0 2"/>
              <a:gd name="G6" fmla="*/ 21600 21600 4378"/>
              <a:gd name="G7" fmla="*/ G6 1 2"/>
              <a:gd name="G8" fmla="+- 21600 0 G7"/>
              <a:gd name="G9" fmla="*/ 21600 1 2"/>
              <a:gd name="G10" fmla="+- 4378 0 G9"/>
              <a:gd name="G11" fmla="?: G10 G8 0"/>
              <a:gd name="G12" fmla="?: G10 G7 21600"/>
              <a:gd name="T0" fmla="*/ 19411 w 21600"/>
              <a:gd name="T1" fmla="*/ 10800 h 21600"/>
              <a:gd name="T2" fmla="*/ 10800 w 21600"/>
              <a:gd name="T3" fmla="*/ 21600 h 21600"/>
              <a:gd name="T4" fmla="*/ 2189 w 21600"/>
              <a:gd name="T5" fmla="*/ 10800 h 21600"/>
              <a:gd name="T6" fmla="*/ 10800 w 21600"/>
              <a:gd name="T7" fmla="*/ 0 h 21600"/>
              <a:gd name="T8" fmla="*/ 3989 w 21600"/>
              <a:gd name="T9" fmla="*/ 3989 h 21600"/>
              <a:gd name="T10" fmla="*/ 17611 w 21600"/>
              <a:gd name="T11" fmla="*/ 17611 h 21600"/>
            </a:gdLst>
            <a:ahLst/>
            <a:cxnLst>
              <a:cxn ang="0">
                <a:pos x="T0" y="T1"/>
              </a:cxn>
              <a:cxn ang="0">
                <a:pos x="T2" y="T3"/>
              </a:cxn>
              <a:cxn ang="0">
                <a:pos x="T4" y="T5"/>
              </a:cxn>
              <a:cxn ang="0">
                <a:pos x="T6" y="T7"/>
              </a:cxn>
            </a:cxnLst>
            <a:rect l="T8" t="T9" r="T10" b="T11"/>
            <a:pathLst>
              <a:path w="21600" h="21600">
                <a:moveTo>
                  <a:pt x="0" y="0"/>
                </a:moveTo>
                <a:lnTo>
                  <a:pt x="4378" y="21600"/>
                </a:lnTo>
                <a:lnTo>
                  <a:pt x="17222" y="21600"/>
                </a:lnTo>
                <a:lnTo>
                  <a:pt x="21600" y="0"/>
                </a:lnTo>
                <a:close/>
              </a:path>
            </a:pathLst>
          </a:custGeom>
          <a:solidFill>
            <a:schemeClr val="accent1"/>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a:p>
        </p:txBody>
      </p:sp>
      <p:sp>
        <p:nvSpPr>
          <p:cNvPr id="115733" name="AutoShape 21"/>
          <p:cNvSpPr>
            <a:spLocks noChangeArrowheads="1"/>
          </p:cNvSpPr>
          <p:nvPr/>
        </p:nvSpPr>
        <p:spPr bwMode="auto">
          <a:xfrm rot="16200000">
            <a:off x="899319" y="2844007"/>
            <a:ext cx="3341687" cy="1593850"/>
          </a:xfrm>
          <a:custGeom>
            <a:avLst/>
            <a:gdLst>
              <a:gd name="G0" fmla="+- 4378 0 0"/>
              <a:gd name="G1" fmla="+- 21600 0 4378"/>
              <a:gd name="G2" fmla="*/ 4378 1 2"/>
              <a:gd name="G3" fmla="+- 21600 0 G2"/>
              <a:gd name="G4" fmla="+/ 4378 21600 2"/>
              <a:gd name="G5" fmla="+/ G1 0 2"/>
              <a:gd name="G6" fmla="*/ 21600 21600 4378"/>
              <a:gd name="G7" fmla="*/ G6 1 2"/>
              <a:gd name="G8" fmla="+- 21600 0 G7"/>
              <a:gd name="G9" fmla="*/ 21600 1 2"/>
              <a:gd name="G10" fmla="+- 4378 0 G9"/>
              <a:gd name="G11" fmla="?: G10 G8 0"/>
              <a:gd name="G12" fmla="?: G10 G7 21600"/>
              <a:gd name="T0" fmla="*/ 19411 w 21600"/>
              <a:gd name="T1" fmla="*/ 10800 h 21600"/>
              <a:gd name="T2" fmla="*/ 10800 w 21600"/>
              <a:gd name="T3" fmla="*/ 21600 h 21600"/>
              <a:gd name="T4" fmla="*/ 2189 w 21600"/>
              <a:gd name="T5" fmla="*/ 10800 h 21600"/>
              <a:gd name="T6" fmla="*/ 10800 w 21600"/>
              <a:gd name="T7" fmla="*/ 0 h 21600"/>
              <a:gd name="T8" fmla="*/ 3989 w 21600"/>
              <a:gd name="T9" fmla="*/ 3989 h 21600"/>
              <a:gd name="T10" fmla="*/ 17611 w 21600"/>
              <a:gd name="T11" fmla="*/ 17611 h 21600"/>
            </a:gdLst>
            <a:ahLst/>
            <a:cxnLst>
              <a:cxn ang="0">
                <a:pos x="T0" y="T1"/>
              </a:cxn>
              <a:cxn ang="0">
                <a:pos x="T2" y="T3"/>
              </a:cxn>
              <a:cxn ang="0">
                <a:pos x="T4" y="T5"/>
              </a:cxn>
              <a:cxn ang="0">
                <a:pos x="T6" y="T7"/>
              </a:cxn>
            </a:cxnLst>
            <a:rect l="T8" t="T9" r="T10" b="T11"/>
            <a:pathLst>
              <a:path w="21600" h="21600">
                <a:moveTo>
                  <a:pt x="0" y="0"/>
                </a:moveTo>
                <a:lnTo>
                  <a:pt x="4378" y="21600"/>
                </a:lnTo>
                <a:lnTo>
                  <a:pt x="17222" y="21600"/>
                </a:lnTo>
                <a:lnTo>
                  <a:pt x="21600" y="0"/>
                </a:lnTo>
                <a:close/>
              </a:path>
            </a:pathLst>
          </a:custGeom>
          <a:solidFill>
            <a:schemeClr val="accent1"/>
          </a:solidFill>
          <a:ln w="9525">
            <a:noFill/>
            <a:miter lim="800000"/>
            <a:headEnd/>
            <a:tailEnd/>
          </a:ln>
          <a:effectLst>
            <a:outerShdw dist="40161" dir="9693903" algn="ctr" rotWithShape="0">
              <a:schemeClr val="tx1">
                <a:alpha val="50000"/>
              </a:schemeClr>
            </a:outerShdw>
          </a:effectLst>
        </p:spPr>
        <p:txBody>
          <a:bodyPr wrap="none" anchor="ctr"/>
          <a:lstStyle/>
          <a:p>
            <a:pPr>
              <a:defRPr/>
            </a:pPr>
            <a:endParaRPr lang="zh-CN" altLang="en-US"/>
          </a:p>
        </p:txBody>
      </p:sp>
      <p:sp>
        <p:nvSpPr>
          <p:cNvPr id="57354" name="KSO_Shape"/>
          <p:cNvSpPr>
            <a:spLocks/>
          </p:cNvSpPr>
          <p:nvPr/>
        </p:nvSpPr>
        <p:spPr bwMode="auto">
          <a:xfrm>
            <a:off x="2216150" y="2744788"/>
            <a:ext cx="584200" cy="576262"/>
          </a:xfrm>
          <a:custGeom>
            <a:avLst/>
            <a:gdLst>
              <a:gd name="T0" fmla="*/ 2147483647 w 6140"/>
              <a:gd name="T1" fmla="*/ 2147483647 h 6040"/>
              <a:gd name="T2" fmla="*/ 2147483647 w 6140"/>
              <a:gd name="T3" fmla="*/ 2147483647 h 6040"/>
              <a:gd name="T4" fmla="*/ 2147483647 w 6140"/>
              <a:gd name="T5" fmla="*/ 2147483647 h 6040"/>
              <a:gd name="T6" fmla="*/ 2147483647 w 6140"/>
              <a:gd name="T7" fmla="*/ 2147483647 h 6040"/>
              <a:gd name="T8" fmla="*/ 2147483647 w 6140"/>
              <a:gd name="T9" fmla="*/ 2147483647 h 6040"/>
              <a:gd name="T10" fmla="*/ 2147483647 w 6140"/>
              <a:gd name="T11" fmla="*/ 2147483647 h 6040"/>
              <a:gd name="T12" fmla="*/ 2147483647 w 6140"/>
              <a:gd name="T13" fmla="*/ 2147483647 h 6040"/>
              <a:gd name="T14" fmla="*/ 2147483647 w 6140"/>
              <a:gd name="T15" fmla="*/ 2147483647 h 6040"/>
              <a:gd name="T16" fmla="*/ 2147483647 w 6140"/>
              <a:gd name="T17" fmla="*/ 2147483647 h 6040"/>
              <a:gd name="T18" fmla="*/ 2147483647 w 6140"/>
              <a:gd name="T19" fmla="*/ 2147483647 h 6040"/>
              <a:gd name="T20" fmla="*/ 2147483647 w 6140"/>
              <a:gd name="T21" fmla="*/ 2147483647 h 6040"/>
              <a:gd name="T22" fmla="*/ 2147483647 w 6140"/>
              <a:gd name="T23" fmla="*/ 2147483647 h 6040"/>
              <a:gd name="T24" fmla="*/ 2147483647 w 6140"/>
              <a:gd name="T25" fmla="*/ 2147483647 h 6040"/>
              <a:gd name="T26" fmla="*/ 2147483647 w 6140"/>
              <a:gd name="T27" fmla="*/ 2147483647 h 6040"/>
              <a:gd name="T28" fmla="*/ 2147483647 w 6140"/>
              <a:gd name="T29" fmla="*/ 2147483647 h 6040"/>
              <a:gd name="T30" fmla="*/ 2147483647 w 6140"/>
              <a:gd name="T31" fmla="*/ 2147483647 h 6040"/>
              <a:gd name="T32" fmla="*/ 2147483647 w 6140"/>
              <a:gd name="T33" fmla="*/ 2147483647 h 6040"/>
              <a:gd name="T34" fmla="*/ 2147483647 w 6140"/>
              <a:gd name="T35" fmla="*/ 2147483647 h 6040"/>
              <a:gd name="T36" fmla="*/ 2147483647 w 6140"/>
              <a:gd name="T37" fmla="*/ 2147483647 h 6040"/>
              <a:gd name="T38" fmla="*/ 2147483647 w 6140"/>
              <a:gd name="T39" fmla="*/ 2147483647 h 6040"/>
              <a:gd name="T40" fmla="*/ 2147483647 w 6140"/>
              <a:gd name="T41" fmla="*/ 2147483647 h 6040"/>
              <a:gd name="T42" fmla="*/ 2147483647 w 6140"/>
              <a:gd name="T43" fmla="*/ 2147483647 h 6040"/>
              <a:gd name="T44" fmla="*/ 2147483647 w 6140"/>
              <a:gd name="T45" fmla="*/ 2147483647 h 6040"/>
              <a:gd name="T46" fmla="*/ 2147483647 w 6140"/>
              <a:gd name="T47" fmla="*/ 2147483647 h 6040"/>
              <a:gd name="T48" fmla="*/ 2147483647 w 6140"/>
              <a:gd name="T49" fmla="*/ 2147483647 h 6040"/>
              <a:gd name="T50" fmla="*/ 2147483647 w 6140"/>
              <a:gd name="T51" fmla="*/ 2147483647 h 6040"/>
              <a:gd name="T52" fmla="*/ 2147483647 w 6140"/>
              <a:gd name="T53" fmla="*/ 2147483647 h 6040"/>
              <a:gd name="T54" fmla="*/ 2147483647 w 6140"/>
              <a:gd name="T55" fmla="*/ 2147483647 h 6040"/>
              <a:gd name="T56" fmla="*/ 2147483647 w 6140"/>
              <a:gd name="T57" fmla="*/ 2147483647 h 6040"/>
              <a:gd name="T58" fmla="*/ 2147483647 w 6140"/>
              <a:gd name="T59" fmla="*/ 2147483647 h 6040"/>
              <a:gd name="T60" fmla="*/ 2147483647 w 6140"/>
              <a:gd name="T61" fmla="*/ 2147483647 h 6040"/>
              <a:gd name="T62" fmla="*/ 2147483647 w 6140"/>
              <a:gd name="T63" fmla="*/ 2147483647 h 6040"/>
              <a:gd name="T64" fmla="*/ 2147483647 w 6140"/>
              <a:gd name="T65" fmla="*/ 2147483647 h 6040"/>
              <a:gd name="T66" fmla="*/ 2147483647 w 6140"/>
              <a:gd name="T67" fmla="*/ 2147483647 h 6040"/>
              <a:gd name="T68" fmla="*/ 2147483647 w 6140"/>
              <a:gd name="T69" fmla="*/ 2147483647 h 6040"/>
              <a:gd name="T70" fmla="*/ 2147483647 w 6140"/>
              <a:gd name="T71" fmla="*/ 2147483647 h 6040"/>
              <a:gd name="T72" fmla="*/ 2147483647 w 6140"/>
              <a:gd name="T73" fmla="*/ 2147483647 h 6040"/>
              <a:gd name="T74" fmla="*/ 2147483647 w 6140"/>
              <a:gd name="T75" fmla="*/ 2147483647 h 6040"/>
              <a:gd name="T76" fmla="*/ 2147483647 w 6140"/>
              <a:gd name="T77" fmla="*/ 2147483647 h 6040"/>
              <a:gd name="T78" fmla="*/ 2147483647 w 6140"/>
              <a:gd name="T79" fmla="*/ 2147483647 h 6040"/>
              <a:gd name="T80" fmla="*/ 2147483647 w 6140"/>
              <a:gd name="T81" fmla="*/ 2147483647 h 6040"/>
              <a:gd name="T82" fmla="*/ 2147483647 w 6140"/>
              <a:gd name="T83" fmla="*/ 2147483647 h 6040"/>
              <a:gd name="T84" fmla="*/ 2147483647 w 6140"/>
              <a:gd name="T85" fmla="*/ 2147483647 h 6040"/>
              <a:gd name="T86" fmla="*/ 2147483647 w 6140"/>
              <a:gd name="T87" fmla="*/ 2147483647 h 6040"/>
              <a:gd name="T88" fmla="*/ 2147483647 w 6140"/>
              <a:gd name="T89" fmla="*/ 2147483647 h 6040"/>
              <a:gd name="T90" fmla="*/ 2147483647 w 6140"/>
              <a:gd name="T91" fmla="*/ 2147483647 h 6040"/>
              <a:gd name="T92" fmla="*/ 2147483647 w 6140"/>
              <a:gd name="T93" fmla="*/ 2147483647 h 6040"/>
              <a:gd name="T94" fmla="*/ 2147483647 w 6140"/>
              <a:gd name="T95" fmla="*/ 2147483647 h 6040"/>
              <a:gd name="T96" fmla="*/ 2147483647 w 6140"/>
              <a:gd name="T97" fmla="*/ 2147483647 h 6040"/>
              <a:gd name="T98" fmla="*/ 2147483647 w 6140"/>
              <a:gd name="T99" fmla="*/ 2147483647 h 6040"/>
              <a:gd name="T100" fmla="*/ 2147483647 w 6140"/>
              <a:gd name="T101" fmla="*/ 2147483647 h 6040"/>
              <a:gd name="T102" fmla="*/ 2147483647 w 6140"/>
              <a:gd name="T103" fmla="*/ 2147483647 h 6040"/>
              <a:gd name="T104" fmla="*/ 2147483647 w 6140"/>
              <a:gd name="T105" fmla="*/ 2147483647 h 6040"/>
              <a:gd name="T106" fmla="*/ 2147483647 w 6140"/>
              <a:gd name="T107" fmla="*/ 2147483647 h 6040"/>
              <a:gd name="T108" fmla="*/ 2147483647 w 6140"/>
              <a:gd name="T109" fmla="*/ 2147483647 h 6040"/>
              <a:gd name="T110" fmla="*/ 2147483647 w 6140"/>
              <a:gd name="T111" fmla="*/ 2147483647 h 6040"/>
              <a:gd name="T112" fmla="*/ 2147483647 w 6140"/>
              <a:gd name="T113" fmla="*/ 2147483647 h 6040"/>
              <a:gd name="T114" fmla="*/ 2147483647 w 6140"/>
              <a:gd name="T115" fmla="*/ 2147483647 h 6040"/>
              <a:gd name="T116" fmla="*/ 2147483647 w 6140"/>
              <a:gd name="T117" fmla="*/ 2147483647 h 6040"/>
              <a:gd name="T118" fmla="*/ 2147483647 w 6140"/>
              <a:gd name="T119" fmla="*/ 2147483647 h 6040"/>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6140"/>
              <a:gd name="T181" fmla="*/ 0 h 6040"/>
              <a:gd name="T182" fmla="*/ 6140 w 6140"/>
              <a:gd name="T183" fmla="*/ 6040 h 6040"/>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6140" h="6040">
                <a:moveTo>
                  <a:pt x="3011" y="554"/>
                </a:moveTo>
                <a:lnTo>
                  <a:pt x="5433" y="554"/>
                </a:lnTo>
                <a:lnTo>
                  <a:pt x="5469" y="555"/>
                </a:lnTo>
                <a:lnTo>
                  <a:pt x="5505" y="557"/>
                </a:lnTo>
                <a:lnTo>
                  <a:pt x="5540" y="562"/>
                </a:lnTo>
                <a:lnTo>
                  <a:pt x="5575" y="567"/>
                </a:lnTo>
                <a:lnTo>
                  <a:pt x="5608" y="576"/>
                </a:lnTo>
                <a:lnTo>
                  <a:pt x="5642" y="586"/>
                </a:lnTo>
                <a:lnTo>
                  <a:pt x="5676" y="597"/>
                </a:lnTo>
                <a:lnTo>
                  <a:pt x="5707" y="609"/>
                </a:lnTo>
                <a:lnTo>
                  <a:pt x="5738" y="623"/>
                </a:lnTo>
                <a:lnTo>
                  <a:pt x="5768" y="639"/>
                </a:lnTo>
                <a:lnTo>
                  <a:pt x="5799" y="656"/>
                </a:lnTo>
                <a:lnTo>
                  <a:pt x="5828" y="674"/>
                </a:lnTo>
                <a:lnTo>
                  <a:pt x="5854" y="694"/>
                </a:lnTo>
                <a:lnTo>
                  <a:pt x="5881" y="716"/>
                </a:lnTo>
                <a:lnTo>
                  <a:pt x="5908" y="738"/>
                </a:lnTo>
                <a:lnTo>
                  <a:pt x="5932" y="761"/>
                </a:lnTo>
                <a:lnTo>
                  <a:pt x="5955" y="786"/>
                </a:lnTo>
                <a:lnTo>
                  <a:pt x="5977" y="811"/>
                </a:lnTo>
                <a:lnTo>
                  <a:pt x="5998" y="838"/>
                </a:lnTo>
                <a:lnTo>
                  <a:pt x="6018" y="866"/>
                </a:lnTo>
                <a:lnTo>
                  <a:pt x="6037" y="895"/>
                </a:lnTo>
                <a:lnTo>
                  <a:pt x="6054" y="924"/>
                </a:lnTo>
                <a:lnTo>
                  <a:pt x="6069" y="955"/>
                </a:lnTo>
                <a:lnTo>
                  <a:pt x="6084" y="987"/>
                </a:lnTo>
                <a:lnTo>
                  <a:pt x="6097" y="1018"/>
                </a:lnTo>
                <a:lnTo>
                  <a:pt x="6107" y="1051"/>
                </a:lnTo>
                <a:lnTo>
                  <a:pt x="6117" y="1084"/>
                </a:lnTo>
                <a:lnTo>
                  <a:pt x="6125" y="1119"/>
                </a:lnTo>
                <a:lnTo>
                  <a:pt x="6132" y="1154"/>
                </a:lnTo>
                <a:lnTo>
                  <a:pt x="6136" y="1189"/>
                </a:lnTo>
                <a:lnTo>
                  <a:pt x="6139" y="1225"/>
                </a:lnTo>
                <a:lnTo>
                  <a:pt x="6140" y="1261"/>
                </a:lnTo>
                <a:lnTo>
                  <a:pt x="6140" y="5331"/>
                </a:lnTo>
                <a:lnTo>
                  <a:pt x="6139" y="5369"/>
                </a:lnTo>
                <a:lnTo>
                  <a:pt x="6136" y="5405"/>
                </a:lnTo>
                <a:lnTo>
                  <a:pt x="6132" y="5439"/>
                </a:lnTo>
                <a:lnTo>
                  <a:pt x="6125" y="5474"/>
                </a:lnTo>
                <a:lnTo>
                  <a:pt x="6117" y="5508"/>
                </a:lnTo>
                <a:lnTo>
                  <a:pt x="6107" y="5542"/>
                </a:lnTo>
                <a:lnTo>
                  <a:pt x="6097" y="5574"/>
                </a:lnTo>
                <a:lnTo>
                  <a:pt x="6084" y="5607"/>
                </a:lnTo>
                <a:lnTo>
                  <a:pt x="6069" y="5638"/>
                </a:lnTo>
                <a:lnTo>
                  <a:pt x="6054" y="5668"/>
                </a:lnTo>
                <a:lnTo>
                  <a:pt x="6037" y="5698"/>
                </a:lnTo>
                <a:lnTo>
                  <a:pt x="6018" y="5726"/>
                </a:lnTo>
                <a:lnTo>
                  <a:pt x="5998" y="5754"/>
                </a:lnTo>
                <a:lnTo>
                  <a:pt x="5977" y="5781"/>
                </a:lnTo>
                <a:lnTo>
                  <a:pt x="5955" y="5806"/>
                </a:lnTo>
                <a:lnTo>
                  <a:pt x="5932" y="5832"/>
                </a:lnTo>
                <a:lnTo>
                  <a:pt x="5908" y="5855"/>
                </a:lnTo>
                <a:lnTo>
                  <a:pt x="5881" y="5877"/>
                </a:lnTo>
                <a:lnTo>
                  <a:pt x="5854" y="5898"/>
                </a:lnTo>
                <a:lnTo>
                  <a:pt x="5828" y="5918"/>
                </a:lnTo>
                <a:lnTo>
                  <a:pt x="5799" y="5936"/>
                </a:lnTo>
                <a:lnTo>
                  <a:pt x="5768" y="5954"/>
                </a:lnTo>
                <a:lnTo>
                  <a:pt x="5738" y="5969"/>
                </a:lnTo>
                <a:lnTo>
                  <a:pt x="5707" y="5983"/>
                </a:lnTo>
                <a:lnTo>
                  <a:pt x="5676" y="5996"/>
                </a:lnTo>
                <a:lnTo>
                  <a:pt x="5642" y="6007"/>
                </a:lnTo>
                <a:lnTo>
                  <a:pt x="5608" y="6016"/>
                </a:lnTo>
                <a:lnTo>
                  <a:pt x="5575" y="6025"/>
                </a:lnTo>
                <a:lnTo>
                  <a:pt x="5540" y="6030"/>
                </a:lnTo>
                <a:lnTo>
                  <a:pt x="5505" y="6035"/>
                </a:lnTo>
                <a:lnTo>
                  <a:pt x="5469" y="6039"/>
                </a:lnTo>
                <a:lnTo>
                  <a:pt x="5433" y="6040"/>
                </a:lnTo>
                <a:lnTo>
                  <a:pt x="3011" y="6040"/>
                </a:lnTo>
                <a:lnTo>
                  <a:pt x="2981" y="6039"/>
                </a:lnTo>
                <a:lnTo>
                  <a:pt x="2951" y="6036"/>
                </a:lnTo>
                <a:lnTo>
                  <a:pt x="2921" y="6033"/>
                </a:lnTo>
                <a:lnTo>
                  <a:pt x="2892" y="6029"/>
                </a:lnTo>
                <a:lnTo>
                  <a:pt x="2863" y="6023"/>
                </a:lnTo>
                <a:lnTo>
                  <a:pt x="2834" y="6016"/>
                </a:lnTo>
                <a:lnTo>
                  <a:pt x="2806" y="6008"/>
                </a:lnTo>
                <a:lnTo>
                  <a:pt x="2778" y="5999"/>
                </a:lnTo>
                <a:lnTo>
                  <a:pt x="2750" y="5989"/>
                </a:lnTo>
                <a:lnTo>
                  <a:pt x="2723" y="5978"/>
                </a:lnTo>
                <a:lnTo>
                  <a:pt x="2698" y="5965"/>
                </a:lnTo>
                <a:lnTo>
                  <a:pt x="2672" y="5951"/>
                </a:lnTo>
                <a:lnTo>
                  <a:pt x="2647" y="5938"/>
                </a:lnTo>
                <a:lnTo>
                  <a:pt x="2623" y="5922"/>
                </a:lnTo>
                <a:lnTo>
                  <a:pt x="2599" y="5906"/>
                </a:lnTo>
                <a:lnTo>
                  <a:pt x="2577" y="5889"/>
                </a:lnTo>
                <a:lnTo>
                  <a:pt x="2554" y="5870"/>
                </a:lnTo>
                <a:lnTo>
                  <a:pt x="2533" y="5852"/>
                </a:lnTo>
                <a:lnTo>
                  <a:pt x="2512" y="5832"/>
                </a:lnTo>
                <a:lnTo>
                  <a:pt x="2492" y="5811"/>
                </a:lnTo>
                <a:lnTo>
                  <a:pt x="2474" y="5790"/>
                </a:lnTo>
                <a:lnTo>
                  <a:pt x="2455" y="5768"/>
                </a:lnTo>
                <a:lnTo>
                  <a:pt x="2438" y="5745"/>
                </a:lnTo>
                <a:lnTo>
                  <a:pt x="2421" y="5722"/>
                </a:lnTo>
                <a:lnTo>
                  <a:pt x="2406" y="5697"/>
                </a:lnTo>
                <a:lnTo>
                  <a:pt x="2392" y="5672"/>
                </a:lnTo>
                <a:lnTo>
                  <a:pt x="2378" y="5646"/>
                </a:lnTo>
                <a:lnTo>
                  <a:pt x="2366" y="5621"/>
                </a:lnTo>
                <a:lnTo>
                  <a:pt x="2355" y="5594"/>
                </a:lnTo>
                <a:lnTo>
                  <a:pt x="2345" y="5567"/>
                </a:lnTo>
                <a:lnTo>
                  <a:pt x="2336" y="5539"/>
                </a:lnTo>
                <a:lnTo>
                  <a:pt x="2327" y="5510"/>
                </a:lnTo>
                <a:lnTo>
                  <a:pt x="2315" y="5509"/>
                </a:lnTo>
                <a:lnTo>
                  <a:pt x="2259" y="5501"/>
                </a:lnTo>
                <a:lnTo>
                  <a:pt x="2203" y="5493"/>
                </a:lnTo>
                <a:lnTo>
                  <a:pt x="2147" y="5484"/>
                </a:lnTo>
                <a:lnTo>
                  <a:pt x="2092" y="5474"/>
                </a:lnTo>
                <a:lnTo>
                  <a:pt x="2037" y="5463"/>
                </a:lnTo>
                <a:lnTo>
                  <a:pt x="1983" y="5451"/>
                </a:lnTo>
                <a:lnTo>
                  <a:pt x="1929" y="5439"/>
                </a:lnTo>
                <a:lnTo>
                  <a:pt x="1876" y="5427"/>
                </a:lnTo>
                <a:lnTo>
                  <a:pt x="1824" y="5413"/>
                </a:lnTo>
                <a:lnTo>
                  <a:pt x="1771" y="5398"/>
                </a:lnTo>
                <a:lnTo>
                  <a:pt x="1719" y="5383"/>
                </a:lnTo>
                <a:lnTo>
                  <a:pt x="1668" y="5366"/>
                </a:lnTo>
                <a:lnTo>
                  <a:pt x="1618" y="5350"/>
                </a:lnTo>
                <a:lnTo>
                  <a:pt x="1568" y="5333"/>
                </a:lnTo>
                <a:lnTo>
                  <a:pt x="1519" y="5314"/>
                </a:lnTo>
                <a:lnTo>
                  <a:pt x="1471" y="5295"/>
                </a:lnTo>
                <a:lnTo>
                  <a:pt x="1423" y="5276"/>
                </a:lnTo>
                <a:lnTo>
                  <a:pt x="1375" y="5255"/>
                </a:lnTo>
                <a:lnTo>
                  <a:pt x="1329" y="5234"/>
                </a:lnTo>
                <a:lnTo>
                  <a:pt x="1283" y="5213"/>
                </a:lnTo>
                <a:lnTo>
                  <a:pt x="1237" y="5190"/>
                </a:lnTo>
                <a:lnTo>
                  <a:pt x="1193" y="5167"/>
                </a:lnTo>
                <a:lnTo>
                  <a:pt x="1150" y="5143"/>
                </a:lnTo>
                <a:lnTo>
                  <a:pt x="1107" y="5119"/>
                </a:lnTo>
                <a:lnTo>
                  <a:pt x="1064" y="5093"/>
                </a:lnTo>
                <a:lnTo>
                  <a:pt x="1024" y="5067"/>
                </a:lnTo>
                <a:lnTo>
                  <a:pt x="983" y="5041"/>
                </a:lnTo>
                <a:lnTo>
                  <a:pt x="944" y="5013"/>
                </a:lnTo>
                <a:lnTo>
                  <a:pt x="905" y="4985"/>
                </a:lnTo>
                <a:lnTo>
                  <a:pt x="867" y="4956"/>
                </a:lnTo>
                <a:lnTo>
                  <a:pt x="830" y="4927"/>
                </a:lnTo>
                <a:lnTo>
                  <a:pt x="794" y="4897"/>
                </a:lnTo>
                <a:lnTo>
                  <a:pt x="757" y="4866"/>
                </a:lnTo>
                <a:lnTo>
                  <a:pt x="721" y="4832"/>
                </a:lnTo>
                <a:lnTo>
                  <a:pt x="686" y="4800"/>
                </a:lnTo>
                <a:lnTo>
                  <a:pt x="652" y="4765"/>
                </a:lnTo>
                <a:lnTo>
                  <a:pt x="620" y="4730"/>
                </a:lnTo>
                <a:lnTo>
                  <a:pt x="588" y="4695"/>
                </a:lnTo>
                <a:lnTo>
                  <a:pt x="557" y="4658"/>
                </a:lnTo>
                <a:lnTo>
                  <a:pt x="528" y="4622"/>
                </a:lnTo>
                <a:lnTo>
                  <a:pt x="500" y="4584"/>
                </a:lnTo>
                <a:lnTo>
                  <a:pt x="472" y="4547"/>
                </a:lnTo>
                <a:lnTo>
                  <a:pt x="447" y="4507"/>
                </a:lnTo>
                <a:lnTo>
                  <a:pt x="422" y="4468"/>
                </a:lnTo>
                <a:lnTo>
                  <a:pt x="398" y="4428"/>
                </a:lnTo>
                <a:lnTo>
                  <a:pt x="376" y="4386"/>
                </a:lnTo>
                <a:lnTo>
                  <a:pt x="355" y="4346"/>
                </a:lnTo>
                <a:lnTo>
                  <a:pt x="335" y="4304"/>
                </a:lnTo>
                <a:lnTo>
                  <a:pt x="317" y="4261"/>
                </a:lnTo>
                <a:lnTo>
                  <a:pt x="299" y="4218"/>
                </a:lnTo>
                <a:lnTo>
                  <a:pt x="283" y="4174"/>
                </a:lnTo>
                <a:lnTo>
                  <a:pt x="269" y="4130"/>
                </a:lnTo>
                <a:lnTo>
                  <a:pt x="255" y="4084"/>
                </a:lnTo>
                <a:lnTo>
                  <a:pt x="243" y="4038"/>
                </a:lnTo>
                <a:lnTo>
                  <a:pt x="233" y="3993"/>
                </a:lnTo>
                <a:lnTo>
                  <a:pt x="224" y="3945"/>
                </a:lnTo>
                <a:lnTo>
                  <a:pt x="217" y="3897"/>
                </a:lnTo>
                <a:lnTo>
                  <a:pt x="210" y="3850"/>
                </a:lnTo>
                <a:lnTo>
                  <a:pt x="205" y="3801"/>
                </a:lnTo>
                <a:lnTo>
                  <a:pt x="203" y="3752"/>
                </a:lnTo>
                <a:lnTo>
                  <a:pt x="201" y="3702"/>
                </a:lnTo>
                <a:lnTo>
                  <a:pt x="201" y="3651"/>
                </a:lnTo>
                <a:lnTo>
                  <a:pt x="202" y="3601"/>
                </a:lnTo>
                <a:lnTo>
                  <a:pt x="204" y="3549"/>
                </a:lnTo>
                <a:lnTo>
                  <a:pt x="209" y="3500"/>
                </a:lnTo>
                <a:lnTo>
                  <a:pt x="216" y="3445"/>
                </a:lnTo>
                <a:lnTo>
                  <a:pt x="221" y="3403"/>
                </a:lnTo>
                <a:lnTo>
                  <a:pt x="228" y="3360"/>
                </a:lnTo>
                <a:lnTo>
                  <a:pt x="235" y="3317"/>
                </a:lnTo>
                <a:lnTo>
                  <a:pt x="245" y="3274"/>
                </a:lnTo>
                <a:lnTo>
                  <a:pt x="255" y="3231"/>
                </a:lnTo>
                <a:lnTo>
                  <a:pt x="267" y="3187"/>
                </a:lnTo>
                <a:lnTo>
                  <a:pt x="278" y="3143"/>
                </a:lnTo>
                <a:lnTo>
                  <a:pt x="292" y="3099"/>
                </a:lnTo>
                <a:lnTo>
                  <a:pt x="306" y="3053"/>
                </a:lnTo>
                <a:lnTo>
                  <a:pt x="322" y="3009"/>
                </a:lnTo>
                <a:lnTo>
                  <a:pt x="339" y="2964"/>
                </a:lnTo>
                <a:lnTo>
                  <a:pt x="356" y="2919"/>
                </a:lnTo>
                <a:lnTo>
                  <a:pt x="376" y="2872"/>
                </a:lnTo>
                <a:lnTo>
                  <a:pt x="396" y="2826"/>
                </a:lnTo>
                <a:lnTo>
                  <a:pt x="416" y="2779"/>
                </a:lnTo>
                <a:lnTo>
                  <a:pt x="440" y="2733"/>
                </a:lnTo>
                <a:lnTo>
                  <a:pt x="398" y="2695"/>
                </a:lnTo>
                <a:lnTo>
                  <a:pt x="357" y="2654"/>
                </a:lnTo>
                <a:lnTo>
                  <a:pt x="319" y="2614"/>
                </a:lnTo>
                <a:lnTo>
                  <a:pt x="282" y="2573"/>
                </a:lnTo>
                <a:lnTo>
                  <a:pt x="247" y="2531"/>
                </a:lnTo>
                <a:lnTo>
                  <a:pt x="214" y="2489"/>
                </a:lnTo>
                <a:lnTo>
                  <a:pt x="184" y="2445"/>
                </a:lnTo>
                <a:lnTo>
                  <a:pt x="155" y="2401"/>
                </a:lnTo>
                <a:lnTo>
                  <a:pt x="129" y="2356"/>
                </a:lnTo>
                <a:lnTo>
                  <a:pt x="104" y="2310"/>
                </a:lnTo>
                <a:lnTo>
                  <a:pt x="82" y="2263"/>
                </a:lnTo>
                <a:lnTo>
                  <a:pt x="62" y="2215"/>
                </a:lnTo>
                <a:lnTo>
                  <a:pt x="46" y="2165"/>
                </a:lnTo>
                <a:lnTo>
                  <a:pt x="38" y="2141"/>
                </a:lnTo>
                <a:lnTo>
                  <a:pt x="31" y="2115"/>
                </a:lnTo>
                <a:lnTo>
                  <a:pt x="25" y="2090"/>
                </a:lnTo>
                <a:lnTo>
                  <a:pt x="19" y="2064"/>
                </a:lnTo>
                <a:lnTo>
                  <a:pt x="14" y="2037"/>
                </a:lnTo>
                <a:lnTo>
                  <a:pt x="10" y="2011"/>
                </a:lnTo>
                <a:lnTo>
                  <a:pt x="7" y="1984"/>
                </a:lnTo>
                <a:lnTo>
                  <a:pt x="3" y="1957"/>
                </a:lnTo>
                <a:lnTo>
                  <a:pt x="1" y="1929"/>
                </a:lnTo>
                <a:lnTo>
                  <a:pt x="0" y="1902"/>
                </a:lnTo>
                <a:lnTo>
                  <a:pt x="0" y="1874"/>
                </a:lnTo>
                <a:lnTo>
                  <a:pt x="0" y="1846"/>
                </a:lnTo>
                <a:lnTo>
                  <a:pt x="0" y="1817"/>
                </a:lnTo>
                <a:lnTo>
                  <a:pt x="2" y="1788"/>
                </a:lnTo>
                <a:lnTo>
                  <a:pt x="4" y="1758"/>
                </a:lnTo>
                <a:lnTo>
                  <a:pt x="7" y="1729"/>
                </a:lnTo>
                <a:lnTo>
                  <a:pt x="11" y="1698"/>
                </a:lnTo>
                <a:lnTo>
                  <a:pt x="16" y="1667"/>
                </a:lnTo>
                <a:lnTo>
                  <a:pt x="21" y="1637"/>
                </a:lnTo>
                <a:lnTo>
                  <a:pt x="28" y="1606"/>
                </a:lnTo>
                <a:lnTo>
                  <a:pt x="35" y="1573"/>
                </a:lnTo>
                <a:lnTo>
                  <a:pt x="43" y="1542"/>
                </a:lnTo>
                <a:lnTo>
                  <a:pt x="51" y="1509"/>
                </a:lnTo>
                <a:lnTo>
                  <a:pt x="61" y="1475"/>
                </a:lnTo>
                <a:lnTo>
                  <a:pt x="72" y="1443"/>
                </a:lnTo>
                <a:lnTo>
                  <a:pt x="83" y="1409"/>
                </a:lnTo>
                <a:lnTo>
                  <a:pt x="109" y="1340"/>
                </a:lnTo>
                <a:lnTo>
                  <a:pt x="138" y="1270"/>
                </a:lnTo>
                <a:lnTo>
                  <a:pt x="170" y="1198"/>
                </a:lnTo>
                <a:lnTo>
                  <a:pt x="207" y="1124"/>
                </a:lnTo>
                <a:lnTo>
                  <a:pt x="247" y="1048"/>
                </a:lnTo>
                <a:lnTo>
                  <a:pt x="291" y="970"/>
                </a:lnTo>
                <a:lnTo>
                  <a:pt x="232" y="930"/>
                </a:lnTo>
                <a:lnTo>
                  <a:pt x="966" y="3"/>
                </a:lnTo>
                <a:lnTo>
                  <a:pt x="977" y="2"/>
                </a:lnTo>
                <a:lnTo>
                  <a:pt x="1011" y="1"/>
                </a:lnTo>
                <a:lnTo>
                  <a:pt x="1062" y="0"/>
                </a:lnTo>
                <a:lnTo>
                  <a:pt x="1092" y="1"/>
                </a:lnTo>
                <a:lnTo>
                  <a:pt x="1126" y="2"/>
                </a:lnTo>
                <a:lnTo>
                  <a:pt x="1161" y="4"/>
                </a:lnTo>
                <a:lnTo>
                  <a:pt x="1198" y="9"/>
                </a:lnTo>
                <a:lnTo>
                  <a:pt x="1236" y="14"/>
                </a:lnTo>
                <a:lnTo>
                  <a:pt x="1276" y="22"/>
                </a:lnTo>
                <a:lnTo>
                  <a:pt x="1314" y="31"/>
                </a:lnTo>
                <a:lnTo>
                  <a:pt x="1352" y="43"/>
                </a:lnTo>
                <a:lnTo>
                  <a:pt x="1372" y="48"/>
                </a:lnTo>
                <a:lnTo>
                  <a:pt x="1390" y="57"/>
                </a:lnTo>
                <a:lnTo>
                  <a:pt x="1408" y="65"/>
                </a:lnTo>
                <a:lnTo>
                  <a:pt x="1426" y="73"/>
                </a:lnTo>
                <a:lnTo>
                  <a:pt x="1461" y="93"/>
                </a:lnTo>
                <a:lnTo>
                  <a:pt x="1495" y="114"/>
                </a:lnTo>
                <a:lnTo>
                  <a:pt x="1527" y="136"/>
                </a:lnTo>
                <a:lnTo>
                  <a:pt x="1559" y="159"/>
                </a:lnTo>
                <a:lnTo>
                  <a:pt x="1588" y="182"/>
                </a:lnTo>
                <a:lnTo>
                  <a:pt x="1616" y="205"/>
                </a:lnTo>
                <a:lnTo>
                  <a:pt x="1642" y="230"/>
                </a:lnTo>
                <a:lnTo>
                  <a:pt x="1666" y="252"/>
                </a:lnTo>
                <a:lnTo>
                  <a:pt x="1707" y="293"/>
                </a:lnTo>
                <a:lnTo>
                  <a:pt x="1739" y="327"/>
                </a:lnTo>
                <a:lnTo>
                  <a:pt x="1759" y="350"/>
                </a:lnTo>
                <a:lnTo>
                  <a:pt x="1765" y="359"/>
                </a:lnTo>
                <a:lnTo>
                  <a:pt x="1153" y="1011"/>
                </a:lnTo>
                <a:lnTo>
                  <a:pt x="985" y="843"/>
                </a:lnTo>
                <a:lnTo>
                  <a:pt x="714" y="1251"/>
                </a:lnTo>
                <a:lnTo>
                  <a:pt x="630" y="1196"/>
                </a:lnTo>
                <a:lnTo>
                  <a:pt x="603" y="1246"/>
                </a:lnTo>
                <a:lnTo>
                  <a:pt x="578" y="1294"/>
                </a:lnTo>
                <a:lnTo>
                  <a:pt x="556" y="1342"/>
                </a:lnTo>
                <a:lnTo>
                  <a:pt x="535" y="1390"/>
                </a:lnTo>
                <a:lnTo>
                  <a:pt x="516" y="1435"/>
                </a:lnTo>
                <a:lnTo>
                  <a:pt x="500" y="1480"/>
                </a:lnTo>
                <a:lnTo>
                  <a:pt x="485" y="1524"/>
                </a:lnTo>
                <a:lnTo>
                  <a:pt x="472" y="1567"/>
                </a:lnTo>
                <a:lnTo>
                  <a:pt x="462" y="1609"/>
                </a:lnTo>
                <a:lnTo>
                  <a:pt x="452" y="1650"/>
                </a:lnTo>
                <a:lnTo>
                  <a:pt x="445" y="1690"/>
                </a:lnTo>
                <a:lnTo>
                  <a:pt x="440" y="1729"/>
                </a:lnTo>
                <a:lnTo>
                  <a:pt x="436" y="1768"/>
                </a:lnTo>
                <a:lnTo>
                  <a:pt x="435" y="1805"/>
                </a:lnTo>
                <a:lnTo>
                  <a:pt x="434" y="1842"/>
                </a:lnTo>
                <a:lnTo>
                  <a:pt x="436" y="1878"/>
                </a:lnTo>
                <a:lnTo>
                  <a:pt x="439" y="1913"/>
                </a:lnTo>
                <a:lnTo>
                  <a:pt x="443" y="1948"/>
                </a:lnTo>
                <a:lnTo>
                  <a:pt x="450" y="1982"/>
                </a:lnTo>
                <a:lnTo>
                  <a:pt x="457" y="2014"/>
                </a:lnTo>
                <a:lnTo>
                  <a:pt x="466" y="2047"/>
                </a:lnTo>
                <a:lnTo>
                  <a:pt x="477" y="2079"/>
                </a:lnTo>
                <a:lnTo>
                  <a:pt x="488" y="2111"/>
                </a:lnTo>
                <a:lnTo>
                  <a:pt x="502" y="2141"/>
                </a:lnTo>
                <a:lnTo>
                  <a:pt x="516" y="2171"/>
                </a:lnTo>
                <a:lnTo>
                  <a:pt x="533" y="2200"/>
                </a:lnTo>
                <a:lnTo>
                  <a:pt x="550" y="2229"/>
                </a:lnTo>
                <a:lnTo>
                  <a:pt x="569" y="2257"/>
                </a:lnTo>
                <a:lnTo>
                  <a:pt x="587" y="2285"/>
                </a:lnTo>
                <a:lnTo>
                  <a:pt x="608" y="2313"/>
                </a:lnTo>
                <a:lnTo>
                  <a:pt x="630" y="2339"/>
                </a:lnTo>
                <a:lnTo>
                  <a:pt x="652" y="2366"/>
                </a:lnTo>
                <a:lnTo>
                  <a:pt x="682" y="2322"/>
                </a:lnTo>
                <a:lnTo>
                  <a:pt x="713" y="2278"/>
                </a:lnTo>
                <a:lnTo>
                  <a:pt x="745" y="2234"/>
                </a:lnTo>
                <a:lnTo>
                  <a:pt x="778" y="2188"/>
                </a:lnTo>
                <a:lnTo>
                  <a:pt x="811" y="2144"/>
                </a:lnTo>
                <a:lnTo>
                  <a:pt x="846" y="2099"/>
                </a:lnTo>
                <a:lnTo>
                  <a:pt x="883" y="2054"/>
                </a:lnTo>
                <a:lnTo>
                  <a:pt x="920" y="2007"/>
                </a:lnTo>
                <a:lnTo>
                  <a:pt x="957" y="1962"/>
                </a:lnTo>
                <a:lnTo>
                  <a:pt x="997" y="1916"/>
                </a:lnTo>
                <a:lnTo>
                  <a:pt x="1038" y="1870"/>
                </a:lnTo>
                <a:lnTo>
                  <a:pt x="1079" y="1824"/>
                </a:lnTo>
                <a:lnTo>
                  <a:pt x="1166" y="1730"/>
                </a:lnTo>
                <a:lnTo>
                  <a:pt x="1257" y="1636"/>
                </a:lnTo>
                <a:lnTo>
                  <a:pt x="1247" y="1611"/>
                </a:lnTo>
                <a:lnTo>
                  <a:pt x="1237" y="1586"/>
                </a:lnTo>
                <a:lnTo>
                  <a:pt x="1230" y="1560"/>
                </a:lnTo>
                <a:lnTo>
                  <a:pt x="1223" y="1534"/>
                </a:lnTo>
                <a:lnTo>
                  <a:pt x="1219" y="1507"/>
                </a:lnTo>
                <a:lnTo>
                  <a:pt x="1215" y="1479"/>
                </a:lnTo>
                <a:lnTo>
                  <a:pt x="1213" y="1451"/>
                </a:lnTo>
                <a:lnTo>
                  <a:pt x="1212" y="1423"/>
                </a:lnTo>
                <a:lnTo>
                  <a:pt x="1213" y="1397"/>
                </a:lnTo>
                <a:lnTo>
                  <a:pt x="1214" y="1370"/>
                </a:lnTo>
                <a:lnTo>
                  <a:pt x="1218" y="1344"/>
                </a:lnTo>
                <a:lnTo>
                  <a:pt x="1222" y="1319"/>
                </a:lnTo>
                <a:lnTo>
                  <a:pt x="1228" y="1293"/>
                </a:lnTo>
                <a:lnTo>
                  <a:pt x="1235" y="1269"/>
                </a:lnTo>
                <a:lnTo>
                  <a:pt x="1243" y="1244"/>
                </a:lnTo>
                <a:lnTo>
                  <a:pt x="1252" y="1221"/>
                </a:lnTo>
                <a:lnTo>
                  <a:pt x="1263" y="1198"/>
                </a:lnTo>
                <a:lnTo>
                  <a:pt x="1274" y="1175"/>
                </a:lnTo>
                <a:lnTo>
                  <a:pt x="1287" y="1154"/>
                </a:lnTo>
                <a:lnTo>
                  <a:pt x="1301" y="1132"/>
                </a:lnTo>
                <a:lnTo>
                  <a:pt x="1315" y="1112"/>
                </a:lnTo>
                <a:lnTo>
                  <a:pt x="1331" y="1092"/>
                </a:lnTo>
                <a:lnTo>
                  <a:pt x="1348" y="1073"/>
                </a:lnTo>
                <a:lnTo>
                  <a:pt x="1365" y="1055"/>
                </a:lnTo>
                <a:lnTo>
                  <a:pt x="1365" y="1054"/>
                </a:lnTo>
                <a:lnTo>
                  <a:pt x="1384" y="1037"/>
                </a:lnTo>
                <a:lnTo>
                  <a:pt x="1402" y="1020"/>
                </a:lnTo>
                <a:lnTo>
                  <a:pt x="1422" y="1005"/>
                </a:lnTo>
                <a:lnTo>
                  <a:pt x="1443" y="990"/>
                </a:lnTo>
                <a:lnTo>
                  <a:pt x="1464" y="977"/>
                </a:lnTo>
                <a:lnTo>
                  <a:pt x="1486" y="965"/>
                </a:lnTo>
                <a:lnTo>
                  <a:pt x="1508" y="953"/>
                </a:lnTo>
                <a:lnTo>
                  <a:pt x="1531" y="943"/>
                </a:lnTo>
                <a:lnTo>
                  <a:pt x="1554" y="933"/>
                </a:lnTo>
                <a:lnTo>
                  <a:pt x="1579" y="925"/>
                </a:lnTo>
                <a:lnTo>
                  <a:pt x="1603" y="918"/>
                </a:lnTo>
                <a:lnTo>
                  <a:pt x="1628" y="912"/>
                </a:lnTo>
                <a:lnTo>
                  <a:pt x="1654" y="908"/>
                </a:lnTo>
                <a:lnTo>
                  <a:pt x="1681" y="904"/>
                </a:lnTo>
                <a:lnTo>
                  <a:pt x="1706" y="902"/>
                </a:lnTo>
                <a:lnTo>
                  <a:pt x="1733" y="902"/>
                </a:lnTo>
                <a:lnTo>
                  <a:pt x="1760" y="902"/>
                </a:lnTo>
                <a:lnTo>
                  <a:pt x="1786" y="904"/>
                </a:lnTo>
                <a:lnTo>
                  <a:pt x="1813" y="908"/>
                </a:lnTo>
                <a:lnTo>
                  <a:pt x="1839" y="912"/>
                </a:lnTo>
                <a:lnTo>
                  <a:pt x="1863" y="918"/>
                </a:lnTo>
                <a:lnTo>
                  <a:pt x="1889" y="925"/>
                </a:lnTo>
                <a:lnTo>
                  <a:pt x="1913" y="933"/>
                </a:lnTo>
                <a:lnTo>
                  <a:pt x="1936" y="943"/>
                </a:lnTo>
                <a:lnTo>
                  <a:pt x="1959" y="953"/>
                </a:lnTo>
                <a:lnTo>
                  <a:pt x="1981" y="965"/>
                </a:lnTo>
                <a:lnTo>
                  <a:pt x="2003" y="977"/>
                </a:lnTo>
                <a:lnTo>
                  <a:pt x="2024" y="990"/>
                </a:lnTo>
                <a:lnTo>
                  <a:pt x="2045" y="1005"/>
                </a:lnTo>
                <a:lnTo>
                  <a:pt x="2065" y="1020"/>
                </a:lnTo>
                <a:lnTo>
                  <a:pt x="2084" y="1037"/>
                </a:lnTo>
                <a:lnTo>
                  <a:pt x="2102" y="1054"/>
                </a:lnTo>
                <a:lnTo>
                  <a:pt x="2102" y="1055"/>
                </a:lnTo>
                <a:lnTo>
                  <a:pt x="2118" y="1073"/>
                </a:lnTo>
                <a:lnTo>
                  <a:pt x="2136" y="1091"/>
                </a:lnTo>
                <a:lnTo>
                  <a:pt x="2151" y="1111"/>
                </a:lnTo>
                <a:lnTo>
                  <a:pt x="2165" y="1132"/>
                </a:lnTo>
                <a:lnTo>
                  <a:pt x="2179" y="1153"/>
                </a:lnTo>
                <a:lnTo>
                  <a:pt x="2192" y="1175"/>
                </a:lnTo>
                <a:lnTo>
                  <a:pt x="2203" y="1197"/>
                </a:lnTo>
                <a:lnTo>
                  <a:pt x="2214" y="1220"/>
                </a:lnTo>
                <a:lnTo>
                  <a:pt x="2223" y="1244"/>
                </a:lnTo>
                <a:lnTo>
                  <a:pt x="2231" y="1269"/>
                </a:lnTo>
                <a:lnTo>
                  <a:pt x="2238" y="1293"/>
                </a:lnTo>
                <a:lnTo>
                  <a:pt x="2244" y="1319"/>
                </a:lnTo>
                <a:lnTo>
                  <a:pt x="2248" y="1344"/>
                </a:lnTo>
                <a:lnTo>
                  <a:pt x="2252" y="1370"/>
                </a:lnTo>
                <a:lnTo>
                  <a:pt x="2254" y="1397"/>
                </a:lnTo>
                <a:lnTo>
                  <a:pt x="2254" y="1423"/>
                </a:lnTo>
                <a:lnTo>
                  <a:pt x="2254" y="1450"/>
                </a:lnTo>
                <a:lnTo>
                  <a:pt x="2252" y="1477"/>
                </a:lnTo>
                <a:lnTo>
                  <a:pt x="2248" y="1502"/>
                </a:lnTo>
                <a:lnTo>
                  <a:pt x="2244" y="1528"/>
                </a:lnTo>
                <a:lnTo>
                  <a:pt x="2238" y="1553"/>
                </a:lnTo>
                <a:lnTo>
                  <a:pt x="2231" y="1578"/>
                </a:lnTo>
                <a:lnTo>
                  <a:pt x="2223" y="1602"/>
                </a:lnTo>
                <a:lnTo>
                  <a:pt x="2214" y="1626"/>
                </a:lnTo>
                <a:lnTo>
                  <a:pt x="2203" y="1648"/>
                </a:lnTo>
                <a:lnTo>
                  <a:pt x="2192" y="1672"/>
                </a:lnTo>
                <a:lnTo>
                  <a:pt x="2179" y="1694"/>
                </a:lnTo>
                <a:lnTo>
                  <a:pt x="2166" y="1715"/>
                </a:lnTo>
                <a:lnTo>
                  <a:pt x="2151" y="1734"/>
                </a:lnTo>
                <a:lnTo>
                  <a:pt x="2136" y="1754"/>
                </a:lnTo>
                <a:lnTo>
                  <a:pt x="2120" y="1774"/>
                </a:lnTo>
                <a:lnTo>
                  <a:pt x="2102" y="1791"/>
                </a:lnTo>
                <a:lnTo>
                  <a:pt x="2084" y="1809"/>
                </a:lnTo>
                <a:lnTo>
                  <a:pt x="2065" y="1825"/>
                </a:lnTo>
                <a:lnTo>
                  <a:pt x="2045" y="1841"/>
                </a:lnTo>
                <a:lnTo>
                  <a:pt x="2024" y="1855"/>
                </a:lnTo>
                <a:lnTo>
                  <a:pt x="2003" y="1869"/>
                </a:lnTo>
                <a:lnTo>
                  <a:pt x="1981" y="1882"/>
                </a:lnTo>
                <a:lnTo>
                  <a:pt x="1959" y="1893"/>
                </a:lnTo>
                <a:lnTo>
                  <a:pt x="1936" y="1904"/>
                </a:lnTo>
                <a:lnTo>
                  <a:pt x="1913" y="1913"/>
                </a:lnTo>
                <a:lnTo>
                  <a:pt x="1889" y="1921"/>
                </a:lnTo>
                <a:lnTo>
                  <a:pt x="1863" y="1928"/>
                </a:lnTo>
                <a:lnTo>
                  <a:pt x="1839" y="1934"/>
                </a:lnTo>
                <a:lnTo>
                  <a:pt x="1813" y="1939"/>
                </a:lnTo>
                <a:lnTo>
                  <a:pt x="1786" y="1942"/>
                </a:lnTo>
                <a:lnTo>
                  <a:pt x="1760" y="1943"/>
                </a:lnTo>
                <a:lnTo>
                  <a:pt x="1733" y="1945"/>
                </a:lnTo>
                <a:lnTo>
                  <a:pt x="1710" y="1943"/>
                </a:lnTo>
                <a:lnTo>
                  <a:pt x="1685" y="1942"/>
                </a:lnTo>
                <a:lnTo>
                  <a:pt x="1662" y="1940"/>
                </a:lnTo>
                <a:lnTo>
                  <a:pt x="1640" y="1936"/>
                </a:lnTo>
                <a:lnTo>
                  <a:pt x="1617" y="1932"/>
                </a:lnTo>
                <a:lnTo>
                  <a:pt x="1595" y="1926"/>
                </a:lnTo>
                <a:lnTo>
                  <a:pt x="1573" y="1919"/>
                </a:lnTo>
                <a:lnTo>
                  <a:pt x="1552" y="1912"/>
                </a:lnTo>
                <a:lnTo>
                  <a:pt x="1465" y="2000"/>
                </a:lnTo>
                <a:lnTo>
                  <a:pt x="1384" y="2089"/>
                </a:lnTo>
                <a:lnTo>
                  <a:pt x="1306" y="2177"/>
                </a:lnTo>
                <a:lnTo>
                  <a:pt x="1233" y="2263"/>
                </a:lnTo>
                <a:lnTo>
                  <a:pt x="1164" y="2349"/>
                </a:lnTo>
                <a:lnTo>
                  <a:pt x="1099" y="2433"/>
                </a:lnTo>
                <a:lnTo>
                  <a:pt x="1069" y="2475"/>
                </a:lnTo>
                <a:lnTo>
                  <a:pt x="1039" y="2517"/>
                </a:lnTo>
                <a:lnTo>
                  <a:pt x="1011" y="2558"/>
                </a:lnTo>
                <a:lnTo>
                  <a:pt x="983" y="2599"/>
                </a:lnTo>
                <a:lnTo>
                  <a:pt x="961" y="2633"/>
                </a:lnTo>
                <a:lnTo>
                  <a:pt x="1020" y="2674"/>
                </a:lnTo>
                <a:lnTo>
                  <a:pt x="1081" y="2714"/>
                </a:lnTo>
                <a:lnTo>
                  <a:pt x="1143" y="2755"/>
                </a:lnTo>
                <a:lnTo>
                  <a:pt x="1207" y="2796"/>
                </a:lnTo>
                <a:lnTo>
                  <a:pt x="1341" y="2878"/>
                </a:lnTo>
                <a:lnTo>
                  <a:pt x="1479" y="2962"/>
                </a:lnTo>
                <a:lnTo>
                  <a:pt x="1583" y="3026"/>
                </a:lnTo>
                <a:lnTo>
                  <a:pt x="1689" y="3089"/>
                </a:lnTo>
                <a:lnTo>
                  <a:pt x="1795" y="3156"/>
                </a:lnTo>
                <a:lnTo>
                  <a:pt x="1900" y="3223"/>
                </a:lnTo>
                <a:lnTo>
                  <a:pt x="2003" y="3293"/>
                </a:lnTo>
                <a:lnTo>
                  <a:pt x="2056" y="3329"/>
                </a:lnTo>
                <a:lnTo>
                  <a:pt x="2107" y="3365"/>
                </a:lnTo>
                <a:lnTo>
                  <a:pt x="2157" y="3402"/>
                </a:lnTo>
                <a:lnTo>
                  <a:pt x="2207" y="3439"/>
                </a:lnTo>
                <a:lnTo>
                  <a:pt x="2255" y="3477"/>
                </a:lnTo>
                <a:lnTo>
                  <a:pt x="2304" y="3517"/>
                </a:lnTo>
                <a:lnTo>
                  <a:pt x="2304" y="1261"/>
                </a:lnTo>
                <a:lnTo>
                  <a:pt x="2305" y="1225"/>
                </a:lnTo>
                <a:lnTo>
                  <a:pt x="2308" y="1189"/>
                </a:lnTo>
                <a:lnTo>
                  <a:pt x="2312" y="1154"/>
                </a:lnTo>
                <a:lnTo>
                  <a:pt x="2319" y="1119"/>
                </a:lnTo>
                <a:lnTo>
                  <a:pt x="2326" y="1084"/>
                </a:lnTo>
                <a:lnTo>
                  <a:pt x="2337" y="1051"/>
                </a:lnTo>
                <a:lnTo>
                  <a:pt x="2347" y="1018"/>
                </a:lnTo>
                <a:lnTo>
                  <a:pt x="2360" y="987"/>
                </a:lnTo>
                <a:lnTo>
                  <a:pt x="2374" y="955"/>
                </a:lnTo>
                <a:lnTo>
                  <a:pt x="2390" y="924"/>
                </a:lnTo>
                <a:lnTo>
                  <a:pt x="2407" y="895"/>
                </a:lnTo>
                <a:lnTo>
                  <a:pt x="2425" y="866"/>
                </a:lnTo>
                <a:lnTo>
                  <a:pt x="2445" y="838"/>
                </a:lnTo>
                <a:lnTo>
                  <a:pt x="2467" y="811"/>
                </a:lnTo>
                <a:lnTo>
                  <a:pt x="2489" y="786"/>
                </a:lnTo>
                <a:lnTo>
                  <a:pt x="2512" y="761"/>
                </a:lnTo>
                <a:lnTo>
                  <a:pt x="2536" y="738"/>
                </a:lnTo>
                <a:lnTo>
                  <a:pt x="2562" y="716"/>
                </a:lnTo>
                <a:lnTo>
                  <a:pt x="2589" y="694"/>
                </a:lnTo>
                <a:lnTo>
                  <a:pt x="2616" y="674"/>
                </a:lnTo>
                <a:lnTo>
                  <a:pt x="2645" y="656"/>
                </a:lnTo>
                <a:lnTo>
                  <a:pt x="2674" y="639"/>
                </a:lnTo>
                <a:lnTo>
                  <a:pt x="2706" y="623"/>
                </a:lnTo>
                <a:lnTo>
                  <a:pt x="2737" y="609"/>
                </a:lnTo>
                <a:lnTo>
                  <a:pt x="2769" y="597"/>
                </a:lnTo>
                <a:lnTo>
                  <a:pt x="2802" y="586"/>
                </a:lnTo>
                <a:lnTo>
                  <a:pt x="2835" y="576"/>
                </a:lnTo>
                <a:lnTo>
                  <a:pt x="2870" y="567"/>
                </a:lnTo>
                <a:lnTo>
                  <a:pt x="2904" y="562"/>
                </a:lnTo>
                <a:lnTo>
                  <a:pt x="2939" y="557"/>
                </a:lnTo>
                <a:lnTo>
                  <a:pt x="2975" y="555"/>
                </a:lnTo>
                <a:lnTo>
                  <a:pt x="3011" y="554"/>
                </a:lnTo>
                <a:close/>
                <a:moveTo>
                  <a:pt x="1887" y="1269"/>
                </a:moveTo>
                <a:lnTo>
                  <a:pt x="1887" y="1269"/>
                </a:lnTo>
                <a:lnTo>
                  <a:pt x="1871" y="1255"/>
                </a:lnTo>
                <a:lnTo>
                  <a:pt x="1855" y="1242"/>
                </a:lnTo>
                <a:lnTo>
                  <a:pt x="1837" y="1232"/>
                </a:lnTo>
                <a:lnTo>
                  <a:pt x="1818" y="1222"/>
                </a:lnTo>
                <a:lnTo>
                  <a:pt x="1798" y="1215"/>
                </a:lnTo>
                <a:lnTo>
                  <a:pt x="1777" y="1210"/>
                </a:lnTo>
                <a:lnTo>
                  <a:pt x="1755" y="1206"/>
                </a:lnTo>
                <a:lnTo>
                  <a:pt x="1733" y="1205"/>
                </a:lnTo>
                <a:lnTo>
                  <a:pt x="1711" y="1206"/>
                </a:lnTo>
                <a:lnTo>
                  <a:pt x="1689" y="1210"/>
                </a:lnTo>
                <a:lnTo>
                  <a:pt x="1668" y="1215"/>
                </a:lnTo>
                <a:lnTo>
                  <a:pt x="1648" y="1222"/>
                </a:lnTo>
                <a:lnTo>
                  <a:pt x="1630" y="1232"/>
                </a:lnTo>
                <a:lnTo>
                  <a:pt x="1611" y="1242"/>
                </a:lnTo>
                <a:lnTo>
                  <a:pt x="1595" y="1255"/>
                </a:lnTo>
                <a:lnTo>
                  <a:pt x="1580" y="1269"/>
                </a:lnTo>
                <a:lnTo>
                  <a:pt x="1579" y="1269"/>
                </a:lnTo>
                <a:lnTo>
                  <a:pt x="1565" y="1284"/>
                </a:lnTo>
                <a:lnTo>
                  <a:pt x="1552" y="1301"/>
                </a:lnTo>
                <a:lnTo>
                  <a:pt x="1541" y="1319"/>
                </a:lnTo>
                <a:lnTo>
                  <a:pt x="1532" y="1338"/>
                </a:lnTo>
                <a:lnTo>
                  <a:pt x="1525" y="1358"/>
                </a:lnTo>
                <a:lnTo>
                  <a:pt x="1519" y="1379"/>
                </a:lnTo>
                <a:lnTo>
                  <a:pt x="1517" y="1401"/>
                </a:lnTo>
                <a:lnTo>
                  <a:pt x="1516" y="1423"/>
                </a:lnTo>
                <a:lnTo>
                  <a:pt x="1517" y="1445"/>
                </a:lnTo>
                <a:lnTo>
                  <a:pt x="1519" y="1467"/>
                </a:lnTo>
                <a:lnTo>
                  <a:pt x="1525" y="1488"/>
                </a:lnTo>
                <a:lnTo>
                  <a:pt x="1532" y="1508"/>
                </a:lnTo>
                <a:lnTo>
                  <a:pt x="1541" y="1527"/>
                </a:lnTo>
                <a:lnTo>
                  <a:pt x="1553" y="1545"/>
                </a:lnTo>
                <a:lnTo>
                  <a:pt x="1565" y="1561"/>
                </a:lnTo>
                <a:lnTo>
                  <a:pt x="1580" y="1576"/>
                </a:lnTo>
                <a:lnTo>
                  <a:pt x="1580" y="1578"/>
                </a:lnTo>
                <a:lnTo>
                  <a:pt x="1595" y="1592"/>
                </a:lnTo>
                <a:lnTo>
                  <a:pt x="1611" y="1604"/>
                </a:lnTo>
                <a:lnTo>
                  <a:pt x="1630" y="1615"/>
                </a:lnTo>
                <a:lnTo>
                  <a:pt x="1648" y="1624"/>
                </a:lnTo>
                <a:lnTo>
                  <a:pt x="1668" y="1631"/>
                </a:lnTo>
                <a:lnTo>
                  <a:pt x="1689" y="1637"/>
                </a:lnTo>
                <a:lnTo>
                  <a:pt x="1711" y="1639"/>
                </a:lnTo>
                <a:lnTo>
                  <a:pt x="1733" y="1640"/>
                </a:lnTo>
                <a:lnTo>
                  <a:pt x="1755" y="1639"/>
                </a:lnTo>
                <a:lnTo>
                  <a:pt x="1777" y="1637"/>
                </a:lnTo>
                <a:lnTo>
                  <a:pt x="1798" y="1631"/>
                </a:lnTo>
                <a:lnTo>
                  <a:pt x="1818" y="1624"/>
                </a:lnTo>
                <a:lnTo>
                  <a:pt x="1837" y="1615"/>
                </a:lnTo>
                <a:lnTo>
                  <a:pt x="1855" y="1603"/>
                </a:lnTo>
                <a:lnTo>
                  <a:pt x="1871" y="1592"/>
                </a:lnTo>
                <a:lnTo>
                  <a:pt x="1887" y="1576"/>
                </a:lnTo>
                <a:lnTo>
                  <a:pt x="1901" y="1561"/>
                </a:lnTo>
                <a:lnTo>
                  <a:pt x="1914" y="1545"/>
                </a:lnTo>
                <a:lnTo>
                  <a:pt x="1925" y="1527"/>
                </a:lnTo>
                <a:lnTo>
                  <a:pt x="1934" y="1508"/>
                </a:lnTo>
                <a:lnTo>
                  <a:pt x="1941" y="1488"/>
                </a:lnTo>
                <a:lnTo>
                  <a:pt x="1947" y="1467"/>
                </a:lnTo>
                <a:lnTo>
                  <a:pt x="1950" y="1445"/>
                </a:lnTo>
                <a:lnTo>
                  <a:pt x="1951" y="1423"/>
                </a:lnTo>
                <a:lnTo>
                  <a:pt x="1950" y="1401"/>
                </a:lnTo>
                <a:lnTo>
                  <a:pt x="1947" y="1379"/>
                </a:lnTo>
                <a:lnTo>
                  <a:pt x="1941" y="1358"/>
                </a:lnTo>
                <a:lnTo>
                  <a:pt x="1934" y="1338"/>
                </a:lnTo>
                <a:lnTo>
                  <a:pt x="1925" y="1319"/>
                </a:lnTo>
                <a:lnTo>
                  <a:pt x="1914" y="1301"/>
                </a:lnTo>
                <a:lnTo>
                  <a:pt x="1901" y="1284"/>
                </a:lnTo>
                <a:lnTo>
                  <a:pt x="1887" y="1269"/>
                </a:lnTo>
                <a:close/>
                <a:moveTo>
                  <a:pt x="2304" y="5100"/>
                </a:moveTo>
                <a:lnTo>
                  <a:pt x="2304" y="4074"/>
                </a:lnTo>
                <a:lnTo>
                  <a:pt x="2277" y="4045"/>
                </a:lnTo>
                <a:lnTo>
                  <a:pt x="2251" y="4017"/>
                </a:lnTo>
                <a:lnTo>
                  <a:pt x="2224" y="3989"/>
                </a:lnTo>
                <a:lnTo>
                  <a:pt x="2195" y="3961"/>
                </a:lnTo>
                <a:lnTo>
                  <a:pt x="2138" y="3908"/>
                </a:lnTo>
                <a:lnTo>
                  <a:pt x="2078" y="3856"/>
                </a:lnTo>
                <a:lnTo>
                  <a:pt x="2016" y="3805"/>
                </a:lnTo>
                <a:lnTo>
                  <a:pt x="1952" y="3755"/>
                </a:lnTo>
                <a:lnTo>
                  <a:pt x="1887" y="3706"/>
                </a:lnTo>
                <a:lnTo>
                  <a:pt x="1821" y="3659"/>
                </a:lnTo>
                <a:lnTo>
                  <a:pt x="1754" y="3613"/>
                </a:lnTo>
                <a:lnTo>
                  <a:pt x="1687" y="3567"/>
                </a:lnTo>
                <a:lnTo>
                  <a:pt x="1617" y="3522"/>
                </a:lnTo>
                <a:lnTo>
                  <a:pt x="1548" y="3478"/>
                </a:lnTo>
                <a:lnTo>
                  <a:pt x="1409" y="3392"/>
                </a:lnTo>
                <a:lnTo>
                  <a:pt x="1270" y="3308"/>
                </a:lnTo>
                <a:lnTo>
                  <a:pt x="1140" y="3230"/>
                </a:lnTo>
                <a:lnTo>
                  <a:pt x="1012" y="3151"/>
                </a:lnTo>
                <a:lnTo>
                  <a:pt x="949" y="3111"/>
                </a:lnTo>
                <a:lnTo>
                  <a:pt x="888" y="3071"/>
                </a:lnTo>
                <a:lnTo>
                  <a:pt x="826" y="3030"/>
                </a:lnTo>
                <a:lnTo>
                  <a:pt x="765" y="2988"/>
                </a:lnTo>
                <a:lnTo>
                  <a:pt x="737" y="3056"/>
                </a:lnTo>
                <a:lnTo>
                  <a:pt x="710" y="3122"/>
                </a:lnTo>
                <a:lnTo>
                  <a:pt x="687" y="3186"/>
                </a:lnTo>
                <a:lnTo>
                  <a:pt x="667" y="3250"/>
                </a:lnTo>
                <a:lnTo>
                  <a:pt x="650" y="3313"/>
                </a:lnTo>
                <a:lnTo>
                  <a:pt x="636" y="3375"/>
                </a:lnTo>
                <a:lnTo>
                  <a:pt x="624" y="3435"/>
                </a:lnTo>
                <a:lnTo>
                  <a:pt x="615" y="3496"/>
                </a:lnTo>
                <a:lnTo>
                  <a:pt x="612" y="3533"/>
                </a:lnTo>
                <a:lnTo>
                  <a:pt x="608" y="3577"/>
                </a:lnTo>
                <a:lnTo>
                  <a:pt x="606" y="3615"/>
                </a:lnTo>
                <a:lnTo>
                  <a:pt x="605" y="3652"/>
                </a:lnTo>
                <a:lnTo>
                  <a:pt x="605" y="3691"/>
                </a:lnTo>
                <a:lnTo>
                  <a:pt x="606" y="3728"/>
                </a:lnTo>
                <a:lnTo>
                  <a:pt x="609" y="3765"/>
                </a:lnTo>
                <a:lnTo>
                  <a:pt x="613" y="3801"/>
                </a:lnTo>
                <a:lnTo>
                  <a:pt x="617" y="3837"/>
                </a:lnTo>
                <a:lnTo>
                  <a:pt x="623" y="3873"/>
                </a:lnTo>
                <a:lnTo>
                  <a:pt x="630" y="3908"/>
                </a:lnTo>
                <a:lnTo>
                  <a:pt x="638" y="3943"/>
                </a:lnTo>
                <a:lnTo>
                  <a:pt x="646" y="3976"/>
                </a:lnTo>
                <a:lnTo>
                  <a:pt x="657" y="4010"/>
                </a:lnTo>
                <a:lnTo>
                  <a:pt x="668" y="4044"/>
                </a:lnTo>
                <a:lnTo>
                  <a:pt x="680" y="4076"/>
                </a:lnTo>
                <a:lnTo>
                  <a:pt x="693" y="4109"/>
                </a:lnTo>
                <a:lnTo>
                  <a:pt x="707" y="4141"/>
                </a:lnTo>
                <a:lnTo>
                  <a:pt x="722" y="4173"/>
                </a:lnTo>
                <a:lnTo>
                  <a:pt x="738" y="4204"/>
                </a:lnTo>
                <a:lnTo>
                  <a:pt x="755" y="4234"/>
                </a:lnTo>
                <a:lnTo>
                  <a:pt x="773" y="4264"/>
                </a:lnTo>
                <a:lnTo>
                  <a:pt x="791" y="4295"/>
                </a:lnTo>
                <a:lnTo>
                  <a:pt x="811" y="4324"/>
                </a:lnTo>
                <a:lnTo>
                  <a:pt x="832" y="4353"/>
                </a:lnTo>
                <a:lnTo>
                  <a:pt x="853" y="4380"/>
                </a:lnTo>
                <a:lnTo>
                  <a:pt x="875" y="4408"/>
                </a:lnTo>
                <a:lnTo>
                  <a:pt x="898" y="4436"/>
                </a:lnTo>
                <a:lnTo>
                  <a:pt x="923" y="4463"/>
                </a:lnTo>
                <a:lnTo>
                  <a:pt x="947" y="4488"/>
                </a:lnTo>
                <a:lnTo>
                  <a:pt x="973" y="4515"/>
                </a:lnTo>
                <a:lnTo>
                  <a:pt x="999" y="4540"/>
                </a:lnTo>
                <a:lnTo>
                  <a:pt x="1027" y="4565"/>
                </a:lnTo>
                <a:lnTo>
                  <a:pt x="1055" y="4589"/>
                </a:lnTo>
                <a:lnTo>
                  <a:pt x="1084" y="4614"/>
                </a:lnTo>
                <a:lnTo>
                  <a:pt x="1114" y="4637"/>
                </a:lnTo>
                <a:lnTo>
                  <a:pt x="1144" y="4660"/>
                </a:lnTo>
                <a:lnTo>
                  <a:pt x="1176" y="4684"/>
                </a:lnTo>
                <a:lnTo>
                  <a:pt x="1208" y="4706"/>
                </a:lnTo>
                <a:lnTo>
                  <a:pt x="1242" y="4728"/>
                </a:lnTo>
                <a:lnTo>
                  <a:pt x="1276" y="4749"/>
                </a:lnTo>
                <a:lnTo>
                  <a:pt x="1309" y="4769"/>
                </a:lnTo>
                <a:lnTo>
                  <a:pt x="1344" y="4789"/>
                </a:lnTo>
                <a:lnTo>
                  <a:pt x="1380" y="4809"/>
                </a:lnTo>
                <a:lnTo>
                  <a:pt x="1416" y="4829"/>
                </a:lnTo>
                <a:lnTo>
                  <a:pt x="1453" y="4847"/>
                </a:lnTo>
                <a:lnTo>
                  <a:pt x="1490" y="4865"/>
                </a:lnTo>
                <a:lnTo>
                  <a:pt x="1529" y="4882"/>
                </a:lnTo>
                <a:lnTo>
                  <a:pt x="1568" y="4899"/>
                </a:lnTo>
                <a:lnTo>
                  <a:pt x="1608" y="4916"/>
                </a:lnTo>
                <a:lnTo>
                  <a:pt x="1647" y="4931"/>
                </a:lnTo>
                <a:lnTo>
                  <a:pt x="1688" y="4947"/>
                </a:lnTo>
                <a:lnTo>
                  <a:pt x="1728" y="4961"/>
                </a:lnTo>
                <a:lnTo>
                  <a:pt x="1770" y="4975"/>
                </a:lnTo>
                <a:lnTo>
                  <a:pt x="1855" y="5002"/>
                </a:lnTo>
                <a:lnTo>
                  <a:pt x="1941" y="5026"/>
                </a:lnTo>
                <a:lnTo>
                  <a:pt x="2029" y="5048"/>
                </a:lnTo>
                <a:lnTo>
                  <a:pt x="2120" y="5068"/>
                </a:lnTo>
                <a:lnTo>
                  <a:pt x="2211" y="5085"/>
                </a:lnTo>
                <a:lnTo>
                  <a:pt x="2304" y="5100"/>
                </a:lnTo>
                <a:close/>
                <a:moveTo>
                  <a:pt x="2991" y="1292"/>
                </a:moveTo>
                <a:lnTo>
                  <a:pt x="2991" y="3627"/>
                </a:lnTo>
                <a:lnTo>
                  <a:pt x="5477" y="3627"/>
                </a:lnTo>
                <a:lnTo>
                  <a:pt x="5477" y="1292"/>
                </a:lnTo>
                <a:lnTo>
                  <a:pt x="2991" y="1292"/>
                </a:lnTo>
                <a:close/>
                <a:moveTo>
                  <a:pt x="4212" y="3997"/>
                </a:moveTo>
                <a:lnTo>
                  <a:pt x="4212" y="3997"/>
                </a:lnTo>
                <a:lnTo>
                  <a:pt x="4181" y="3998"/>
                </a:lnTo>
                <a:lnTo>
                  <a:pt x="4150" y="4000"/>
                </a:lnTo>
                <a:lnTo>
                  <a:pt x="4120" y="4003"/>
                </a:lnTo>
                <a:lnTo>
                  <a:pt x="4090" y="4007"/>
                </a:lnTo>
                <a:lnTo>
                  <a:pt x="4060" y="4012"/>
                </a:lnTo>
                <a:lnTo>
                  <a:pt x="4030" y="4018"/>
                </a:lnTo>
                <a:lnTo>
                  <a:pt x="4001" y="4026"/>
                </a:lnTo>
                <a:lnTo>
                  <a:pt x="3974" y="4034"/>
                </a:lnTo>
                <a:lnTo>
                  <a:pt x="3946" y="4044"/>
                </a:lnTo>
                <a:lnTo>
                  <a:pt x="3918" y="4054"/>
                </a:lnTo>
                <a:lnTo>
                  <a:pt x="3891" y="4066"/>
                </a:lnTo>
                <a:lnTo>
                  <a:pt x="3864" y="4079"/>
                </a:lnTo>
                <a:lnTo>
                  <a:pt x="3839" y="4091"/>
                </a:lnTo>
                <a:lnTo>
                  <a:pt x="3813" y="4105"/>
                </a:lnTo>
                <a:lnTo>
                  <a:pt x="3789" y="4120"/>
                </a:lnTo>
                <a:lnTo>
                  <a:pt x="3765" y="4137"/>
                </a:lnTo>
                <a:lnTo>
                  <a:pt x="4227" y="4599"/>
                </a:lnTo>
                <a:lnTo>
                  <a:pt x="4676" y="4149"/>
                </a:lnTo>
                <a:lnTo>
                  <a:pt x="4652" y="4132"/>
                </a:lnTo>
                <a:lnTo>
                  <a:pt x="4626" y="4116"/>
                </a:lnTo>
                <a:lnTo>
                  <a:pt x="4599" y="4100"/>
                </a:lnTo>
                <a:lnTo>
                  <a:pt x="4573" y="4086"/>
                </a:lnTo>
                <a:lnTo>
                  <a:pt x="4546" y="4072"/>
                </a:lnTo>
                <a:lnTo>
                  <a:pt x="4518" y="4059"/>
                </a:lnTo>
                <a:lnTo>
                  <a:pt x="4489" y="4048"/>
                </a:lnTo>
                <a:lnTo>
                  <a:pt x="4460" y="4038"/>
                </a:lnTo>
                <a:lnTo>
                  <a:pt x="4431" y="4029"/>
                </a:lnTo>
                <a:lnTo>
                  <a:pt x="4401" y="4021"/>
                </a:lnTo>
                <a:lnTo>
                  <a:pt x="4371" y="4014"/>
                </a:lnTo>
                <a:lnTo>
                  <a:pt x="4339" y="4008"/>
                </a:lnTo>
                <a:lnTo>
                  <a:pt x="4308" y="4003"/>
                </a:lnTo>
                <a:lnTo>
                  <a:pt x="4277" y="4000"/>
                </a:lnTo>
                <a:lnTo>
                  <a:pt x="4244" y="3998"/>
                </a:lnTo>
                <a:lnTo>
                  <a:pt x="4212" y="3997"/>
                </a:lnTo>
                <a:close/>
                <a:moveTo>
                  <a:pt x="4858" y="4335"/>
                </a:moveTo>
                <a:lnTo>
                  <a:pt x="4411" y="4783"/>
                </a:lnTo>
                <a:lnTo>
                  <a:pt x="4859" y="5233"/>
                </a:lnTo>
                <a:lnTo>
                  <a:pt x="4876" y="5208"/>
                </a:lnTo>
                <a:lnTo>
                  <a:pt x="4891" y="5184"/>
                </a:lnTo>
                <a:lnTo>
                  <a:pt x="4906" y="5158"/>
                </a:lnTo>
                <a:lnTo>
                  <a:pt x="4919" y="5133"/>
                </a:lnTo>
                <a:lnTo>
                  <a:pt x="4931" y="5106"/>
                </a:lnTo>
                <a:lnTo>
                  <a:pt x="4943" y="5079"/>
                </a:lnTo>
                <a:lnTo>
                  <a:pt x="4953" y="5052"/>
                </a:lnTo>
                <a:lnTo>
                  <a:pt x="4963" y="5024"/>
                </a:lnTo>
                <a:lnTo>
                  <a:pt x="4971" y="4995"/>
                </a:lnTo>
                <a:lnTo>
                  <a:pt x="4978" y="4967"/>
                </a:lnTo>
                <a:lnTo>
                  <a:pt x="4985" y="4937"/>
                </a:lnTo>
                <a:lnTo>
                  <a:pt x="4989" y="4908"/>
                </a:lnTo>
                <a:lnTo>
                  <a:pt x="4994" y="4877"/>
                </a:lnTo>
                <a:lnTo>
                  <a:pt x="4996" y="4847"/>
                </a:lnTo>
                <a:lnTo>
                  <a:pt x="4999" y="4816"/>
                </a:lnTo>
                <a:lnTo>
                  <a:pt x="5000" y="4786"/>
                </a:lnTo>
                <a:lnTo>
                  <a:pt x="4999" y="4754"/>
                </a:lnTo>
                <a:lnTo>
                  <a:pt x="4996" y="4723"/>
                </a:lnTo>
                <a:lnTo>
                  <a:pt x="4994" y="4693"/>
                </a:lnTo>
                <a:lnTo>
                  <a:pt x="4989" y="4663"/>
                </a:lnTo>
                <a:lnTo>
                  <a:pt x="4985" y="4632"/>
                </a:lnTo>
                <a:lnTo>
                  <a:pt x="4978" y="4603"/>
                </a:lnTo>
                <a:lnTo>
                  <a:pt x="4971" y="4574"/>
                </a:lnTo>
                <a:lnTo>
                  <a:pt x="4963" y="4545"/>
                </a:lnTo>
                <a:lnTo>
                  <a:pt x="4952" y="4517"/>
                </a:lnTo>
                <a:lnTo>
                  <a:pt x="4942" y="4490"/>
                </a:lnTo>
                <a:lnTo>
                  <a:pt x="4930" y="4463"/>
                </a:lnTo>
                <a:lnTo>
                  <a:pt x="4917" y="4436"/>
                </a:lnTo>
                <a:lnTo>
                  <a:pt x="4905" y="4411"/>
                </a:lnTo>
                <a:lnTo>
                  <a:pt x="4890" y="4385"/>
                </a:lnTo>
                <a:lnTo>
                  <a:pt x="4874" y="4360"/>
                </a:lnTo>
                <a:lnTo>
                  <a:pt x="4858" y="4335"/>
                </a:lnTo>
                <a:close/>
                <a:moveTo>
                  <a:pt x="4678" y="5420"/>
                </a:moveTo>
                <a:lnTo>
                  <a:pt x="4227" y="4968"/>
                </a:lnTo>
                <a:lnTo>
                  <a:pt x="3762" y="5431"/>
                </a:lnTo>
                <a:lnTo>
                  <a:pt x="3787" y="5448"/>
                </a:lnTo>
                <a:lnTo>
                  <a:pt x="3811" y="5464"/>
                </a:lnTo>
                <a:lnTo>
                  <a:pt x="3837" y="5478"/>
                </a:lnTo>
                <a:lnTo>
                  <a:pt x="3863" y="5492"/>
                </a:lnTo>
                <a:lnTo>
                  <a:pt x="3890" y="5503"/>
                </a:lnTo>
                <a:lnTo>
                  <a:pt x="3917" y="5515"/>
                </a:lnTo>
                <a:lnTo>
                  <a:pt x="3945" y="5526"/>
                </a:lnTo>
                <a:lnTo>
                  <a:pt x="3972" y="5536"/>
                </a:lnTo>
                <a:lnTo>
                  <a:pt x="4000" y="5544"/>
                </a:lnTo>
                <a:lnTo>
                  <a:pt x="4029" y="5552"/>
                </a:lnTo>
                <a:lnTo>
                  <a:pt x="4060" y="5558"/>
                </a:lnTo>
                <a:lnTo>
                  <a:pt x="4089" y="5564"/>
                </a:lnTo>
                <a:lnTo>
                  <a:pt x="4119" y="5567"/>
                </a:lnTo>
                <a:lnTo>
                  <a:pt x="4150" y="5571"/>
                </a:lnTo>
                <a:lnTo>
                  <a:pt x="4180" y="5572"/>
                </a:lnTo>
                <a:lnTo>
                  <a:pt x="4212" y="5573"/>
                </a:lnTo>
                <a:lnTo>
                  <a:pt x="4244" y="5572"/>
                </a:lnTo>
                <a:lnTo>
                  <a:pt x="4277" y="5569"/>
                </a:lnTo>
                <a:lnTo>
                  <a:pt x="4308" y="5567"/>
                </a:lnTo>
                <a:lnTo>
                  <a:pt x="4340" y="5562"/>
                </a:lnTo>
                <a:lnTo>
                  <a:pt x="4371" y="5557"/>
                </a:lnTo>
                <a:lnTo>
                  <a:pt x="4402" y="5550"/>
                </a:lnTo>
                <a:lnTo>
                  <a:pt x="4432" y="5542"/>
                </a:lnTo>
                <a:lnTo>
                  <a:pt x="4461" y="5532"/>
                </a:lnTo>
                <a:lnTo>
                  <a:pt x="4490" y="5522"/>
                </a:lnTo>
                <a:lnTo>
                  <a:pt x="4519" y="5510"/>
                </a:lnTo>
                <a:lnTo>
                  <a:pt x="4547" y="5497"/>
                </a:lnTo>
                <a:lnTo>
                  <a:pt x="4575" y="5485"/>
                </a:lnTo>
                <a:lnTo>
                  <a:pt x="4602" y="5470"/>
                </a:lnTo>
                <a:lnTo>
                  <a:pt x="4627" y="5454"/>
                </a:lnTo>
                <a:lnTo>
                  <a:pt x="4653" y="5437"/>
                </a:lnTo>
                <a:lnTo>
                  <a:pt x="4678" y="5420"/>
                </a:lnTo>
                <a:close/>
                <a:moveTo>
                  <a:pt x="3575" y="5249"/>
                </a:moveTo>
                <a:lnTo>
                  <a:pt x="4042" y="4783"/>
                </a:lnTo>
                <a:lnTo>
                  <a:pt x="3578" y="4319"/>
                </a:lnTo>
                <a:lnTo>
                  <a:pt x="3560" y="4343"/>
                </a:lnTo>
                <a:lnTo>
                  <a:pt x="3543" y="4369"/>
                </a:lnTo>
                <a:lnTo>
                  <a:pt x="3528" y="4396"/>
                </a:lnTo>
                <a:lnTo>
                  <a:pt x="3513" y="4422"/>
                </a:lnTo>
                <a:lnTo>
                  <a:pt x="3499" y="4450"/>
                </a:lnTo>
                <a:lnTo>
                  <a:pt x="3487" y="4478"/>
                </a:lnTo>
                <a:lnTo>
                  <a:pt x="3476" y="4506"/>
                </a:lnTo>
                <a:lnTo>
                  <a:pt x="3465" y="4536"/>
                </a:lnTo>
                <a:lnTo>
                  <a:pt x="3456" y="4565"/>
                </a:lnTo>
                <a:lnTo>
                  <a:pt x="3448" y="4595"/>
                </a:lnTo>
                <a:lnTo>
                  <a:pt x="3441" y="4625"/>
                </a:lnTo>
                <a:lnTo>
                  <a:pt x="3435" y="4657"/>
                </a:lnTo>
                <a:lnTo>
                  <a:pt x="3430" y="4688"/>
                </a:lnTo>
                <a:lnTo>
                  <a:pt x="3427" y="4721"/>
                </a:lnTo>
                <a:lnTo>
                  <a:pt x="3426" y="4752"/>
                </a:lnTo>
                <a:lnTo>
                  <a:pt x="3424" y="4786"/>
                </a:lnTo>
                <a:lnTo>
                  <a:pt x="3426" y="4817"/>
                </a:lnTo>
                <a:lnTo>
                  <a:pt x="3427" y="4850"/>
                </a:lnTo>
                <a:lnTo>
                  <a:pt x="3430" y="4881"/>
                </a:lnTo>
                <a:lnTo>
                  <a:pt x="3435" y="4912"/>
                </a:lnTo>
                <a:lnTo>
                  <a:pt x="3441" y="4944"/>
                </a:lnTo>
                <a:lnTo>
                  <a:pt x="3448" y="4974"/>
                </a:lnTo>
                <a:lnTo>
                  <a:pt x="3456" y="5004"/>
                </a:lnTo>
                <a:lnTo>
                  <a:pt x="3464" y="5033"/>
                </a:lnTo>
                <a:lnTo>
                  <a:pt x="3474" y="5062"/>
                </a:lnTo>
                <a:lnTo>
                  <a:pt x="3486" y="5091"/>
                </a:lnTo>
                <a:lnTo>
                  <a:pt x="3499" y="5119"/>
                </a:lnTo>
                <a:lnTo>
                  <a:pt x="3512" y="5147"/>
                </a:lnTo>
                <a:lnTo>
                  <a:pt x="3527" y="5174"/>
                </a:lnTo>
                <a:lnTo>
                  <a:pt x="3542" y="5199"/>
                </a:lnTo>
                <a:lnTo>
                  <a:pt x="3558" y="5225"/>
                </a:lnTo>
                <a:lnTo>
                  <a:pt x="3575" y="5249"/>
                </a:lnTo>
                <a:close/>
              </a:path>
            </a:pathLst>
          </a:custGeom>
          <a:solidFill>
            <a:schemeClr val="bg1"/>
          </a:solidFill>
          <a:ln w="9525">
            <a:noFill/>
            <a:round/>
            <a:headEnd/>
            <a:tailEnd/>
          </a:ln>
        </p:spPr>
        <p:txBody>
          <a:bodyPr/>
          <a:lstStyle/>
          <a:p>
            <a:endParaRPr lang="zh-CN" altLang="en-US"/>
          </a:p>
        </p:txBody>
      </p:sp>
      <p:sp>
        <p:nvSpPr>
          <p:cNvPr id="57355" name="KSO_Shape"/>
          <p:cNvSpPr>
            <a:spLocks/>
          </p:cNvSpPr>
          <p:nvPr/>
        </p:nvSpPr>
        <p:spPr bwMode="auto">
          <a:xfrm>
            <a:off x="4672013" y="2667000"/>
            <a:ext cx="517525" cy="817563"/>
          </a:xfrm>
          <a:custGeom>
            <a:avLst/>
            <a:gdLst>
              <a:gd name="T0" fmla="*/ 2147483647 w 3864"/>
              <a:gd name="T1" fmla="*/ 2147483647 h 6111"/>
              <a:gd name="T2" fmla="*/ 2147483647 w 3864"/>
              <a:gd name="T3" fmla="*/ 2147483647 h 6111"/>
              <a:gd name="T4" fmla="*/ 2147483647 w 3864"/>
              <a:gd name="T5" fmla="*/ 2147483647 h 6111"/>
              <a:gd name="T6" fmla="*/ 2147483647 w 3864"/>
              <a:gd name="T7" fmla="*/ 2147483647 h 6111"/>
              <a:gd name="T8" fmla="*/ 2147483647 w 3864"/>
              <a:gd name="T9" fmla="*/ 2147483647 h 6111"/>
              <a:gd name="T10" fmla="*/ 2147483647 w 3864"/>
              <a:gd name="T11" fmla="*/ 2147483647 h 6111"/>
              <a:gd name="T12" fmla="*/ 2147483647 w 3864"/>
              <a:gd name="T13" fmla="*/ 2147483647 h 6111"/>
              <a:gd name="T14" fmla="*/ 2147483647 w 3864"/>
              <a:gd name="T15" fmla="*/ 2147483647 h 6111"/>
              <a:gd name="T16" fmla="*/ 2147483647 w 3864"/>
              <a:gd name="T17" fmla="*/ 2147483647 h 6111"/>
              <a:gd name="T18" fmla="*/ 2147483647 w 3864"/>
              <a:gd name="T19" fmla="*/ 2147483647 h 6111"/>
              <a:gd name="T20" fmla="*/ 2147483647 w 3864"/>
              <a:gd name="T21" fmla="*/ 2147483647 h 6111"/>
              <a:gd name="T22" fmla="*/ 2147483647 w 3864"/>
              <a:gd name="T23" fmla="*/ 2147483647 h 6111"/>
              <a:gd name="T24" fmla="*/ 2147483647 w 3864"/>
              <a:gd name="T25" fmla="*/ 2147483647 h 6111"/>
              <a:gd name="T26" fmla="*/ 2147483647 w 3864"/>
              <a:gd name="T27" fmla="*/ 2147483647 h 6111"/>
              <a:gd name="T28" fmla="*/ 2147483647 w 3864"/>
              <a:gd name="T29" fmla="*/ 2147483647 h 6111"/>
              <a:gd name="T30" fmla="*/ 2147483647 w 3864"/>
              <a:gd name="T31" fmla="*/ 2147483647 h 6111"/>
              <a:gd name="T32" fmla="*/ 2147483647 w 3864"/>
              <a:gd name="T33" fmla="*/ 2147483647 h 6111"/>
              <a:gd name="T34" fmla="*/ 2147483647 w 3864"/>
              <a:gd name="T35" fmla="*/ 2147483647 h 6111"/>
              <a:gd name="T36" fmla="*/ 2147483647 w 3864"/>
              <a:gd name="T37" fmla="*/ 2147483647 h 6111"/>
              <a:gd name="T38" fmla="*/ 2147483647 w 3864"/>
              <a:gd name="T39" fmla="*/ 2147483647 h 6111"/>
              <a:gd name="T40" fmla="*/ 2147483647 w 3864"/>
              <a:gd name="T41" fmla="*/ 2147483647 h 6111"/>
              <a:gd name="T42" fmla="*/ 2147483647 w 3864"/>
              <a:gd name="T43" fmla="*/ 2147483647 h 6111"/>
              <a:gd name="T44" fmla="*/ 2147483647 w 3864"/>
              <a:gd name="T45" fmla="*/ 2147483647 h 6111"/>
              <a:gd name="T46" fmla="*/ 2147483647 w 3864"/>
              <a:gd name="T47" fmla="*/ 2147483647 h 6111"/>
              <a:gd name="T48" fmla="*/ 2147483647 w 3864"/>
              <a:gd name="T49" fmla="*/ 2147483647 h 6111"/>
              <a:gd name="T50" fmla="*/ 2147483647 w 3864"/>
              <a:gd name="T51" fmla="*/ 2147483647 h 6111"/>
              <a:gd name="T52" fmla="*/ 2147483647 w 3864"/>
              <a:gd name="T53" fmla="*/ 2147483647 h 6111"/>
              <a:gd name="T54" fmla="*/ 2147483647 w 3864"/>
              <a:gd name="T55" fmla="*/ 2147483647 h 6111"/>
              <a:gd name="T56" fmla="*/ 2147483647 w 3864"/>
              <a:gd name="T57" fmla="*/ 2147483647 h 6111"/>
              <a:gd name="T58" fmla="*/ 2147483647 w 3864"/>
              <a:gd name="T59" fmla="*/ 2147483647 h 6111"/>
              <a:gd name="T60" fmla="*/ 2147483647 w 3864"/>
              <a:gd name="T61" fmla="*/ 2147483647 h 6111"/>
              <a:gd name="T62" fmla="*/ 2147483647 w 3864"/>
              <a:gd name="T63" fmla="*/ 2147483647 h 6111"/>
              <a:gd name="T64" fmla="*/ 2147483647 w 3864"/>
              <a:gd name="T65" fmla="*/ 2147483647 h 6111"/>
              <a:gd name="T66" fmla="*/ 2147483647 w 3864"/>
              <a:gd name="T67" fmla="*/ 2147483647 h 6111"/>
              <a:gd name="T68" fmla="*/ 2147483647 w 3864"/>
              <a:gd name="T69" fmla="*/ 2147483647 h 6111"/>
              <a:gd name="T70" fmla="*/ 2147483647 w 3864"/>
              <a:gd name="T71" fmla="*/ 2147483647 h 6111"/>
              <a:gd name="T72" fmla="*/ 2147483647 w 3864"/>
              <a:gd name="T73" fmla="*/ 2147483647 h 6111"/>
              <a:gd name="T74" fmla="*/ 2147483647 w 3864"/>
              <a:gd name="T75" fmla="*/ 2147483647 h 6111"/>
              <a:gd name="T76" fmla="*/ 2147483647 w 3864"/>
              <a:gd name="T77" fmla="*/ 2147483647 h 6111"/>
              <a:gd name="T78" fmla="*/ 2147483647 w 3864"/>
              <a:gd name="T79" fmla="*/ 2147483647 h 6111"/>
              <a:gd name="T80" fmla="*/ 2147483647 w 3864"/>
              <a:gd name="T81" fmla="*/ 2147483647 h 6111"/>
              <a:gd name="T82" fmla="*/ 2147483647 w 3864"/>
              <a:gd name="T83" fmla="*/ 2147483647 h 6111"/>
              <a:gd name="T84" fmla="*/ 2147483647 w 3864"/>
              <a:gd name="T85" fmla="*/ 2147483647 h 6111"/>
              <a:gd name="T86" fmla="*/ 2147483647 w 3864"/>
              <a:gd name="T87" fmla="*/ 2147483647 h 6111"/>
              <a:gd name="T88" fmla="*/ 2147483647 w 3864"/>
              <a:gd name="T89" fmla="*/ 2147483647 h 6111"/>
              <a:gd name="T90" fmla="*/ 2147483647 w 3864"/>
              <a:gd name="T91" fmla="*/ 2147483647 h 6111"/>
              <a:gd name="T92" fmla="*/ 2147483647 w 3864"/>
              <a:gd name="T93" fmla="*/ 2147483647 h 6111"/>
              <a:gd name="T94" fmla="*/ 2147483647 w 3864"/>
              <a:gd name="T95" fmla="*/ 2147483647 h 6111"/>
              <a:gd name="T96" fmla="*/ 2147483647 w 3864"/>
              <a:gd name="T97" fmla="*/ 2147483647 h 6111"/>
              <a:gd name="T98" fmla="*/ 2147483647 w 3864"/>
              <a:gd name="T99" fmla="*/ 2147483647 h 6111"/>
              <a:gd name="T100" fmla="*/ 2147483647 w 3864"/>
              <a:gd name="T101" fmla="*/ 2147483647 h 6111"/>
              <a:gd name="T102" fmla="*/ 2147483647 w 3864"/>
              <a:gd name="T103" fmla="*/ 2147483647 h 6111"/>
              <a:gd name="T104" fmla="*/ 2147483647 w 3864"/>
              <a:gd name="T105" fmla="*/ 2147483647 h 6111"/>
              <a:gd name="T106" fmla="*/ 2147483647 w 3864"/>
              <a:gd name="T107" fmla="*/ 2147483647 h 6111"/>
              <a:gd name="T108" fmla="*/ 2147483647 w 3864"/>
              <a:gd name="T109" fmla="*/ 2147483647 h 6111"/>
              <a:gd name="T110" fmla="*/ 2147483647 w 3864"/>
              <a:gd name="T111" fmla="*/ 2147483647 h 6111"/>
              <a:gd name="T112" fmla="*/ 2147483647 w 3864"/>
              <a:gd name="T113" fmla="*/ 2147483647 h 6111"/>
              <a:gd name="T114" fmla="*/ 2147483647 w 3864"/>
              <a:gd name="T115" fmla="*/ 2147483647 h 6111"/>
              <a:gd name="T116" fmla="*/ 2147483647 w 3864"/>
              <a:gd name="T117" fmla="*/ 2147483647 h 6111"/>
              <a:gd name="T118" fmla="*/ 2147483647 w 3864"/>
              <a:gd name="T119" fmla="*/ 2147483647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3864"/>
              <a:gd name="T181" fmla="*/ 0 h 6111"/>
              <a:gd name="T182" fmla="*/ 3864 w 3864"/>
              <a:gd name="T183" fmla="*/ 6111 h 6111"/>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bg1"/>
          </a:solidFill>
          <a:ln w="9525">
            <a:noFill/>
            <a:round/>
            <a:headEnd/>
            <a:tailEnd/>
          </a:ln>
        </p:spPr>
        <p:txBody>
          <a:bodyPr/>
          <a:lstStyle/>
          <a:p>
            <a:endParaRPr lang="zh-CN" altLang="en-US"/>
          </a:p>
        </p:txBody>
      </p:sp>
      <p:sp>
        <p:nvSpPr>
          <p:cNvPr id="57356" name="KSO_Shape"/>
          <p:cNvSpPr>
            <a:spLocks/>
          </p:cNvSpPr>
          <p:nvPr/>
        </p:nvSpPr>
        <p:spPr bwMode="auto">
          <a:xfrm>
            <a:off x="7113588" y="2706688"/>
            <a:ext cx="374650" cy="738187"/>
          </a:xfrm>
          <a:custGeom>
            <a:avLst/>
            <a:gdLst>
              <a:gd name="T0" fmla="*/ 2147483647 w 3408"/>
              <a:gd name="T1" fmla="*/ 2147483647 h 6695"/>
              <a:gd name="T2" fmla="*/ 2147483647 w 3408"/>
              <a:gd name="T3" fmla="*/ 2147483647 h 6695"/>
              <a:gd name="T4" fmla="*/ 0 w 3408"/>
              <a:gd name="T5" fmla="*/ 2147483647 h 6695"/>
              <a:gd name="T6" fmla="*/ 0 w 3408"/>
              <a:gd name="T7" fmla="*/ 2147483647 h 6695"/>
              <a:gd name="T8" fmla="*/ 2147483647 w 3408"/>
              <a:gd name="T9" fmla="*/ 2147483647 h 6695"/>
              <a:gd name="T10" fmla="*/ 2147483647 w 3408"/>
              <a:gd name="T11" fmla="*/ 2147483647 h 6695"/>
              <a:gd name="T12" fmla="*/ 2147483647 w 3408"/>
              <a:gd name="T13" fmla="*/ 2147483647 h 6695"/>
              <a:gd name="T14" fmla="*/ 2147483647 w 3408"/>
              <a:gd name="T15" fmla="*/ 2147483647 h 6695"/>
              <a:gd name="T16" fmla="*/ 2147483647 w 3408"/>
              <a:gd name="T17" fmla="*/ 2147483647 h 6695"/>
              <a:gd name="T18" fmla="*/ 2147483647 w 3408"/>
              <a:gd name="T19" fmla="*/ 2147483647 h 6695"/>
              <a:gd name="T20" fmla="*/ 2147483647 w 3408"/>
              <a:gd name="T21" fmla="*/ 2147483647 h 6695"/>
              <a:gd name="T22" fmla="*/ 2147483647 w 3408"/>
              <a:gd name="T23" fmla="*/ 2147483647 h 6695"/>
              <a:gd name="T24" fmla="*/ 2147483647 w 3408"/>
              <a:gd name="T25" fmla="*/ 2147483647 h 6695"/>
              <a:gd name="T26" fmla="*/ 2147483647 w 3408"/>
              <a:gd name="T27" fmla="*/ 2147483647 h 6695"/>
              <a:gd name="T28" fmla="*/ 2147483647 w 3408"/>
              <a:gd name="T29" fmla="*/ 2147483647 h 6695"/>
              <a:gd name="T30" fmla="*/ 2147483647 w 3408"/>
              <a:gd name="T31" fmla="*/ 2147483647 h 6695"/>
              <a:gd name="T32" fmla="*/ 2147483647 w 3408"/>
              <a:gd name="T33" fmla="*/ 2147483647 h 6695"/>
              <a:gd name="T34" fmla="*/ 2147483647 w 3408"/>
              <a:gd name="T35" fmla="*/ 2147483647 h 6695"/>
              <a:gd name="T36" fmla="*/ 2147483647 w 3408"/>
              <a:gd name="T37" fmla="*/ 2147483647 h 6695"/>
              <a:gd name="T38" fmla="*/ 2147483647 w 3408"/>
              <a:gd name="T39" fmla="*/ 2147483647 h 6695"/>
              <a:gd name="T40" fmla="*/ 2147483647 w 3408"/>
              <a:gd name="T41" fmla="*/ 2147483647 h 6695"/>
              <a:gd name="T42" fmla="*/ 2147483647 w 3408"/>
              <a:gd name="T43" fmla="*/ 2147483647 h 6695"/>
              <a:gd name="T44" fmla="*/ 2147483647 w 3408"/>
              <a:gd name="T45" fmla="*/ 2147483647 h 6695"/>
              <a:gd name="T46" fmla="*/ 2147483647 w 3408"/>
              <a:gd name="T47" fmla="*/ 2147483647 h 6695"/>
              <a:gd name="T48" fmla="*/ 2147483647 w 3408"/>
              <a:gd name="T49" fmla="*/ 2147483647 h 6695"/>
              <a:gd name="T50" fmla="*/ 2147483647 w 3408"/>
              <a:gd name="T51" fmla="*/ 2147483647 h 6695"/>
              <a:gd name="T52" fmla="*/ 2147483647 w 3408"/>
              <a:gd name="T53" fmla="*/ 2147483647 h 6695"/>
              <a:gd name="T54" fmla="*/ 2147483647 w 3408"/>
              <a:gd name="T55" fmla="*/ 2147483647 h 6695"/>
              <a:gd name="T56" fmla="*/ 2147483647 w 3408"/>
              <a:gd name="T57" fmla="*/ 2147483647 h 6695"/>
              <a:gd name="T58" fmla="*/ 2147483647 w 3408"/>
              <a:gd name="T59" fmla="*/ 2147483647 h 6695"/>
              <a:gd name="T60" fmla="*/ 2147483647 w 3408"/>
              <a:gd name="T61" fmla="*/ 2147483647 h 6695"/>
              <a:gd name="T62" fmla="*/ 2147483647 w 3408"/>
              <a:gd name="T63" fmla="*/ 2147483647 h 6695"/>
              <a:gd name="T64" fmla="*/ 2147483647 w 3408"/>
              <a:gd name="T65" fmla="*/ 2147483647 h 6695"/>
              <a:gd name="T66" fmla="*/ 2147483647 w 3408"/>
              <a:gd name="T67" fmla="*/ 2147483647 h 6695"/>
              <a:gd name="T68" fmla="*/ 2147483647 w 3408"/>
              <a:gd name="T69" fmla="*/ 2147483647 h 6695"/>
              <a:gd name="T70" fmla="*/ 2147483647 w 3408"/>
              <a:gd name="T71" fmla="*/ 2147483647 h 6695"/>
              <a:gd name="T72" fmla="*/ 2147483647 w 3408"/>
              <a:gd name="T73" fmla="*/ 2147483647 h 6695"/>
              <a:gd name="T74" fmla="*/ 2147483647 w 3408"/>
              <a:gd name="T75" fmla="*/ 2147483647 h 6695"/>
              <a:gd name="T76" fmla="*/ 2147483647 w 3408"/>
              <a:gd name="T77" fmla="*/ 2147483647 h 6695"/>
              <a:gd name="T78" fmla="*/ 2147483647 w 3408"/>
              <a:gd name="T79" fmla="*/ 2147483647 h 6695"/>
              <a:gd name="T80" fmla="*/ 2147483647 w 3408"/>
              <a:gd name="T81" fmla="*/ 2147483647 h 6695"/>
              <a:gd name="T82" fmla="*/ 2147483647 w 3408"/>
              <a:gd name="T83" fmla="*/ 2147483647 h 6695"/>
              <a:gd name="T84" fmla="*/ 2147483647 w 3408"/>
              <a:gd name="T85" fmla="*/ 2147483647 h 6695"/>
              <a:gd name="T86" fmla="*/ 2147483647 w 3408"/>
              <a:gd name="T87" fmla="*/ 2147483647 h 6695"/>
              <a:gd name="T88" fmla="*/ 2147483647 w 3408"/>
              <a:gd name="T89" fmla="*/ 2147483647 h 6695"/>
              <a:gd name="T90" fmla="*/ 2147483647 w 3408"/>
              <a:gd name="T91" fmla="*/ 2147483647 h 6695"/>
              <a:gd name="T92" fmla="*/ 2147483647 w 3408"/>
              <a:gd name="T93" fmla="*/ 2147483647 h 669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408"/>
              <a:gd name="T142" fmla="*/ 0 h 6695"/>
              <a:gd name="T143" fmla="*/ 3408 w 3408"/>
              <a:gd name="T144" fmla="*/ 6695 h 669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408" h="6695">
                <a:moveTo>
                  <a:pt x="0" y="2326"/>
                </a:moveTo>
                <a:lnTo>
                  <a:pt x="847" y="2730"/>
                </a:lnTo>
                <a:lnTo>
                  <a:pt x="847" y="6545"/>
                </a:lnTo>
                <a:lnTo>
                  <a:pt x="0" y="6143"/>
                </a:lnTo>
                <a:lnTo>
                  <a:pt x="0" y="2326"/>
                </a:lnTo>
                <a:close/>
                <a:moveTo>
                  <a:pt x="2010" y="1223"/>
                </a:moveTo>
                <a:lnTo>
                  <a:pt x="2318" y="1123"/>
                </a:lnTo>
                <a:lnTo>
                  <a:pt x="2318" y="1310"/>
                </a:lnTo>
                <a:lnTo>
                  <a:pt x="2010" y="1410"/>
                </a:lnTo>
                <a:lnTo>
                  <a:pt x="2010" y="1223"/>
                </a:lnTo>
                <a:close/>
                <a:moveTo>
                  <a:pt x="1413" y="1403"/>
                </a:moveTo>
                <a:lnTo>
                  <a:pt x="1721" y="1303"/>
                </a:lnTo>
                <a:lnTo>
                  <a:pt x="1721" y="1491"/>
                </a:lnTo>
                <a:lnTo>
                  <a:pt x="1413" y="1591"/>
                </a:lnTo>
                <a:lnTo>
                  <a:pt x="1413" y="1403"/>
                </a:lnTo>
                <a:close/>
                <a:moveTo>
                  <a:pt x="1084" y="764"/>
                </a:moveTo>
                <a:lnTo>
                  <a:pt x="1086" y="774"/>
                </a:lnTo>
                <a:lnTo>
                  <a:pt x="728" y="604"/>
                </a:lnTo>
                <a:lnTo>
                  <a:pt x="739" y="2014"/>
                </a:lnTo>
                <a:lnTo>
                  <a:pt x="754" y="2022"/>
                </a:lnTo>
                <a:lnTo>
                  <a:pt x="388" y="2123"/>
                </a:lnTo>
                <a:lnTo>
                  <a:pt x="1179" y="2522"/>
                </a:lnTo>
                <a:lnTo>
                  <a:pt x="1164" y="6588"/>
                </a:lnTo>
                <a:lnTo>
                  <a:pt x="1200" y="6601"/>
                </a:lnTo>
                <a:lnTo>
                  <a:pt x="1236" y="6613"/>
                </a:lnTo>
                <a:lnTo>
                  <a:pt x="1272" y="6623"/>
                </a:lnTo>
                <a:lnTo>
                  <a:pt x="1308" y="6634"/>
                </a:lnTo>
                <a:lnTo>
                  <a:pt x="1344" y="6643"/>
                </a:lnTo>
                <a:lnTo>
                  <a:pt x="1380" y="6652"/>
                </a:lnTo>
                <a:lnTo>
                  <a:pt x="1414" y="6659"/>
                </a:lnTo>
                <a:lnTo>
                  <a:pt x="1450" y="6666"/>
                </a:lnTo>
                <a:lnTo>
                  <a:pt x="1486" y="6673"/>
                </a:lnTo>
                <a:lnTo>
                  <a:pt x="1522" y="6679"/>
                </a:lnTo>
                <a:lnTo>
                  <a:pt x="1557" y="6684"/>
                </a:lnTo>
                <a:lnTo>
                  <a:pt x="1593" y="6687"/>
                </a:lnTo>
                <a:lnTo>
                  <a:pt x="1629" y="6691"/>
                </a:lnTo>
                <a:lnTo>
                  <a:pt x="1664" y="6693"/>
                </a:lnTo>
                <a:lnTo>
                  <a:pt x="1700" y="6694"/>
                </a:lnTo>
                <a:lnTo>
                  <a:pt x="1735" y="6695"/>
                </a:lnTo>
                <a:lnTo>
                  <a:pt x="1771" y="6695"/>
                </a:lnTo>
                <a:lnTo>
                  <a:pt x="1806" y="6695"/>
                </a:lnTo>
                <a:lnTo>
                  <a:pt x="1842" y="6694"/>
                </a:lnTo>
                <a:lnTo>
                  <a:pt x="1877" y="6692"/>
                </a:lnTo>
                <a:lnTo>
                  <a:pt x="1912" y="6689"/>
                </a:lnTo>
                <a:lnTo>
                  <a:pt x="1947" y="6686"/>
                </a:lnTo>
                <a:lnTo>
                  <a:pt x="1983" y="6681"/>
                </a:lnTo>
                <a:lnTo>
                  <a:pt x="2018" y="6677"/>
                </a:lnTo>
                <a:lnTo>
                  <a:pt x="2053" y="6671"/>
                </a:lnTo>
                <a:lnTo>
                  <a:pt x="2089" y="6664"/>
                </a:lnTo>
                <a:lnTo>
                  <a:pt x="2159" y="6650"/>
                </a:lnTo>
                <a:lnTo>
                  <a:pt x="2229" y="6633"/>
                </a:lnTo>
                <a:lnTo>
                  <a:pt x="2299" y="6612"/>
                </a:lnTo>
                <a:lnTo>
                  <a:pt x="2369" y="6588"/>
                </a:lnTo>
                <a:lnTo>
                  <a:pt x="2440" y="6563"/>
                </a:lnTo>
                <a:lnTo>
                  <a:pt x="2509" y="6535"/>
                </a:lnTo>
                <a:lnTo>
                  <a:pt x="2579" y="6504"/>
                </a:lnTo>
                <a:lnTo>
                  <a:pt x="2649" y="6470"/>
                </a:lnTo>
                <a:lnTo>
                  <a:pt x="2718" y="6434"/>
                </a:lnTo>
                <a:lnTo>
                  <a:pt x="2787" y="6396"/>
                </a:lnTo>
                <a:lnTo>
                  <a:pt x="2856" y="6354"/>
                </a:lnTo>
                <a:lnTo>
                  <a:pt x="2926" y="6311"/>
                </a:lnTo>
                <a:lnTo>
                  <a:pt x="2994" y="6264"/>
                </a:lnTo>
                <a:lnTo>
                  <a:pt x="3064" y="6216"/>
                </a:lnTo>
                <a:lnTo>
                  <a:pt x="3133" y="6165"/>
                </a:lnTo>
                <a:lnTo>
                  <a:pt x="3201" y="6112"/>
                </a:lnTo>
                <a:lnTo>
                  <a:pt x="3271" y="6057"/>
                </a:lnTo>
                <a:lnTo>
                  <a:pt x="3339" y="5999"/>
                </a:lnTo>
                <a:lnTo>
                  <a:pt x="3408" y="5939"/>
                </a:lnTo>
                <a:lnTo>
                  <a:pt x="3408" y="2146"/>
                </a:lnTo>
                <a:lnTo>
                  <a:pt x="1402" y="2803"/>
                </a:lnTo>
                <a:lnTo>
                  <a:pt x="1402" y="2555"/>
                </a:lnTo>
                <a:lnTo>
                  <a:pt x="3408" y="1899"/>
                </a:lnTo>
                <a:lnTo>
                  <a:pt x="3408" y="1887"/>
                </a:lnTo>
                <a:lnTo>
                  <a:pt x="2673" y="1570"/>
                </a:lnTo>
                <a:lnTo>
                  <a:pt x="2668" y="301"/>
                </a:lnTo>
                <a:lnTo>
                  <a:pt x="2147" y="23"/>
                </a:lnTo>
                <a:lnTo>
                  <a:pt x="2109" y="0"/>
                </a:lnTo>
                <a:lnTo>
                  <a:pt x="2068" y="13"/>
                </a:lnTo>
                <a:lnTo>
                  <a:pt x="843" y="442"/>
                </a:lnTo>
                <a:lnTo>
                  <a:pt x="1075" y="583"/>
                </a:lnTo>
                <a:lnTo>
                  <a:pt x="2084" y="219"/>
                </a:lnTo>
                <a:lnTo>
                  <a:pt x="2320" y="356"/>
                </a:lnTo>
                <a:lnTo>
                  <a:pt x="1084" y="764"/>
                </a:lnTo>
                <a:close/>
                <a:moveTo>
                  <a:pt x="2470" y="538"/>
                </a:moveTo>
                <a:lnTo>
                  <a:pt x="1224" y="936"/>
                </a:lnTo>
                <a:lnTo>
                  <a:pt x="1230" y="2298"/>
                </a:lnTo>
                <a:lnTo>
                  <a:pt x="2470" y="1885"/>
                </a:lnTo>
                <a:lnTo>
                  <a:pt x="2470" y="538"/>
                </a:lnTo>
                <a:close/>
              </a:path>
            </a:pathLst>
          </a:custGeom>
          <a:solidFill>
            <a:schemeClr val="bg1"/>
          </a:solidFill>
          <a:ln w="9525">
            <a:noFill/>
            <a:round/>
            <a:headEnd/>
            <a:tailEnd/>
          </a:ln>
        </p:spPr>
        <p:txBody>
          <a:bodyPr/>
          <a:lstStyle/>
          <a:p>
            <a:endParaRPr lang="zh-CN" altLang="en-US"/>
          </a:p>
        </p:txBody>
      </p:sp>
      <p:sp>
        <p:nvSpPr>
          <p:cNvPr id="57357" name="KSO_Shape"/>
          <p:cNvSpPr>
            <a:spLocks/>
          </p:cNvSpPr>
          <p:nvPr/>
        </p:nvSpPr>
        <p:spPr bwMode="auto">
          <a:xfrm>
            <a:off x="9431338" y="2762250"/>
            <a:ext cx="682625" cy="688975"/>
          </a:xfrm>
          <a:custGeom>
            <a:avLst/>
            <a:gdLst>
              <a:gd name="T0" fmla="*/ 2147483647 w 4218"/>
              <a:gd name="T1" fmla="*/ 2147483647 h 4267"/>
              <a:gd name="T2" fmla="*/ 2147483647 w 4218"/>
              <a:gd name="T3" fmla="*/ 2147483647 h 4267"/>
              <a:gd name="T4" fmla="*/ 2147483647 w 4218"/>
              <a:gd name="T5" fmla="*/ 2147483647 h 4267"/>
              <a:gd name="T6" fmla="*/ 2147483647 w 4218"/>
              <a:gd name="T7" fmla="*/ 2147483647 h 4267"/>
              <a:gd name="T8" fmla="*/ 2147483647 w 4218"/>
              <a:gd name="T9" fmla="*/ 2147483647 h 4267"/>
              <a:gd name="T10" fmla="*/ 2147483647 w 4218"/>
              <a:gd name="T11" fmla="*/ 2147483647 h 4267"/>
              <a:gd name="T12" fmla="*/ 2147483647 w 4218"/>
              <a:gd name="T13" fmla="*/ 2147483647 h 4267"/>
              <a:gd name="T14" fmla="*/ 2147483647 w 4218"/>
              <a:gd name="T15" fmla="*/ 2147483647 h 4267"/>
              <a:gd name="T16" fmla="*/ 2147483647 w 4218"/>
              <a:gd name="T17" fmla="*/ 2147483647 h 4267"/>
              <a:gd name="T18" fmla="*/ 2147483647 w 4218"/>
              <a:gd name="T19" fmla="*/ 2147483647 h 4267"/>
              <a:gd name="T20" fmla="*/ 2147483647 w 4218"/>
              <a:gd name="T21" fmla="*/ 2147483647 h 4267"/>
              <a:gd name="T22" fmla="*/ 2147483647 w 4218"/>
              <a:gd name="T23" fmla="*/ 2147483647 h 4267"/>
              <a:gd name="T24" fmla="*/ 2147483647 w 4218"/>
              <a:gd name="T25" fmla="*/ 2147483647 h 4267"/>
              <a:gd name="T26" fmla="*/ 2147483647 w 4218"/>
              <a:gd name="T27" fmla="*/ 2147483647 h 4267"/>
              <a:gd name="T28" fmla="*/ 2147483647 w 4218"/>
              <a:gd name="T29" fmla="*/ 2147483647 h 4267"/>
              <a:gd name="T30" fmla="*/ 2147483647 w 4218"/>
              <a:gd name="T31" fmla="*/ 2147483647 h 4267"/>
              <a:gd name="T32" fmla="*/ 2147483647 w 4218"/>
              <a:gd name="T33" fmla="*/ 2147483647 h 4267"/>
              <a:gd name="T34" fmla="*/ 2147483647 w 4218"/>
              <a:gd name="T35" fmla="*/ 2147483647 h 4267"/>
              <a:gd name="T36" fmla="*/ 2147483647 w 4218"/>
              <a:gd name="T37" fmla="*/ 2147483647 h 4267"/>
              <a:gd name="T38" fmla="*/ 2147483647 w 4218"/>
              <a:gd name="T39" fmla="*/ 2147483647 h 4267"/>
              <a:gd name="T40" fmla="*/ 2147483647 w 4218"/>
              <a:gd name="T41" fmla="*/ 2147483647 h 4267"/>
              <a:gd name="T42" fmla="*/ 2147483647 w 4218"/>
              <a:gd name="T43" fmla="*/ 2147483647 h 4267"/>
              <a:gd name="T44" fmla="*/ 2147483647 w 4218"/>
              <a:gd name="T45" fmla="*/ 2147483647 h 4267"/>
              <a:gd name="T46" fmla="*/ 2147483647 w 4218"/>
              <a:gd name="T47" fmla="*/ 2147483647 h 4267"/>
              <a:gd name="T48" fmla="*/ 2147483647 w 4218"/>
              <a:gd name="T49" fmla="*/ 2147483647 h 4267"/>
              <a:gd name="T50" fmla="*/ 2147483647 w 4218"/>
              <a:gd name="T51" fmla="*/ 2147483647 h 4267"/>
              <a:gd name="T52" fmla="*/ 2147483647 w 4218"/>
              <a:gd name="T53" fmla="*/ 2147483647 h 4267"/>
              <a:gd name="T54" fmla="*/ 2147483647 w 4218"/>
              <a:gd name="T55" fmla="*/ 2147483647 h 4267"/>
              <a:gd name="T56" fmla="*/ 2147483647 w 4218"/>
              <a:gd name="T57" fmla="*/ 2147483647 h 4267"/>
              <a:gd name="T58" fmla="*/ 2147483647 w 4218"/>
              <a:gd name="T59" fmla="*/ 2147483647 h 4267"/>
              <a:gd name="T60" fmla="*/ 2147483647 w 4218"/>
              <a:gd name="T61" fmla="*/ 2147483647 h 4267"/>
              <a:gd name="T62" fmla="*/ 2147483647 w 4218"/>
              <a:gd name="T63" fmla="*/ 2147483647 h 4267"/>
              <a:gd name="T64" fmla="*/ 2147483647 w 4218"/>
              <a:gd name="T65" fmla="*/ 2147483647 h 4267"/>
              <a:gd name="T66" fmla="*/ 2147483647 w 4218"/>
              <a:gd name="T67" fmla="*/ 2147483647 h 4267"/>
              <a:gd name="T68" fmla="*/ 2147483647 w 4218"/>
              <a:gd name="T69" fmla="*/ 2147483647 h 4267"/>
              <a:gd name="T70" fmla="*/ 2147483647 w 4218"/>
              <a:gd name="T71" fmla="*/ 2147483647 h 4267"/>
              <a:gd name="T72" fmla="*/ 2147483647 w 4218"/>
              <a:gd name="T73" fmla="*/ 2147483647 h 4267"/>
              <a:gd name="T74" fmla="*/ 2147483647 w 4218"/>
              <a:gd name="T75" fmla="*/ 2147483647 h 4267"/>
              <a:gd name="T76" fmla="*/ 2147483647 w 4218"/>
              <a:gd name="T77" fmla="*/ 2147483647 h 4267"/>
              <a:gd name="T78" fmla="*/ 2147483647 w 4218"/>
              <a:gd name="T79" fmla="*/ 2147483647 h 4267"/>
              <a:gd name="T80" fmla="*/ 2147483647 w 4218"/>
              <a:gd name="T81" fmla="*/ 2147483647 h 4267"/>
              <a:gd name="T82" fmla="*/ 2147483647 w 4218"/>
              <a:gd name="T83" fmla="*/ 2147483647 h 4267"/>
              <a:gd name="T84" fmla="*/ 2147483647 w 4218"/>
              <a:gd name="T85" fmla="*/ 2147483647 h 4267"/>
              <a:gd name="T86" fmla="*/ 2147483647 w 4218"/>
              <a:gd name="T87" fmla="*/ 2147483647 h 4267"/>
              <a:gd name="T88" fmla="*/ 2147483647 w 4218"/>
              <a:gd name="T89" fmla="*/ 2147483647 h 4267"/>
              <a:gd name="T90" fmla="*/ 2147483647 w 4218"/>
              <a:gd name="T91" fmla="*/ 2147483647 h 4267"/>
              <a:gd name="T92" fmla="*/ 2147483647 w 4218"/>
              <a:gd name="T93" fmla="*/ 2147483647 h 4267"/>
              <a:gd name="T94" fmla="*/ 2147483647 w 4218"/>
              <a:gd name="T95" fmla="*/ 2147483647 h 4267"/>
              <a:gd name="T96" fmla="*/ 2147483647 w 4218"/>
              <a:gd name="T97" fmla="*/ 2147483647 h 4267"/>
              <a:gd name="T98" fmla="*/ 2147483647 w 4218"/>
              <a:gd name="T99" fmla="*/ 2147483647 h 4267"/>
              <a:gd name="T100" fmla="*/ 2147483647 w 4218"/>
              <a:gd name="T101" fmla="*/ 2147483647 h 4267"/>
              <a:gd name="T102" fmla="*/ 2147483647 w 4218"/>
              <a:gd name="T103" fmla="*/ 2147483647 h 4267"/>
              <a:gd name="T104" fmla="*/ 2147483647 w 4218"/>
              <a:gd name="T105" fmla="*/ 2147483647 h 4267"/>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4218"/>
              <a:gd name="T160" fmla="*/ 0 h 4267"/>
              <a:gd name="T161" fmla="*/ 4218 w 4218"/>
              <a:gd name="T162" fmla="*/ 4267 h 4267"/>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4218" h="4267">
                <a:moveTo>
                  <a:pt x="276" y="0"/>
                </a:moveTo>
                <a:lnTo>
                  <a:pt x="309" y="188"/>
                </a:lnTo>
                <a:lnTo>
                  <a:pt x="363" y="500"/>
                </a:lnTo>
                <a:lnTo>
                  <a:pt x="488" y="1217"/>
                </a:lnTo>
                <a:lnTo>
                  <a:pt x="563" y="1641"/>
                </a:lnTo>
                <a:lnTo>
                  <a:pt x="638" y="2060"/>
                </a:lnTo>
                <a:lnTo>
                  <a:pt x="706" y="2439"/>
                </a:lnTo>
                <a:lnTo>
                  <a:pt x="762" y="2745"/>
                </a:lnTo>
                <a:lnTo>
                  <a:pt x="770" y="2785"/>
                </a:lnTo>
                <a:lnTo>
                  <a:pt x="779" y="2828"/>
                </a:lnTo>
                <a:lnTo>
                  <a:pt x="790" y="2874"/>
                </a:lnTo>
                <a:lnTo>
                  <a:pt x="803" y="2921"/>
                </a:lnTo>
                <a:lnTo>
                  <a:pt x="811" y="2945"/>
                </a:lnTo>
                <a:lnTo>
                  <a:pt x="818" y="2968"/>
                </a:lnTo>
                <a:lnTo>
                  <a:pt x="828" y="2993"/>
                </a:lnTo>
                <a:lnTo>
                  <a:pt x="838" y="3017"/>
                </a:lnTo>
                <a:lnTo>
                  <a:pt x="849" y="3041"/>
                </a:lnTo>
                <a:lnTo>
                  <a:pt x="861" y="3064"/>
                </a:lnTo>
                <a:lnTo>
                  <a:pt x="874" y="3087"/>
                </a:lnTo>
                <a:lnTo>
                  <a:pt x="890" y="3110"/>
                </a:lnTo>
                <a:lnTo>
                  <a:pt x="905" y="3132"/>
                </a:lnTo>
                <a:lnTo>
                  <a:pt x="923" y="3154"/>
                </a:lnTo>
                <a:lnTo>
                  <a:pt x="940" y="3174"/>
                </a:lnTo>
                <a:lnTo>
                  <a:pt x="961" y="3194"/>
                </a:lnTo>
                <a:lnTo>
                  <a:pt x="982" y="3213"/>
                </a:lnTo>
                <a:lnTo>
                  <a:pt x="1005" y="3231"/>
                </a:lnTo>
                <a:lnTo>
                  <a:pt x="1031" y="3248"/>
                </a:lnTo>
                <a:lnTo>
                  <a:pt x="1057" y="3262"/>
                </a:lnTo>
                <a:lnTo>
                  <a:pt x="1085" y="3276"/>
                </a:lnTo>
                <a:lnTo>
                  <a:pt x="1115" y="3289"/>
                </a:lnTo>
                <a:lnTo>
                  <a:pt x="1147" y="3300"/>
                </a:lnTo>
                <a:lnTo>
                  <a:pt x="1181" y="3308"/>
                </a:lnTo>
                <a:lnTo>
                  <a:pt x="1217" y="3316"/>
                </a:lnTo>
                <a:lnTo>
                  <a:pt x="1255" y="3322"/>
                </a:lnTo>
                <a:lnTo>
                  <a:pt x="1296" y="3325"/>
                </a:lnTo>
                <a:lnTo>
                  <a:pt x="1338" y="3326"/>
                </a:lnTo>
                <a:lnTo>
                  <a:pt x="2594" y="3326"/>
                </a:lnTo>
                <a:lnTo>
                  <a:pt x="2637" y="3325"/>
                </a:lnTo>
                <a:lnTo>
                  <a:pt x="2677" y="3322"/>
                </a:lnTo>
                <a:lnTo>
                  <a:pt x="2715" y="3316"/>
                </a:lnTo>
                <a:lnTo>
                  <a:pt x="2751" y="3308"/>
                </a:lnTo>
                <a:lnTo>
                  <a:pt x="2785" y="3300"/>
                </a:lnTo>
                <a:lnTo>
                  <a:pt x="2817" y="3289"/>
                </a:lnTo>
                <a:lnTo>
                  <a:pt x="2847" y="3276"/>
                </a:lnTo>
                <a:lnTo>
                  <a:pt x="2875" y="3262"/>
                </a:lnTo>
                <a:lnTo>
                  <a:pt x="2901" y="3248"/>
                </a:lnTo>
                <a:lnTo>
                  <a:pt x="2926" y="3231"/>
                </a:lnTo>
                <a:lnTo>
                  <a:pt x="2949" y="3213"/>
                </a:lnTo>
                <a:lnTo>
                  <a:pt x="2970" y="3194"/>
                </a:lnTo>
                <a:lnTo>
                  <a:pt x="2990" y="3174"/>
                </a:lnTo>
                <a:lnTo>
                  <a:pt x="3009" y="3154"/>
                </a:lnTo>
                <a:lnTo>
                  <a:pt x="3026" y="3132"/>
                </a:lnTo>
                <a:lnTo>
                  <a:pt x="3042" y="3110"/>
                </a:lnTo>
                <a:lnTo>
                  <a:pt x="3056" y="3087"/>
                </a:lnTo>
                <a:lnTo>
                  <a:pt x="3069" y="3064"/>
                </a:lnTo>
                <a:lnTo>
                  <a:pt x="3081" y="3041"/>
                </a:lnTo>
                <a:lnTo>
                  <a:pt x="3094" y="3017"/>
                </a:lnTo>
                <a:lnTo>
                  <a:pt x="3103" y="2993"/>
                </a:lnTo>
                <a:lnTo>
                  <a:pt x="3112" y="2968"/>
                </a:lnTo>
                <a:lnTo>
                  <a:pt x="3121" y="2945"/>
                </a:lnTo>
                <a:lnTo>
                  <a:pt x="3129" y="2921"/>
                </a:lnTo>
                <a:lnTo>
                  <a:pt x="3142" y="2874"/>
                </a:lnTo>
                <a:lnTo>
                  <a:pt x="3152" y="2828"/>
                </a:lnTo>
                <a:lnTo>
                  <a:pt x="3161" y="2785"/>
                </a:lnTo>
                <a:lnTo>
                  <a:pt x="3168" y="2745"/>
                </a:lnTo>
                <a:lnTo>
                  <a:pt x="3226" y="2439"/>
                </a:lnTo>
                <a:lnTo>
                  <a:pt x="3294" y="2060"/>
                </a:lnTo>
                <a:lnTo>
                  <a:pt x="3367" y="1641"/>
                </a:lnTo>
                <a:lnTo>
                  <a:pt x="3442" y="1217"/>
                </a:lnTo>
                <a:lnTo>
                  <a:pt x="3568" y="500"/>
                </a:lnTo>
                <a:lnTo>
                  <a:pt x="3623" y="188"/>
                </a:lnTo>
                <a:lnTo>
                  <a:pt x="3655" y="0"/>
                </a:lnTo>
                <a:lnTo>
                  <a:pt x="276" y="0"/>
                </a:lnTo>
                <a:close/>
                <a:moveTo>
                  <a:pt x="3143" y="1066"/>
                </a:moveTo>
                <a:lnTo>
                  <a:pt x="787" y="1066"/>
                </a:lnTo>
                <a:lnTo>
                  <a:pt x="658" y="320"/>
                </a:lnTo>
                <a:lnTo>
                  <a:pt x="3274" y="320"/>
                </a:lnTo>
                <a:lnTo>
                  <a:pt x="3143" y="1066"/>
                </a:lnTo>
                <a:close/>
                <a:moveTo>
                  <a:pt x="4209" y="1156"/>
                </a:moveTo>
                <a:lnTo>
                  <a:pt x="4209" y="1156"/>
                </a:lnTo>
                <a:lnTo>
                  <a:pt x="4192" y="1251"/>
                </a:lnTo>
                <a:lnTo>
                  <a:pt x="4168" y="1369"/>
                </a:lnTo>
                <a:lnTo>
                  <a:pt x="4113" y="1645"/>
                </a:lnTo>
                <a:lnTo>
                  <a:pt x="4053" y="1936"/>
                </a:lnTo>
                <a:lnTo>
                  <a:pt x="4000" y="2191"/>
                </a:lnTo>
                <a:lnTo>
                  <a:pt x="3991" y="2228"/>
                </a:lnTo>
                <a:lnTo>
                  <a:pt x="3986" y="2250"/>
                </a:lnTo>
                <a:lnTo>
                  <a:pt x="3978" y="2273"/>
                </a:lnTo>
                <a:lnTo>
                  <a:pt x="3969" y="2297"/>
                </a:lnTo>
                <a:lnTo>
                  <a:pt x="3958" y="2322"/>
                </a:lnTo>
                <a:lnTo>
                  <a:pt x="3945" y="2346"/>
                </a:lnTo>
                <a:lnTo>
                  <a:pt x="3937" y="2358"/>
                </a:lnTo>
                <a:lnTo>
                  <a:pt x="3929" y="2369"/>
                </a:lnTo>
                <a:lnTo>
                  <a:pt x="3920" y="2381"/>
                </a:lnTo>
                <a:lnTo>
                  <a:pt x="3910" y="2392"/>
                </a:lnTo>
                <a:lnTo>
                  <a:pt x="3900" y="2403"/>
                </a:lnTo>
                <a:lnTo>
                  <a:pt x="3888" y="2413"/>
                </a:lnTo>
                <a:lnTo>
                  <a:pt x="3876" y="2423"/>
                </a:lnTo>
                <a:lnTo>
                  <a:pt x="3863" y="2433"/>
                </a:lnTo>
                <a:lnTo>
                  <a:pt x="3848" y="2441"/>
                </a:lnTo>
                <a:lnTo>
                  <a:pt x="3834" y="2449"/>
                </a:lnTo>
                <a:lnTo>
                  <a:pt x="3817" y="2457"/>
                </a:lnTo>
                <a:lnTo>
                  <a:pt x="3800" y="2463"/>
                </a:lnTo>
                <a:lnTo>
                  <a:pt x="3782" y="2469"/>
                </a:lnTo>
                <a:lnTo>
                  <a:pt x="3762" y="2474"/>
                </a:lnTo>
                <a:lnTo>
                  <a:pt x="3743" y="2478"/>
                </a:lnTo>
                <a:lnTo>
                  <a:pt x="3721" y="2481"/>
                </a:lnTo>
                <a:lnTo>
                  <a:pt x="3698" y="2482"/>
                </a:lnTo>
                <a:lnTo>
                  <a:pt x="3673" y="2483"/>
                </a:lnTo>
                <a:lnTo>
                  <a:pt x="3381" y="2483"/>
                </a:lnTo>
                <a:lnTo>
                  <a:pt x="3430" y="2208"/>
                </a:lnTo>
                <a:lnTo>
                  <a:pt x="3673" y="2208"/>
                </a:lnTo>
                <a:lnTo>
                  <a:pt x="3690" y="2207"/>
                </a:lnTo>
                <a:lnTo>
                  <a:pt x="3702" y="2206"/>
                </a:lnTo>
                <a:lnTo>
                  <a:pt x="3707" y="2204"/>
                </a:lnTo>
                <a:lnTo>
                  <a:pt x="3710" y="2204"/>
                </a:lnTo>
                <a:lnTo>
                  <a:pt x="3712" y="2199"/>
                </a:lnTo>
                <a:lnTo>
                  <a:pt x="3716" y="2188"/>
                </a:lnTo>
                <a:lnTo>
                  <a:pt x="3723" y="2167"/>
                </a:lnTo>
                <a:lnTo>
                  <a:pt x="3731" y="2133"/>
                </a:lnTo>
                <a:lnTo>
                  <a:pt x="3783" y="1881"/>
                </a:lnTo>
                <a:lnTo>
                  <a:pt x="3844" y="1592"/>
                </a:lnTo>
                <a:lnTo>
                  <a:pt x="3899" y="1318"/>
                </a:lnTo>
                <a:lnTo>
                  <a:pt x="3921" y="1203"/>
                </a:lnTo>
                <a:lnTo>
                  <a:pt x="3937" y="1109"/>
                </a:lnTo>
                <a:lnTo>
                  <a:pt x="3941" y="1093"/>
                </a:lnTo>
                <a:lnTo>
                  <a:pt x="3942" y="1075"/>
                </a:lnTo>
                <a:lnTo>
                  <a:pt x="3943" y="1057"/>
                </a:lnTo>
                <a:lnTo>
                  <a:pt x="3943" y="1039"/>
                </a:lnTo>
                <a:lnTo>
                  <a:pt x="3941" y="1021"/>
                </a:lnTo>
                <a:lnTo>
                  <a:pt x="3936" y="1004"/>
                </a:lnTo>
                <a:lnTo>
                  <a:pt x="3934" y="996"/>
                </a:lnTo>
                <a:lnTo>
                  <a:pt x="3931" y="988"/>
                </a:lnTo>
                <a:lnTo>
                  <a:pt x="3926" y="980"/>
                </a:lnTo>
                <a:lnTo>
                  <a:pt x="3922" y="974"/>
                </a:lnTo>
                <a:lnTo>
                  <a:pt x="3914" y="965"/>
                </a:lnTo>
                <a:lnTo>
                  <a:pt x="3906" y="957"/>
                </a:lnTo>
                <a:lnTo>
                  <a:pt x="3897" y="951"/>
                </a:lnTo>
                <a:lnTo>
                  <a:pt x="3889" y="945"/>
                </a:lnTo>
                <a:lnTo>
                  <a:pt x="3873" y="938"/>
                </a:lnTo>
                <a:lnTo>
                  <a:pt x="3860" y="933"/>
                </a:lnTo>
                <a:lnTo>
                  <a:pt x="3655" y="933"/>
                </a:lnTo>
                <a:lnTo>
                  <a:pt x="3703" y="659"/>
                </a:lnTo>
                <a:lnTo>
                  <a:pt x="3892" y="659"/>
                </a:lnTo>
                <a:lnTo>
                  <a:pt x="3904" y="661"/>
                </a:lnTo>
                <a:lnTo>
                  <a:pt x="3925" y="666"/>
                </a:lnTo>
                <a:lnTo>
                  <a:pt x="3955" y="675"/>
                </a:lnTo>
                <a:lnTo>
                  <a:pt x="3972" y="681"/>
                </a:lnTo>
                <a:lnTo>
                  <a:pt x="3989" y="689"/>
                </a:lnTo>
                <a:lnTo>
                  <a:pt x="4008" y="698"/>
                </a:lnTo>
                <a:lnTo>
                  <a:pt x="4028" y="708"/>
                </a:lnTo>
                <a:lnTo>
                  <a:pt x="4047" y="720"/>
                </a:lnTo>
                <a:lnTo>
                  <a:pt x="4067" y="734"/>
                </a:lnTo>
                <a:lnTo>
                  <a:pt x="4087" y="751"/>
                </a:lnTo>
                <a:lnTo>
                  <a:pt x="4107" y="768"/>
                </a:lnTo>
                <a:lnTo>
                  <a:pt x="4126" y="788"/>
                </a:lnTo>
                <a:lnTo>
                  <a:pt x="4143" y="811"/>
                </a:lnTo>
                <a:lnTo>
                  <a:pt x="4152" y="823"/>
                </a:lnTo>
                <a:lnTo>
                  <a:pt x="4161" y="836"/>
                </a:lnTo>
                <a:lnTo>
                  <a:pt x="4170" y="852"/>
                </a:lnTo>
                <a:lnTo>
                  <a:pt x="4177" y="867"/>
                </a:lnTo>
                <a:lnTo>
                  <a:pt x="4185" y="885"/>
                </a:lnTo>
                <a:lnTo>
                  <a:pt x="4193" y="902"/>
                </a:lnTo>
                <a:lnTo>
                  <a:pt x="4199" y="922"/>
                </a:lnTo>
                <a:lnTo>
                  <a:pt x="4205" y="943"/>
                </a:lnTo>
                <a:lnTo>
                  <a:pt x="4209" y="965"/>
                </a:lnTo>
                <a:lnTo>
                  <a:pt x="4214" y="988"/>
                </a:lnTo>
                <a:lnTo>
                  <a:pt x="4216" y="1012"/>
                </a:lnTo>
                <a:lnTo>
                  <a:pt x="4218" y="1039"/>
                </a:lnTo>
                <a:lnTo>
                  <a:pt x="4218" y="1066"/>
                </a:lnTo>
                <a:lnTo>
                  <a:pt x="4217" y="1095"/>
                </a:lnTo>
                <a:lnTo>
                  <a:pt x="4214" y="1125"/>
                </a:lnTo>
                <a:lnTo>
                  <a:pt x="4209" y="1156"/>
                </a:lnTo>
                <a:close/>
                <a:moveTo>
                  <a:pt x="3771" y="3532"/>
                </a:moveTo>
                <a:lnTo>
                  <a:pt x="160" y="3532"/>
                </a:lnTo>
                <a:lnTo>
                  <a:pt x="144" y="3533"/>
                </a:lnTo>
                <a:lnTo>
                  <a:pt x="127" y="3535"/>
                </a:lnTo>
                <a:lnTo>
                  <a:pt x="112" y="3539"/>
                </a:lnTo>
                <a:lnTo>
                  <a:pt x="98" y="3545"/>
                </a:lnTo>
                <a:lnTo>
                  <a:pt x="83" y="3551"/>
                </a:lnTo>
                <a:lnTo>
                  <a:pt x="70" y="3559"/>
                </a:lnTo>
                <a:lnTo>
                  <a:pt x="58" y="3569"/>
                </a:lnTo>
                <a:lnTo>
                  <a:pt x="47" y="3579"/>
                </a:lnTo>
                <a:lnTo>
                  <a:pt x="36" y="3590"/>
                </a:lnTo>
                <a:lnTo>
                  <a:pt x="27" y="3603"/>
                </a:lnTo>
                <a:lnTo>
                  <a:pt x="19" y="3616"/>
                </a:lnTo>
                <a:lnTo>
                  <a:pt x="13" y="3631"/>
                </a:lnTo>
                <a:lnTo>
                  <a:pt x="7" y="3645"/>
                </a:lnTo>
                <a:lnTo>
                  <a:pt x="3" y="3660"/>
                </a:lnTo>
                <a:lnTo>
                  <a:pt x="1" y="3676"/>
                </a:lnTo>
                <a:lnTo>
                  <a:pt x="0" y="3692"/>
                </a:lnTo>
                <a:lnTo>
                  <a:pt x="1" y="3709"/>
                </a:lnTo>
                <a:lnTo>
                  <a:pt x="3" y="3725"/>
                </a:lnTo>
                <a:lnTo>
                  <a:pt x="7" y="3741"/>
                </a:lnTo>
                <a:lnTo>
                  <a:pt x="13" y="3755"/>
                </a:lnTo>
                <a:lnTo>
                  <a:pt x="19" y="3769"/>
                </a:lnTo>
                <a:lnTo>
                  <a:pt x="27" y="3782"/>
                </a:lnTo>
                <a:lnTo>
                  <a:pt x="36" y="3795"/>
                </a:lnTo>
                <a:lnTo>
                  <a:pt x="47" y="3806"/>
                </a:lnTo>
                <a:lnTo>
                  <a:pt x="58" y="3817"/>
                </a:lnTo>
                <a:lnTo>
                  <a:pt x="70" y="3825"/>
                </a:lnTo>
                <a:lnTo>
                  <a:pt x="83" y="3833"/>
                </a:lnTo>
                <a:lnTo>
                  <a:pt x="98" y="3841"/>
                </a:lnTo>
                <a:lnTo>
                  <a:pt x="112" y="3846"/>
                </a:lnTo>
                <a:lnTo>
                  <a:pt x="127" y="3850"/>
                </a:lnTo>
                <a:lnTo>
                  <a:pt x="144" y="3852"/>
                </a:lnTo>
                <a:lnTo>
                  <a:pt x="160" y="3853"/>
                </a:lnTo>
                <a:lnTo>
                  <a:pt x="3771" y="3853"/>
                </a:lnTo>
                <a:lnTo>
                  <a:pt x="3788" y="3852"/>
                </a:lnTo>
                <a:lnTo>
                  <a:pt x="3803" y="3850"/>
                </a:lnTo>
                <a:lnTo>
                  <a:pt x="3819" y="3846"/>
                </a:lnTo>
                <a:lnTo>
                  <a:pt x="3834" y="3841"/>
                </a:lnTo>
                <a:lnTo>
                  <a:pt x="3847" y="3833"/>
                </a:lnTo>
                <a:lnTo>
                  <a:pt x="3860" y="3825"/>
                </a:lnTo>
                <a:lnTo>
                  <a:pt x="3874" y="3817"/>
                </a:lnTo>
                <a:lnTo>
                  <a:pt x="3885" y="3806"/>
                </a:lnTo>
                <a:lnTo>
                  <a:pt x="3895" y="3795"/>
                </a:lnTo>
                <a:lnTo>
                  <a:pt x="3904" y="3782"/>
                </a:lnTo>
                <a:lnTo>
                  <a:pt x="3912" y="3769"/>
                </a:lnTo>
                <a:lnTo>
                  <a:pt x="3919" y="3755"/>
                </a:lnTo>
                <a:lnTo>
                  <a:pt x="3924" y="3741"/>
                </a:lnTo>
                <a:lnTo>
                  <a:pt x="3929" y="3725"/>
                </a:lnTo>
                <a:lnTo>
                  <a:pt x="3931" y="3709"/>
                </a:lnTo>
                <a:lnTo>
                  <a:pt x="3932" y="3692"/>
                </a:lnTo>
                <a:lnTo>
                  <a:pt x="3931" y="3676"/>
                </a:lnTo>
                <a:lnTo>
                  <a:pt x="3929" y="3660"/>
                </a:lnTo>
                <a:lnTo>
                  <a:pt x="3924" y="3645"/>
                </a:lnTo>
                <a:lnTo>
                  <a:pt x="3919" y="3631"/>
                </a:lnTo>
                <a:lnTo>
                  <a:pt x="3912" y="3616"/>
                </a:lnTo>
                <a:lnTo>
                  <a:pt x="3904" y="3603"/>
                </a:lnTo>
                <a:lnTo>
                  <a:pt x="3895" y="3590"/>
                </a:lnTo>
                <a:lnTo>
                  <a:pt x="3885" y="3579"/>
                </a:lnTo>
                <a:lnTo>
                  <a:pt x="3874" y="3569"/>
                </a:lnTo>
                <a:lnTo>
                  <a:pt x="3860" y="3559"/>
                </a:lnTo>
                <a:lnTo>
                  <a:pt x="3847" y="3551"/>
                </a:lnTo>
                <a:lnTo>
                  <a:pt x="3834" y="3545"/>
                </a:lnTo>
                <a:lnTo>
                  <a:pt x="3819" y="3539"/>
                </a:lnTo>
                <a:lnTo>
                  <a:pt x="3803" y="3535"/>
                </a:lnTo>
                <a:lnTo>
                  <a:pt x="3788" y="3533"/>
                </a:lnTo>
                <a:lnTo>
                  <a:pt x="3771" y="3532"/>
                </a:lnTo>
                <a:close/>
                <a:moveTo>
                  <a:pt x="1077" y="4267"/>
                </a:moveTo>
                <a:lnTo>
                  <a:pt x="2854" y="4267"/>
                </a:lnTo>
                <a:lnTo>
                  <a:pt x="2854" y="4038"/>
                </a:lnTo>
                <a:lnTo>
                  <a:pt x="1077" y="4038"/>
                </a:lnTo>
                <a:lnTo>
                  <a:pt x="1077" y="4267"/>
                </a:lnTo>
                <a:close/>
              </a:path>
            </a:pathLst>
          </a:custGeom>
          <a:solidFill>
            <a:schemeClr val="bg1"/>
          </a:solidFill>
          <a:ln w="9525">
            <a:noFill/>
            <a:round/>
            <a:headEnd/>
            <a:tailEnd/>
          </a:ln>
        </p:spPr>
        <p:txBody>
          <a:bodyPr/>
          <a:lstStyle/>
          <a:p>
            <a:endParaRPr lang="zh-CN" altLang="en-US"/>
          </a:p>
        </p:txBody>
      </p:sp>
      <p:grpSp>
        <p:nvGrpSpPr>
          <p:cNvPr id="57367" name="Group 23"/>
          <p:cNvGrpSpPr>
            <a:grpSpLocks/>
          </p:cNvGrpSpPr>
          <p:nvPr/>
        </p:nvGrpSpPr>
        <p:grpSpPr bwMode="auto">
          <a:xfrm>
            <a:off x="1776413" y="3638550"/>
            <a:ext cx="1639887" cy="866775"/>
            <a:chOff x="1119" y="2292"/>
            <a:chExt cx="1033" cy="546"/>
          </a:xfrm>
        </p:grpSpPr>
        <p:sp>
          <p:nvSpPr>
            <p:cNvPr id="68628" name="文本框 11"/>
            <p:cNvSpPr txBox="1">
              <a:spLocks noChangeArrowheads="1"/>
            </p:cNvSpPr>
            <p:nvPr/>
          </p:nvSpPr>
          <p:spPr bwMode="auto">
            <a:xfrm>
              <a:off x="1127" y="2292"/>
              <a:ext cx="1010" cy="231"/>
            </a:xfrm>
            <a:prstGeom prst="rect">
              <a:avLst/>
            </a:prstGeom>
            <a:noFill/>
            <a:ln w="9525">
              <a:noFill/>
              <a:miter lim="800000"/>
              <a:headEnd/>
              <a:tailEnd/>
            </a:ln>
          </p:spPr>
          <p:txBody>
            <a:bodyPr>
              <a:spAutoFit/>
            </a:bodyPr>
            <a:lstStyle/>
            <a:p>
              <a:pPr algn="ctr"/>
              <a:r>
                <a:rPr lang="zh-CN" altLang="en-US" b="1">
                  <a:solidFill>
                    <a:schemeClr val="bg1"/>
                  </a:solidFill>
                  <a:latin typeface="Calibri" pitchFamily="34" charset="0"/>
                  <a:ea typeface="微软雅黑" pitchFamily="34" charset="-122"/>
                </a:rPr>
                <a:t>标题内容</a:t>
              </a:r>
            </a:p>
          </p:txBody>
        </p:sp>
        <p:sp>
          <p:nvSpPr>
            <p:cNvPr id="68629" name="文本框 21"/>
            <p:cNvSpPr txBox="1">
              <a:spLocks noChangeArrowheads="1"/>
            </p:cNvSpPr>
            <p:nvPr/>
          </p:nvSpPr>
          <p:spPr bwMode="auto">
            <a:xfrm>
              <a:off x="1119" y="2550"/>
              <a:ext cx="1033" cy="288"/>
            </a:xfrm>
            <a:prstGeom prst="rect">
              <a:avLst/>
            </a:prstGeom>
            <a:noFill/>
            <a:ln w="9525">
              <a:noFill/>
              <a:miter lim="800000"/>
              <a:headEnd/>
              <a:tailEnd/>
            </a:ln>
          </p:spPr>
          <p:txBody>
            <a:bodyPr>
              <a:spAutoFit/>
            </a:bodyPr>
            <a:lstStyle/>
            <a:p>
              <a:pPr algn="ctr"/>
              <a:r>
                <a:rPr lang="zh-CN" altLang="en-US" sz="1200">
                  <a:solidFill>
                    <a:schemeClr val="bg1"/>
                  </a:solidFill>
                  <a:ea typeface="微软雅黑" pitchFamily="34" charset="-122"/>
                </a:rPr>
                <a:t>请在这里输入您的文字内容</a:t>
              </a:r>
            </a:p>
          </p:txBody>
        </p:sp>
      </p:grpSp>
      <p:grpSp>
        <p:nvGrpSpPr>
          <p:cNvPr id="57368" name="Group 24"/>
          <p:cNvGrpSpPr>
            <a:grpSpLocks/>
          </p:cNvGrpSpPr>
          <p:nvPr/>
        </p:nvGrpSpPr>
        <p:grpSpPr bwMode="auto">
          <a:xfrm>
            <a:off x="4129088" y="3638550"/>
            <a:ext cx="1652587" cy="860425"/>
            <a:chOff x="2601" y="2292"/>
            <a:chExt cx="1041" cy="542"/>
          </a:xfrm>
        </p:grpSpPr>
        <p:sp>
          <p:nvSpPr>
            <p:cNvPr id="68626" name="文本框 13"/>
            <p:cNvSpPr txBox="1">
              <a:spLocks noChangeArrowheads="1"/>
            </p:cNvSpPr>
            <p:nvPr/>
          </p:nvSpPr>
          <p:spPr bwMode="auto">
            <a:xfrm>
              <a:off x="2601" y="2292"/>
              <a:ext cx="1010" cy="231"/>
            </a:xfrm>
            <a:prstGeom prst="rect">
              <a:avLst/>
            </a:prstGeom>
            <a:noFill/>
            <a:ln w="9525">
              <a:noFill/>
              <a:miter lim="800000"/>
              <a:headEnd/>
              <a:tailEnd/>
            </a:ln>
          </p:spPr>
          <p:txBody>
            <a:bodyPr>
              <a:spAutoFit/>
            </a:bodyPr>
            <a:lstStyle/>
            <a:p>
              <a:pPr algn="ctr"/>
              <a:r>
                <a:rPr lang="zh-CN" altLang="en-US" b="1">
                  <a:solidFill>
                    <a:schemeClr val="bg1"/>
                  </a:solidFill>
                  <a:ea typeface="微软雅黑" pitchFamily="34" charset="-122"/>
                </a:rPr>
                <a:t>标题内容</a:t>
              </a:r>
            </a:p>
          </p:txBody>
        </p:sp>
        <p:sp>
          <p:nvSpPr>
            <p:cNvPr id="68627" name="文本框 22"/>
            <p:cNvSpPr txBox="1">
              <a:spLocks noChangeArrowheads="1"/>
            </p:cNvSpPr>
            <p:nvPr/>
          </p:nvSpPr>
          <p:spPr bwMode="auto">
            <a:xfrm>
              <a:off x="2608" y="2546"/>
              <a:ext cx="1034" cy="288"/>
            </a:xfrm>
            <a:prstGeom prst="rect">
              <a:avLst/>
            </a:prstGeom>
            <a:noFill/>
            <a:ln w="9525">
              <a:noFill/>
              <a:miter lim="800000"/>
              <a:headEnd/>
              <a:tailEnd/>
            </a:ln>
          </p:spPr>
          <p:txBody>
            <a:bodyPr>
              <a:spAutoFit/>
            </a:bodyPr>
            <a:lstStyle/>
            <a:p>
              <a:pPr algn="ctr"/>
              <a:r>
                <a:rPr lang="zh-CN" altLang="en-US" sz="1200">
                  <a:solidFill>
                    <a:schemeClr val="bg1"/>
                  </a:solidFill>
                  <a:ea typeface="微软雅黑" pitchFamily="34" charset="-122"/>
                </a:rPr>
                <a:t>请在这里输入您的文字内容</a:t>
              </a:r>
            </a:p>
          </p:txBody>
        </p:sp>
      </p:grpSp>
      <p:grpSp>
        <p:nvGrpSpPr>
          <p:cNvPr id="57369" name="Group 25"/>
          <p:cNvGrpSpPr>
            <a:grpSpLocks/>
          </p:cNvGrpSpPr>
          <p:nvPr/>
        </p:nvGrpSpPr>
        <p:grpSpPr bwMode="auto">
          <a:xfrm>
            <a:off x="6475413" y="3660775"/>
            <a:ext cx="1677987" cy="871538"/>
            <a:chOff x="4079" y="2306"/>
            <a:chExt cx="1057" cy="549"/>
          </a:xfrm>
        </p:grpSpPr>
        <p:sp>
          <p:nvSpPr>
            <p:cNvPr id="68624" name="文本框 14"/>
            <p:cNvSpPr txBox="1">
              <a:spLocks noChangeArrowheads="1"/>
            </p:cNvSpPr>
            <p:nvPr/>
          </p:nvSpPr>
          <p:spPr bwMode="auto">
            <a:xfrm>
              <a:off x="4126" y="2306"/>
              <a:ext cx="1010" cy="231"/>
            </a:xfrm>
            <a:prstGeom prst="rect">
              <a:avLst/>
            </a:prstGeom>
            <a:noFill/>
            <a:ln w="9525">
              <a:noFill/>
              <a:miter lim="800000"/>
              <a:headEnd/>
              <a:tailEnd/>
            </a:ln>
          </p:spPr>
          <p:txBody>
            <a:bodyPr>
              <a:spAutoFit/>
            </a:bodyPr>
            <a:lstStyle/>
            <a:p>
              <a:pPr algn="ctr"/>
              <a:r>
                <a:rPr lang="zh-CN" altLang="en-US" b="1">
                  <a:solidFill>
                    <a:schemeClr val="bg1"/>
                  </a:solidFill>
                  <a:ea typeface="微软雅黑" pitchFamily="34" charset="-122"/>
                </a:rPr>
                <a:t>标题内容</a:t>
              </a:r>
            </a:p>
          </p:txBody>
        </p:sp>
        <p:sp>
          <p:nvSpPr>
            <p:cNvPr id="68625" name="文本框 23"/>
            <p:cNvSpPr txBox="1">
              <a:spLocks noChangeArrowheads="1"/>
            </p:cNvSpPr>
            <p:nvPr/>
          </p:nvSpPr>
          <p:spPr bwMode="auto">
            <a:xfrm>
              <a:off x="4079" y="2567"/>
              <a:ext cx="1033" cy="288"/>
            </a:xfrm>
            <a:prstGeom prst="rect">
              <a:avLst/>
            </a:prstGeom>
            <a:noFill/>
            <a:ln w="9525">
              <a:noFill/>
              <a:miter lim="800000"/>
              <a:headEnd/>
              <a:tailEnd/>
            </a:ln>
          </p:spPr>
          <p:txBody>
            <a:bodyPr>
              <a:spAutoFit/>
            </a:bodyPr>
            <a:lstStyle/>
            <a:p>
              <a:pPr algn="ctr"/>
              <a:r>
                <a:rPr lang="zh-CN" altLang="en-US" sz="1200">
                  <a:solidFill>
                    <a:schemeClr val="bg1"/>
                  </a:solidFill>
                  <a:ea typeface="微软雅黑" pitchFamily="34" charset="-122"/>
                </a:rPr>
                <a:t>请在这里输入您的文字内容</a:t>
              </a:r>
            </a:p>
          </p:txBody>
        </p:sp>
      </p:grpSp>
      <p:grpSp>
        <p:nvGrpSpPr>
          <p:cNvPr id="57370" name="Group 26"/>
          <p:cNvGrpSpPr>
            <a:grpSpLocks/>
          </p:cNvGrpSpPr>
          <p:nvPr/>
        </p:nvGrpSpPr>
        <p:grpSpPr bwMode="auto">
          <a:xfrm>
            <a:off x="8789988" y="3683000"/>
            <a:ext cx="1798637" cy="852488"/>
            <a:chOff x="5537" y="2320"/>
            <a:chExt cx="1133" cy="537"/>
          </a:xfrm>
        </p:grpSpPr>
        <p:sp>
          <p:nvSpPr>
            <p:cNvPr id="68622" name="文本框 15"/>
            <p:cNvSpPr txBox="1">
              <a:spLocks noChangeArrowheads="1"/>
            </p:cNvSpPr>
            <p:nvPr/>
          </p:nvSpPr>
          <p:spPr bwMode="auto">
            <a:xfrm>
              <a:off x="5651" y="2320"/>
              <a:ext cx="1010" cy="232"/>
            </a:xfrm>
            <a:prstGeom prst="rect">
              <a:avLst/>
            </a:prstGeom>
            <a:noFill/>
            <a:ln w="9525">
              <a:noFill/>
              <a:miter lim="800000"/>
              <a:headEnd/>
              <a:tailEnd/>
            </a:ln>
          </p:spPr>
          <p:txBody>
            <a:bodyPr>
              <a:spAutoFit/>
            </a:bodyPr>
            <a:lstStyle/>
            <a:p>
              <a:pPr algn="ctr"/>
              <a:r>
                <a:rPr lang="zh-CN" altLang="en-US" b="1">
                  <a:solidFill>
                    <a:schemeClr val="bg1"/>
                  </a:solidFill>
                  <a:ea typeface="微软雅黑" pitchFamily="34" charset="-122"/>
                </a:rPr>
                <a:t>标题内容</a:t>
              </a:r>
            </a:p>
          </p:txBody>
        </p:sp>
        <p:sp>
          <p:nvSpPr>
            <p:cNvPr id="68623" name="文本框 24"/>
            <p:cNvSpPr txBox="1">
              <a:spLocks noChangeArrowheads="1"/>
            </p:cNvSpPr>
            <p:nvPr/>
          </p:nvSpPr>
          <p:spPr bwMode="auto">
            <a:xfrm>
              <a:off x="5537" y="2569"/>
              <a:ext cx="1133" cy="288"/>
            </a:xfrm>
            <a:prstGeom prst="rect">
              <a:avLst/>
            </a:prstGeom>
            <a:noFill/>
            <a:ln w="9525">
              <a:noFill/>
              <a:miter lim="800000"/>
              <a:headEnd/>
              <a:tailEnd/>
            </a:ln>
          </p:spPr>
          <p:txBody>
            <a:bodyPr>
              <a:spAutoFit/>
            </a:bodyPr>
            <a:lstStyle/>
            <a:p>
              <a:pPr algn="ctr"/>
              <a:r>
                <a:rPr lang="zh-CN" altLang="en-US" sz="1200">
                  <a:solidFill>
                    <a:schemeClr val="bg1"/>
                  </a:solidFill>
                  <a:ea typeface="微软雅黑" pitchFamily="34" charset="-122"/>
                </a:rPr>
                <a:t>请在这里输入您的文字内容</a:t>
              </a:r>
            </a:p>
          </p:txBody>
        </p:sp>
      </p:grpSp>
      <p:sp>
        <p:nvSpPr>
          <p:cNvPr id="83" name="文本框 82"/>
          <p:cNvSpPr txBox="1"/>
          <p:nvPr/>
        </p:nvSpPr>
        <p:spPr>
          <a:xfrm>
            <a:off x="766763" y="5975350"/>
            <a:ext cx="11071225" cy="523875"/>
          </a:xfrm>
          <a:prstGeom prst="rect">
            <a:avLst/>
          </a:prstGeom>
          <a:noFill/>
        </p:spPr>
        <p:txBody>
          <a:bodyPr>
            <a:spAutoFit/>
          </a:bodyPr>
          <a:lstStyle/>
          <a:p>
            <a:pPr fontAlgn="auto">
              <a:spcBef>
                <a:spcPts val="0"/>
              </a:spcBef>
              <a:spcAft>
                <a:spcPts val="0"/>
              </a:spcAft>
              <a:defRPr/>
            </a:pPr>
            <a:r>
              <a:rPr lang="en-US" altLang="zh-CN" sz="1400" dirty="0">
                <a:solidFill>
                  <a:schemeClr val="tx1">
                    <a:lumMod val="75000"/>
                    <a:lumOff val="25000"/>
                  </a:schemeClr>
                </a:solidFill>
                <a:latin typeface="+mn-lt"/>
                <a:ea typeface="+mn-ea"/>
              </a:rPr>
              <a:t>There are many variations of passages of Lorem Ipsum available, but the majority have suffered alteration in some form, by injected humors. There are many variations of passages of Lorem Ipsum available, but the majority have suffered alteration in some form, by injected humors.</a:t>
            </a:r>
            <a:endParaRPr lang="zh-CN" altLang="en-US" sz="1400" dirty="0">
              <a:solidFill>
                <a:schemeClr val="tx1">
                  <a:lumMod val="75000"/>
                  <a:lumOff val="25000"/>
                </a:schemeClr>
              </a:solidFill>
              <a:latin typeface="+mn-lt"/>
              <a:ea typeface="+mn-ea"/>
            </a:endParaRPr>
          </a:p>
        </p:txBody>
      </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115733"/>
                                        </p:tgtEl>
                                        <p:attrNameLst>
                                          <p:attrName>style.visibility</p:attrName>
                                        </p:attrNameLst>
                                      </p:cBhvr>
                                      <p:to>
                                        <p:strVal val="visible"/>
                                      </p:to>
                                    </p:set>
                                    <p:anim calcmode="lin" valueType="num">
                                      <p:cBhvr>
                                        <p:cTn id="7" dur="500" fill="hold"/>
                                        <p:tgtEl>
                                          <p:spTgt spid="115733"/>
                                        </p:tgtEl>
                                        <p:attrNameLst>
                                          <p:attrName>ppt_w</p:attrName>
                                        </p:attrNameLst>
                                      </p:cBhvr>
                                      <p:tavLst>
                                        <p:tav tm="0">
                                          <p:val>
                                            <p:strVal val="#ppt_w*0.70"/>
                                          </p:val>
                                        </p:tav>
                                        <p:tav tm="100000">
                                          <p:val>
                                            <p:strVal val="#ppt_w"/>
                                          </p:val>
                                        </p:tav>
                                      </p:tavLst>
                                    </p:anim>
                                    <p:anim calcmode="lin" valueType="num">
                                      <p:cBhvr>
                                        <p:cTn id="8" dur="500" fill="hold"/>
                                        <p:tgtEl>
                                          <p:spTgt spid="115733"/>
                                        </p:tgtEl>
                                        <p:attrNameLst>
                                          <p:attrName>ppt_h</p:attrName>
                                        </p:attrNameLst>
                                      </p:cBhvr>
                                      <p:tavLst>
                                        <p:tav tm="0">
                                          <p:val>
                                            <p:strVal val="#ppt_h"/>
                                          </p:val>
                                        </p:tav>
                                        <p:tav tm="100000">
                                          <p:val>
                                            <p:strVal val="#ppt_h"/>
                                          </p:val>
                                        </p:tav>
                                      </p:tavLst>
                                    </p:anim>
                                    <p:animEffect transition="in" filter="fade">
                                      <p:cBhvr>
                                        <p:cTn id="9" dur="500"/>
                                        <p:tgtEl>
                                          <p:spTgt spid="115733"/>
                                        </p:tgtEl>
                                      </p:cBhvr>
                                    </p:animEffect>
                                  </p:childTnLst>
                                </p:cTn>
                              </p:par>
                            </p:childTnLst>
                          </p:cTn>
                        </p:par>
                        <p:par>
                          <p:cTn id="10" fill="hold">
                            <p:stCondLst>
                              <p:cond delay="500"/>
                            </p:stCondLst>
                            <p:childTnLst>
                              <p:par>
                                <p:cTn id="11" presetID="55" presetClass="entr" presetSubtype="0" fill="hold" nodeType="afterEffect">
                                  <p:stCondLst>
                                    <p:cond delay="0"/>
                                  </p:stCondLst>
                                  <p:childTnLst>
                                    <p:set>
                                      <p:cBhvr>
                                        <p:cTn id="12" dur="1" fill="hold">
                                          <p:stCondLst>
                                            <p:cond delay="0"/>
                                          </p:stCondLst>
                                        </p:cTn>
                                        <p:tgtEl>
                                          <p:spTgt spid="115737"/>
                                        </p:tgtEl>
                                        <p:attrNameLst>
                                          <p:attrName>style.visibility</p:attrName>
                                        </p:attrNameLst>
                                      </p:cBhvr>
                                      <p:to>
                                        <p:strVal val="visible"/>
                                      </p:to>
                                    </p:set>
                                    <p:anim calcmode="lin" valueType="num">
                                      <p:cBhvr>
                                        <p:cTn id="13" dur="500" fill="hold"/>
                                        <p:tgtEl>
                                          <p:spTgt spid="115737"/>
                                        </p:tgtEl>
                                        <p:attrNameLst>
                                          <p:attrName>ppt_w</p:attrName>
                                        </p:attrNameLst>
                                      </p:cBhvr>
                                      <p:tavLst>
                                        <p:tav tm="0">
                                          <p:val>
                                            <p:strVal val="#ppt_w*0.70"/>
                                          </p:val>
                                        </p:tav>
                                        <p:tav tm="100000">
                                          <p:val>
                                            <p:strVal val="#ppt_w"/>
                                          </p:val>
                                        </p:tav>
                                      </p:tavLst>
                                    </p:anim>
                                    <p:anim calcmode="lin" valueType="num">
                                      <p:cBhvr>
                                        <p:cTn id="14" dur="500" fill="hold"/>
                                        <p:tgtEl>
                                          <p:spTgt spid="115737"/>
                                        </p:tgtEl>
                                        <p:attrNameLst>
                                          <p:attrName>ppt_h</p:attrName>
                                        </p:attrNameLst>
                                      </p:cBhvr>
                                      <p:tavLst>
                                        <p:tav tm="0">
                                          <p:val>
                                            <p:strVal val="#ppt_h"/>
                                          </p:val>
                                        </p:tav>
                                        <p:tav tm="100000">
                                          <p:val>
                                            <p:strVal val="#ppt_h"/>
                                          </p:val>
                                        </p:tav>
                                      </p:tavLst>
                                    </p:anim>
                                    <p:animEffect transition="in" filter="fade">
                                      <p:cBhvr>
                                        <p:cTn id="15" dur="500"/>
                                        <p:tgtEl>
                                          <p:spTgt spid="115737"/>
                                        </p:tgtEl>
                                      </p:cBhvr>
                                    </p:animEffect>
                                  </p:childTnLst>
                                </p:cTn>
                              </p:par>
                            </p:childTnLst>
                          </p:cTn>
                        </p:par>
                        <p:par>
                          <p:cTn id="16" fill="hold">
                            <p:stCondLst>
                              <p:cond delay="1000"/>
                            </p:stCondLst>
                            <p:childTnLst>
                              <p:par>
                                <p:cTn id="17" presetID="55" presetClass="entr" presetSubtype="0" fill="hold" nodeType="afterEffect">
                                  <p:stCondLst>
                                    <p:cond delay="0"/>
                                  </p:stCondLst>
                                  <p:childTnLst>
                                    <p:set>
                                      <p:cBhvr>
                                        <p:cTn id="18" dur="1" fill="hold">
                                          <p:stCondLst>
                                            <p:cond delay="0"/>
                                          </p:stCondLst>
                                        </p:cTn>
                                        <p:tgtEl>
                                          <p:spTgt spid="115738"/>
                                        </p:tgtEl>
                                        <p:attrNameLst>
                                          <p:attrName>style.visibility</p:attrName>
                                        </p:attrNameLst>
                                      </p:cBhvr>
                                      <p:to>
                                        <p:strVal val="visible"/>
                                      </p:to>
                                    </p:set>
                                    <p:anim calcmode="lin" valueType="num">
                                      <p:cBhvr>
                                        <p:cTn id="19" dur="500" fill="hold"/>
                                        <p:tgtEl>
                                          <p:spTgt spid="115738"/>
                                        </p:tgtEl>
                                        <p:attrNameLst>
                                          <p:attrName>ppt_w</p:attrName>
                                        </p:attrNameLst>
                                      </p:cBhvr>
                                      <p:tavLst>
                                        <p:tav tm="0">
                                          <p:val>
                                            <p:strVal val="#ppt_w*0.70"/>
                                          </p:val>
                                        </p:tav>
                                        <p:tav tm="100000">
                                          <p:val>
                                            <p:strVal val="#ppt_w"/>
                                          </p:val>
                                        </p:tav>
                                      </p:tavLst>
                                    </p:anim>
                                    <p:anim calcmode="lin" valueType="num">
                                      <p:cBhvr>
                                        <p:cTn id="20" dur="500" fill="hold"/>
                                        <p:tgtEl>
                                          <p:spTgt spid="115738"/>
                                        </p:tgtEl>
                                        <p:attrNameLst>
                                          <p:attrName>ppt_h</p:attrName>
                                        </p:attrNameLst>
                                      </p:cBhvr>
                                      <p:tavLst>
                                        <p:tav tm="0">
                                          <p:val>
                                            <p:strVal val="#ppt_h"/>
                                          </p:val>
                                        </p:tav>
                                        <p:tav tm="100000">
                                          <p:val>
                                            <p:strVal val="#ppt_h"/>
                                          </p:val>
                                        </p:tav>
                                      </p:tavLst>
                                    </p:anim>
                                    <p:animEffect transition="in" filter="fade">
                                      <p:cBhvr>
                                        <p:cTn id="21" dur="500"/>
                                        <p:tgtEl>
                                          <p:spTgt spid="115738"/>
                                        </p:tgtEl>
                                      </p:cBhvr>
                                    </p:animEffect>
                                  </p:childTnLst>
                                </p:cTn>
                              </p:par>
                            </p:childTnLst>
                          </p:cTn>
                        </p:par>
                        <p:par>
                          <p:cTn id="22" fill="hold">
                            <p:stCondLst>
                              <p:cond delay="1500"/>
                            </p:stCondLst>
                            <p:childTnLst>
                              <p:par>
                                <p:cTn id="23" presetID="55" presetClass="entr" presetSubtype="0" fill="hold" nodeType="afterEffect">
                                  <p:stCondLst>
                                    <p:cond delay="0"/>
                                  </p:stCondLst>
                                  <p:childTnLst>
                                    <p:set>
                                      <p:cBhvr>
                                        <p:cTn id="24" dur="1" fill="hold">
                                          <p:stCondLst>
                                            <p:cond delay="0"/>
                                          </p:stCondLst>
                                        </p:cTn>
                                        <p:tgtEl>
                                          <p:spTgt spid="115739"/>
                                        </p:tgtEl>
                                        <p:attrNameLst>
                                          <p:attrName>style.visibility</p:attrName>
                                        </p:attrNameLst>
                                      </p:cBhvr>
                                      <p:to>
                                        <p:strVal val="visible"/>
                                      </p:to>
                                    </p:set>
                                    <p:anim calcmode="lin" valueType="num">
                                      <p:cBhvr>
                                        <p:cTn id="25" dur="500" fill="hold"/>
                                        <p:tgtEl>
                                          <p:spTgt spid="115739"/>
                                        </p:tgtEl>
                                        <p:attrNameLst>
                                          <p:attrName>ppt_w</p:attrName>
                                        </p:attrNameLst>
                                      </p:cBhvr>
                                      <p:tavLst>
                                        <p:tav tm="0">
                                          <p:val>
                                            <p:strVal val="#ppt_w*0.70"/>
                                          </p:val>
                                        </p:tav>
                                        <p:tav tm="100000">
                                          <p:val>
                                            <p:strVal val="#ppt_w"/>
                                          </p:val>
                                        </p:tav>
                                      </p:tavLst>
                                    </p:anim>
                                    <p:anim calcmode="lin" valueType="num">
                                      <p:cBhvr>
                                        <p:cTn id="26" dur="500" fill="hold"/>
                                        <p:tgtEl>
                                          <p:spTgt spid="115739"/>
                                        </p:tgtEl>
                                        <p:attrNameLst>
                                          <p:attrName>ppt_h</p:attrName>
                                        </p:attrNameLst>
                                      </p:cBhvr>
                                      <p:tavLst>
                                        <p:tav tm="0">
                                          <p:val>
                                            <p:strVal val="#ppt_h"/>
                                          </p:val>
                                        </p:tav>
                                        <p:tav tm="100000">
                                          <p:val>
                                            <p:strVal val="#ppt_h"/>
                                          </p:val>
                                        </p:tav>
                                      </p:tavLst>
                                    </p:anim>
                                    <p:animEffect transition="in" filter="fade">
                                      <p:cBhvr>
                                        <p:cTn id="27" dur="500"/>
                                        <p:tgtEl>
                                          <p:spTgt spid="115739"/>
                                        </p:tgtEl>
                                      </p:cBhvr>
                                    </p:animEffect>
                                  </p:childTnLst>
                                </p:cTn>
                              </p:par>
                            </p:childTnLst>
                          </p:cTn>
                        </p:par>
                        <p:par>
                          <p:cTn id="28" fill="hold">
                            <p:stCondLst>
                              <p:cond delay="2000"/>
                            </p:stCondLst>
                            <p:childTnLst>
                              <p:par>
                                <p:cTn id="29" presetID="9" presetClass="entr" presetSubtype="0" fill="hold" grpId="0" nodeType="afterEffect">
                                  <p:stCondLst>
                                    <p:cond delay="0"/>
                                  </p:stCondLst>
                                  <p:childTnLst>
                                    <p:set>
                                      <p:cBhvr>
                                        <p:cTn id="30" dur="1" fill="hold">
                                          <p:stCondLst>
                                            <p:cond delay="0"/>
                                          </p:stCondLst>
                                        </p:cTn>
                                        <p:tgtEl>
                                          <p:spTgt spid="57354"/>
                                        </p:tgtEl>
                                        <p:attrNameLst>
                                          <p:attrName>style.visibility</p:attrName>
                                        </p:attrNameLst>
                                      </p:cBhvr>
                                      <p:to>
                                        <p:strVal val="visible"/>
                                      </p:to>
                                    </p:set>
                                    <p:animEffect transition="in" filter="dissolve">
                                      <p:cBhvr>
                                        <p:cTn id="31" dur="500"/>
                                        <p:tgtEl>
                                          <p:spTgt spid="57354"/>
                                        </p:tgtEl>
                                      </p:cBhvr>
                                    </p:animEffect>
                                  </p:childTnLst>
                                </p:cTn>
                              </p:par>
                              <p:par>
                                <p:cTn id="32" presetID="9" presetClass="entr" presetSubtype="0" fill="hold" grpId="0" nodeType="withEffect">
                                  <p:stCondLst>
                                    <p:cond delay="0"/>
                                  </p:stCondLst>
                                  <p:childTnLst>
                                    <p:set>
                                      <p:cBhvr>
                                        <p:cTn id="33" dur="1" fill="hold">
                                          <p:stCondLst>
                                            <p:cond delay="0"/>
                                          </p:stCondLst>
                                        </p:cTn>
                                        <p:tgtEl>
                                          <p:spTgt spid="57355"/>
                                        </p:tgtEl>
                                        <p:attrNameLst>
                                          <p:attrName>style.visibility</p:attrName>
                                        </p:attrNameLst>
                                      </p:cBhvr>
                                      <p:to>
                                        <p:strVal val="visible"/>
                                      </p:to>
                                    </p:set>
                                    <p:animEffect transition="in" filter="dissolve">
                                      <p:cBhvr>
                                        <p:cTn id="34" dur="500"/>
                                        <p:tgtEl>
                                          <p:spTgt spid="57355"/>
                                        </p:tgtEl>
                                      </p:cBhvr>
                                    </p:animEffect>
                                  </p:childTnLst>
                                </p:cTn>
                              </p:par>
                              <p:par>
                                <p:cTn id="35" presetID="9" presetClass="entr" presetSubtype="0" fill="hold" grpId="0" nodeType="withEffect">
                                  <p:stCondLst>
                                    <p:cond delay="0"/>
                                  </p:stCondLst>
                                  <p:childTnLst>
                                    <p:set>
                                      <p:cBhvr>
                                        <p:cTn id="36" dur="1" fill="hold">
                                          <p:stCondLst>
                                            <p:cond delay="0"/>
                                          </p:stCondLst>
                                        </p:cTn>
                                        <p:tgtEl>
                                          <p:spTgt spid="57356"/>
                                        </p:tgtEl>
                                        <p:attrNameLst>
                                          <p:attrName>style.visibility</p:attrName>
                                        </p:attrNameLst>
                                      </p:cBhvr>
                                      <p:to>
                                        <p:strVal val="visible"/>
                                      </p:to>
                                    </p:set>
                                    <p:animEffect transition="in" filter="dissolve">
                                      <p:cBhvr>
                                        <p:cTn id="37" dur="500"/>
                                        <p:tgtEl>
                                          <p:spTgt spid="57356"/>
                                        </p:tgtEl>
                                      </p:cBhvr>
                                    </p:animEffect>
                                  </p:childTnLst>
                                </p:cTn>
                              </p:par>
                              <p:par>
                                <p:cTn id="38" presetID="9" presetClass="entr" presetSubtype="0" fill="hold" grpId="0" nodeType="withEffect">
                                  <p:stCondLst>
                                    <p:cond delay="0"/>
                                  </p:stCondLst>
                                  <p:childTnLst>
                                    <p:set>
                                      <p:cBhvr>
                                        <p:cTn id="39" dur="1" fill="hold">
                                          <p:stCondLst>
                                            <p:cond delay="0"/>
                                          </p:stCondLst>
                                        </p:cTn>
                                        <p:tgtEl>
                                          <p:spTgt spid="57357"/>
                                        </p:tgtEl>
                                        <p:attrNameLst>
                                          <p:attrName>style.visibility</p:attrName>
                                        </p:attrNameLst>
                                      </p:cBhvr>
                                      <p:to>
                                        <p:strVal val="visible"/>
                                      </p:to>
                                    </p:set>
                                    <p:animEffect transition="in" filter="dissolve">
                                      <p:cBhvr>
                                        <p:cTn id="40" dur="500"/>
                                        <p:tgtEl>
                                          <p:spTgt spid="57357"/>
                                        </p:tgtEl>
                                      </p:cBhvr>
                                    </p:animEffect>
                                  </p:childTnLst>
                                </p:cTn>
                              </p:par>
                            </p:childTnLst>
                          </p:cTn>
                        </p:par>
                        <p:par>
                          <p:cTn id="41" fill="hold">
                            <p:stCondLst>
                              <p:cond delay="2500"/>
                            </p:stCondLst>
                            <p:childTnLst>
                              <p:par>
                                <p:cTn id="42" presetID="47" presetClass="entr" presetSubtype="0" fill="hold" nodeType="afterEffect">
                                  <p:stCondLst>
                                    <p:cond delay="0"/>
                                  </p:stCondLst>
                                  <p:childTnLst>
                                    <p:set>
                                      <p:cBhvr>
                                        <p:cTn id="43" dur="1" fill="hold">
                                          <p:stCondLst>
                                            <p:cond delay="0"/>
                                          </p:stCondLst>
                                        </p:cTn>
                                        <p:tgtEl>
                                          <p:spTgt spid="57367"/>
                                        </p:tgtEl>
                                        <p:attrNameLst>
                                          <p:attrName>style.visibility</p:attrName>
                                        </p:attrNameLst>
                                      </p:cBhvr>
                                      <p:to>
                                        <p:strVal val="visible"/>
                                      </p:to>
                                    </p:set>
                                    <p:animEffect transition="in" filter="fade">
                                      <p:cBhvr>
                                        <p:cTn id="44" dur="500"/>
                                        <p:tgtEl>
                                          <p:spTgt spid="57367"/>
                                        </p:tgtEl>
                                      </p:cBhvr>
                                    </p:animEffect>
                                    <p:anim calcmode="lin" valueType="num">
                                      <p:cBhvr>
                                        <p:cTn id="45" dur="500" fill="hold"/>
                                        <p:tgtEl>
                                          <p:spTgt spid="57367"/>
                                        </p:tgtEl>
                                        <p:attrNameLst>
                                          <p:attrName>ppt_x</p:attrName>
                                        </p:attrNameLst>
                                      </p:cBhvr>
                                      <p:tavLst>
                                        <p:tav tm="0">
                                          <p:val>
                                            <p:strVal val="#ppt_x"/>
                                          </p:val>
                                        </p:tav>
                                        <p:tav tm="100000">
                                          <p:val>
                                            <p:strVal val="#ppt_x"/>
                                          </p:val>
                                        </p:tav>
                                      </p:tavLst>
                                    </p:anim>
                                    <p:anim calcmode="lin" valueType="num">
                                      <p:cBhvr>
                                        <p:cTn id="46" dur="500" fill="hold"/>
                                        <p:tgtEl>
                                          <p:spTgt spid="57367"/>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0"/>
                                  </p:stCondLst>
                                  <p:childTnLst>
                                    <p:set>
                                      <p:cBhvr>
                                        <p:cTn id="48" dur="1" fill="hold">
                                          <p:stCondLst>
                                            <p:cond delay="0"/>
                                          </p:stCondLst>
                                        </p:cTn>
                                        <p:tgtEl>
                                          <p:spTgt spid="57368"/>
                                        </p:tgtEl>
                                        <p:attrNameLst>
                                          <p:attrName>style.visibility</p:attrName>
                                        </p:attrNameLst>
                                      </p:cBhvr>
                                      <p:to>
                                        <p:strVal val="visible"/>
                                      </p:to>
                                    </p:set>
                                    <p:animEffect transition="in" filter="fade">
                                      <p:cBhvr>
                                        <p:cTn id="49" dur="500"/>
                                        <p:tgtEl>
                                          <p:spTgt spid="57368"/>
                                        </p:tgtEl>
                                      </p:cBhvr>
                                    </p:animEffect>
                                    <p:anim calcmode="lin" valueType="num">
                                      <p:cBhvr>
                                        <p:cTn id="50" dur="500" fill="hold"/>
                                        <p:tgtEl>
                                          <p:spTgt spid="57368"/>
                                        </p:tgtEl>
                                        <p:attrNameLst>
                                          <p:attrName>ppt_x</p:attrName>
                                        </p:attrNameLst>
                                      </p:cBhvr>
                                      <p:tavLst>
                                        <p:tav tm="0">
                                          <p:val>
                                            <p:strVal val="#ppt_x"/>
                                          </p:val>
                                        </p:tav>
                                        <p:tav tm="100000">
                                          <p:val>
                                            <p:strVal val="#ppt_x"/>
                                          </p:val>
                                        </p:tav>
                                      </p:tavLst>
                                    </p:anim>
                                    <p:anim calcmode="lin" valueType="num">
                                      <p:cBhvr>
                                        <p:cTn id="51" dur="500" fill="hold"/>
                                        <p:tgtEl>
                                          <p:spTgt spid="57368"/>
                                        </p:tgtEl>
                                        <p:attrNameLst>
                                          <p:attrName>ppt_y</p:attrName>
                                        </p:attrNameLst>
                                      </p:cBhvr>
                                      <p:tavLst>
                                        <p:tav tm="0">
                                          <p:val>
                                            <p:strVal val="#ppt_y-.1"/>
                                          </p:val>
                                        </p:tav>
                                        <p:tav tm="100000">
                                          <p:val>
                                            <p:strVal val="#ppt_y"/>
                                          </p:val>
                                        </p:tav>
                                      </p:tavLst>
                                    </p:anim>
                                  </p:childTnLst>
                                </p:cTn>
                              </p:par>
                              <p:par>
                                <p:cTn id="52" presetID="47" presetClass="entr" presetSubtype="0" fill="hold" nodeType="withEffect">
                                  <p:stCondLst>
                                    <p:cond delay="0"/>
                                  </p:stCondLst>
                                  <p:childTnLst>
                                    <p:set>
                                      <p:cBhvr>
                                        <p:cTn id="53" dur="1" fill="hold">
                                          <p:stCondLst>
                                            <p:cond delay="0"/>
                                          </p:stCondLst>
                                        </p:cTn>
                                        <p:tgtEl>
                                          <p:spTgt spid="57369"/>
                                        </p:tgtEl>
                                        <p:attrNameLst>
                                          <p:attrName>style.visibility</p:attrName>
                                        </p:attrNameLst>
                                      </p:cBhvr>
                                      <p:to>
                                        <p:strVal val="visible"/>
                                      </p:to>
                                    </p:set>
                                    <p:animEffect transition="in" filter="fade">
                                      <p:cBhvr>
                                        <p:cTn id="54" dur="500"/>
                                        <p:tgtEl>
                                          <p:spTgt spid="57369"/>
                                        </p:tgtEl>
                                      </p:cBhvr>
                                    </p:animEffect>
                                    <p:anim calcmode="lin" valueType="num">
                                      <p:cBhvr>
                                        <p:cTn id="55" dur="500" fill="hold"/>
                                        <p:tgtEl>
                                          <p:spTgt spid="57369"/>
                                        </p:tgtEl>
                                        <p:attrNameLst>
                                          <p:attrName>ppt_x</p:attrName>
                                        </p:attrNameLst>
                                      </p:cBhvr>
                                      <p:tavLst>
                                        <p:tav tm="0">
                                          <p:val>
                                            <p:strVal val="#ppt_x"/>
                                          </p:val>
                                        </p:tav>
                                        <p:tav tm="100000">
                                          <p:val>
                                            <p:strVal val="#ppt_x"/>
                                          </p:val>
                                        </p:tav>
                                      </p:tavLst>
                                    </p:anim>
                                    <p:anim calcmode="lin" valueType="num">
                                      <p:cBhvr>
                                        <p:cTn id="56" dur="500" fill="hold"/>
                                        <p:tgtEl>
                                          <p:spTgt spid="57369"/>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0"/>
                                  </p:stCondLst>
                                  <p:childTnLst>
                                    <p:set>
                                      <p:cBhvr>
                                        <p:cTn id="58" dur="1" fill="hold">
                                          <p:stCondLst>
                                            <p:cond delay="0"/>
                                          </p:stCondLst>
                                        </p:cTn>
                                        <p:tgtEl>
                                          <p:spTgt spid="57370"/>
                                        </p:tgtEl>
                                        <p:attrNameLst>
                                          <p:attrName>style.visibility</p:attrName>
                                        </p:attrNameLst>
                                      </p:cBhvr>
                                      <p:to>
                                        <p:strVal val="visible"/>
                                      </p:to>
                                    </p:set>
                                    <p:animEffect transition="in" filter="fade">
                                      <p:cBhvr>
                                        <p:cTn id="59" dur="500"/>
                                        <p:tgtEl>
                                          <p:spTgt spid="57370"/>
                                        </p:tgtEl>
                                      </p:cBhvr>
                                    </p:animEffect>
                                    <p:anim calcmode="lin" valueType="num">
                                      <p:cBhvr>
                                        <p:cTn id="60" dur="500" fill="hold"/>
                                        <p:tgtEl>
                                          <p:spTgt spid="57370"/>
                                        </p:tgtEl>
                                        <p:attrNameLst>
                                          <p:attrName>ppt_x</p:attrName>
                                        </p:attrNameLst>
                                      </p:cBhvr>
                                      <p:tavLst>
                                        <p:tav tm="0">
                                          <p:val>
                                            <p:strVal val="#ppt_x"/>
                                          </p:val>
                                        </p:tav>
                                        <p:tav tm="100000">
                                          <p:val>
                                            <p:strVal val="#ppt_x"/>
                                          </p:val>
                                        </p:tav>
                                      </p:tavLst>
                                    </p:anim>
                                    <p:anim calcmode="lin" valueType="num">
                                      <p:cBhvr>
                                        <p:cTn id="61" dur="500" fill="hold"/>
                                        <p:tgtEl>
                                          <p:spTgt spid="57370"/>
                                        </p:tgtEl>
                                        <p:attrNameLst>
                                          <p:attrName>ppt_y</p:attrName>
                                        </p:attrNameLst>
                                      </p:cBhvr>
                                      <p:tavLst>
                                        <p:tav tm="0">
                                          <p:val>
                                            <p:strVal val="#ppt_y-.1"/>
                                          </p:val>
                                        </p:tav>
                                        <p:tav tm="100000">
                                          <p:val>
                                            <p:strVal val="#ppt_y"/>
                                          </p:val>
                                        </p:tav>
                                      </p:tavLst>
                                    </p:anim>
                                  </p:childTnLst>
                                </p:cTn>
                              </p:par>
                            </p:childTnLst>
                          </p:cTn>
                        </p:par>
                        <p:par>
                          <p:cTn id="62" fill="hold">
                            <p:stCondLst>
                              <p:cond delay="3000"/>
                            </p:stCondLst>
                            <p:childTnLst>
                              <p:par>
                                <p:cTn id="63" presetID="9" presetClass="entr" presetSubtype="0" fill="hold" grpId="0" nodeType="afterEffect">
                                  <p:stCondLst>
                                    <p:cond delay="0"/>
                                  </p:stCondLst>
                                  <p:childTnLst>
                                    <p:set>
                                      <p:cBhvr>
                                        <p:cTn id="64" dur="1" fill="hold">
                                          <p:stCondLst>
                                            <p:cond delay="0"/>
                                          </p:stCondLst>
                                        </p:cTn>
                                        <p:tgtEl>
                                          <p:spTgt spid="83"/>
                                        </p:tgtEl>
                                        <p:attrNameLst>
                                          <p:attrName>style.visibility</p:attrName>
                                        </p:attrNameLst>
                                      </p:cBhvr>
                                      <p:to>
                                        <p:strVal val="visible"/>
                                      </p:to>
                                    </p:set>
                                    <p:animEffect transition="in" filter="dissolve">
                                      <p:cBhvr>
                                        <p:cTn id="65" dur="500"/>
                                        <p:tgtEl>
                                          <p:spTgt spid="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54" grpId="0" animBg="1"/>
      <p:bldP spid="57355" grpId="0" animBg="1"/>
      <p:bldP spid="57356" grpId="0" animBg="1"/>
      <p:bldP spid="57357" grpId="0" animBg="1"/>
      <p:bldP spid="8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1"/>
          <p:cNvSpPr/>
          <p:nvPr/>
        </p:nvSpPr>
        <p:spPr>
          <a:xfrm>
            <a:off x="3513138" y="1878013"/>
            <a:ext cx="7816850" cy="1187450"/>
          </a:xfrm>
          <a:custGeom>
            <a:avLst/>
            <a:gdLst/>
            <a:ahLst/>
            <a:cxnLst/>
            <a:rect l="l" t="t" r="r" b="b"/>
            <a:pathLst>
              <a:path w="7085181" h="1244248">
                <a:moveTo>
                  <a:pt x="333395" y="0"/>
                </a:moveTo>
                <a:lnTo>
                  <a:pt x="7085181" y="0"/>
                </a:lnTo>
                <a:lnTo>
                  <a:pt x="6751786" y="1244248"/>
                </a:lnTo>
                <a:lnTo>
                  <a:pt x="0" y="124424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6788">
              <a:defRPr/>
            </a:pPr>
            <a:endParaRPr lang="zh-CN" altLang="en-US" sz="1900"/>
          </a:p>
        </p:txBody>
      </p:sp>
      <p:sp>
        <p:nvSpPr>
          <p:cNvPr id="4" name="矩形 3"/>
          <p:cNvSpPr>
            <a:spLocks/>
          </p:cNvSpPr>
          <p:nvPr/>
        </p:nvSpPr>
        <p:spPr bwMode="auto">
          <a:xfrm>
            <a:off x="1174750" y="1682750"/>
            <a:ext cx="2933700" cy="1579563"/>
          </a:xfrm>
          <a:custGeom>
            <a:avLst/>
            <a:gdLst>
              <a:gd name="T0" fmla="*/ 656451 w 2660146"/>
              <a:gd name="T1" fmla="*/ 0 h 1656184"/>
              <a:gd name="T2" fmla="*/ 3935014 w 2660146"/>
              <a:gd name="T3" fmla="*/ 0 h 1656184"/>
              <a:gd name="T4" fmla="*/ 3278561 w 2660146"/>
              <a:gd name="T5" fmla="*/ 1370321 h 1656184"/>
              <a:gd name="T6" fmla="*/ 0 w 2660146"/>
              <a:gd name="T7" fmla="*/ 1370321 h 1656184"/>
              <a:gd name="T8" fmla="*/ 0 60000 65536"/>
              <a:gd name="T9" fmla="*/ 0 60000 65536"/>
              <a:gd name="T10" fmla="*/ 0 60000 65536"/>
              <a:gd name="T11" fmla="*/ 0 60000 65536"/>
              <a:gd name="T12" fmla="*/ 0 w 2660146"/>
              <a:gd name="T13" fmla="*/ 0 h 1656184"/>
              <a:gd name="T14" fmla="*/ 2660146 w 2660146"/>
              <a:gd name="T15" fmla="*/ 1656184 h 1656184"/>
            </a:gdLst>
            <a:ahLst/>
            <a:cxnLst>
              <a:cxn ang="T8">
                <a:pos x="T0" y="T1"/>
              </a:cxn>
              <a:cxn ang="T9">
                <a:pos x="T2" y="T3"/>
              </a:cxn>
              <a:cxn ang="T10">
                <a:pos x="T4" y="T5"/>
              </a:cxn>
              <a:cxn ang="T11">
                <a:pos x="T6" y="T7"/>
              </a:cxn>
            </a:cxnLst>
            <a:rect l="T12" t="T13" r="T14" b="T15"/>
            <a:pathLst>
              <a:path w="2660146" h="1656184">
                <a:moveTo>
                  <a:pt x="443774" y="0"/>
                </a:moveTo>
                <a:lnTo>
                  <a:pt x="2660146" y="0"/>
                </a:lnTo>
                <a:lnTo>
                  <a:pt x="2216373" y="1656184"/>
                </a:lnTo>
                <a:lnTo>
                  <a:pt x="0" y="1656184"/>
                </a:lnTo>
                <a:close/>
              </a:path>
            </a:pathLst>
          </a:custGeom>
          <a:solidFill>
            <a:schemeClr val="accent1"/>
          </a:solidFill>
          <a:ln w="12700" cap="flat" cmpd="sng" algn="ctr">
            <a:noFill/>
            <a:prstDash val="solid"/>
            <a:miter lim="800000"/>
            <a:headEnd/>
            <a:tailEnd/>
          </a:ln>
        </p:spPr>
        <p:txBody>
          <a:bodyPr anchor="ctr"/>
          <a:lstStyle/>
          <a:p>
            <a:endParaRPr lang="zh-CN" altLang="en-US"/>
          </a:p>
        </p:txBody>
      </p:sp>
      <p:sp>
        <p:nvSpPr>
          <p:cNvPr id="5" name="矩形 21"/>
          <p:cNvSpPr/>
          <p:nvPr/>
        </p:nvSpPr>
        <p:spPr>
          <a:xfrm>
            <a:off x="1174750" y="3262313"/>
            <a:ext cx="7813675" cy="1187450"/>
          </a:xfrm>
          <a:custGeom>
            <a:avLst/>
            <a:gdLst/>
            <a:ahLst/>
            <a:cxnLst/>
            <a:rect l="l" t="t" r="r" b="b"/>
            <a:pathLst>
              <a:path w="7085181" h="1244248">
                <a:moveTo>
                  <a:pt x="333395" y="0"/>
                </a:moveTo>
                <a:lnTo>
                  <a:pt x="7085181" y="0"/>
                </a:lnTo>
                <a:lnTo>
                  <a:pt x="6751786" y="1244248"/>
                </a:lnTo>
                <a:lnTo>
                  <a:pt x="0" y="124424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6788">
              <a:defRPr/>
            </a:pPr>
            <a:endParaRPr lang="zh-CN" altLang="en-US" sz="1900"/>
          </a:p>
        </p:txBody>
      </p:sp>
      <p:sp>
        <p:nvSpPr>
          <p:cNvPr id="6" name="矩形 3"/>
          <p:cNvSpPr>
            <a:spLocks/>
          </p:cNvSpPr>
          <p:nvPr/>
        </p:nvSpPr>
        <p:spPr bwMode="auto">
          <a:xfrm>
            <a:off x="8394700" y="3065463"/>
            <a:ext cx="2935288" cy="1581150"/>
          </a:xfrm>
          <a:custGeom>
            <a:avLst/>
            <a:gdLst>
              <a:gd name="T0" fmla="*/ 657873 w 2660146"/>
              <a:gd name="T1" fmla="*/ 0 h 1656184"/>
              <a:gd name="T2" fmla="*/ 3943541 w 2660146"/>
              <a:gd name="T3" fmla="*/ 0 h 1656184"/>
              <a:gd name="T4" fmla="*/ 3285667 w 2660146"/>
              <a:gd name="T5" fmla="*/ 1375835 h 1656184"/>
              <a:gd name="T6" fmla="*/ 0 w 2660146"/>
              <a:gd name="T7" fmla="*/ 1375835 h 1656184"/>
              <a:gd name="T8" fmla="*/ 0 60000 65536"/>
              <a:gd name="T9" fmla="*/ 0 60000 65536"/>
              <a:gd name="T10" fmla="*/ 0 60000 65536"/>
              <a:gd name="T11" fmla="*/ 0 60000 65536"/>
              <a:gd name="T12" fmla="*/ 0 w 2660146"/>
              <a:gd name="T13" fmla="*/ 0 h 1656184"/>
              <a:gd name="T14" fmla="*/ 2660146 w 2660146"/>
              <a:gd name="T15" fmla="*/ 1656184 h 1656184"/>
            </a:gdLst>
            <a:ahLst/>
            <a:cxnLst>
              <a:cxn ang="T8">
                <a:pos x="T0" y="T1"/>
              </a:cxn>
              <a:cxn ang="T9">
                <a:pos x="T2" y="T3"/>
              </a:cxn>
              <a:cxn ang="T10">
                <a:pos x="T4" y="T5"/>
              </a:cxn>
              <a:cxn ang="T11">
                <a:pos x="T6" y="T7"/>
              </a:cxn>
            </a:cxnLst>
            <a:rect l="T12" t="T13" r="T14" b="T15"/>
            <a:pathLst>
              <a:path w="2660146" h="1656184">
                <a:moveTo>
                  <a:pt x="443774" y="0"/>
                </a:moveTo>
                <a:lnTo>
                  <a:pt x="2660146" y="0"/>
                </a:lnTo>
                <a:lnTo>
                  <a:pt x="2216373" y="1656184"/>
                </a:lnTo>
                <a:lnTo>
                  <a:pt x="0" y="1656184"/>
                </a:lnTo>
                <a:close/>
              </a:path>
            </a:pathLst>
          </a:custGeom>
          <a:solidFill>
            <a:schemeClr val="accent1"/>
          </a:solidFill>
          <a:ln w="12700" cap="flat" cmpd="sng" algn="ctr">
            <a:noFill/>
            <a:prstDash val="solid"/>
            <a:miter lim="800000"/>
            <a:headEnd/>
            <a:tailEnd/>
          </a:ln>
        </p:spPr>
        <p:txBody>
          <a:bodyPr anchor="ctr"/>
          <a:lstStyle/>
          <a:p>
            <a:endParaRPr lang="zh-CN" altLang="en-US"/>
          </a:p>
        </p:txBody>
      </p:sp>
      <p:sp>
        <p:nvSpPr>
          <p:cNvPr id="7" name="矩形 21"/>
          <p:cNvSpPr/>
          <p:nvPr/>
        </p:nvSpPr>
        <p:spPr>
          <a:xfrm>
            <a:off x="3513138" y="4646613"/>
            <a:ext cx="7816850" cy="1185862"/>
          </a:xfrm>
          <a:custGeom>
            <a:avLst/>
            <a:gdLst/>
            <a:ahLst/>
            <a:cxnLst/>
            <a:rect l="l" t="t" r="r" b="b"/>
            <a:pathLst>
              <a:path w="7085181" h="1244248">
                <a:moveTo>
                  <a:pt x="333395" y="0"/>
                </a:moveTo>
                <a:lnTo>
                  <a:pt x="7085181" y="0"/>
                </a:lnTo>
                <a:lnTo>
                  <a:pt x="6751786" y="1244248"/>
                </a:lnTo>
                <a:lnTo>
                  <a:pt x="0" y="124424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66788">
              <a:defRPr/>
            </a:pPr>
            <a:endParaRPr lang="zh-CN" altLang="en-US" sz="1900"/>
          </a:p>
        </p:txBody>
      </p:sp>
      <p:sp>
        <p:nvSpPr>
          <p:cNvPr id="8" name="矩形 3"/>
          <p:cNvSpPr>
            <a:spLocks/>
          </p:cNvSpPr>
          <p:nvPr/>
        </p:nvSpPr>
        <p:spPr bwMode="auto">
          <a:xfrm>
            <a:off x="1174750" y="4449763"/>
            <a:ext cx="2933700" cy="1579562"/>
          </a:xfrm>
          <a:custGeom>
            <a:avLst/>
            <a:gdLst>
              <a:gd name="T0" fmla="*/ 656451 w 2660146"/>
              <a:gd name="T1" fmla="*/ 0 h 1656184"/>
              <a:gd name="T2" fmla="*/ 3935014 w 2660146"/>
              <a:gd name="T3" fmla="*/ 0 h 1656184"/>
              <a:gd name="T4" fmla="*/ 3278561 w 2660146"/>
              <a:gd name="T5" fmla="*/ 1370317 h 1656184"/>
              <a:gd name="T6" fmla="*/ 0 w 2660146"/>
              <a:gd name="T7" fmla="*/ 1370317 h 1656184"/>
              <a:gd name="T8" fmla="*/ 0 60000 65536"/>
              <a:gd name="T9" fmla="*/ 0 60000 65536"/>
              <a:gd name="T10" fmla="*/ 0 60000 65536"/>
              <a:gd name="T11" fmla="*/ 0 60000 65536"/>
              <a:gd name="T12" fmla="*/ 0 w 2660146"/>
              <a:gd name="T13" fmla="*/ 0 h 1656184"/>
              <a:gd name="T14" fmla="*/ 2660146 w 2660146"/>
              <a:gd name="T15" fmla="*/ 1656184 h 1656184"/>
            </a:gdLst>
            <a:ahLst/>
            <a:cxnLst>
              <a:cxn ang="T8">
                <a:pos x="T0" y="T1"/>
              </a:cxn>
              <a:cxn ang="T9">
                <a:pos x="T2" y="T3"/>
              </a:cxn>
              <a:cxn ang="T10">
                <a:pos x="T4" y="T5"/>
              </a:cxn>
              <a:cxn ang="T11">
                <a:pos x="T6" y="T7"/>
              </a:cxn>
            </a:cxnLst>
            <a:rect l="T12" t="T13" r="T14" b="T15"/>
            <a:pathLst>
              <a:path w="2660146" h="1656184">
                <a:moveTo>
                  <a:pt x="443774" y="0"/>
                </a:moveTo>
                <a:lnTo>
                  <a:pt x="2660146" y="0"/>
                </a:lnTo>
                <a:lnTo>
                  <a:pt x="2216373" y="1656184"/>
                </a:lnTo>
                <a:lnTo>
                  <a:pt x="0" y="1656184"/>
                </a:lnTo>
                <a:close/>
              </a:path>
            </a:pathLst>
          </a:custGeom>
          <a:solidFill>
            <a:schemeClr val="accent1"/>
          </a:solidFill>
          <a:ln w="12700" cap="flat" cmpd="sng" algn="ctr">
            <a:noFill/>
            <a:prstDash val="solid"/>
            <a:miter lim="800000"/>
            <a:headEnd/>
            <a:tailEnd/>
          </a:ln>
        </p:spPr>
        <p:txBody>
          <a:bodyPr anchor="ctr"/>
          <a:lstStyle/>
          <a:p>
            <a:endParaRPr lang="zh-CN" altLang="en-US"/>
          </a:p>
        </p:txBody>
      </p:sp>
      <p:sp>
        <p:nvSpPr>
          <p:cNvPr id="9" name="TextBox 8"/>
          <p:cNvSpPr txBox="1">
            <a:spLocks noChangeArrowheads="1"/>
          </p:cNvSpPr>
          <p:nvPr/>
        </p:nvSpPr>
        <p:spPr bwMode="auto">
          <a:xfrm>
            <a:off x="1920875" y="2084388"/>
            <a:ext cx="1439863" cy="860425"/>
          </a:xfrm>
          <a:prstGeom prst="rect">
            <a:avLst/>
          </a:prstGeom>
          <a:noFill/>
          <a:ln w="9525">
            <a:noFill/>
            <a:miter lim="800000"/>
            <a:headEnd/>
            <a:tailEnd/>
          </a:ln>
        </p:spPr>
        <p:txBody>
          <a:bodyPr lIns="115187" tIns="57593" rIns="115187" bIns="57593">
            <a:spAutoFit/>
          </a:bodyPr>
          <a:lstStyle/>
          <a:p>
            <a:pPr algn="ctr" defTabSz="1217613"/>
            <a:r>
              <a:rPr lang="zh-CN" altLang="en-US" sz="2400" b="1">
                <a:solidFill>
                  <a:schemeClr val="bg1"/>
                </a:solidFill>
                <a:latin typeface="微软雅黑" pitchFamily="34" charset="-122"/>
                <a:ea typeface="微软雅黑" pitchFamily="34" charset="-122"/>
              </a:rPr>
              <a:t>这里输入标题</a:t>
            </a:r>
          </a:p>
        </p:txBody>
      </p:sp>
      <p:sp>
        <p:nvSpPr>
          <p:cNvPr id="10" name="TextBox 9"/>
          <p:cNvSpPr txBox="1">
            <a:spLocks noChangeArrowheads="1"/>
          </p:cNvSpPr>
          <p:nvPr/>
        </p:nvSpPr>
        <p:spPr bwMode="auto">
          <a:xfrm>
            <a:off x="9142413" y="3467100"/>
            <a:ext cx="1441450" cy="860425"/>
          </a:xfrm>
          <a:prstGeom prst="rect">
            <a:avLst/>
          </a:prstGeom>
          <a:noFill/>
          <a:ln w="9525">
            <a:noFill/>
            <a:miter lim="800000"/>
            <a:headEnd/>
            <a:tailEnd/>
          </a:ln>
        </p:spPr>
        <p:txBody>
          <a:bodyPr lIns="115187" tIns="57593" rIns="115187" bIns="57593">
            <a:spAutoFit/>
          </a:bodyPr>
          <a:lstStyle/>
          <a:p>
            <a:pPr algn="ctr" defTabSz="1217613"/>
            <a:r>
              <a:rPr lang="zh-CN" altLang="en-US" sz="2400" b="1">
                <a:solidFill>
                  <a:schemeClr val="bg1"/>
                </a:solidFill>
                <a:latin typeface="微软雅黑" pitchFamily="34" charset="-122"/>
                <a:ea typeface="微软雅黑" pitchFamily="34" charset="-122"/>
              </a:rPr>
              <a:t>这里输入标题</a:t>
            </a:r>
          </a:p>
        </p:txBody>
      </p:sp>
      <p:sp>
        <p:nvSpPr>
          <p:cNvPr id="11" name="TextBox 10"/>
          <p:cNvSpPr txBox="1">
            <a:spLocks noChangeArrowheads="1"/>
          </p:cNvSpPr>
          <p:nvPr/>
        </p:nvSpPr>
        <p:spPr bwMode="auto">
          <a:xfrm>
            <a:off x="1920875" y="4852988"/>
            <a:ext cx="1439863" cy="857250"/>
          </a:xfrm>
          <a:prstGeom prst="rect">
            <a:avLst/>
          </a:prstGeom>
          <a:noFill/>
          <a:ln w="9525">
            <a:noFill/>
            <a:miter lim="800000"/>
            <a:headEnd/>
            <a:tailEnd/>
          </a:ln>
        </p:spPr>
        <p:txBody>
          <a:bodyPr lIns="115187" tIns="57593" rIns="115187" bIns="57593">
            <a:spAutoFit/>
          </a:bodyPr>
          <a:lstStyle/>
          <a:p>
            <a:pPr algn="ctr" defTabSz="1217613"/>
            <a:r>
              <a:rPr lang="zh-CN" altLang="en-US" sz="2400" b="1">
                <a:solidFill>
                  <a:schemeClr val="bg1"/>
                </a:solidFill>
                <a:latin typeface="微软雅黑" pitchFamily="34" charset="-122"/>
                <a:ea typeface="微软雅黑" pitchFamily="34" charset="-122"/>
              </a:rPr>
              <a:t>这里输入标题</a:t>
            </a:r>
          </a:p>
        </p:txBody>
      </p:sp>
      <p:sp>
        <p:nvSpPr>
          <p:cNvPr id="12" name="TextBox 11"/>
          <p:cNvSpPr txBox="1">
            <a:spLocks noChangeArrowheads="1"/>
          </p:cNvSpPr>
          <p:nvPr/>
        </p:nvSpPr>
        <p:spPr bwMode="auto">
          <a:xfrm>
            <a:off x="4638675" y="2141538"/>
            <a:ext cx="5568950" cy="779462"/>
          </a:xfrm>
          <a:prstGeom prst="rect">
            <a:avLst/>
          </a:prstGeom>
          <a:noFill/>
          <a:ln w="9525">
            <a:noFill/>
            <a:miter lim="800000"/>
            <a:headEnd/>
            <a:tailEnd/>
          </a:ln>
        </p:spPr>
        <p:txBody>
          <a:bodyPr lIns="0" tIns="0" rIns="0" bIns="0">
            <a:spAutoFit/>
          </a:bodyPr>
          <a:lstStyle/>
          <a:p>
            <a:pPr defTabSz="1217613"/>
            <a:r>
              <a:rPr lang="zh-CN" altLang="en-US" sz="1300">
                <a:solidFill>
                  <a:srgbClr val="595959"/>
                </a:solidFill>
                <a:latin typeface="微软雅黑" pitchFamily="34" charset="-122"/>
                <a:ea typeface="微软雅黑" pitchFamily="34" charset="-122"/>
              </a:rPr>
              <a:t>详写内容</a:t>
            </a:r>
            <a:r>
              <a:rPr lang="en-US" altLang="zh-CN" sz="1300">
                <a:solidFill>
                  <a:srgbClr val="595959"/>
                </a:solidFill>
                <a:latin typeface="微软雅黑" pitchFamily="34" charset="-122"/>
                <a:ea typeface="微软雅黑" pitchFamily="34" charset="-122"/>
              </a:rPr>
              <a:t>……</a:t>
            </a:r>
          </a:p>
          <a:p>
            <a:pPr defTabSz="1217613"/>
            <a:endParaRPr lang="en-US" altLang="zh-CN" sz="1300">
              <a:solidFill>
                <a:srgbClr val="595959"/>
              </a:solidFill>
              <a:latin typeface="微软雅黑" pitchFamily="34" charset="-122"/>
              <a:ea typeface="微软雅黑" pitchFamily="34" charset="-122"/>
            </a:endParaRPr>
          </a:p>
          <a:p>
            <a:pPr defTabSz="1217613"/>
            <a:r>
              <a:rPr lang="zh-CN" altLang="en-US" sz="13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00">
              <a:solidFill>
                <a:srgbClr val="595959"/>
              </a:solidFill>
              <a:latin typeface="微软雅黑" pitchFamily="34" charset="-122"/>
              <a:ea typeface="微软雅黑" pitchFamily="34" charset="-122"/>
            </a:endParaRPr>
          </a:p>
        </p:txBody>
      </p:sp>
      <p:sp>
        <p:nvSpPr>
          <p:cNvPr id="13" name="TextBox 12"/>
          <p:cNvSpPr txBox="1">
            <a:spLocks noChangeArrowheads="1"/>
          </p:cNvSpPr>
          <p:nvPr/>
        </p:nvSpPr>
        <p:spPr bwMode="auto">
          <a:xfrm>
            <a:off x="2446338" y="3524250"/>
            <a:ext cx="5570537" cy="781050"/>
          </a:xfrm>
          <a:prstGeom prst="rect">
            <a:avLst/>
          </a:prstGeom>
          <a:noFill/>
          <a:ln w="9525">
            <a:noFill/>
            <a:miter lim="800000"/>
            <a:headEnd/>
            <a:tailEnd/>
          </a:ln>
        </p:spPr>
        <p:txBody>
          <a:bodyPr lIns="0" tIns="0" rIns="0" bIns="0">
            <a:spAutoFit/>
          </a:bodyPr>
          <a:lstStyle/>
          <a:p>
            <a:pPr defTabSz="1217613"/>
            <a:r>
              <a:rPr lang="zh-CN" altLang="en-US" sz="1300">
                <a:solidFill>
                  <a:srgbClr val="595959"/>
                </a:solidFill>
                <a:latin typeface="微软雅黑" pitchFamily="34" charset="-122"/>
                <a:ea typeface="微软雅黑" pitchFamily="34" charset="-122"/>
              </a:rPr>
              <a:t>详写内容</a:t>
            </a:r>
            <a:r>
              <a:rPr lang="en-US" altLang="zh-CN" sz="1300">
                <a:solidFill>
                  <a:srgbClr val="595959"/>
                </a:solidFill>
                <a:latin typeface="微软雅黑" pitchFamily="34" charset="-122"/>
                <a:ea typeface="微软雅黑" pitchFamily="34" charset="-122"/>
              </a:rPr>
              <a:t>……</a:t>
            </a:r>
          </a:p>
          <a:p>
            <a:pPr defTabSz="1217613"/>
            <a:endParaRPr lang="en-US" altLang="zh-CN" sz="1300">
              <a:solidFill>
                <a:srgbClr val="595959"/>
              </a:solidFill>
              <a:latin typeface="微软雅黑" pitchFamily="34" charset="-122"/>
              <a:ea typeface="微软雅黑" pitchFamily="34" charset="-122"/>
            </a:endParaRPr>
          </a:p>
          <a:p>
            <a:pPr defTabSz="1217613"/>
            <a:r>
              <a:rPr lang="zh-CN" altLang="en-US" sz="13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00">
              <a:solidFill>
                <a:srgbClr val="595959"/>
              </a:solidFill>
              <a:latin typeface="微软雅黑" pitchFamily="34" charset="-122"/>
              <a:ea typeface="微软雅黑" pitchFamily="34" charset="-122"/>
            </a:endParaRPr>
          </a:p>
        </p:txBody>
      </p:sp>
      <p:sp>
        <p:nvSpPr>
          <p:cNvPr id="14" name="TextBox 13"/>
          <p:cNvSpPr txBox="1">
            <a:spLocks noChangeArrowheads="1"/>
          </p:cNvSpPr>
          <p:nvPr/>
        </p:nvSpPr>
        <p:spPr bwMode="auto">
          <a:xfrm>
            <a:off x="4751388" y="4906963"/>
            <a:ext cx="5568950" cy="781050"/>
          </a:xfrm>
          <a:prstGeom prst="rect">
            <a:avLst/>
          </a:prstGeom>
          <a:noFill/>
          <a:ln w="9525">
            <a:noFill/>
            <a:miter lim="800000"/>
            <a:headEnd/>
            <a:tailEnd/>
          </a:ln>
        </p:spPr>
        <p:txBody>
          <a:bodyPr lIns="0" tIns="0" rIns="0" bIns="0">
            <a:spAutoFit/>
          </a:bodyPr>
          <a:lstStyle/>
          <a:p>
            <a:pPr defTabSz="1217613"/>
            <a:r>
              <a:rPr lang="zh-CN" altLang="en-US" sz="1300">
                <a:solidFill>
                  <a:srgbClr val="595959"/>
                </a:solidFill>
                <a:latin typeface="微软雅黑" pitchFamily="34" charset="-122"/>
                <a:ea typeface="微软雅黑" pitchFamily="34" charset="-122"/>
              </a:rPr>
              <a:t>详写内容</a:t>
            </a:r>
            <a:r>
              <a:rPr lang="en-US" altLang="zh-CN" sz="1300">
                <a:solidFill>
                  <a:srgbClr val="595959"/>
                </a:solidFill>
                <a:latin typeface="微软雅黑" pitchFamily="34" charset="-122"/>
                <a:ea typeface="微软雅黑" pitchFamily="34" charset="-122"/>
              </a:rPr>
              <a:t>……</a:t>
            </a:r>
          </a:p>
          <a:p>
            <a:pPr defTabSz="1217613"/>
            <a:endParaRPr lang="en-US" altLang="zh-CN" sz="1300">
              <a:solidFill>
                <a:srgbClr val="595959"/>
              </a:solidFill>
              <a:latin typeface="微软雅黑" pitchFamily="34" charset="-122"/>
              <a:ea typeface="微软雅黑" pitchFamily="34" charset="-122"/>
            </a:endParaRPr>
          </a:p>
          <a:p>
            <a:pPr defTabSz="1217613"/>
            <a:r>
              <a:rPr lang="zh-CN" altLang="en-US" sz="13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00">
              <a:solidFill>
                <a:srgbClr val="595959"/>
              </a:solidFill>
              <a:latin typeface="微软雅黑" pitchFamily="34" charset="-122"/>
              <a:ea typeface="微软雅黑" pitchFamily="34" charset="-122"/>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31"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600" fill="hold"/>
                                        <p:tgtEl>
                                          <p:spTgt spid="9"/>
                                        </p:tgtEl>
                                        <p:attrNameLst>
                                          <p:attrName>ppt_w</p:attrName>
                                        </p:attrNameLst>
                                      </p:cBhvr>
                                      <p:tavLst>
                                        <p:tav tm="0">
                                          <p:val>
                                            <p:fltVal val="0"/>
                                          </p:val>
                                        </p:tav>
                                        <p:tav tm="100000">
                                          <p:val>
                                            <p:strVal val="#ppt_w"/>
                                          </p:val>
                                        </p:tav>
                                      </p:tavLst>
                                    </p:anim>
                                    <p:anim calcmode="lin" valueType="num">
                                      <p:cBhvr>
                                        <p:cTn id="17" dur="600" fill="hold"/>
                                        <p:tgtEl>
                                          <p:spTgt spid="9"/>
                                        </p:tgtEl>
                                        <p:attrNameLst>
                                          <p:attrName>ppt_h</p:attrName>
                                        </p:attrNameLst>
                                      </p:cBhvr>
                                      <p:tavLst>
                                        <p:tav tm="0">
                                          <p:val>
                                            <p:fltVal val="0"/>
                                          </p:val>
                                        </p:tav>
                                        <p:tav tm="100000">
                                          <p:val>
                                            <p:strVal val="#ppt_h"/>
                                          </p:val>
                                        </p:tav>
                                      </p:tavLst>
                                    </p:anim>
                                    <p:anim calcmode="lin" valueType="num">
                                      <p:cBhvr>
                                        <p:cTn id="18" dur="600" fill="hold"/>
                                        <p:tgtEl>
                                          <p:spTgt spid="9"/>
                                        </p:tgtEl>
                                        <p:attrNameLst>
                                          <p:attrName>style.rotation</p:attrName>
                                        </p:attrNameLst>
                                      </p:cBhvr>
                                      <p:tavLst>
                                        <p:tav tm="0">
                                          <p:val>
                                            <p:fltVal val="90"/>
                                          </p:val>
                                        </p:tav>
                                        <p:tav tm="100000">
                                          <p:val>
                                            <p:fltVal val="0"/>
                                          </p:val>
                                        </p:tav>
                                      </p:tavLst>
                                    </p:anim>
                                    <p:animEffect transition="in" filter="fade">
                                      <p:cBhvr>
                                        <p:cTn id="19" dur="600"/>
                                        <p:tgtEl>
                                          <p:spTgt spid="9"/>
                                        </p:tgtEl>
                                      </p:cBhvr>
                                    </p:animEffect>
                                  </p:childTnLst>
                                </p:cTn>
                              </p:par>
                            </p:childTnLst>
                          </p:cTn>
                        </p:par>
                        <p:par>
                          <p:cTn id="20" fill="hold">
                            <p:stCondLst>
                              <p:cond delay="1100"/>
                            </p:stCondLst>
                            <p:childTnLst>
                              <p:par>
                                <p:cTn id="21" presetID="22" presetClass="entr" presetSubtype="8"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wipe(left)">
                                      <p:cBhvr>
                                        <p:cTn id="23" dur="300"/>
                                        <p:tgtEl>
                                          <p:spTgt spid="12"/>
                                        </p:tgtEl>
                                      </p:cBhvr>
                                    </p:animEffect>
                                  </p:childTnLst>
                                </p:cTn>
                              </p:par>
                            </p:childTnLst>
                          </p:cTn>
                        </p:par>
                        <p:par>
                          <p:cTn id="24" fill="hold">
                            <p:stCondLst>
                              <p:cond delay="1400"/>
                            </p:stCondLst>
                            <p:childTnLst>
                              <p:par>
                                <p:cTn id="25" presetID="2" presetClass="entr" presetSubtype="8"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 fill="hold"/>
                                        <p:tgtEl>
                                          <p:spTgt spid="5"/>
                                        </p:tgtEl>
                                        <p:attrNameLst>
                                          <p:attrName>ppt_x</p:attrName>
                                        </p:attrNameLst>
                                      </p:cBhvr>
                                      <p:tavLst>
                                        <p:tav tm="0">
                                          <p:val>
                                            <p:strVal val="0-#ppt_w/2"/>
                                          </p:val>
                                        </p:tav>
                                        <p:tav tm="100000">
                                          <p:val>
                                            <p:strVal val="#ppt_x"/>
                                          </p:val>
                                        </p:tav>
                                      </p:tavLst>
                                    </p:anim>
                                    <p:anim calcmode="lin" valueType="num">
                                      <p:cBhvr additive="base">
                                        <p:cTn id="28" dur="500" fill="hold"/>
                                        <p:tgtEl>
                                          <p:spTgt spid="5"/>
                                        </p:tgtEl>
                                        <p:attrNameLst>
                                          <p:attrName>ppt_y</p:attrName>
                                        </p:attrNameLst>
                                      </p:cBhvr>
                                      <p:tavLst>
                                        <p:tav tm="0">
                                          <p:val>
                                            <p:strVal val="#ppt_y"/>
                                          </p:val>
                                        </p:tav>
                                        <p:tav tm="100000">
                                          <p:val>
                                            <p:strVal val="#ppt_y"/>
                                          </p:val>
                                        </p:tav>
                                      </p:tavLst>
                                    </p:anim>
                                  </p:childTnLst>
                                </p:cTn>
                              </p:par>
                              <p:par>
                                <p:cTn id="29" presetID="2" presetClass="entr" presetSubtype="2"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1+#ppt_w/2"/>
                                          </p:val>
                                        </p:tav>
                                        <p:tav tm="100000">
                                          <p:val>
                                            <p:strVal val="#ppt_x"/>
                                          </p:val>
                                        </p:tav>
                                      </p:tavLst>
                                    </p:anim>
                                    <p:anim calcmode="lin" valueType="num">
                                      <p:cBhvr additive="base">
                                        <p:cTn id="32" dur="500" fill="hold"/>
                                        <p:tgtEl>
                                          <p:spTgt spid="6"/>
                                        </p:tgtEl>
                                        <p:attrNameLst>
                                          <p:attrName>ppt_y</p:attrName>
                                        </p:attrNameLst>
                                      </p:cBhvr>
                                      <p:tavLst>
                                        <p:tav tm="0">
                                          <p:val>
                                            <p:strVal val="#ppt_y"/>
                                          </p:val>
                                        </p:tav>
                                        <p:tav tm="100000">
                                          <p:val>
                                            <p:strVal val="#ppt_y"/>
                                          </p:val>
                                        </p:tav>
                                      </p:tavLst>
                                    </p:anim>
                                  </p:childTnLst>
                                </p:cTn>
                              </p:par>
                            </p:childTnLst>
                          </p:cTn>
                        </p:par>
                        <p:par>
                          <p:cTn id="33" fill="hold">
                            <p:stCondLst>
                              <p:cond delay="1900"/>
                            </p:stCondLst>
                            <p:childTnLst>
                              <p:par>
                                <p:cTn id="34" presetID="31" presetClass="entr" presetSubtype="0"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600" fill="hold"/>
                                        <p:tgtEl>
                                          <p:spTgt spid="10"/>
                                        </p:tgtEl>
                                        <p:attrNameLst>
                                          <p:attrName>ppt_w</p:attrName>
                                        </p:attrNameLst>
                                      </p:cBhvr>
                                      <p:tavLst>
                                        <p:tav tm="0">
                                          <p:val>
                                            <p:fltVal val="0"/>
                                          </p:val>
                                        </p:tav>
                                        <p:tav tm="100000">
                                          <p:val>
                                            <p:strVal val="#ppt_w"/>
                                          </p:val>
                                        </p:tav>
                                      </p:tavLst>
                                    </p:anim>
                                    <p:anim calcmode="lin" valueType="num">
                                      <p:cBhvr>
                                        <p:cTn id="37" dur="600" fill="hold"/>
                                        <p:tgtEl>
                                          <p:spTgt spid="10"/>
                                        </p:tgtEl>
                                        <p:attrNameLst>
                                          <p:attrName>ppt_h</p:attrName>
                                        </p:attrNameLst>
                                      </p:cBhvr>
                                      <p:tavLst>
                                        <p:tav tm="0">
                                          <p:val>
                                            <p:fltVal val="0"/>
                                          </p:val>
                                        </p:tav>
                                        <p:tav tm="100000">
                                          <p:val>
                                            <p:strVal val="#ppt_h"/>
                                          </p:val>
                                        </p:tav>
                                      </p:tavLst>
                                    </p:anim>
                                    <p:anim calcmode="lin" valueType="num">
                                      <p:cBhvr>
                                        <p:cTn id="38" dur="600" fill="hold"/>
                                        <p:tgtEl>
                                          <p:spTgt spid="10"/>
                                        </p:tgtEl>
                                        <p:attrNameLst>
                                          <p:attrName>style.rotation</p:attrName>
                                        </p:attrNameLst>
                                      </p:cBhvr>
                                      <p:tavLst>
                                        <p:tav tm="0">
                                          <p:val>
                                            <p:fltVal val="90"/>
                                          </p:val>
                                        </p:tav>
                                        <p:tav tm="100000">
                                          <p:val>
                                            <p:fltVal val="0"/>
                                          </p:val>
                                        </p:tav>
                                      </p:tavLst>
                                    </p:anim>
                                    <p:animEffect transition="in" filter="fade">
                                      <p:cBhvr>
                                        <p:cTn id="39" dur="600"/>
                                        <p:tgtEl>
                                          <p:spTgt spid="10"/>
                                        </p:tgtEl>
                                      </p:cBhvr>
                                    </p:animEffect>
                                  </p:childTnLst>
                                </p:cTn>
                              </p:par>
                            </p:childTnLst>
                          </p:cTn>
                        </p:par>
                        <p:par>
                          <p:cTn id="40" fill="hold">
                            <p:stCondLst>
                              <p:cond delay="2500"/>
                            </p:stCondLst>
                            <p:childTnLst>
                              <p:par>
                                <p:cTn id="41" presetID="22" presetClass="entr" presetSubtype="2"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wipe(right)">
                                      <p:cBhvr>
                                        <p:cTn id="43" dur="300"/>
                                        <p:tgtEl>
                                          <p:spTgt spid="13"/>
                                        </p:tgtEl>
                                      </p:cBhvr>
                                    </p:animEffect>
                                  </p:childTnLst>
                                </p:cTn>
                              </p:par>
                            </p:childTnLst>
                          </p:cTn>
                        </p:par>
                        <p:par>
                          <p:cTn id="44" fill="hold">
                            <p:stCondLst>
                              <p:cond delay="2800"/>
                            </p:stCondLst>
                            <p:childTnLst>
                              <p:par>
                                <p:cTn id="45" presetID="2" presetClass="entr" presetSubtype="2" fill="hold" nodeType="after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500" fill="hold"/>
                                        <p:tgtEl>
                                          <p:spTgt spid="7"/>
                                        </p:tgtEl>
                                        <p:attrNameLst>
                                          <p:attrName>ppt_x</p:attrName>
                                        </p:attrNameLst>
                                      </p:cBhvr>
                                      <p:tavLst>
                                        <p:tav tm="0">
                                          <p:val>
                                            <p:strVal val="1+#ppt_w/2"/>
                                          </p:val>
                                        </p:tav>
                                        <p:tav tm="100000">
                                          <p:val>
                                            <p:strVal val="#ppt_x"/>
                                          </p:val>
                                        </p:tav>
                                      </p:tavLst>
                                    </p:anim>
                                    <p:anim calcmode="lin" valueType="num">
                                      <p:cBhvr additive="base">
                                        <p:cTn id="48" dur="500" fill="hold"/>
                                        <p:tgtEl>
                                          <p:spTgt spid="7"/>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additive="base">
                                        <p:cTn id="51" dur="500" fill="hold"/>
                                        <p:tgtEl>
                                          <p:spTgt spid="8"/>
                                        </p:tgtEl>
                                        <p:attrNameLst>
                                          <p:attrName>ppt_x</p:attrName>
                                        </p:attrNameLst>
                                      </p:cBhvr>
                                      <p:tavLst>
                                        <p:tav tm="0">
                                          <p:val>
                                            <p:strVal val="0-#ppt_w/2"/>
                                          </p:val>
                                        </p:tav>
                                        <p:tav tm="100000">
                                          <p:val>
                                            <p:strVal val="#ppt_x"/>
                                          </p:val>
                                        </p:tav>
                                      </p:tavLst>
                                    </p:anim>
                                    <p:anim calcmode="lin" valueType="num">
                                      <p:cBhvr additive="base">
                                        <p:cTn id="52" dur="500" fill="hold"/>
                                        <p:tgtEl>
                                          <p:spTgt spid="8"/>
                                        </p:tgtEl>
                                        <p:attrNameLst>
                                          <p:attrName>ppt_y</p:attrName>
                                        </p:attrNameLst>
                                      </p:cBhvr>
                                      <p:tavLst>
                                        <p:tav tm="0">
                                          <p:val>
                                            <p:strVal val="#ppt_y"/>
                                          </p:val>
                                        </p:tav>
                                        <p:tav tm="100000">
                                          <p:val>
                                            <p:strVal val="#ppt_y"/>
                                          </p:val>
                                        </p:tav>
                                      </p:tavLst>
                                    </p:anim>
                                  </p:childTnLst>
                                </p:cTn>
                              </p:par>
                            </p:childTnLst>
                          </p:cTn>
                        </p:par>
                        <p:par>
                          <p:cTn id="53" fill="hold">
                            <p:stCondLst>
                              <p:cond delay="3300"/>
                            </p:stCondLst>
                            <p:childTnLst>
                              <p:par>
                                <p:cTn id="54" presetID="31" presetClass="entr" presetSubtype="0" fill="hold" grpId="0" nodeType="afterEffect">
                                  <p:stCondLst>
                                    <p:cond delay="0"/>
                                  </p:stCondLst>
                                  <p:childTnLst>
                                    <p:set>
                                      <p:cBhvr>
                                        <p:cTn id="55" dur="1" fill="hold">
                                          <p:stCondLst>
                                            <p:cond delay="0"/>
                                          </p:stCondLst>
                                        </p:cTn>
                                        <p:tgtEl>
                                          <p:spTgt spid="11"/>
                                        </p:tgtEl>
                                        <p:attrNameLst>
                                          <p:attrName>style.visibility</p:attrName>
                                        </p:attrNameLst>
                                      </p:cBhvr>
                                      <p:to>
                                        <p:strVal val="visible"/>
                                      </p:to>
                                    </p:set>
                                    <p:anim calcmode="lin" valueType="num">
                                      <p:cBhvr>
                                        <p:cTn id="56" dur="600" fill="hold"/>
                                        <p:tgtEl>
                                          <p:spTgt spid="11"/>
                                        </p:tgtEl>
                                        <p:attrNameLst>
                                          <p:attrName>ppt_w</p:attrName>
                                        </p:attrNameLst>
                                      </p:cBhvr>
                                      <p:tavLst>
                                        <p:tav tm="0">
                                          <p:val>
                                            <p:fltVal val="0"/>
                                          </p:val>
                                        </p:tav>
                                        <p:tav tm="100000">
                                          <p:val>
                                            <p:strVal val="#ppt_w"/>
                                          </p:val>
                                        </p:tav>
                                      </p:tavLst>
                                    </p:anim>
                                    <p:anim calcmode="lin" valueType="num">
                                      <p:cBhvr>
                                        <p:cTn id="57" dur="600" fill="hold"/>
                                        <p:tgtEl>
                                          <p:spTgt spid="11"/>
                                        </p:tgtEl>
                                        <p:attrNameLst>
                                          <p:attrName>ppt_h</p:attrName>
                                        </p:attrNameLst>
                                      </p:cBhvr>
                                      <p:tavLst>
                                        <p:tav tm="0">
                                          <p:val>
                                            <p:fltVal val="0"/>
                                          </p:val>
                                        </p:tav>
                                        <p:tav tm="100000">
                                          <p:val>
                                            <p:strVal val="#ppt_h"/>
                                          </p:val>
                                        </p:tav>
                                      </p:tavLst>
                                    </p:anim>
                                    <p:anim calcmode="lin" valueType="num">
                                      <p:cBhvr>
                                        <p:cTn id="58" dur="600" fill="hold"/>
                                        <p:tgtEl>
                                          <p:spTgt spid="11"/>
                                        </p:tgtEl>
                                        <p:attrNameLst>
                                          <p:attrName>style.rotation</p:attrName>
                                        </p:attrNameLst>
                                      </p:cBhvr>
                                      <p:tavLst>
                                        <p:tav tm="0">
                                          <p:val>
                                            <p:fltVal val="90"/>
                                          </p:val>
                                        </p:tav>
                                        <p:tav tm="100000">
                                          <p:val>
                                            <p:fltVal val="0"/>
                                          </p:val>
                                        </p:tav>
                                      </p:tavLst>
                                    </p:anim>
                                    <p:animEffect transition="in" filter="fade">
                                      <p:cBhvr>
                                        <p:cTn id="59" dur="600"/>
                                        <p:tgtEl>
                                          <p:spTgt spid="11"/>
                                        </p:tgtEl>
                                      </p:cBhvr>
                                    </p:animEffect>
                                  </p:childTnLst>
                                </p:cTn>
                              </p:par>
                            </p:childTnLst>
                          </p:cTn>
                        </p:par>
                        <p:par>
                          <p:cTn id="60" fill="hold">
                            <p:stCondLst>
                              <p:cond delay="3900"/>
                            </p:stCondLst>
                            <p:childTnLst>
                              <p:par>
                                <p:cTn id="61" presetID="22" presetClass="entr" presetSubtype="8" fill="hold" grpId="0" nodeType="after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left)">
                                      <p:cBhvr>
                                        <p:cTn id="63" dur="3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9" grpId="0"/>
      <p:bldP spid="10" grpId="0"/>
      <p:bldP spid="11" grpId="0"/>
      <p:bldP spid="12" grpId="0"/>
      <p:bldP spid="13" grpId="0"/>
      <p:bldP spid="1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矩形 42"/>
          <p:cNvSpPr>
            <a:spLocks noChangeArrowheads="1"/>
          </p:cNvSpPr>
          <p:nvPr/>
        </p:nvSpPr>
        <p:spPr bwMode="auto">
          <a:xfrm>
            <a:off x="0" y="5451475"/>
            <a:ext cx="1624013" cy="76200"/>
          </a:xfrm>
          <a:prstGeom prst="rect">
            <a:avLst/>
          </a:prstGeom>
          <a:solidFill>
            <a:schemeClr val="accent1"/>
          </a:solidFill>
          <a:ln w="15875" algn="ctr">
            <a:noFill/>
            <a:miter lim="800000"/>
            <a:headEnd/>
            <a:tailEnd/>
          </a:ln>
        </p:spPr>
        <p:txBody>
          <a:bodyPr lIns="115187" tIns="57593" rIns="115187" bIns="57593" anchor="ctr"/>
          <a:lstStyle/>
          <a:p>
            <a:pPr algn="ctr" defTabSz="1217613"/>
            <a:endParaRPr lang="zh-CN" altLang="en-US" sz="2400">
              <a:solidFill>
                <a:srgbClr val="FFFFFF"/>
              </a:solidFill>
              <a:ea typeface="微软雅黑" pitchFamily="34" charset="-122"/>
            </a:endParaRPr>
          </a:p>
        </p:txBody>
      </p:sp>
      <p:sp>
        <p:nvSpPr>
          <p:cNvPr id="50" name="Freeform 9"/>
          <p:cNvSpPr>
            <a:spLocks noEditPoints="1"/>
          </p:cNvSpPr>
          <p:nvPr/>
        </p:nvSpPr>
        <p:spPr bwMode="auto">
          <a:xfrm>
            <a:off x="539750" y="1541463"/>
            <a:ext cx="3106738" cy="3192462"/>
          </a:xfrm>
          <a:custGeom>
            <a:avLst/>
            <a:gdLst>
              <a:gd name="T0" fmla="*/ 2147483647 w 2676"/>
              <a:gd name="T1" fmla="*/ 2147483647 h 2848"/>
              <a:gd name="T2" fmla="*/ 2147483647 w 2676"/>
              <a:gd name="T3" fmla="*/ 2147483647 h 2848"/>
              <a:gd name="T4" fmla="*/ 2147483647 w 2676"/>
              <a:gd name="T5" fmla="*/ 2147483647 h 2848"/>
              <a:gd name="T6" fmla="*/ 0 w 2676"/>
              <a:gd name="T7" fmla="*/ 2147483647 h 2848"/>
              <a:gd name="T8" fmla="*/ 2147483647 w 2676"/>
              <a:gd name="T9" fmla="*/ 2147483647 h 2848"/>
              <a:gd name="T10" fmla="*/ 2147483647 w 2676"/>
              <a:gd name="T11" fmla="*/ 2147483647 h 2848"/>
              <a:gd name="T12" fmla="*/ 2147483647 w 2676"/>
              <a:gd name="T13" fmla="*/ 2147483647 h 2848"/>
              <a:gd name="T14" fmla="*/ 2147483647 w 2676"/>
              <a:gd name="T15" fmla="*/ 0 h 2848"/>
              <a:gd name="T16" fmla="*/ 2147483647 w 2676"/>
              <a:gd name="T17" fmla="*/ 2147483647 h 2848"/>
              <a:gd name="T18" fmla="*/ 2147483647 w 2676"/>
              <a:gd name="T19" fmla="*/ 2147483647 h 2848"/>
              <a:gd name="T20" fmla="*/ 2147483647 w 2676"/>
              <a:gd name="T21" fmla="*/ 2147483647 h 2848"/>
              <a:gd name="T22" fmla="*/ 2147483647 w 2676"/>
              <a:gd name="T23" fmla="*/ 2147483647 h 2848"/>
              <a:gd name="T24" fmla="*/ 2147483647 w 2676"/>
              <a:gd name="T25" fmla="*/ 2147483647 h 2848"/>
              <a:gd name="T26" fmla="*/ 2147483647 w 2676"/>
              <a:gd name="T27" fmla="*/ 2147483647 h 2848"/>
              <a:gd name="T28" fmla="*/ 2147483647 w 2676"/>
              <a:gd name="T29" fmla="*/ 2147483647 h 2848"/>
              <a:gd name="T30" fmla="*/ 2147483647 w 2676"/>
              <a:gd name="T31" fmla="*/ 2147483647 h 2848"/>
              <a:gd name="T32" fmla="*/ 2147483647 w 2676"/>
              <a:gd name="T33" fmla="*/ 2147483647 h 2848"/>
              <a:gd name="T34" fmla="*/ 2147483647 w 2676"/>
              <a:gd name="T35" fmla="*/ 2147483647 h 2848"/>
              <a:gd name="T36" fmla="*/ 2147483647 w 2676"/>
              <a:gd name="T37" fmla="*/ 2147483647 h 2848"/>
              <a:gd name="T38" fmla="*/ 2147483647 w 2676"/>
              <a:gd name="T39" fmla="*/ 2147483647 h 2848"/>
              <a:gd name="T40" fmla="*/ 2147483647 w 2676"/>
              <a:gd name="T41" fmla="*/ 2147483647 h 2848"/>
              <a:gd name="T42" fmla="*/ 2147483647 w 2676"/>
              <a:gd name="T43" fmla="*/ 2147483647 h 2848"/>
              <a:gd name="T44" fmla="*/ 2147483647 w 2676"/>
              <a:gd name="T45" fmla="*/ 2147483647 h 2848"/>
              <a:gd name="T46" fmla="*/ 2147483647 w 2676"/>
              <a:gd name="T47" fmla="*/ 2147483647 h 2848"/>
              <a:gd name="T48" fmla="*/ 2147483647 w 2676"/>
              <a:gd name="T49" fmla="*/ 2147483647 h 2848"/>
              <a:gd name="T50" fmla="*/ 2147483647 w 2676"/>
              <a:gd name="T51" fmla="*/ 2147483647 h 2848"/>
              <a:gd name="T52" fmla="*/ 2147483647 w 2676"/>
              <a:gd name="T53" fmla="*/ 2147483647 h 2848"/>
              <a:gd name="T54" fmla="*/ 2147483647 w 2676"/>
              <a:gd name="T55" fmla="*/ 2147483647 h 2848"/>
              <a:gd name="T56" fmla="*/ 2147483647 w 2676"/>
              <a:gd name="T57" fmla="*/ 2147483647 h 2848"/>
              <a:gd name="T58" fmla="*/ 2147483647 w 2676"/>
              <a:gd name="T59" fmla="*/ 2147483647 h 2848"/>
              <a:gd name="T60" fmla="*/ 2147483647 w 2676"/>
              <a:gd name="T61" fmla="*/ 2147483647 h 2848"/>
              <a:gd name="T62" fmla="*/ 2147483647 w 2676"/>
              <a:gd name="T63" fmla="*/ 2147483647 h 2848"/>
              <a:gd name="T64" fmla="*/ 2147483647 w 2676"/>
              <a:gd name="T65" fmla="*/ 2147483647 h 2848"/>
              <a:gd name="T66" fmla="*/ 2147483647 w 2676"/>
              <a:gd name="T67" fmla="*/ 2147483647 h 2848"/>
              <a:gd name="T68" fmla="*/ 2147483647 w 2676"/>
              <a:gd name="T69" fmla="*/ 2147483647 h 2848"/>
              <a:gd name="T70" fmla="*/ 2147483647 w 2676"/>
              <a:gd name="T71" fmla="*/ 2147483647 h 2848"/>
              <a:gd name="T72" fmla="*/ 2147483647 w 2676"/>
              <a:gd name="T73" fmla="*/ 2147483647 h 2848"/>
              <a:gd name="T74" fmla="*/ 2147483647 w 2676"/>
              <a:gd name="T75" fmla="*/ 2147483647 h 2848"/>
              <a:gd name="T76" fmla="*/ 2147483647 w 2676"/>
              <a:gd name="T77" fmla="*/ 2147483647 h 2848"/>
              <a:gd name="T78" fmla="*/ 2147483647 w 2676"/>
              <a:gd name="T79" fmla="*/ 2147483647 h 2848"/>
              <a:gd name="T80" fmla="*/ 2147483647 w 2676"/>
              <a:gd name="T81" fmla="*/ 2147483647 h 2848"/>
              <a:gd name="T82" fmla="*/ 2147483647 w 2676"/>
              <a:gd name="T83" fmla="*/ 2147483647 h 2848"/>
              <a:gd name="T84" fmla="*/ 2147483647 w 2676"/>
              <a:gd name="T85" fmla="*/ 2147483647 h 2848"/>
              <a:gd name="T86" fmla="*/ 2147483647 w 2676"/>
              <a:gd name="T87" fmla="*/ 2147483647 h 2848"/>
              <a:gd name="T88" fmla="*/ 2147483647 w 2676"/>
              <a:gd name="T89" fmla="*/ 2147483647 h 2848"/>
              <a:gd name="T90" fmla="*/ 2147483647 w 2676"/>
              <a:gd name="T91" fmla="*/ 2147483647 h 2848"/>
              <a:gd name="T92" fmla="*/ 2147483647 w 2676"/>
              <a:gd name="T93" fmla="*/ 2147483647 h 2848"/>
              <a:gd name="T94" fmla="*/ 2147483647 w 2676"/>
              <a:gd name="T95" fmla="*/ 2147483647 h 2848"/>
              <a:gd name="T96" fmla="*/ 2147483647 w 2676"/>
              <a:gd name="T97" fmla="*/ 2147483647 h 2848"/>
              <a:gd name="T98" fmla="*/ 2147483647 w 2676"/>
              <a:gd name="T99" fmla="*/ 2147483647 h 2848"/>
              <a:gd name="T100" fmla="*/ 2147483647 w 2676"/>
              <a:gd name="T101" fmla="*/ 2147483647 h 2848"/>
              <a:gd name="T102" fmla="*/ 2147483647 w 2676"/>
              <a:gd name="T103" fmla="*/ 2147483647 h 2848"/>
              <a:gd name="T104" fmla="*/ 2147483647 w 2676"/>
              <a:gd name="T105" fmla="*/ 2147483647 h 2848"/>
              <a:gd name="T106" fmla="*/ 2147483647 w 2676"/>
              <a:gd name="T107" fmla="*/ 2147483647 h 2848"/>
              <a:gd name="T108" fmla="*/ 2147483647 w 2676"/>
              <a:gd name="T109" fmla="*/ 2147483647 h 2848"/>
              <a:gd name="T110" fmla="*/ 2147483647 w 2676"/>
              <a:gd name="T111" fmla="*/ 2147483647 h 2848"/>
              <a:gd name="T112" fmla="*/ 2147483647 w 2676"/>
              <a:gd name="T113" fmla="*/ 2147483647 h 2848"/>
              <a:gd name="T114" fmla="*/ 2147483647 w 2676"/>
              <a:gd name="T115" fmla="*/ 2147483647 h 2848"/>
              <a:gd name="T116" fmla="*/ 2147483647 w 2676"/>
              <a:gd name="T117" fmla="*/ 2147483647 h 2848"/>
              <a:gd name="T118" fmla="*/ 2147483647 w 2676"/>
              <a:gd name="T119" fmla="*/ 2147483647 h 2848"/>
              <a:gd name="T120" fmla="*/ 2147483647 w 2676"/>
              <a:gd name="T121" fmla="*/ 2147483647 h 2848"/>
              <a:gd name="T122" fmla="*/ 2147483647 w 2676"/>
              <a:gd name="T123" fmla="*/ 2147483647 h 284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676"/>
              <a:gd name="T187" fmla="*/ 0 h 2848"/>
              <a:gd name="T188" fmla="*/ 2676 w 2676"/>
              <a:gd name="T189" fmla="*/ 2848 h 284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676" h="2848">
                <a:moveTo>
                  <a:pt x="764" y="1468"/>
                </a:moveTo>
                <a:lnTo>
                  <a:pt x="132" y="1468"/>
                </a:lnTo>
                <a:cubicBezTo>
                  <a:pt x="91" y="1468"/>
                  <a:pt x="58" y="1452"/>
                  <a:pt x="36" y="1427"/>
                </a:cubicBezTo>
                <a:cubicBezTo>
                  <a:pt x="12" y="1401"/>
                  <a:pt x="0" y="1365"/>
                  <a:pt x="0" y="1325"/>
                </a:cubicBezTo>
                <a:cubicBezTo>
                  <a:pt x="0" y="1220"/>
                  <a:pt x="16" y="1037"/>
                  <a:pt x="83" y="843"/>
                </a:cubicBezTo>
                <a:cubicBezTo>
                  <a:pt x="128" y="710"/>
                  <a:pt x="198" y="572"/>
                  <a:pt x="302" y="448"/>
                </a:cubicBezTo>
                <a:cubicBezTo>
                  <a:pt x="463" y="257"/>
                  <a:pt x="645" y="145"/>
                  <a:pt x="830" y="80"/>
                </a:cubicBezTo>
                <a:cubicBezTo>
                  <a:pt x="1014" y="16"/>
                  <a:pt x="1200" y="0"/>
                  <a:pt x="1369" y="0"/>
                </a:cubicBezTo>
                <a:cubicBezTo>
                  <a:pt x="1521" y="0"/>
                  <a:pt x="1738" y="26"/>
                  <a:pt x="1955" y="115"/>
                </a:cubicBezTo>
                <a:cubicBezTo>
                  <a:pt x="2115" y="180"/>
                  <a:pt x="2276" y="279"/>
                  <a:pt x="2412" y="426"/>
                </a:cubicBezTo>
                <a:cubicBezTo>
                  <a:pt x="2517" y="540"/>
                  <a:pt x="2583" y="667"/>
                  <a:pt x="2623" y="798"/>
                </a:cubicBezTo>
                <a:cubicBezTo>
                  <a:pt x="2669" y="953"/>
                  <a:pt x="2676" y="1113"/>
                  <a:pt x="2663" y="1258"/>
                </a:cubicBezTo>
                <a:cubicBezTo>
                  <a:pt x="2645" y="1440"/>
                  <a:pt x="2572" y="1589"/>
                  <a:pt x="2470" y="1716"/>
                </a:cubicBezTo>
                <a:cubicBezTo>
                  <a:pt x="2370" y="1841"/>
                  <a:pt x="2243" y="1944"/>
                  <a:pt x="2115" y="2036"/>
                </a:cubicBezTo>
                <a:cubicBezTo>
                  <a:pt x="1973" y="2139"/>
                  <a:pt x="1882" y="2230"/>
                  <a:pt x="1826" y="2320"/>
                </a:cubicBezTo>
                <a:cubicBezTo>
                  <a:pt x="1773" y="2408"/>
                  <a:pt x="1753" y="2497"/>
                  <a:pt x="1753" y="2597"/>
                </a:cubicBezTo>
                <a:lnTo>
                  <a:pt x="1753" y="2808"/>
                </a:lnTo>
                <a:lnTo>
                  <a:pt x="1753" y="2848"/>
                </a:lnTo>
                <a:lnTo>
                  <a:pt x="1713" y="2848"/>
                </a:lnTo>
                <a:lnTo>
                  <a:pt x="904" y="2848"/>
                </a:lnTo>
                <a:lnTo>
                  <a:pt x="864" y="2848"/>
                </a:lnTo>
                <a:lnTo>
                  <a:pt x="864" y="2808"/>
                </a:lnTo>
                <a:lnTo>
                  <a:pt x="864" y="2501"/>
                </a:lnTo>
                <a:cubicBezTo>
                  <a:pt x="864" y="2304"/>
                  <a:pt x="896" y="2146"/>
                  <a:pt x="963" y="2008"/>
                </a:cubicBezTo>
                <a:cubicBezTo>
                  <a:pt x="1029" y="1870"/>
                  <a:pt x="1127" y="1754"/>
                  <a:pt x="1258" y="1640"/>
                </a:cubicBezTo>
                <a:cubicBezTo>
                  <a:pt x="1295" y="1608"/>
                  <a:pt x="1342" y="1576"/>
                  <a:pt x="1391" y="1542"/>
                </a:cubicBezTo>
                <a:cubicBezTo>
                  <a:pt x="1526" y="1449"/>
                  <a:pt x="1684" y="1340"/>
                  <a:pt x="1684" y="1195"/>
                </a:cubicBezTo>
                <a:cubicBezTo>
                  <a:pt x="1684" y="1109"/>
                  <a:pt x="1649" y="1032"/>
                  <a:pt x="1585" y="977"/>
                </a:cubicBezTo>
                <a:cubicBezTo>
                  <a:pt x="1523" y="924"/>
                  <a:pt x="1435" y="891"/>
                  <a:pt x="1325" y="891"/>
                </a:cubicBezTo>
                <a:cubicBezTo>
                  <a:pt x="1211" y="891"/>
                  <a:pt x="1103" y="939"/>
                  <a:pt x="1020" y="1022"/>
                </a:cubicBezTo>
                <a:cubicBezTo>
                  <a:pt x="939" y="1103"/>
                  <a:pt x="882" y="1218"/>
                  <a:pt x="867" y="1355"/>
                </a:cubicBezTo>
                <a:cubicBezTo>
                  <a:pt x="865" y="1381"/>
                  <a:pt x="861" y="1405"/>
                  <a:pt x="848" y="1426"/>
                </a:cubicBezTo>
                <a:cubicBezTo>
                  <a:pt x="832" y="1452"/>
                  <a:pt x="807" y="1468"/>
                  <a:pt x="764" y="1468"/>
                </a:cubicBezTo>
                <a:close/>
                <a:moveTo>
                  <a:pt x="132" y="1388"/>
                </a:moveTo>
                <a:lnTo>
                  <a:pt x="764" y="1388"/>
                </a:lnTo>
                <a:cubicBezTo>
                  <a:pt x="774" y="1388"/>
                  <a:pt x="779" y="1387"/>
                  <a:pt x="780" y="1384"/>
                </a:cubicBezTo>
                <a:cubicBezTo>
                  <a:pt x="784" y="1378"/>
                  <a:pt x="786" y="1363"/>
                  <a:pt x="788" y="1347"/>
                </a:cubicBezTo>
                <a:cubicBezTo>
                  <a:pt x="805" y="1191"/>
                  <a:pt x="870" y="1059"/>
                  <a:pt x="963" y="966"/>
                </a:cubicBezTo>
                <a:cubicBezTo>
                  <a:pt x="1061" y="867"/>
                  <a:pt x="1190" y="811"/>
                  <a:pt x="1325" y="811"/>
                </a:cubicBezTo>
                <a:cubicBezTo>
                  <a:pt x="1455" y="811"/>
                  <a:pt x="1561" y="851"/>
                  <a:pt x="1637" y="916"/>
                </a:cubicBezTo>
                <a:cubicBezTo>
                  <a:pt x="1719" y="987"/>
                  <a:pt x="1764" y="1086"/>
                  <a:pt x="1764" y="1195"/>
                </a:cubicBezTo>
                <a:cubicBezTo>
                  <a:pt x="1764" y="1382"/>
                  <a:pt x="1588" y="1504"/>
                  <a:pt x="1436" y="1608"/>
                </a:cubicBezTo>
                <a:cubicBezTo>
                  <a:pt x="1389" y="1640"/>
                  <a:pt x="1344" y="1671"/>
                  <a:pt x="1311" y="1700"/>
                </a:cubicBezTo>
                <a:cubicBezTo>
                  <a:pt x="1187" y="1808"/>
                  <a:pt x="1095" y="1916"/>
                  <a:pt x="1034" y="2042"/>
                </a:cubicBezTo>
                <a:cubicBezTo>
                  <a:pt x="974" y="2169"/>
                  <a:pt x="944" y="2316"/>
                  <a:pt x="944" y="2501"/>
                </a:cubicBezTo>
                <a:lnTo>
                  <a:pt x="944" y="2768"/>
                </a:lnTo>
                <a:lnTo>
                  <a:pt x="1673" y="2768"/>
                </a:lnTo>
                <a:lnTo>
                  <a:pt x="1673" y="2597"/>
                </a:lnTo>
                <a:cubicBezTo>
                  <a:pt x="1673" y="2483"/>
                  <a:pt x="1696" y="2381"/>
                  <a:pt x="1758" y="2279"/>
                </a:cubicBezTo>
                <a:cubicBezTo>
                  <a:pt x="1819" y="2179"/>
                  <a:pt x="1917" y="2081"/>
                  <a:pt x="2069" y="1971"/>
                </a:cubicBezTo>
                <a:cubicBezTo>
                  <a:pt x="2191" y="1883"/>
                  <a:pt x="2313" y="1784"/>
                  <a:pt x="2408" y="1666"/>
                </a:cubicBezTo>
                <a:cubicBezTo>
                  <a:pt x="2500" y="1550"/>
                  <a:pt x="2567" y="1415"/>
                  <a:pt x="2583" y="1250"/>
                </a:cubicBezTo>
                <a:cubicBezTo>
                  <a:pt x="2596" y="1115"/>
                  <a:pt x="2590" y="966"/>
                  <a:pt x="2546" y="820"/>
                </a:cubicBezTo>
                <a:cubicBezTo>
                  <a:pt x="2510" y="701"/>
                  <a:pt x="2449" y="584"/>
                  <a:pt x="2353" y="481"/>
                </a:cubicBezTo>
                <a:cubicBezTo>
                  <a:pt x="2226" y="343"/>
                  <a:pt x="2075" y="250"/>
                  <a:pt x="1925" y="189"/>
                </a:cubicBezTo>
                <a:cubicBezTo>
                  <a:pt x="1719" y="105"/>
                  <a:pt x="1514" y="80"/>
                  <a:pt x="1369" y="80"/>
                </a:cubicBezTo>
                <a:cubicBezTo>
                  <a:pt x="1207" y="80"/>
                  <a:pt x="1030" y="95"/>
                  <a:pt x="857" y="156"/>
                </a:cubicBezTo>
                <a:cubicBezTo>
                  <a:pt x="684" y="216"/>
                  <a:pt x="514" y="321"/>
                  <a:pt x="363" y="500"/>
                </a:cubicBezTo>
                <a:cubicBezTo>
                  <a:pt x="266" y="614"/>
                  <a:pt x="201" y="744"/>
                  <a:pt x="158" y="869"/>
                </a:cubicBezTo>
                <a:cubicBezTo>
                  <a:pt x="95" y="1053"/>
                  <a:pt x="80" y="1226"/>
                  <a:pt x="80" y="1325"/>
                </a:cubicBezTo>
                <a:cubicBezTo>
                  <a:pt x="80" y="1346"/>
                  <a:pt x="85" y="1363"/>
                  <a:pt x="95" y="1374"/>
                </a:cubicBezTo>
                <a:cubicBezTo>
                  <a:pt x="103" y="1383"/>
                  <a:pt x="115" y="1388"/>
                  <a:pt x="132" y="1388"/>
                </a:cubicBezTo>
                <a:close/>
              </a:path>
            </a:pathLst>
          </a:custGeom>
          <a:solidFill>
            <a:schemeClr val="accent1"/>
          </a:solidFill>
          <a:ln w="9525">
            <a:noFill/>
            <a:round/>
            <a:headEnd/>
            <a:tailEnd/>
          </a:ln>
        </p:spPr>
        <p:txBody>
          <a:bodyPr/>
          <a:lstStyle/>
          <a:p>
            <a:endParaRPr lang="zh-CN" altLang="en-US"/>
          </a:p>
        </p:txBody>
      </p:sp>
      <p:sp>
        <p:nvSpPr>
          <p:cNvPr id="51" name="矩形 50"/>
          <p:cNvSpPr>
            <a:spLocks noChangeArrowheads="1"/>
          </p:cNvSpPr>
          <p:nvPr/>
        </p:nvSpPr>
        <p:spPr bwMode="auto">
          <a:xfrm>
            <a:off x="2497138" y="5451475"/>
            <a:ext cx="9694862" cy="76200"/>
          </a:xfrm>
          <a:prstGeom prst="rect">
            <a:avLst/>
          </a:prstGeom>
          <a:solidFill>
            <a:schemeClr val="accent1"/>
          </a:solidFill>
          <a:ln w="15875" algn="ctr">
            <a:noFill/>
            <a:miter lim="800000"/>
            <a:headEnd/>
            <a:tailEnd/>
          </a:ln>
        </p:spPr>
        <p:txBody>
          <a:bodyPr lIns="115187" tIns="57593" rIns="115187" bIns="57593" anchor="ctr"/>
          <a:lstStyle/>
          <a:p>
            <a:pPr algn="ctr" defTabSz="1217613"/>
            <a:endParaRPr lang="zh-CN" altLang="en-US" sz="2400">
              <a:solidFill>
                <a:srgbClr val="FFFFFF"/>
              </a:solidFill>
              <a:ea typeface="微软雅黑" pitchFamily="34" charset="-122"/>
            </a:endParaRPr>
          </a:p>
        </p:txBody>
      </p:sp>
      <p:sp>
        <p:nvSpPr>
          <p:cNvPr id="52" name="矩形 51"/>
          <p:cNvSpPr>
            <a:spLocks noChangeArrowheads="1"/>
          </p:cNvSpPr>
          <p:nvPr/>
        </p:nvSpPr>
        <p:spPr bwMode="auto">
          <a:xfrm>
            <a:off x="1536700" y="4918075"/>
            <a:ext cx="1046163" cy="77788"/>
          </a:xfrm>
          <a:prstGeom prst="rect">
            <a:avLst/>
          </a:prstGeom>
          <a:solidFill>
            <a:schemeClr val="accent1"/>
          </a:solidFill>
          <a:ln w="15875" algn="ctr">
            <a:noFill/>
            <a:miter lim="800000"/>
            <a:headEnd/>
            <a:tailEnd/>
          </a:ln>
        </p:spPr>
        <p:txBody>
          <a:bodyPr lIns="115187" tIns="57593" rIns="115187" bIns="57593" anchor="ctr"/>
          <a:lstStyle/>
          <a:p>
            <a:pPr algn="ctr" defTabSz="1217613"/>
            <a:endParaRPr lang="zh-CN" altLang="en-US" sz="2400">
              <a:solidFill>
                <a:srgbClr val="FFFFFF"/>
              </a:solidFill>
              <a:ea typeface="微软雅黑" pitchFamily="34" charset="-122"/>
            </a:endParaRPr>
          </a:p>
        </p:txBody>
      </p:sp>
      <p:sp>
        <p:nvSpPr>
          <p:cNvPr id="53" name="矩形 52"/>
          <p:cNvSpPr>
            <a:spLocks noChangeArrowheads="1"/>
          </p:cNvSpPr>
          <p:nvPr/>
        </p:nvSpPr>
        <p:spPr bwMode="auto">
          <a:xfrm rot="5400000">
            <a:off x="1275557" y="5179218"/>
            <a:ext cx="609600" cy="87313"/>
          </a:xfrm>
          <a:prstGeom prst="rect">
            <a:avLst/>
          </a:prstGeom>
          <a:solidFill>
            <a:schemeClr val="accent1"/>
          </a:solidFill>
          <a:ln w="15875" algn="ctr">
            <a:noFill/>
            <a:miter lim="800000"/>
            <a:headEnd/>
            <a:tailEnd/>
          </a:ln>
        </p:spPr>
        <p:txBody>
          <a:bodyPr rot="10800000" vert="eaVert" lIns="115187" tIns="57593" rIns="115187" bIns="57593" anchor="ctr"/>
          <a:lstStyle/>
          <a:p>
            <a:pPr algn="ctr" defTabSz="1217613"/>
            <a:endParaRPr lang="zh-CN" altLang="en-US" sz="2400">
              <a:solidFill>
                <a:srgbClr val="FFFFFF"/>
              </a:solidFill>
              <a:ea typeface="微软雅黑" pitchFamily="34" charset="-122"/>
            </a:endParaRPr>
          </a:p>
        </p:txBody>
      </p:sp>
      <p:sp>
        <p:nvSpPr>
          <p:cNvPr id="54" name="矩形 53"/>
          <p:cNvSpPr>
            <a:spLocks noChangeArrowheads="1"/>
          </p:cNvSpPr>
          <p:nvPr/>
        </p:nvSpPr>
        <p:spPr bwMode="auto">
          <a:xfrm rot="5400000">
            <a:off x="2235201" y="5180012"/>
            <a:ext cx="609600" cy="85725"/>
          </a:xfrm>
          <a:prstGeom prst="rect">
            <a:avLst/>
          </a:prstGeom>
          <a:solidFill>
            <a:schemeClr val="accent1"/>
          </a:solidFill>
          <a:ln w="15875" algn="ctr">
            <a:noFill/>
            <a:miter lim="800000"/>
            <a:headEnd/>
            <a:tailEnd/>
          </a:ln>
        </p:spPr>
        <p:txBody>
          <a:bodyPr rot="10800000" vert="eaVert" lIns="115187" tIns="57593" rIns="115187" bIns="57593" anchor="ctr"/>
          <a:lstStyle/>
          <a:p>
            <a:pPr algn="ctr" defTabSz="1217613"/>
            <a:endParaRPr lang="zh-CN" altLang="en-US" sz="2400">
              <a:solidFill>
                <a:srgbClr val="FFFFFF"/>
              </a:solidFill>
              <a:ea typeface="微软雅黑" pitchFamily="34" charset="-122"/>
            </a:endParaRPr>
          </a:p>
        </p:txBody>
      </p:sp>
      <p:grpSp>
        <p:nvGrpSpPr>
          <p:cNvPr id="55" name="组合 54"/>
          <p:cNvGrpSpPr>
            <a:grpSpLocks/>
          </p:cNvGrpSpPr>
          <p:nvPr/>
        </p:nvGrpSpPr>
        <p:grpSpPr bwMode="auto">
          <a:xfrm>
            <a:off x="3887788" y="5332413"/>
            <a:ext cx="350837" cy="314325"/>
            <a:chOff x="4971660" y="1569718"/>
            <a:chExt cx="144016" cy="144016"/>
          </a:xfrm>
        </p:grpSpPr>
        <p:sp>
          <p:nvSpPr>
            <p:cNvPr id="72733" name="椭圆 55"/>
            <p:cNvSpPr>
              <a:spLocks noChangeArrowheads="1"/>
            </p:cNvSpPr>
            <p:nvPr/>
          </p:nvSpPr>
          <p:spPr bwMode="auto">
            <a:xfrm>
              <a:off x="4971660" y="1569718"/>
              <a:ext cx="144016" cy="144016"/>
            </a:xfrm>
            <a:prstGeom prst="ellipse">
              <a:avLst/>
            </a:prstGeom>
            <a:solidFill>
              <a:schemeClr val="accent1"/>
            </a:solidFill>
            <a:ln w="15875" algn="ctr">
              <a:solidFill>
                <a:schemeClr val="accent1"/>
              </a:solidFill>
              <a:round/>
              <a:headEnd/>
              <a:tailEnd/>
            </a:ln>
          </p:spPr>
          <p:txBody>
            <a:bodyPr lIns="115187" tIns="57593" rIns="115187" bIns="57593" anchor="ctr"/>
            <a:lstStyle/>
            <a:p>
              <a:pPr algn="ctr" defTabSz="1217613"/>
              <a:endParaRPr lang="zh-CN" altLang="en-US" sz="2400">
                <a:solidFill>
                  <a:srgbClr val="FFFFFF"/>
                </a:solidFill>
                <a:ea typeface="微软雅黑" pitchFamily="34" charset="-122"/>
              </a:endParaRPr>
            </a:p>
          </p:txBody>
        </p:sp>
        <p:sp>
          <p:nvSpPr>
            <p:cNvPr id="72734" name="椭圆 56"/>
            <p:cNvSpPr>
              <a:spLocks noChangeArrowheads="1"/>
            </p:cNvSpPr>
            <p:nvPr/>
          </p:nvSpPr>
          <p:spPr bwMode="auto">
            <a:xfrm>
              <a:off x="5006027" y="1603875"/>
              <a:ext cx="75281" cy="75701"/>
            </a:xfrm>
            <a:prstGeom prst="ellipse">
              <a:avLst/>
            </a:prstGeom>
            <a:solidFill>
              <a:schemeClr val="bg1"/>
            </a:solidFill>
            <a:ln w="15875" algn="ctr">
              <a:noFill/>
              <a:round/>
              <a:headEnd/>
              <a:tailEnd/>
            </a:ln>
          </p:spPr>
          <p:txBody>
            <a:bodyPr lIns="115187" tIns="57593" rIns="115187" bIns="57593" anchor="ctr"/>
            <a:lstStyle/>
            <a:p>
              <a:pPr algn="ctr" defTabSz="1217613"/>
              <a:endParaRPr lang="zh-CN" altLang="en-US" sz="2400">
                <a:solidFill>
                  <a:srgbClr val="FFFFFF"/>
                </a:solidFill>
                <a:ea typeface="微软雅黑" pitchFamily="34" charset="-122"/>
              </a:endParaRPr>
            </a:p>
          </p:txBody>
        </p:sp>
      </p:grpSp>
      <p:cxnSp>
        <p:nvCxnSpPr>
          <p:cNvPr id="70" name="直接连接符 69"/>
          <p:cNvCxnSpPr>
            <a:cxnSpLocks noChangeShapeType="1"/>
          </p:cNvCxnSpPr>
          <p:nvPr/>
        </p:nvCxnSpPr>
        <p:spPr bwMode="auto">
          <a:xfrm>
            <a:off x="4049713" y="2155825"/>
            <a:ext cx="12700" cy="3000375"/>
          </a:xfrm>
          <a:prstGeom prst="line">
            <a:avLst/>
          </a:prstGeom>
          <a:noFill/>
          <a:ln w="9525" algn="ctr">
            <a:solidFill>
              <a:schemeClr val="accent1"/>
            </a:solidFill>
            <a:prstDash val="dash"/>
            <a:round/>
            <a:headEnd type="oval" w="med" len="med"/>
            <a:tailEnd/>
          </a:ln>
        </p:spPr>
      </p:cxnSp>
      <p:sp>
        <p:nvSpPr>
          <p:cNvPr id="73" name="TextBox 72"/>
          <p:cNvSpPr txBox="1">
            <a:spLocks noChangeArrowheads="1"/>
          </p:cNvSpPr>
          <p:nvPr/>
        </p:nvSpPr>
        <p:spPr bwMode="auto">
          <a:xfrm>
            <a:off x="4246563" y="2190750"/>
            <a:ext cx="1371600" cy="228600"/>
          </a:xfrm>
          <a:prstGeom prst="rect">
            <a:avLst/>
          </a:prstGeom>
          <a:noFill/>
          <a:ln w="9525">
            <a:noFill/>
            <a:miter lim="800000"/>
            <a:headEnd/>
            <a:tailEnd/>
          </a:ln>
        </p:spPr>
        <p:txBody>
          <a:bodyPr lIns="0" tIns="0" rIns="0" bIns="0">
            <a:spAutoFit/>
          </a:bodyPr>
          <a:lstStyle/>
          <a:p>
            <a:pPr defTabSz="1217613"/>
            <a:r>
              <a:rPr lang="zh-CN" altLang="en-US" sz="1500" b="1">
                <a:solidFill>
                  <a:schemeClr val="tx2"/>
                </a:solidFill>
                <a:latin typeface="微软雅黑" pitchFamily="34" charset="-122"/>
                <a:ea typeface="微软雅黑" pitchFamily="34" charset="-122"/>
              </a:rPr>
              <a:t>标题关键字</a:t>
            </a:r>
          </a:p>
        </p:txBody>
      </p:sp>
      <p:sp>
        <p:nvSpPr>
          <p:cNvPr id="74" name="TextBox 73"/>
          <p:cNvSpPr txBox="1">
            <a:spLocks noChangeArrowheads="1"/>
          </p:cNvSpPr>
          <p:nvPr/>
        </p:nvSpPr>
        <p:spPr bwMode="auto">
          <a:xfrm>
            <a:off x="4246563" y="2651125"/>
            <a:ext cx="1362075" cy="1566863"/>
          </a:xfrm>
          <a:prstGeom prst="rect">
            <a:avLst/>
          </a:prstGeom>
          <a:noFill/>
          <a:ln w="9525">
            <a:noFill/>
            <a:miter lim="800000"/>
            <a:headEnd/>
            <a:tailEnd/>
          </a:ln>
        </p:spPr>
        <p:txBody>
          <a:bodyPr lIns="0" tIns="0" rIns="0" bIns="0">
            <a:spAutoFit/>
          </a:bodyPr>
          <a:lstStyle/>
          <a:p>
            <a:pPr algn="just" defTabSz="1217613">
              <a:lnSpc>
                <a:spcPts val="1763"/>
              </a:lnSpc>
            </a:pPr>
            <a:r>
              <a:rPr lang="zh-CN" altLang="en-US" sz="1300">
                <a:solidFill>
                  <a:srgbClr val="595959"/>
                </a:solidFill>
                <a:latin typeface="微软雅黑" pitchFamily="34" charset="-122"/>
                <a:ea typeface="微软雅黑" pitchFamily="34" charset="-122"/>
              </a:rPr>
              <a:t>详写内容</a:t>
            </a:r>
            <a:r>
              <a:rPr lang="en-US" altLang="zh-CN" sz="1300">
                <a:solidFill>
                  <a:srgbClr val="595959"/>
                </a:solidFill>
                <a:latin typeface="微软雅黑" pitchFamily="34" charset="-122"/>
                <a:ea typeface="微软雅黑" pitchFamily="34" charset="-122"/>
              </a:rPr>
              <a:t>……</a:t>
            </a:r>
            <a:r>
              <a:rPr lang="zh-CN" altLang="en-US" sz="13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00">
              <a:solidFill>
                <a:srgbClr val="595959"/>
              </a:solidFill>
              <a:latin typeface="微软雅黑" pitchFamily="34" charset="-122"/>
              <a:ea typeface="微软雅黑" pitchFamily="34" charset="-122"/>
            </a:endParaRPr>
          </a:p>
        </p:txBody>
      </p:sp>
      <p:grpSp>
        <p:nvGrpSpPr>
          <p:cNvPr id="114" name="组合 113"/>
          <p:cNvGrpSpPr>
            <a:grpSpLocks/>
          </p:cNvGrpSpPr>
          <p:nvPr/>
        </p:nvGrpSpPr>
        <p:grpSpPr bwMode="auto">
          <a:xfrm>
            <a:off x="5830888" y="5332413"/>
            <a:ext cx="350837" cy="314325"/>
            <a:chOff x="4971660" y="1569718"/>
            <a:chExt cx="144016" cy="144016"/>
          </a:xfrm>
        </p:grpSpPr>
        <p:sp>
          <p:nvSpPr>
            <p:cNvPr id="72731" name="椭圆 114"/>
            <p:cNvSpPr>
              <a:spLocks noChangeArrowheads="1"/>
            </p:cNvSpPr>
            <p:nvPr/>
          </p:nvSpPr>
          <p:spPr bwMode="auto">
            <a:xfrm>
              <a:off x="4971660" y="1569718"/>
              <a:ext cx="144016" cy="144016"/>
            </a:xfrm>
            <a:prstGeom prst="ellipse">
              <a:avLst/>
            </a:prstGeom>
            <a:solidFill>
              <a:schemeClr val="accent1"/>
            </a:solidFill>
            <a:ln w="15875" algn="ctr">
              <a:solidFill>
                <a:schemeClr val="accent1"/>
              </a:solidFill>
              <a:round/>
              <a:headEnd/>
              <a:tailEnd/>
            </a:ln>
          </p:spPr>
          <p:txBody>
            <a:bodyPr lIns="115187" tIns="57593" rIns="115187" bIns="57593" anchor="ctr"/>
            <a:lstStyle/>
            <a:p>
              <a:pPr algn="ctr" defTabSz="1217613"/>
              <a:endParaRPr lang="zh-CN" altLang="en-US" sz="2400">
                <a:solidFill>
                  <a:srgbClr val="FFFFFF"/>
                </a:solidFill>
                <a:ea typeface="微软雅黑" pitchFamily="34" charset="-122"/>
              </a:endParaRPr>
            </a:p>
          </p:txBody>
        </p:sp>
        <p:sp>
          <p:nvSpPr>
            <p:cNvPr id="72732" name="椭圆 115"/>
            <p:cNvSpPr>
              <a:spLocks noChangeArrowheads="1"/>
            </p:cNvSpPr>
            <p:nvPr/>
          </p:nvSpPr>
          <p:spPr bwMode="auto">
            <a:xfrm>
              <a:off x="5006027" y="1603875"/>
              <a:ext cx="75281" cy="75701"/>
            </a:xfrm>
            <a:prstGeom prst="ellipse">
              <a:avLst/>
            </a:prstGeom>
            <a:solidFill>
              <a:schemeClr val="bg1"/>
            </a:solidFill>
            <a:ln w="15875" algn="ctr">
              <a:noFill/>
              <a:round/>
              <a:headEnd/>
              <a:tailEnd/>
            </a:ln>
          </p:spPr>
          <p:txBody>
            <a:bodyPr lIns="115187" tIns="57593" rIns="115187" bIns="57593" anchor="ctr"/>
            <a:lstStyle/>
            <a:p>
              <a:pPr algn="ctr" defTabSz="1217613"/>
              <a:endParaRPr lang="zh-CN" altLang="en-US" sz="2400">
                <a:solidFill>
                  <a:srgbClr val="FFFFFF"/>
                </a:solidFill>
                <a:ea typeface="微软雅黑" pitchFamily="34" charset="-122"/>
              </a:endParaRPr>
            </a:p>
          </p:txBody>
        </p:sp>
      </p:grpSp>
      <p:cxnSp>
        <p:nvCxnSpPr>
          <p:cNvPr id="117" name="直接连接符 116"/>
          <p:cNvCxnSpPr>
            <a:cxnSpLocks noChangeShapeType="1"/>
          </p:cNvCxnSpPr>
          <p:nvPr/>
        </p:nvCxnSpPr>
        <p:spPr bwMode="auto">
          <a:xfrm>
            <a:off x="5995988" y="2155825"/>
            <a:ext cx="28575" cy="3000375"/>
          </a:xfrm>
          <a:prstGeom prst="line">
            <a:avLst/>
          </a:prstGeom>
          <a:noFill/>
          <a:ln w="9525" algn="ctr">
            <a:solidFill>
              <a:schemeClr val="accent1"/>
            </a:solidFill>
            <a:prstDash val="dash"/>
            <a:round/>
            <a:headEnd type="oval" w="med" len="med"/>
            <a:tailEnd/>
          </a:ln>
        </p:spPr>
      </p:cxnSp>
      <p:sp>
        <p:nvSpPr>
          <p:cNvPr id="118" name="TextBox 117"/>
          <p:cNvSpPr txBox="1">
            <a:spLocks noChangeArrowheads="1"/>
          </p:cNvSpPr>
          <p:nvPr/>
        </p:nvSpPr>
        <p:spPr bwMode="auto">
          <a:xfrm>
            <a:off x="6189663" y="2190750"/>
            <a:ext cx="1371600" cy="228600"/>
          </a:xfrm>
          <a:prstGeom prst="rect">
            <a:avLst/>
          </a:prstGeom>
          <a:noFill/>
          <a:ln w="9525">
            <a:noFill/>
            <a:miter lim="800000"/>
            <a:headEnd/>
            <a:tailEnd/>
          </a:ln>
        </p:spPr>
        <p:txBody>
          <a:bodyPr lIns="0" tIns="0" rIns="0" bIns="0">
            <a:spAutoFit/>
          </a:bodyPr>
          <a:lstStyle/>
          <a:p>
            <a:pPr defTabSz="1217613"/>
            <a:r>
              <a:rPr lang="zh-CN" altLang="en-US" sz="1500" b="1">
                <a:solidFill>
                  <a:schemeClr val="tx2"/>
                </a:solidFill>
                <a:latin typeface="微软雅黑" pitchFamily="34" charset="-122"/>
                <a:ea typeface="微软雅黑" pitchFamily="34" charset="-122"/>
              </a:rPr>
              <a:t>标题关键字</a:t>
            </a:r>
          </a:p>
        </p:txBody>
      </p:sp>
      <p:sp>
        <p:nvSpPr>
          <p:cNvPr id="119" name="TextBox 118"/>
          <p:cNvSpPr txBox="1">
            <a:spLocks noChangeArrowheads="1"/>
          </p:cNvSpPr>
          <p:nvPr/>
        </p:nvSpPr>
        <p:spPr bwMode="auto">
          <a:xfrm>
            <a:off x="6189663" y="2651125"/>
            <a:ext cx="1362075" cy="1566863"/>
          </a:xfrm>
          <a:prstGeom prst="rect">
            <a:avLst/>
          </a:prstGeom>
          <a:noFill/>
          <a:ln w="9525">
            <a:noFill/>
            <a:miter lim="800000"/>
            <a:headEnd/>
            <a:tailEnd/>
          </a:ln>
        </p:spPr>
        <p:txBody>
          <a:bodyPr lIns="0" tIns="0" rIns="0" bIns="0">
            <a:spAutoFit/>
          </a:bodyPr>
          <a:lstStyle/>
          <a:p>
            <a:pPr algn="just" defTabSz="1217613">
              <a:lnSpc>
                <a:spcPts val="1763"/>
              </a:lnSpc>
            </a:pPr>
            <a:r>
              <a:rPr lang="zh-CN" altLang="en-US" sz="1300">
                <a:solidFill>
                  <a:srgbClr val="595959"/>
                </a:solidFill>
                <a:latin typeface="微软雅黑" pitchFamily="34" charset="-122"/>
                <a:ea typeface="微软雅黑" pitchFamily="34" charset="-122"/>
              </a:rPr>
              <a:t>详写内容</a:t>
            </a:r>
            <a:r>
              <a:rPr lang="en-US" altLang="zh-CN" sz="1300">
                <a:solidFill>
                  <a:srgbClr val="595959"/>
                </a:solidFill>
                <a:latin typeface="微软雅黑" pitchFamily="34" charset="-122"/>
                <a:ea typeface="微软雅黑" pitchFamily="34" charset="-122"/>
              </a:rPr>
              <a:t>……</a:t>
            </a:r>
            <a:r>
              <a:rPr lang="zh-CN" altLang="en-US" sz="13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00">
              <a:solidFill>
                <a:srgbClr val="595959"/>
              </a:solidFill>
              <a:latin typeface="微软雅黑" pitchFamily="34" charset="-122"/>
              <a:ea typeface="微软雅黑" pitchFamily="34" charset="-122"/>
            </a:endParaRPr>
          </a:p>
        </p:txBody>
      </p:sp>
      <p:grpSp>
        <p:nvGrpSpPr>
          <p:cNvPr id="120" name="组合 119"/>
          <p:cNvGrpSpPr>
            <a:grpSpLocks/>
          </p:cNvGrpSpPr>
          <p:nvPr/>
        </p:nvGrpSpPr>
        <p:grpSpPr bwMode="auto">
          <a:xfrm>
            <a:off x="7750175" y="5332413"/>
            <a:ext cx="352425" cy="314325"/>
            <a:chOff x="4971660" y="1569718"/>
            <a:chExt cx="144016" cy="144016"/>
          </a:xfrm>
        </p:grpSpPr>
        <p:sp>
          <p:nvSpPr>
            <p:cNvPr id="72729" name="椭圆 120"/>
            <p:cNvSpPr>
              <a:spLocks noChangeArrowheads="1"/>
            </p:cNvSpPr>
            <p:nvPr/>
          </p:nvSpPr>
          <p:spPr bwMode="auto">
            <a:xfrm>
              <a:off x="4971660" y="1569718"/>
              <a:ext cx="144016" cy="144016"/>
            </a:xfrm>
            <a:prstGeom prst="ellipse">
              <a:avLst/>
            </a:prstGeom>
            <a:solidFill>
              <a:schemeClr val="accent1"/>
            </a:solidFill>
            <a:ln w="15875" algn="ctr">
              <a:solidFill>
                <a:schemeClr val="accent1"/>
              </a:solidFill>
              <a:round/>
              <a:headEnd/>
              <a:tailEnd/>
            </a:ln>
          </p:spPr>
          <p:txBody>
            <a:bodyPr lIns="115187" tIns="57593" rIns="115187" bIns="57593" anchor="ctr"/>
            <a:lstStyle/>
            <a:p>
              <a:pPr algn="ctr" defTabSz="1217613"/>
              <a:endParaRPr lang="zh-CN" altLang="en-US" sz="2400">
                <a:solidFill>
                  <a:srgbClr val="FFFFFF"/>
                </a:solidFill>
                <a:ea typeface="微软雅黑" pitchFamily="34" charset="-122"/>
              </a:endParaRPr>
            </a:p>
          </p:txBody>
        </p:sp>
        <p:sp>
          <p:nvSpPr>
            <p:cNvPr id="72730" name="椭圆 121"/>
            <p:cNvSpPr>
              <a:spLocks noChangeArrowheads="1"/>
            </p:cNvSpPr>
            <p:nvPr/>
          </p:nvSpPr>
          <p:spPr bwMode="auto">
            <a:xfrm>
              <a:off x="5005833" y="1603875"/>
              <a:ext cx="75669" cy="75701"/>
            </a:xfrm>
            <a:prstGeom prst="ellipse">
              <a:avLst/>
            </a:prstGeom>
            <a:solidFill>
              <a:schemeClr val="bg1"/>
            </a:solidFill>
            <a:ln w="15875" algn="ctr">
              <a:noFill/>
              <a:round/>
              <a:headEnd/>
              <a:tailEnd/>
            </a:ln>
          </p:spPr>
          <p:txBody>
            <a:bodyPr lIns="115187" tIns="57593" rIns="115187" bIns="57593" anchor="ctr"/>
            <a:lstStyle/>
            <a:p>
              <a:pPr algn="ctr" defTabSz="1217613"/>
              <a:endParaRPr lang="zh-CN" altLang="en-US" sz="2400">
                <a:solidFill>
                  <a:srgbClr val="FFFFFF"/>
                </a:solidFill>
                <a:ea typeface="微软雅黑" pitchFamily="34" charset="-122"/>
              </a:endParaRPr>
            </a:p>
          </p:txBody>
        </p:sp>
      </p:grpSp>
      <p:cxnSp>
        <p:nvCxnSpPr>
          <p:cNvPr id="123" name="直接连接符 122"/>
          <p:cNvCxnSpPr>
            <a:cxnSpLocks noChangeShapeType="1"/>
          </p:cNvCxnSpPr>
          <p:nvPr/>
        </p:nvCxnSpPr>
        <p:spPr bwMode="auto">
          <a:xfrm>
            <a:off x="7923213" y="2155825"/>
            <a:ext cx="0" cy="2968625"/>
          </a:xfrm>
          <a:prstGeom prst="line">
            <a:avLst/>
          </a:prstGeom>
          <a:noFill/>
          <a:ln w="9525" algn="ctr">
            <a:solidFill>
              <a:schemeClr val="accent1"/>
            </a:solidFill>
            <a:prstDash val="dash"/>
            <a:round/>
            <a:headEnd type="oval" w="med" len="med"/>
            <a:tailEnd/>
          </a:ln>
        </p:spPr>
      </p:cxnSp>
      <p:sp>
        <p:nvSpPr>
          <p:cNvPr id="124" name="TextBox 123"/>
          <p:cNvSpPr txBox="1">
            <a:spLocks noChangeArrowheads="1"/>
          </p:cNvSpPr>
          <p:nvPr/>
        </p:nvSpPr>
        <p:spPr bwMode="auto">
          <a:xfrm>
            <a:off x="8108950" y="2190750"/>
            <a:ext cx="1371600" cy="228600"/>
          </a:xfrm>
          <a:prstGeom prst="rect">
            <a:avLst/>
          </a:prstGeom>
          <a:noFill/>
          <a:ln w="9525">
            <a:noFill/>
            <a:miter lim="800000"/>
            <a:headEnd/>
            <a:tailEnd/>
          </a:ln>
        </p:spPr>
        <p:txBody>
          <a:bodyPr lIns="0" tIns="0" rIns="0" bIns="0">
            <a:spAutoFit/>
          </a:bodyPr>
          <a:lstStyle/>
          <a:p>
            <a:pPr defTabSz="1217613"/>
            <a:r>
              <a:rPr lang="zh-CN" altLang="en-US" sz="1500" b="1">
                <a:solidFill>
                  <a:schemeClr val="tx2"/>
                </a:solidFill>
                <a:latin typeface="微软雅黑" pitchFamily="34" charset="-122"/>
                <a:ea typeface="微软雅黑" pitchFamily="34" charset="-122"/>
              </a:rPr>
              <a:t>标题关键字</a:t>
            </a:r>
          </a:p>
        </p:txBody>
      </p:sp>
      <p:sp>
        <p:nvSpPr>
          <p:cNvPr id="125" name="TextBox 124"/>
          <p:cNvSpPr txBox="1">
            <a:spLocks noChangeArrowheads="1"/>
          </p:cNvSpPr>
          <p:nvPr/>
        </p:nvSpPr>
        <p:spPr bwMode="auto">
          <a:xfrm>
            <a:off x="8108950" y="2651125"/>
            <a:ext cx="1362075" cy="1566863"/>
          </a:xfrm>
          <a:prstGeom prst="rect">
            <a:avLst/>
          </a:prstGeom>
          <a:noFill/>
          <a:ln w="9525">
            <a:noFill/>
            <a:miter lim="800000"/>
            <a:headEnd/>
            <a:tailEnd/>
          </a:ln>
        </p:spPr>
        <p:txBody>
          <a:bodyPr lIns="0" tIns="0" rIns="0" bIns="0">
            <a:spAutoFit/>
          </a:bodyPr>
          <a:lstStyle/>
          <a:p>
            <a:pPr algn="just" defTabSz="1217613">
              <a:lnSpc>
                <a:spcPts val="1763"/>
              </a:lnSpc>
            </a:pPr>
            <a:r>
              <a:rPr lang="zh-CN" altLang="en-US" sz="1300">
                <a:solidFill>
                  <a:srgbClr val="595959"/>
                </a:solidFill>
                <a:latin typeface="微软雅黑" pitchFamily="34" charset="-122"/>
                <a:ea typeface="微软雅黑" pitchFamily="34" charset="-122"/>
              </a:rPr>
              <a:t>详写内容</a:t>
            </a:r>
            <a:r>
              <a:rPr lang="en-US" altLang="zh-CN" sz="1300">
                <a:solidFill>
                  <a:srgbClr val="595959"/>
                </a:solidFill>
                <a:latin typeface="微软雅黑" pitchFamily="34" charset="-122"/>
                <a:ea typeface="微软雅黑" pitchFamily="34" charset="-122"/>
              </a:rPr>
              <a:t>……</a:t>
            </a:r>
            <a:r>
              <a:rPr lang="zh-CN" altLang="en-US" sz="13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00">
              <a:solidFill>
                <a:srgbClr val="595959"/>
              </a:solidFill>
              <a:latin typeface="微软雅黑" pitchFamily="34" charset="-122"/>
              <a:ea typeface="微软雅黑" pitchFamily="34" charset="-122"/>
            </a:endParaRPr>
          </a:p>
        </p:txBody>
      </p:sp>
      <p:grpSp>
        <p:nvGrpSpPr>
          <p:cNvPr id="126" name="组合 125"/>
          <p:cNvGrpSpPr>
            <a:grpSpLocks/>
          </p:cNvGrpSpPr>
          <p:nvPr/>
        </p:nvGrpSpPr>
        <p:grpSpPr bwMode="auto">
          <a:xfrm>
            <a:off x="9671050" y="5332413"/>
            <a:ext cx="350838" cy="314325"/>
            <a:chOff x="4971660" y="1569718"/>
            <a:chExt cx="144016" cy="144016"/>
          </a:xfrm>
        </p:grpSpPr>
        <p:sp>
          <p:nvSpPr>
            <p:cNvPr id="72727" name="椭圆 126"/>
            <p:cNvSpPr>
              <a:spLocks noChangeArrowheads="1"/>
            </p:cNvSpPr>
            <p:nvPr/>
          </p:nvSpPr>
          <p:spPr bwMode="auto">
            <a:xfrm>
              <a:off x="4971660" y="1569718"/>
              <a:ext cx="144016" cy="144016"/>
            </a:xfrm>
            <a:prstGeom prst="ellipse">
              <a:avLst/>
            </a:prstGeom>
            <a:solidFill>
              <a:schemeClr val="accent1"/>
            </a:solidFill>
            <a:ln w="15875" algn="ctr">
              <a:solidFill>
                <a:schemeClr val="accent1"/>
              </a:solidFill>
              <a:round/>
              <a:headEnd/>
              <a:tailEnd/>
            </a:ln>
          </p:spPr>
          <p:txBody>
            <a:bodyPr lIns="115187" tIns="57593" rIns="115187" bIns="57593" anchor="ctr"/>
            <a:lstStyle/>
            <a:p>
              <a:pPr algn="ctr" defTabSz="1217613"/>
              <a:endParaRPr lang="zh-CN" altLang="en-US" sz="2400">
                <a:solidFill>
                  <a:srgbClr val="FFFFFF"/>
                </a:solidFill>
                <a:ea typeface="微软雅黑" pitchFamily="34" charset="-122"/>
              </a:endParaRPr>
            </a:p>
          </p:txBody>
        </p:sp>
        <p:sp>
          <p:nvSpPr>
            <p:cNvPr id="72728" name="椭圆 127"/>
            <p:cNvSpPr>
              <a:spLocks noChangeArrowheads="1"/>
            </p:cNvSpPr>
            <p:nvPr/>
          </p:nvSpPr>
          <p:spPr bwMode="auto">
            <a:xfrm>
              <a:off x="5006027" y="1603875"/>
              <a:ext cx="75281" cy="75701"/>
            </a:xfrm>
            <a:prstGeom prst="ellipse">
              <a:avLst/>
            </a:prstGeom>
            <a:solidFill>
              <a:schemeClr val="bg1"/>
            </a:solidFill>
            <a:ln w="15875" algn="ctr">
              <a:noFill/>
              <a:round/>
              <a:headEnd/>
              <a:tailEnd/>
            </a:ln>
          </p:spPr>
          <p:txBody>
            <a:bodyPr lIns="115187" tIns="57593" rIns="115187" bIns="57593" anchor="ctr"/>
            <a:lstStyle/>
            <a:p>
              <a:pPr algn="ctr" defTabSz="1217613"/>
              <a:endParaRPr lang="zh-CN" altLang="en-US" sz="2400">
                <a:solidFill>
                  <a:srgbClr val="FFFFFF"/>
                </a:solidFill>
                <a:ea typeface="微软雅黑" pitchFamily="34" charset="-122"/>
              </a:endParaRPr>
            </a:p>
          </p:txBody>
        </p:sp>
      </p:grpSp>
      <p:cxnSp>
        <p:nvCxnSpPr>
          <p:cNvPr id="129" name="直接连接符 128"/>
          <p:cNvCxnSpPr>
            <a:cxnSpLocks noChangeShapeType="1"/>
          </p:cNvCxnSpPr>
          <p:nvPr/>
        </p:nvCxnSpPr>
        <p:spPr bwMode="auto">
          <a:xfrm>
            <a:off x="9852025" y="2155825"/>
            <a:ext cx="0" cy="2967038"/>
          </a:xfrm>
          <a:prstGeom prst="line">
            <a:avLst/>
          </a:prstGeom>
          <a:noFill/>
          <a:ln w="9525" algn="ctr">
            <a:solidFill>
              <a:schemeClr val="accent1"/>
            </a:solidFill>
            <a:prstDash val="dash"/>
            <a:round/>
            <a:headEnd type="oval" w="med" len="med"/>
            <a:tailEnd/>
          </a:ln>
        </p:spPr>
      </p:cxnSp>
      <p:sp>
        <p:nvSpPr>
          <p:cNvPr id="130" name="TextBox 129"/>
          <p:cNvSpPr txBox="1">
            <a:spLocks noChangeArrowheads="1"/>
          </p:cNvSpPr>
          <p:nvPr/>
        </p:nvSpPr>
        <p:spPr bwMode="auto">
          <a:xfrm>
            <a:off x="10029825" y="2190750"/>
            <a:ext cx="1371600" cy="228600"/>
          </a:xfrm>
          <a:prstGeom prst="rect">
            <a:avLst/>
          </a:prstGeom>
          <a:noFill/>
          <a:ln w="9525">
            <a:noFill/>
            <a:miter lim="800000"/>
            <a:headEnd/>
            <a:tailEnd/>
          </a:ln>
        </p:spPr>
        <p:txBody>
          <a:bodyPr lIns="0" tIns="0" rIns="0" bIns="0">
            <a:spAutoFit/>
          </a:bodyPr>
          <a:lstStyle/>
          <a:p>
            <a:pPr defTabSz="1217613"/>
            <a:r>
              <a:rPr lang="zh-CN" altLang="en-US" sz="1500" b="1">
                <a:solidFill>
                  <a:schemeClr val="tx2"/>
                </a:solidFill>
                <a:latin typeface="微软雅黑" pitchFamily="34" charset="-122"/>
                <a:ea typeface="微软雅黑" pitchFamily="34" charset="-122"/>
              </a:rPr>
              <a:t>标题关键字</a:t>
            </a:r>
          </a:p>
        </p:txBody>
      </p:sp>
      <p:sp>
        <p:nvSpPr>
          <p:cNvPr id="131" name="TextBox 130"/>
          <p:cNvSpPr txBox="1">
            <a:spLocks noChangeArrowheads="1"/>
          </p:cNvSpPr>
          <p:nvPr/>
        </p:nvSpPr>
        <p:spPr bwMode="auto">
          <a:xfrm>
            <a:off x="10029825" y="2651125"/>
            <a:ext cx="1362075" cy="1566863"/>
          </a:xfrm>
          <a:prstGeom prst="rect">
            <a:avLst/>
          </a:prstGeom>
          <a:noFill/>
          <a:ln w="9525">
            <a:noFill/>
            <a:miter lim="800000"/>
            <a:headEnd/>
            <a:tailEnd/>
          </a:ln>
        </p:spPr>
        <p:txBody>
          <a:bodyPr lIns="0" tIns="0" rIns="0" bIns="0">
            <a:spAutoFit/>
          </a:bodyPr>
          <a:lstStyle/>
          <a:p>
            <a:pPr algn="just" defTabSz="1217613">
              <a:lnSpc>
                <a:spcPts val="1763"/>
              </a:lnSpc>
            </a:pPr>
            <a:r>
              <a:rPr lang="zh-CN" altLang="en-US" sz="1300">
                <a:solidFill>
                  <a:srgbClr val="595959"/>
                </a:solidFill>
                <a:latin typeface="微软雅黑" pitchFamily="34" charset="-122"/>
                <a:ea typeface="微软雅黑" pitchFamily="34" charset="-122"/>
              </a:rPr>
              <a:t>详写内容</a:t>
            </a:r>
            <a:r>
              <a:rPr lang="en-US" altLang="zh-CN" sz="1300">
                <a:solidFill>
                  <a:srgbClr val="595959"/>
                </a:solidFill>
                <a:latin typeface="微软雅黑" pitchFamily="34" charset="-122"/>
                <a:ea typeface="微软雅黑" pitchFamily="34" charset="-122"/>
              </a:rPr>
              <a:t>……</a:t>
            </a:r>
            <a:r>
              <a:rPr lang="zh-CN" altLang="en-US" sz="1300">
                <a:solidFill>
                  <a:srgbClr val="595959"/>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300">
              <a:solidFill>
                <a:srgbClr val="595959"/>
              </a:solidFill>
              <a:latin typeface="微软雅黑" pitchFamily="34" charset="-122"/>
              <a:ea typeface="微软雅黑" pitchFamily="34" charset="-122"/>
            </a:endParaRPr>
          </a:p>
        </p:txBody>
      </p:sp>
    </p:spTree>
  </p:cSld>
  <p:clrMapOvr>
    <a:masterClrMapping/>
  </p:clrMapOvr>
  <p:transition spd="slow"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wipe(left)">
                                      <p:cBhvr>
                                        <p:cTn id="7" dur="500"/>
                                        <p:tgtEl>
                                          <p:spTgt spid="4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53"/>
                                        </p:tgtEl>
                                        <p:attrNameLst>
                                          <p:attrName>style.visibility</p:attrName>
                                        </p:attrNameLst>
                                      </p:cBhvr>
                                      <p:to>
                                        <p:strVal val="visible"/>
                                      </p:to>
                                    </p:set>
                                    <p:animEffect transition="in" filter="wipe(down)">
                                      <p:cBhvr>
                                        <p:cTn id="11" dur="500"/>
                                        <p:tgtEl>
                                          <p:spTgt spid="5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wipe(left)">
                                      <p:cBhvr>
                                        <p:cTn id="15" dur="500"/>
                                        <p:tgtEl>
                                          <p:spTgt spid="52"/>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54"/>
                                        </p:tgtEl>
                                        <p:attrNameLst>
                                          <p:attrName>style.visibility</p:attrName>
                                        </p:attrNameLst>
                                      </p:cBhvr>
                                      <p:to>
                                        <p:strVal val="visible"/>
                                      </p:to>
                                    </p:set>
                                    <p:animEffect transition="in" filter="wipe(up)">
                                      <p:cBhvr>
                                        <p:cTn id="19" dur="500"/>
                                        <p:tgtEl>
                                          <p:spTgt spid="54"/>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50"/>
                                        </p:tgtEl>
                                        <p:attrNameLst>
                                          <p:attrName>style.visibility</p:attrName>
                                        </p:attrNameLst>
                                      </p:cBhvr>
                                      <p:to>
                                        <p:strVal val="visible"/>
                                      </p:to>
                                    </p:set>
                                    <p:animEffect transition="in" filter="wipe(down)">
                                      <p:cBhvr>
                                        <p:cTn id="22" dur="500"/>
                                        <p:tgtEl>
                                          <p:spTgt spid="50"/>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51"/>
                                        </p:tgtEl>
                                        <p:attrNameLst>
                                          <p:attrName>style.visibility</p:attrName>
                                        </p:attrNameLst>
                                      </p:cBhvr>
                                      <p:to>
                                        <p:strVal val="visible"/>
                                      </p:to>
                                    </p:set>
                                    <p:animEffect transition="in" filter="wipe(left)">
                                      <p:cBhvr>
                                        <p:cTn id="26" dur="500"/>
                                        <p:tgtEl>
                                          <p:spTgt spid="51"/>
                                        </p:tgtEl>
                                      </p:cBhvr>
                                    </p:animEffect>
                                  </p:childTnLst>
                                </p:cTn>
                              </p:par>
                            </p:childTnLst>
                          </p:cTn>
                        </p:par>
                        <p:par>
                          <p:cTn id="27" fill="hold">
                            <p:stCondLst>
                              <p:cond delay="2500"/>
                            </p:stCondLst>
                            <p:childTnLst>
                              <p:par>
                                <p:cTn id="28" presetID="23" presetClass="entr" presetSubtype="32" fill="hold" nodeType="afterEffect">
                                  <p:stCondLst>
                                    <p:cond delay="0"/>
                                  </p:stCondLst>
                                  <p:childTnLst>
                                    <p:set>
                                      <p:cBhvr>
                                        <p:cTn id="29" dur="1" fill="hold">
                                          <p:stCondLst>
                                            <p:cond delay="0"/>
                                          </p:stCondLst>
                                        </p:cTn>
                                        <p:tgtEl>
                                          <p:spTgt spid="55"/>
                                        </p:tgtEl>
                                        <p:attrNameLst>
                                          <p:attrName>style.visibility</p:attrName>
                                        </p:attrNameLst>
                                      </p:cBhvr>
                                      <p:to>
                                        <p:strVal val="visible"/>
                                      </p:to>
                                    </p:set>
                                    <p:anim calcmode="lin" valueType="num">
                                      <p:cBhvr>
                                        <p:cTn id="30" dur="500" fill="hold"/>
                                        <p:tgtEl>
                                          <p:spTgt spid="55"/>
                                        </p:tgtEl>
                                        <p:attrNameLst>
                                          <p:attrName>ppt_w</p:attrName>
                                        </p:attrNameLst>
                                      </p:cBhvr>
                                      <p:tavLst>
                                        <p:tav tm="0">
                                          <p:val>
                                            <p:strVal val="4*#ppt_w"/>
                                          </p:val>
                                        </p:tav>
                                        <p:tav tm="100000">
                                          <p:val>
                                            <p:strVal val="#ppt_w"/>
                                          </p:val>
                                        </p:tav>
                                      </p:tavLst>
                                    </p:anim>
                                    <p:anim calcmode="lin" valueType="num">
                                      <p:cBhvr>
                                        <p:cTn id="31" dur="500" fill="hold"/>
                                        <p:tgtEl>
                                          <p:spTgt spid="55"/>
                                        </p:tgtEl>
                                        <p:attrNameLst>
                                          <p:attrName>ppt_h</p:attrName>
                                        </p:attrNameLst>
                                      </p:cBhvr>
                                      <p:tavLst>
                                        <p:tav tm="0">
                                          <p:val>
                                            <p:strVal val="4*#ppt_h"/>
                                          </p:val>
                                        </p:tav>
                                        <p:tav tm="100000">
                                          <p:val>
                                            <p:strVal val="#ppt_h"/>
                                          </p:val>
                                        </p:tav>
                                      </p:tavLst>
                                    </p:anim>
                                  </p:childTnLst>
                                </p:cTn>
                              </p:par>
                            </p:childTnLst>
                          </p:cTn>
                        </p:par>
                        <p:par>
                          <p:cTn id="32" fill="hold">
                            <p:stCondLst>
                              <p:cond delay="3000"/>
                            </p:stCondLst>
                            <p:childTnLst>
                              <p:par>
                                <p:cTn id="33" presetID="22" presetClass="entr" presetSubtype="4" fill="hold" nodeType="after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wipe(down)">
                                      <p:cBhvr>
                                        <p:cTn id="35" dur="500"/>
                                        <p:tgtEl>
                                          <p:spTgt spid="70"/>
                                        </p:tgtEl>
                                      </p:cBhvr>
                                    </p:animEffect>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73"/>
                                        </p:tgtEl>
                                        <p:attrNameLst>
                                          <p:attrName>style.visibility</p:attrName>
                                        </p:attrNameLst>
                                      </p:cBhvr>
                                      <p:to>
                                        <p:strVal val="visible"/>
                                      </p:to>
                                    </p:set>
                                    <p:animEffect transition="in" filter="wipe(left)">
                                      <p:cBhvr>
                                        <p:cTn id="39" dur="300"/>
                                        <p:tgtEl>
                                          <p:spTgt spid="73"/>
                                        </p:tgtEl>
                                      </p:cBhvr>
                                    </p:animEffect>
                                  </p:childTnLst>
                                </p:cTn>
                              </p:par>
                              <p:par>
                                <p:cTn id="40" presetID="22" presetClass="entr" presetSubtype="8" fill="hold" grpId="0" nodeType="withEffect">
                                  <p:stCondLst>
                                    <p:cond delay="0"/>
                                  </p:stCondLst>
                                  <p:childTnLst>
                                    <p:set>
                                      <p:cBhvr>
                                        <p:cTn id="41" dur="1" fill="hold">
                                          <p:stCondLst>
                                            <p:cond delay="0"/>
                                          </p:stCondLst>
                                        </p:cTn>
                                        <p:tgtEl>
                                          <p:spTgt spid="74"/>
                                        </p:tgtEl>
                                        <p:attrNameLst>
                                          <p:attrName>style.visibility</p:attrName>
                                        </p:attrNameLst>
                                      </p:cBhvr>
                                      <p:to>
                                        <p:strVal val="visible"/>
                                      </p:to>
                                    </p:set>
                                    <p:animEffect transition="in" filter="wipe(left)">
                                      <p:cBhvr>
                                        <p:cTn id="42" dur="300"/>
                                        <p:tgtEl>
                                          <p:spTgt spid="74"/>
                                        </p:tgtEl>
                                      </p:cBhvr>
                                    </p:animEffect>
                                  </p:childTnLst>
                                </p:cTn>
                              </p:par>
                            </p:childTnLst>
                          </p:cTn>
                        </p:par>
                        <p:par>
                          <p:cTn id="43" fill="hold">
                            <p:stCondLst>
                              <p:cond delay="3800"/>
                            </p:stCondLst>
                            <p:childTnLst>
                              <p:par>
                                <p:cTn id="44" presetID="23" presetClass="entr" presetSubtype="32" fill="hold" nodeType="afterEffect">
                                  <p:stCondLst>
                                    <p:cond delay="0"/>
                                  </p:stCondLst>
                                  <p:childTnLst>
                                    <p:set>
                                      <p:cBhvr>
                                        <p:cTn id="45" dur="1" fill="hold">
                                          <p:stCondLst>
                                            <p:cond delay="0"/>
                                          </p:stCondLst>
                                        </p:cTn>
                                        <p:tgtEl>
                                          <p:spTgt spid="114"/>
                                        </p:tgtEl>
                                        <p:attrNameLst>
                                          <p:attrName>style.visibility</p:attrName>
                                        </p:attrNameLst>
                                      </p:cBhvr>
                                      <p:to>
                                        <p:strVal val="visible"/>
                                      </p:to>
                                    </p:set>
                                    <p:anim calcmode="lin" valueType="num">
                                      <p:cBhvr>
                                        <p:cTn id="46" dur="500" fill="hold"/>
                                        <p:tgtEl>
                                          <p:spTgt spid="114"/>
                                        </p:tgtEl>
                                        <p:attrNameLst>
                                          <p:attrName>ppt_w</p:attrName>
                                        </p:attrNameLst>
                                      </p:cBhvr>
                                      <p:tavLst>
                                        <p:tav tm="0">
                                          <p:val>
                                            <p:strVal val="4*#ppt_w"/>
                                          </p:val>
                                        </p:tav>
                                        <p:tav tm="100000">
                                          <p:val>
                                            <p:strVal val="#ppt_w"/>
                                          </p:val>
                                        </p:tav>
                                      </p:tavLst>
                                    </p:anim>
                                    <p:anim calcmode="lin" valueType="num">
                                      <p:cBhvr>
                                        <p:cTn id="47" dur="500" fill="hold"/>
                                        <p:tgtEl>
                                          <p:spTgt spid="114"/>
                                        </p:tgtEl>
                                        <p:attrNameLst>
                                          <p:attrName>ppt_h</p:attrName>
                                        </p:attrNameLst>
                                      </p:cBhvr>
                                      <p:tavLst>
                                        <p:tav tm="0">
                                          <p:val>
                                            <p:strVal val="4*#ppt_h"/>
                                          </p:val>
                                        </p:tav>
                                        <p:tav tm="100000">
                                          <p:val>
                                            <p:strVal val="#ppt_h"/>
                                          </p:val>
                                        </p:tav>
                                      </p:tavLst>
                                    </p:anim>
                                  </p:childTnLst>
                                </p:cTn>
                              </p:par>
                            </p:childTnLst>
                          </p:cTn>
                        </p:par>
                        <p:par>
                          <p:cTn id="48" fill="hold">
                            <p:stCondLst>
                              <p:cond delay="4300"/>
                            </p:stCondLst>
                            <p:childTnLst>
                              <p:par>
                                <p:cTn id="49" presetID="22" presetClass="entr" presetSubtype="4" fill="hold" nodeType="afterEffect">
                                  <p:stCondLst>
                                    <p:cond delay="0"/>
                                  </p:stCondLst>
                                  <p:childTnLst>
                                    <p:set>
                                      <p:cBhvr>
                                        <p:cTn id="50" dur="1" fill="hold">
                                          <p:stCondLst>
                                            <p:cond delay="0"/>
                                          </p:stCondLst>
                                        </p:cTn>
                                        <p:tgtEl>
                                          <p:spTgt spid="117"/>
                                        </p:tgtEl>
                                        <p:attrNameLst>
                                          <p:attrName>style.visibility</p:attrName>
                                        </p:attrNameLst>
                                      </p:cBhvr>
                                      <p:to>
                                        <p:strVal val="visible"/>
                                      </p:to>
                                    </p:set>
                                    <p:animEffect transition="in" filter="wipe(down)">
                                      <p:cBhvr>
                                        <p:cTn id="51" dur="500"/>
                                        <p:tgtEl>
                                          <p:spTgt spid="117"/>
                                        </p:tgtEl>
                                      </p:cBhvr>
                                    </p:animEffect>
                                  </p:childTnLst>
                                </p:cTn>
                              </p:par>
                            </p:childTnLst>
                          </p:cTn>
                        </p:par>
                        <p:par>
                          <p:cTn id="52" fill="hold">
                            <p:stCondLst>
                              <p:cond delay="4800"/>
                            </p:stCondLst>
                            <p:childTnLst>
                              <p:par>
                                <p:cTn id="53" presetID="22" presetClass="entr" presetSubtype="8" fill="hold" grpId="0" nodeType="afterEffect">
                                  <p:stCondLst>
                                    <p:cond delay="0"/>
                                  </p:stCondLst>
                                  <p:childTnLst>
                                    <p:set>
                                      <p:cBhvr>
                                        <p:cTn id="54" dur="1" fill="hold">
                                          <p:stCondLst>
                                            <p:cond delay="0"/>
                                          </p:stCondLst>
                                        </p:cTn>
                                        <p:tgtEl>
                                          <p:spTgt spid="118"/>
                                        </p:tgtEl>
                                        <p:attrNameLst>
                                          <p:attrName>style.visibility</p:attrName>
                                        </p:attrNameLst>
                                      </p:cBhvr>
                                      <p:to>
                                        <p:strVal val="visible"/>
                                      </p:to>
                                    </p:set>
                                    <p:animEffect transition="in" filter="wipe(left)">
                                      <p:cBhvr>
                                        <p:cTn id="55" dur="300"/>
                                        <p:tgtEl>
                                          <p:spTgt spid="118"/>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119"/>
                                        </p:tgtEl>
                                        <p:attrNameLst>
                                          <p:attrName>style.visibility</p:attrName>
                                        </p:attrNameLst>
                                      </p:cBhvr>
                                      <p:to>
                                        <p:strVal val="visible"/>
                                      </p:to>
                                    </p:set>
                                    <p:animEffect transition="in" filter="wipe(left)">
                                      <p:cBhvr>
                                        <p:cTn id="58" dur="300"/>
                                        <p:tgtEl>
                                          <p:spTgt spid="119"/>
                                        </p:tgtEl>
                                      </p:cBhvr>
                                    </p:animEffect>
                                  </p:childTnLst>
                                </p:cTn>
                              </p:par>
                            </p:childTnLst>
                          </p:cTn>
                        </p:par>
                        <p:par>
                          <p:cTn id="59" fill="hold">
                            <p:stCondLst>
                              <p:cond delay="5100"/>
                            </p:stCondLst>
                            <p:childTnLst>
                              <p:par>
                                <p:cTn id="60" presetID="23" presetClass="entr" presetSubtype="32" fill="hold" nodeType="afterEffect">
                                  <p:stCondLst>
                                    <p:cond delay="0"/>
                                  </p:stCondLst>
                                  <p:childTnLst>
                                    <p:set>
                                      <p:cBhvr>
                                        <p:cTn id="61" dur="1" fill="hold">
                                          <p:stCondLst>
                                            <p:cond delay="0"/>
                                          </p:stCondLst>
                                        </p:cTn>
                                        <p:tgtEl>
                                          <p:spTgt spid="120"/>
                                        </p:tgtEl>
                                        <p:attrNameLst>
                                          <p:attrName>style.visibility</p:attrName>
                                        </p:attrNameLst>
                                      </p:cBhvr>
                                      <p:to>
                                        <p:strVal val="visible"/>
                                      </p:to>
                                    </p:set>
                                    <p:anim calcmode="lin" valueType="num">
                                      <p:cBhvr>
                                        <p:cTn id="62" dur="500" fill="hold"/>
                                        <p:tgtEl>
                                          <p:spTgt spid="120"/>
                                        </p:tgtEl>
                                        <p:attrNameLst>
                                          <p:attrName>ppt_w</p:attrName>
                                        </p:attrNameLst>
                                      </p:cBhvr>
                                      <p:tavLst>
                                        <p:tav tm="0">
                                          <p:val>
                                            <p:strVal val="4*#ppt_w"/>
                                          </p:val>
                                        </p:tav>
                                        <p:tav tm="100000">
                                          <p:val>
                                            <p:strVal val="#ppt_w"/>
                                          </p:val>
                                        </p:tav>
                                      </p:tavLst>
                                    </p:anim>
                                    <p:anim calcmode="lin" valueType="num">
                                      <p:cBhvr>
                                        <p:cTn id="63" dur="500" fill="hold"/>
                                        <p:tgtEl>
                                          <p:spTgt spid="120"/>
                                        </p:tgtEl>
                                        <p:attrNameLst>
                                          <p:attrName>ppt_h</p:attrName>
                                        </p:attrNameLst>
                                      </p:cBhvr>
                                      <p:tavLst>
                                        <p:tav tm="0">
                                          <p:val>
                                            <p:strVal val="4*#ppt_h"/>
                                          </p:val>
                                        </p:tav>
                                        <p:tav tm="100000">
                                          <p:val>
                                            <p:strVal val="#ppt_h"/>
                                          </p:val>
                                        </p:tav>
                                      </p:tavLst>
                                    </p:anim>
                                  </p:childTnLst>
                                </p:cTn>
                              </p:par>
                            </p:childTnLst>
                          </p:cTn>
                        </p:par>
                        <p:par>
                          <p:cTn id="64" fill="hold">
                            <p:stCondLst>
                              <p:cond delay="5600"/>
                            </p:stCondLst>
                            <p:childTnLst>
                              <p:par>
                                <p:cTn id="65" presetID="22" presetClass="entr" presetSubtype="4" fill="hold" nodeType="afterEffect">
                                  <p:stCondLst>
                                    <p:cond delay="0"/>
                                  </p:stCondLst>
                                  <p:childTnLst>
                                    <p:set>
                                      <p:cBhvr>
                                        <p:cTn id="66" dur="1" fill="hold">
                                          <p:stCondLst>
                                            <p:cond delay="0"/>
                                          </p:stCondLst>
                                        </p:cTn>
                                        <p:tgtEl>
                                          <p:spTgt spid="123"/>
                                        </p:tgtEl>
                                        <p:attrNameLst>
                                          <p:attrName>style.visibility</p:attrName>
                                        </p:attrNameLst>
                                      </p:cBhvr>
                                      <p:to>
                                        <p:strVal val="visible"/>
                                      </p:to>
                                    </p:set>
                                    <p:animEffect transition="in" filter="wipe(down)">
                                      <p:cBhvr>
                                        <p:cTn id="67" dur="500"/>
                                        <p:tgtEl>
                                          <p:spTgt spid="123"/>
                                        </p:tgtEl>
                                      </p:cBhvr>
                                    </p:animEffect>
                                  </p:childTnLst>
                                </p:cTn>
                              </p:par>
                            </p:childTnLst>
                          </p:cTn>
                        </p:par>
                        <p:par>
                          <p:cTn id="68" fill="hold">
                            <p:stCondLst>
                              <p:cond delay="6100"/>
                            </p:stCondLst>
                            <p:childTnLst>
                              <p:par>
                                <p:cTn id="69" presetID="22" presetClass="entr" presetSubtype="8" fill="hold" grpId="0" nodeType="afterEffect">
                                  <p:stCondLst>
                                    <p:cond delay="0"/>
                                  </p:stCondLst>
                                  <p:childTnLst>
                                    <p:set>
                                      <p:cBhvr>
                                        <p:cTn id="70" dur="1" fill="hold">
                                          <p:stCondLst>
                                            <p:cond delay="0"/>
                                          </p:stCondLst>
                                        </p:cTn>
                                        <p:tgtEl>
                                          <p:spTgt spid="124"/>
                                        </p:tgtEl>
                                        <p:attrNameLst>
                                          <p:attrName>style.visibility</p:attrName>
                                        </p:attrNameLst>
                                      </p:cBhvr>
                                      <p:to>
                                        <p:strVal val="visible"/>
                                      </p:to>
                                    </p:set>
                                    <p:animEffect transition="in" filter="wipe(left)">
                                      <p:cBhvr>
                                        <p:cTn id="71" dur="300"/>
                                        <p:tgtEl>
                                          <p:spTgt spid="124"/>
                                        </p:tgtEl>
                                      </p:cBhvr>
                                    </p:animEffect>
                                  </p:childTnLst>
                                </p:cTn>
                              </p:par>
                              <p:par>
                                <p:cTn id="72" presetID="22" presetClass="entr" presetSubtype="8" fill="hold" grpId="0" nodeType="withEffect">
                                  <p:stCondLst>
                                    <p:cond delay="0"/>
                                  </p:stCondLst>
                                  <p:childTnLst>
                                    <p:set>
                                      <p:cBhvr>
                                        <p:cTn id="73" dur="1" fill="hold">
                                          <p:stCondLst>
                                            <p:cond delay="0"/>
                                          </p:stCondLst>
                                        </p:cTn>
                                        <p:tgtEl>
                                          <p:spTgt spid="125"/>
                                        </p:tgtEl>
                                        <p:attrNameLst>
                                          <p:attrName>style.visibility</p:attrName>
                                        </p:attrNameLst>
                                      </p:cBhvr>
                                      <p:to>
                                        <p:strVal val="visible"/>
                                      </p:to>
                                    </p:set>
                                    <p:animEffect transition="in" filter="wipe(left)">
                                      <p:cBhvr>
                                        <p:cTn id="74" dur="300"/>
                                        <p:tgtEl>
                                          <p:spTgt spid="125"/>
                                        </p:tgtEl>
                                      </p:cBhvr>
                                    </p:animEffect>
                                  </p:childTnLst>
                                </p:cTn>
                              </p:par>
                            </p:childTnLst>
                          </p:cTn>
                        </p:par>
                        <p:par>
                          <p:cTn id="75" fill="hold">
                            <p:stCondLst>
                              <p:cond delay="6400"/>
                            </p:stCondLst>
                            <p:childTnLst>
                              <p:par>
                                <p:cTn id="76" presetID="23" presetClass="entr" presetSubtype="32" fill="hold" nodeType="afterEffect">
                                  <p:stCondLst>
                                    <p:cond delay="0"/>
                                  </p:stCondLst>
                                  <p:childTnLst>
                                    <p:set>
                                      <p:cBhvr>
                                        <p:cTn id="77" dur="1" fill="hold">
                                          <p:stCondLst>
                                            <p:cond delay="0"/>
                                          </p:stCondLst>
                                        </p:cTn>
                                        <p:tgtEl>
                                          <p:spTgt spid="126"/>
                                        </p:tgtEl>
                                        <p:attrNameLst>
                                          <p:attrName>style.visibility</p:attrName>
                                        </p:attrNameLst>
                                      </p:cBhvr>
                                      <p:to>
                                        <p:strVal val="visible"/>
                                      </p:to>
                                    </p:set>
                                    <p:anim calcmode="lin" valueType="num">
                                      <p:cBhvr>
                                        <p:cTn id="78" dur="500" fill="hold"/>
                                        <p:tgtEl>
                                          <p:spTgt spid="126"/>
                                        </p:tgtEl>
                                        <p:attrNameLst>
                                          <p:attrName>ppt_w</p:attrName>
                                        </p:attrNameLst>
                                      </p:cBhvr>
                                      <p:tavLst>
                                        <p:tav tm="0">
                                          <p:val>
                                            <p:strVal val="4*#ppt_w"/>
                                          </p:val>
                                        </p:tav>
                                        <p:tav tm="100000">
                                          <p:val>
                                            <p:strVal val="#ppt_w"/>
                                          </p:val>
                                        </p:tav>
                                      </p:tavLst>
                                    </p:anim>
                                    <p:anim calcmode="lin" valueType="num">
                                      <p:cBhvr>
                                        <p:cTn id="79" dur="500" fill="hold"/>
                                        <p:tgtEl>
                                          <p:spTgt spid="126"/>
                                        </p:tgtEl>
                                        <p:attrNameLst>
                                          <p:attrName>ppt_h</p:attrName>
                                        </p:attrNameLst>
                                      </p:cBhvr>
                                      <p:tavLst>
                                        <p:tav tm="0">
                                          <p:val>
                                            <p:strVal val="4*#ppt_h"/>
                                          </p:val>
                                        </p:tav>
                                        <p:tav tm="100000">
                                          <p:val>
                                            <p:strVal val="#ppt_h"/>
                                          </p:val>
                                        </p:tav>
                                      </p:tavLst>
                                    </p:anim>
                                  </p:childTnLst>
                                </p:cTn>
                              </p:par>
                            </p:childTnLst>
                          </p:cTn>
                        </p:par>
                        <p:par>
                          <p:cTn id="80" fill="hold">
                            <p:stCondLst>
                              <p:cond delay="6900"/>
                            </p:stCondLst>
                            <p:childTnLst>
                              <p:par>
                                <p:cTn id="81" presetID="22" presetClass="entr" presetSubtype="4" fill="hold" nodeType="afterEffect">
                                  <p:stCondLst>
                                    <p:cond delay="0"/>
                                  </p:stCondLst>
                                  <p:childTnLst>
                                    <p:set>
                                      <p:cBhvr>
                                        <p:cTn id="82" dur="1" fill="hold">
                                          <p:stCondLst>
                                            <p:cond delay="0"/>
                                          </p:stCondLst>
                                        </p:cTn>
                                        <p:tgtEl>
                                          <p:spTgt spid="129"/>
                                        </p:tgtEl>
                                        <p:attrNameLst>
                                          <p:attrName>style.visibility</p:attrName>
                                        </p:attrNameLst>
                                      </p:cBhvr>
                                      <p:to>
                                        <p:strVal val="visible"/>
                                      </p:to>
                                    </p:set>
                                    <p:animEffect transition="in" filter="wipe(down)">
                                      <p:cBhvr>
                                        <p:cTn id="83" dur="500"/>
                                        <p:tgtEl>
                                          <p:spTgt spid="129"/>
                                        </p:tgtEl>
                                      </p:cBhvr>
                                    </p:animEffect>
                                  </p:childTnLst>
                                </p:cTn>
                              </p:par>
                            </p:childTnLst>
                          </p:cTn>
                        </p:par>
                        <p:par>
                          <p:cTn id="84" fill="hold">
                            <p:stCondLst>
                              <p:cond delay="7400"/>
                            </p:stCondLst>
                            <p:childTnLst>
                              <p:par>
                                <p:cTn id="85" presetID="22" presetClass="entr" presetSubtype="8" fill="hold" grpId="0" nodeType="afterEffect">
                                  <p:stCondLst>
                                    <p:cond delay="0"/>
                                  </p:stCondLst>
                                  <p:childTnLst>
                                    <p:set>
                                      <p:cBhvr>
                                        <p:cTn id="86" dur="1" fill="hold">
                                          <p:stCondLst>
                                            <p:cond delay="0"/>
                                          </p:stCondLst>
                                        </p:cTn>
                                        <p:tgtEl>
                                          <p:spTgt spid="130"/>
                                        </p:tgtEl>
                                        <p:attrNameLst>
                                          <p:attrName>style.visibility</p:attrName>
                                        </p:attrNameLst>
                                      </p:cBhvr>
                                      <p:to>
                                        <p:strVal val="visible"/>
                                      </p:to>
                                    </p:set>
                                    <p:animEffect transition="in" filter="wipe(left)">
                                      <p:cBhvr>
                                        <p:cTn id="87" dur="300"/>
                                        <p:tgtEl>
                                          <p:spTgt spid="130"/>
                                        </p:tgtEl>
                                      </p:cBhvr>
                                    </p:animEffect>
                                  </p:childTnLst>
                                </p:cTn>
                              </p:par>
                              <p:par>
                                <p:cTn id="88" presetID="22" presetClass="entr" presetSubtype="8" fill="hold" grpId="0" nodeType="withEffect">
                                  <p:stCondLst>
                                    <p:cond delay="0"/>
                                  </p:stCondLst>
                                  <p:childTnLst>
                                    <p:set>
                                      <p:cBhvr>
                                        <p:cTn id="89" dur="1" fill="hold">
                                          <p:stCondLst>
                                            <p:cond delay="0"/>
                                          </p:stCondLst>
                                        </p:cTn>
                                        <p:tgtEl>
                                          <p:spTgt spid="131"/>
                                        </p:tgtEl>
                                        <p:attrNameLst>
                                          <p:attrName>style.visibility</p:attrName>
                                        </p:attrNameLst>
                                      </p:cBhvr>
                                      <p:to>
                                        <p:strVal val="visible"/>
                                      </p:to>
                                    </p:set>
                                    <p:animEffect transition="in" filter="wipe(left)">
                                      <p:cBhvr>
                                        <p:cTn id="90" dur="300"/>
                                        <p:tgtEl>
                                          <p:spTgt spid="1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P spid="50" grpId="0" animBg="1"/>
      <p:bldP spid="51" grpId="0" animBg="1"/>
      <p:bldP spid="52" grpId="0" animBg="1"/>
      <p:bldP spid="53" grpId="0" animBg="1"/>
      <p:bldP spid="54" grpId="0" animBg="1"/>
      <p:bldP spid="73" grpId="0"/>
      <p:bldP spid="74" grpId="0"/>
      <p:bldP spid="118" grpId="0"/>
      <p:bldP spid="119" grpId="0"/>
      <p:bldP spid="124" grpId="0"/>
      <p:bldP spid="125" grpId="0"/>
      <p:bldP spid="130" grpId="0"/>
      <p:bldP spid="13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62" name="Rectangle 10"/>
          <p:cNvSpPr>
            <a:spLocks noChangeArrowheads="1"/>
          </p:cNvSpPr>
          <p:nvPr/>
        </p:nvSpPr>
        <p:spPr bwMode="auto">
          <a:xfrm>
            <a:off x="0" y="0"/>
            <a:ext cx="12192000" cy="6858000"/>
          </a:xfrm>
          <a:prstGeom prst="rect">
            <a:avLst/>
          </a:prstGeom>
          <a:solidFill>
            <a:schemeClr val="accent1"/>
          </a:solidFill>
          <a:ln w="9525">
            <a:noFill/>
            <a:miter lim="800000"/>
            <a:headEnd/>
            <a:tailEnd/>
          </a:ln>
          <a:effectLst/>
        </p:spPr>
        <p:txBody>
          <a:bodyPr wrap="none" anchor="ctr"/>
          <a:lstStyle/>
          <a:p>
            <a:endParaRPr lang="zh-CN" altLang="en-US"/>
          </a:p>
        </p:txBody>
      </p:sp>
      <p:pic>
        <p:nvPicPr>
          <p:cNvPr id="74763" name="Picture 11" descr="1"/>
          <p:cNvPicPr>
            <a:picLocks noChangeAspect="1" noChangeArrowheads="1"/>
          </p:cNvPicPr>
          <p:nvPr/>
        </p:nvPicPr>
        <p:blipFill>
          <a:blip r:embed="rId3"/>
          <a:srcRect/>
          <a:stretch>
            <a:fillRect/>
          </a:stretch>
        </p:blipFill>
        <p:spPr bwMode="auto">
          <a:xfrm>
            <a:off x="0" y="1588"/>
            <a:ext cx="12190413" cy="6856412"/>
          </a:xfrm>
          <a:prstGeom prst="rect">
            <a:avLst/>
          </a:prstGeom>
          <a:noFill/>
        </p:spPr>
      </p:pic>
      <p:pic>
        <p:nvPicPr>
          <p:cNvPr id="74764" name="Picture 12" descr="2"/>
          <p:cNvPicPr>
            <a:picLocks noChangeAspect="1" noChangeArrowheads="1"/>
          </p:cNvPicPr>
          <p:nvPr/>
        </p:nvPicPr>
        <p:blipFill>
          <a:blip r:embed="rId4"/>
          <a:srcRect l="5040" t="17712" r="5092" b="19078"/>
          <a:stretch>
            <a:fillRect/>
          </a:stretch>
        </p:blipFill>
        <p:spPr bwMode="auto">
          <a:xfrm>
            <a:off x="-344488" y="1169988"/>
            <a:ext cx="12790488" cy="4822825"/>
          </a:xfrm>
          <a:prstGeom prst="rect">
            <a:avLst/>
          </a:prstGeom>
          <a:noFill/>
          <a:effectLst>
            <a:outerShdw dist="107763" dir="18900000" algn="ctr" rotWithShape="0">
              <a:srgbClr val="808080">
                <a:alpha val="50000"/>
              </a:srgbClr>
            </a:outerShdw>
          </a:effectLst>
        </p:spPr>
      </p:pic>
      <p:sp>
        <p:nvSpPr>
          <p:cNvPr id="74755" name="Text Box 14"/>
          <p:cNvSpPr txBox="1">
            <a:spLocks noChangeArrowheads="1"/>
          </p:cNvSpPr>
          <p:nvPr/>
        </p:nvSpPr>
        <p:spPr bwMode="auto">
          <a:xfrm>
            <a:off x="8315325" y="2254250"/>
            <a:ext cx="3403600" cy="1006475"/>
          </a:xfrm>
          <a:prstGeom prst="rect">
            <a:avLst/>
          </a:prstGeom>
          <a:noFill/>
          <a:ln w="9525">
            <a:noFill/>
            <a:miter lim="800000"/>
            <a:headEnd/>
            <a:tailEnd/>
          </a:ln>
        </p:spPr>
        <p:txBody>
          <a:bodyPr>
            <a:spAutoFit/>
          </a:bodyPr>
          <a:lstStyle/>
          <a:p>
            <a:pPr>
              <a:spcBef>
                <a:spcPct val="50000"/>
              </a:spcBef>
            </a:pPr>
            <a:r>
              <a:rPr lang="zh-CN" altLang="en-US" sz="6000">
                <a:solidFill>
                  <a:schemeClr val="bg1"/>
                </a:solidFill>
                <a:ea typeface="微软雅黑" pitchFamily="34" charset="-122"/>
              </a:rPr>
              <a:t>谢谢欣赏</a:t>
            </a:r>
          </a:p>
        </p:txBody>
      </p:sp>
    </p:spTree>
  </p:cSld>
  <p:clrMapOvr>
    <a:masterClrMapping/>
  </p:clrMapOvr>
  <p:transition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74755"/>
                                        </p:tgtEl>
                                        <p:attrNameLst>
                                          <p:attrName>style.visibility</p:attrName>
                                        </p:attrNameLst>
                                      </p:cBhvr>
                                      <p:to>
                                        <p:strVal val="visible"/>
                                      </p:to>
                                    </p:set>
                                    <p:anim calcmode="lin" valueType="num">
                                      <p:cBhvr additive="base">
                                        <p:cTn id="7" dur="500" fill="hold"/>
                                        <p:tgtEl>
                                          <p:spTgt spid="74755"/>
                                        </p:tgtEl>
                                        <p:attrNameLst>
                                          <p:attrName>ppt_x</p:attrName>
                                        </p:attrNameLst>
                                      </p:cBhvr>
                                      <p:tavLst>
                                        <p:tav tm="0">
                                          <p:val>
                                            <p:strVal val="1+#ppt_w/2"/>
                                          </p:val>
                                        </p:tav>
                                        <p:tav tm="100000">
                                          <p:val>
                                            <p:strVal val="#ppt_x"/>
                                          </p:val>
                                        </p:tav>
                                      </p:tavLst>
                                    </p:anim>
                                    <p:anim calcmode="lin" valueType="num">
                                      <p:cBhvr additive="base">
                                        <p:cTn id="8" dur="500" fill="hold"/>
                                        <p:tgtEl>
                                          <p:spTgt spid="7475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9" presetClass="entr" presetSubtype="0" fill="hold" nodeType="afterEffect">
                                  <p:stCondLst>
                                    <p:cond delay="0"/>
                                  </p:stCondLst>
                                  <p:childTnLst>
                                    <p:set>
                                      <p:cBhvr>
                                        <p:cTn id="11" dur="1" fill="hold">
                                          <p:stCondLst>
                                            <p:cond delay="0"/>
                                          </p:stCondLst>
                                        </p:cTn>
                                        <p:tgtEl>
                                          <p:spTgt spid="74763"/>
                                        </p:tgtEl>
                                        <p:attrNameLst>
                                          <p:attrName>style.visibility</p:attrName>
                                        </p:attrNameLst>
                                      </p:cBhvr>
                                      <p:to>
                                        <p:strVal val="visible"/>
                                      </p:to>
                                    </p:set>
                                    <p:animEffect transition="in" filter="dissolve">
                                      <p:cBhvr>
                                        <p:cTn id="12" dur="500"/>
                                        <p:tgtEl>
                                          <p:spTgt spid="74763"/>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74764"/>
                                        </p:tgtEl>
                                        <p:attrNameLst>
                                          <p:attrName>style.visibility</p:attrName>
                                        </p:attrNameLst>
                                      </p:cBhvr>
                                      <p:to>
                                        <p:strVal val="visible"/>
                                      </p:to>
                                    </p:set>
                                    <p:animEffect transition="in" filter="wipe(left)">
                                      <p:cBhvr>
                                        <p:cTn id="16" dur="1000"/>
                                        <p:tgtEl>
                                          <p:spTgt spid="747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18"/>
</p:tagLst>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0099FF"/>
      </a:accent1>
      <a:accent2>
        <a:srgbClr val="ED7D31"/>
      </a:accent2>
      <a:accent3>
        <a:srgbClr val="FFFFFF"/>
      </a:accent3>
      <a:accent4>
        <a:srgbClr val="000000"/>
      </a:accent4>
      <a:accent5>
        <a:srgbClr val="AACAFF"/>
      </a:accent5>
      <a:accent6>
        <a:srgbClr val="D7712B"/>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44546A"/>
        </a:dk2>
        <a:lt2>
          <a:srgbClr val="E7E6E6"/>
        </a:lt2>
        <a:accent1>
          <a:srgbClr val="57D95D"/>
        </a:accent1>
        <a:accent2>
          <a:srgbClr val="55DB43"/>
        </a:accent2>
        <a:accent3>
          <a:srgbClr val="FFFFFF"/>
        </a:accent3>
        <a:accent4>
          <a:srgbClr val="000000"/>
        </a:accent4>
        <a:accent5>
          <a:srgbClr val="B4E9B6"/>
        </a:accent5>
        <a:accent6>
          <a:srgbClr val="4CC63C"/>
        </a:accent6>
        <a:hlink>
          <a:srgbClr val="36B214"/>
        </a:hlink>
        <a:folHlink>
          <a:srgbClr val="1ACA2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FFFFFF"/>
        </a:lt1>
        <a:dk2>
          <a:srgbClr val="44546A"/>
        </a:dk2>
        <a:lt2>
          <a:srgbClr val="E7E6E6"/>
        </a:lt2>
        <a:accent1>
          <a:srgbClr val="4863E8"/>
        </a:accent1>
        <a:accent2>
          <a:srgbClr val="5F42DC"/>
        </a:accent2>
        <a:accent3>
          <a:srgbClr val="FFFFFF"/>
        </a:accent3>
        <a:accent4>
          <a:srgbClr val="000000"/>
        </a:accent4>
        <a:accent5>
          <a:srgbClr val="B1B7F2"/>
        </a:accent5>
        <a:accent6>
          <a:srgbClr val="553BC7"/>
        </a:accent6>
        <a:hlink>
          <a:srgbClr val="1E2EA8"/>
        </a:hlink>
        <a:folHlink>
          <a:srgbClr val="4B8C99"/>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44546A"/>
        </a:dk2>
        <a:lt2>
          <a:srgbClr val="E7E6E6"/>
        </a:lt2>
        <a:accent1>
          <a:srgbClr val="0099FF"/>
        </a:accent1>
        <a:accent2>
          <a:srgbClr val="0099CC"/>
        </a:accent2>
        <a:accent3>
          <a:srgbClr val="FFFFFF"/>
        </a:accent3>
        <a:accent4>
          <a:srgbClr val="000000"/>
        </a:accent4>
        <a:accent5>
          <a:srgbClr val="AACAFF"/>
        </a:accent5>
        <a:accent6>
          <a:srgbClr val="008AB9"/>
        </a:accent6>
        <a:hlink>
          <a:srgbClr val="FF6600"/>
        </a:hlink>
        <a:folHlink>
          <a:srgbClr val="FF9900"/>
        </a:folHlink>
      </a:clrScheme>
      <a:clrMap bg1="lt1" tx1="dk1" bg2="lt2" tx2="dk2" accent1="accent1" accent2="accent2" accent3="accent3" accent4="accent4" accent5="accent5" accent6="accent6" hlink="hlink" folHlink="folHlink"/>
    </a:extraClrScheme>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44546A"/>
        </a:dk2>
        <a:lt2>
          <a:srgbClr val="E7E6E6"/>
        </a:lt2>
        <a:accent1>
          <a:srgbClr val="57D95D"/>
        </a:accent1>
        <a:accent2>
          <a:srgbClr val="55DB43"/>
        </a:accent2>
        <a:accent3>
          <a:srgbClr val="FFFFFF"/>
        </a:accent3>
        <a:accent4>
          <a:srgbClr val="000000"/>
        </a:accent4>
        <a:accent5>
          <a:srgbClr val="B4E9B6"/>
        </a:accent5>
        <a:accent6>
          <a:srgbClr val="4CC63C"/>
        </a:accent6>
        <a:hlink>
          <a:srgbClr val="36B214"/>
        </a:hlink>
        <a:folHlink>
          <a:srgbClr val="1ACA2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FFFFFF"/>
        </a:lt1>
        <a:dk2>
          <a:srgbClr val="44546A"/>
        </a:dk2>
        <a:lt2>
          <a:srgbClr val="E7E6E6"/>
        </a:lt2>
        <a:accent1>
          <a:srgbClr val="4863E8"/>
        </a:accent1>
        <a:accent2>
          <a:srgbClr val="5F42DC"/>
        </a:accent2>
        <a:accent3>
          <a:srgbClr val="FFFFFF"/>
        </a:accent3>
        <a:accent4>
          <a:srgbClr val="000000"/>
        </a:accent4>
        <a:accent5>
          <a:srgbClr val="B1B7F2"/>
        </a:accent5>
        <a:accent6>
          <a:srgbClr val="553BC7"/>
        </a:accent6>
        <a:hlink>
          <a:srgbClr val="1E2EA8"/>
        </a:hlink>
        <a:folHlink>
          <a:srgbClr val="4B8C99"/>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44546A"/>
        </a:dk2>
        <a:lt2>
          <a:srgbClr val="E7E6E6"/>
        </a:lt2>
        <a:accent1>
          <a:srgbClr val="0099FF"/>
        </a:accent1>
        <a:accent2>
          <a:srgbClr val="0099CC"/>
        </a:accent2>
        <a:accent3>
          <a:srgbClr val="FFFFFF"/>
        </a:accent3>
        <a:accent4>
          <a:srgbClr val="000000"/>
        </a:accent4>
        <a:accent5>
          <a:srgbClr val="AACAFF"/>
        </a:accent5>
        <a:accent6>
          <a:srgbClr val="008AB9"/>
        </a:accent6>
        <a:hlink>
          <a:srgbClr val="FF6600"/>
        </a:hlink>
        <a:folHlink>
          <a:srgbClr val="FF9900"/>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44546A"/>
        </a:dk2>
        <a:lt2>
          <a:srgbClr val="E7E6E6"/>
        </a:lt2>
        <a:accent1>
          <a:srgbClr val="0099FF"/>
        </a:accent1>
        <a:accent2>
          <a:srgbClr val="FF9900"/>
        </a:accent2>
        <a:accent3>
          <a:srgbClr val="FFFFFF"/>
        </a:accent3>
        <a:accent4>
          <a:srgbClr val="000000"/>
        </a:accent4>
        <a:accent5>
          <a:srgbClr val="AACAFF"/>
        </a:accent5>
        <a:accent6>
          <a:srgbClr val="E78A00"/>
        </a:accent6>
        <a:hlink>
          <a:srgbClr val="FF6600"/>
        </a:hlink>
        <a:folHlink>
          <a:srgbClr val="FF9900"/>
        </a:folHlink>
      </a:clrScheme>
      <a:clrMap bg1="lt1" tx1="dk1" bg2="lt2" tx2="dk2" accent1="accent1" accent2="accent2" accent3="accent3" accent4="accent4" accent5="accent5" accent6="accent6" hlink="hlink" folHlink="folHlink"/>
    </a:extraClrScheme>
    <a:extraClrScheme>
      <a:clrScheme name="Office 主题 6">
        <a:dk1>
          <a:srgbClr val="FF9900"/>
        </a:dk1>
        <a:lt1>
          <a:srgbClr val="FFFFFF"/>
        </a:lt1>
        <a:dk2>
          <a:srgbClr val="FF6600"/>
        </a:dk2>
        <a:lt2>
          <a:srgbClr val="E7E6E6"/>
        </a:lt2>
        <a:accent1>
          <a:srgbClr val="0099FF"/>
        </a:accent1>
        <a:accent2>
          <a:srgbClr val="FF9900"/>
        </a:accent2>
        <a:accent3>
          <a:srgbClr val="FFFFFF"/>
        </a:accent3>
        <a:accent4>
          <a:srgbClr val="DA8200"/>
        </a:accent4>
        <a:accent5>
          <a:srgbClr val="AACAFF"/>
        </a:accent5>
        <a:accent6>
          <a:srgbClr val="E78A00"/>
        </a:accent6>
        <a:hlink>
          <a:srgbClr val="FF6600"/>
        </a:hlink>
        <a:folHlink>
          <a:srgbClr val="FF9900"/>
        </a:folHlink>
      </a:clrScheme>
      <a:clrMap bg1="lt1" tx1="dk1" bg2="lt2" tx2="dk2" accent1="accent1" accent2="accent2" accent3="accent3" accent4="accent4" accent5="accent5" accent6="accent6" hlink="hlink" folHlink="folHlink"/>
    </a:extraClrScheme>
    <a:extraClrScheme>
      <a:clrScheme name="Office 主题 7">
        <a:dk1>
          <a:srgbClr val="777777"/>
        </a:dk1>
        <a:lt1>
          <a:srgbClr val="FFFFFF"/>
        </a:lt1>
        <a:dk2>
          <a:srgbClr val="FF6600"/>
        </a:dk2>
        <a:lt2>
          <a:srgbClr val="FF9900"/>
        </a:lt2>
        <a:accent1>
          <a:srgbClr val="0099FF"/>
        </a:accent1>
        <a:accent2>
          <a:srgbClr val="FF9900"/>
        </a:accent2>
        <a:accent3>
          <a:srgbClr val="FFFFFF"/>
        </a:accent3>
        <a:accent4>
          <a:srgbClr val="656565"/>
        </a:accent4>
        <a:accent5>
          <a:srgbClr val="AACAFF"/>
        </a:accent5>
        <a:accent6>
          <a:srgbClr val="E78A00"/>
        </a:accent6>
        <a:hlink>
          <a:srgbClr val="FF6600"/>
        </a:hlink>
        <a:folHlink>
          <a:srgbClr val="FF9900"/>
        </a:folHlink>
      </a:clrScheme>
      <a:clrMap bg1="lt1" tx1="dk1" bg2="lt2" tx2="dk2" accent1="accent1" accent2="accent2" accent3="accent3" accent4="accent4" accent5="accent5" accent6="accent6" hlink="hlink" folHlink="folHlink"/>
    </a:extraClrScheme>
    <a:extraClrScheme>
      <a:clrScheme name="Office 主题 1">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44546A"/>
        </a:dk2>
        <a:lt2>
          <a:srgbClr val="E7E6E6"/>
        </a:lt2>
        <a:accent1>
          <a:srgbClr val="57D95D"/>
        </a:accent1>
        <a:accent2>
          <a:srgbClr val="55DB43"/>
        </a:accent2>
        <a:accent3>
          <a:srgbClr val="FFFFFF"/>
        </a:accent3>
        <a:accent4>
          <a:srgbClr val="000000"/>
        </a:accent4>
        <a:accent5>
          <a:srgbClr val="B4E9B6"/>
        </a:accent5>
        <a:accent6>
          <a:srgbClr val="4CC63C"/>
        </a:accent6>
        <a:hlink>
          <a:srgbClr val="36B214"/>
        </a:hlink>
        <a:folHlink>
          <a:srgbClr val="1ACA2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FFFFFF"/>
        </a:lt1>
        <a:dk2>
          <a:srgbClr val="44546A"/>
        </a:dk2>
        <a:lt2>
          <a:srgbClr val="E7E6E6"/>
        </a:lt2>
        <a:accent1>
          <a:srgbClr val="4863E8"/>
        </a:accent1>
        <a:accent2>
          <a:srgbClr val="5F42DC"/>
        </a:accent2>
        <a:accent3>
          <a:srgbClr val="FFFFFF"/>
        </a:accent3>
        <a:accent4>
          <a:srgbClr val="000000"/>
        </a:accent4>
        <a:accent5>
          <a:srgbClr val="B1B7F2"/>
        </a:accent5>
        <a:accent6>
          <a:srgbClr val="553BC7"/>
        </a:accent6>
        <a:hlink>
          <a:srgbClr val="1E2EA8"/>
        </a:hlink>
        <a:folHlink>
          <a:srgbClr val="4B8C99"/>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44546A"/>
        </a:dk2>
        <a:lt2>
          <a:srgbClr val="E7E6E6"/>
        </a:lt2>
        <a:accent1>
          <a:srgbClr val="0099FF"/>
        </a:accent1>
        <a:accent2>
          <a:srgbClr val="0099CC"/>
        </a:accent2>
        <a:accent3>
          <a:srgbClr val="FFFFFF"/>
        </a:accent3>
        <a:accent4>
          <a:srgbClr val="000000"/>
        </a:accent4>
        <a:accent5>
          <a:srgbClr val="AACAFF"/>
        </a:accent5>
        <a:accent6>
          <a:srgbClr val="008AB9"/>
        </a:accent6>
        <a:hlink>
          <a:srgbClr val="FF6600"/>
        </a:hlink>
        <a:folHlink>
          <a:srgbClr val="FF9900"/>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44546A"/>
        </a:dk2>
        <a:lt2>
          <a:srgbClr val="E7E6E6"/>
        </a:lt2>
        <a:accent1>
          <a:srgbClr val="57D95D"/>
        </a:accent1>
        <a:accent2>
          <a:srgbClr val="55DB43"/>
        </a:accent2>
        <a:accent3>
          <a:srgbClr val="FFFFFF"/>
        </a:accent3>
        <a:accent4>
          <a:srgbClr val="000000"/>
        </a:accent4>
        <a:accent5>
          <a:srgbClr val="B4E9B6"/>
        </a:accent5>
        <a:accent6>
          <a:srgbClr val="4CC63C"/>
        </a:accent6>
        <a:hlink>
          <a:srgbClr val="36B214"/>
        </a:hlink>
        <a:folHlink>
          <a:srgbClr val="1ACA2F"/>
        </a:folHlink>
      </a:clrScheme>
      <a:clrMap bg1="lt1" tx1="dk1" bg2="lt2" tx2="dk2" accent1="accent1" accent2="accent2" accent3="accent3" accent4="accent4" accent5="accent5" accent6="accent6" hlink="hlink" folHlink="folHlink"/>
    </a:extraClrScheme>
    <a:extraClrScheme>
      <a:clrScheme name="Office 主题 7">
        <a:dk1>
          <a:srgbClr val="000000"/>
        </a:dk1>
        <a:lt1>
          <a:srgbClr val="FFFFFF"/>
        </a:lt1>
        <a:dk2>
          <a:srgbClr val="44546A"/>
        </a:dk2>
        <a:lt2>
          <a:srgbClr val="E7E6E6"/>
        </a:lt2>
        <a:accent1>
          <a:srgbClr val="4863E8"/>
        </a:accent1>
        <a:accent2>
          <a:srgbClr val="5F42DC"/>
        </a:accent2>
        <a:accent3>
          <a:srgbClr val="FFFFFF"/>
        </a:accent3>
        <a:accent4>
          <a:srgbClr val="000000"/>
        </a:accent4>
        <a:accent5>
          <a:srgbClr val="B1B7F2"/>
        </a:accent5>
        <a:accent6>
          <a:srgbClr val="553BC7"/>
        </a:accent6>
        <a:hlink>
          <a:srgbClr val="1E2EA8"/>
        </a:hlink>
        <a:folHlink>
          <a:srgbClr val="4B8C99"/>
        </a:folHlink>
      </a:clrScheme>
      <a:clrMap bg1="lt1" tx1="dk1" bg2="lt2" tx2="dk2" accent1="accent1" accent2="accent2" accent3="accent3" accent4="accent4" accent5="accent5" accent6="accent6" hlink="hlink" folHlink="folHlink"/>
    </a:extraClrScheme>
    <a:extraClrScheme>
      <a:clrScheme name="Office 主题 8">
        <a:dk1>
          <a:srgbClr val="000000"/>
        </a:dk1>
        <a:lt1>
          <a:srgbClr val="FFFFFF"/>
        </a:lt1>
        <a:dk2>
          <a:srgbClr val="44546A"/>
        </a:dk2>
        <a:lt2>
          <a:srgbClr val="E7E6E6"/>
        </a:lt2>
        <a:accent1>
          <a:srgbClr val="0099FF"/>
        </a:accent1>
        <a:accent2>
          <a:srgbClr val="0099CC"/>
        </a:accent2>
        <a:accent3>
          <a:srgbClr val="FFFFFF"/>
        </a:accent3>
        <a:accent4>
          <a:srgbClr val="000000"/>
        </a:accent4>
        <a:accent5>
          <a:srgbClr val="AACAFF"/>
        </a:accent5>
        <a:accent6>
          <a:srgbClr val="008AB9"/>
        </a:accent6>
        <a:hlink>
          <a:srgbClr val="FF6600"/>
        </a:hlink>
        <a:folHlink>
          <a:srgbClr val="FF9900"/>
        </a:folHlink>
      </a:clrScheme>
      <a:clrMap bg1="lt1" tx1="dk1" bg2="lt2" tx2="dk2" accent1="accent1" accent2="accent2" accent3="accent3" accent4="accent4" accent5="accent5" accent6="accent6" hlink="hlink" folHlink="folHlink"/>
    </a:extraClrScheme>
    <a:extraClrScheme>
      <a:clrScheme name="Office 主题 9">
        <a:dk1>
          <a:srgbClr val="000000"/>
        </a:dk1>
        <a:lt1>
          <a:srgbClr val="FFFFFF"/>
        </a:lt1>
        <a:dk2>
          <a:srgbClr val="44546A"/>
        </a:dk2>
        <a:lt2>
          <a:srgbClr val="E7E6E6"/>
        </a:lt2>
        <a:accent1>
          <a:srgbClr val="0099FF"/>
        </a:accent1>
        <a:accent2>
          <a:srgbClr val="FF9900"/>
        </a:accent2>
        <a:accent3>
          <a:srgbClr val="FFFFFF"/>
        </a:accent3>
        <a:accent4>
          <a:srgbClr val="000000"/>
        </a:accent4>
        <a:accent5>
          <a:srgbClr val="AACAFF"/>
        </a:accent5>
        <a:accent6>
          <a:srgbClr val="E78A00"/>
        </a:accent6>
        <a:hlink>
          <a:srgbClr val="FF6600"/>
        </a:hlink>
        <a:folHlink>
          <a:srgbClr val="FF9900"/>
        </a:folHlink>
      </a:clrScheme>
      <a:clrMap bg1="lt1" tx1="dk1" bg2="lt2" tx2="dk2" accent1="accent1" accent2="accent2" accent3="accent3" accent4="accent4" accent5="accent5" accent6="accent6" hlink="hlink" folHlink="folHlink"/>
    </a:extraClrScheme>
    <a:extraClrScheme>
      <a:clrScheme name="Office 主题 10">
        <a:dk1>
          <a:srgbClr val="FF9900"/>
        </a:dk1>
        <a:lt1>
          <a:srgbClr val="FFFFFF"/>
        </a:lt1>
        <a:dk2>
          <a:srgbClr val="FF6600"/>
        </a:dk2>
        <a:lt2>
          <a:srgbClr val="E7E6E6"/>
        </a:lt2>
        <a:accent1>
          <a:srgbClr val="0099FF"/>
        </a:accent1>
        <a:accent2>
          <a:srgbClr val="FF9900"/>
        </a:accent2>
        <a:accent3>
          <a:srgbClr val="FFFFFF"/>
        </a:accent3>
        <a:accent4>
          <a:srgbClr val="DA8200"/>
        </a:accent4>
        <a:accent5>
          <a:srgbClr val="AACAFF"/>
        </a:accent5>
        <a:accent6>
          <a:srgbClr val="E78A00"/>
        </a:accent6>
        <a:hlink>
          <a:srgbClr val="FF6600"/>
        </a:hlink>
        <a:folHlink>
          <a:srgbClr val="FF9900"/>
        </a:folHlink>
      </a:clrScheme>
      <a:clrMap bg1="lt1" tx1="dk1" bg2="lt2" tx2="dk2" accent1="accent1" accent2="accent2" accent3="accent3" accent4="accent4" accent5="accent5" accent6="accent6" hlink="hlink" folHlink="folHlink"/>
    </a:extraClrScheme>
    <a:extraClrScheme>
      <a:clrScheme name="Office 主题 11">
        <a:dk1>
          <a:srgbClr val="777777"/>
        </a:dk1>
        <a:lt1>
          <a:srgbClr val="FFFFFF"/>
        </a:lt1>
        <a:dk2>
          <a:srgbClr val="FF6600"/>
        </a:dk2>
        <a:lt2>
          <a:srgbClr val="FF9900"/>
        </a:lt2>
        <a:accent1>
          <a:srgbClr val="0099FF"/>
        </a:accent1>
        <a:accent2>
          <a:srgbClr val="FF9900"/>
        </a:accent2>
        <a:accent3>
          <a:srgbClr val="FFFFFF"/>
        </a:accent3>
        <a:accent4>
          <a:srgbClr val="656565"/>
        </a:accent4>
        <a:accent5>
          <a:srgbClr val="AACAFF"/>
        </a:accent5>
        <a:accent6>
          <a:srgbClr val="E78A00"/>
        </a:accent6>
        <a:hlink>
          <a:srgbClr val="FF6600"/>
        </a:hlink>
        <a:folHlink>
          <a:srgbClr val="FF9900"/>
        </a:folHlink>
      </a:clrScheme>
      <a:clrMap bg1="lt1" tx1="dk1" bg2="lt2" tx2="dk2" accent1="accent1" accent2="accent2" accent3="accent3" accent4="accent4" accent5="accent5" accent6="accent6" hlink="hlink" folHlink="folHlink"/>
    </a:extraClrScheme>
    <a:extraClrScheme>
      <a:clrScheme name="Office 主题 12">
        <a:dk1>
          <a:srgbClr val="000000"/>
        </a:dk1>
        <a:lt1>
          <a:srgbClr val="FFFFFF"/>
        </a:lt1>
        <a:dk2>
          <a:srgbClr val="44546A"/>
        </a:dk2>
        <a:lt2>
          <a:srgbClr val="E7E6E6"/>
        </a:lt2>
        <a:accent1>
          <a:srgbClr val="0099FF"/>
        </a:accent1>
        <a:accent2>
          <a:srgbClr val="FF6600"/>
        </a:accent2>
        <a:accent3>
          <a:srgbClr val="FFFFFF"/>
        </a:accent3>
        <a:accent4>
          <a:srgbClr val="000000"/>
        </a:accent4>
        <a:accent5>
          <a:srgbClr val="AACAFF"/>
        </a:accent5>
        <a:accent6>
          <a:srgbClr val="E75C00"/>
        </a:accent6>
        <a:hlink>
          <a:srgbClr val="FF6600"/>
        </a:hlink>
        <a:folHlink>
          <a:srgbClr val="FF99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982</TotalTime>
  <Words>3026</Words>
  <Application>Microsoft Office PowerPoint</Application>
  <PresentationFormat>宽屏</PresentationFormat>
  <Paragraphs>338</Paragraphs>
  <Slides>30</Slides>
  <Notes>30</Notes>
  <HiddenSlides>0</HiddenSlides>
  <MMClips>1</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30</vt:i4>
      </vt:variant>
    </vt:vector>
  </HeadingPairs>
  <TitlesOfParts>
    <vt:vector size="42" baseType="lpstr">
      <vt:lpstr>方正大黑简体</vt:lpstr>
      <vt:lpstr>时尚中黑简体</vt:lpstr>
      <vt:lpstr>宋体</vt:lpstr>
      <vt:lpstr>微软雅黑</vt:lpstr>
      <vt:lpstr>幼圆</vt:lpstr>
      <vt:lpstr>造字工房悦黑体验版常规体</vt:lpstr>
      <vt:lpstr>Arial</vt:lpstr>
      <vt:lpstr>Calibri</vt:lpstr>
      <vt:lpstr>Calibri Light</vt:lpstr>
      <vt:lpstr>Impact</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CHENYING0907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18</dc:title>
  <dc:creator>CHENYING0907</dc:creator>
  <cp:lastModifiedBy>Administrator</cp:lastModifiedBy>
  <cp:revision>38</cp:revision>
  <dcterms:created xsi:type="dcterms:W3CDTF">2015-04-01T14:30:16Z</dcterms:created>
  <dcterms:modified xsi:type="dcterms:W3CDTF">2020-02-04T02:31:34Z</dcterms:modified>
</cp:coreProperties>
</file>