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3" r:id="rId5"/>
    <p:sldId id="264" r:id="rId6"/>
    <p:sldId id="265" r:id="rId7"/>
    <p:sldId id="266" r:id="rId8"/>
    <p:sldId id="259" r:id="rId9"/>
    <p:sldId id="267" r:id="rId10"/>
    <p:sldId id="268" r:id="rId11"/>
    <p:sldId id="269" r:id="rId12"/>
    <p:sldId id="260" r:id="rId13"/>
    <p:sldId id="270" r:id="rId14"/>
    <p:sldId id="271" r:id="rId15"/>
    <p:sldId id="272" r:id="rId16"/>
    <p:sldId id="261" r:id="rId17"/>
    <p:sldId id="273" r:id="rId18"/>
    <p:sldId id="274" r:id="rId19"/>
    <p:sldId id="275" r:id="rId20"/>
    <p:sldId id="276" r:id="rId21"/>
    <p:sldId id="262" r:id="rId22"/>
    <p:sldId id="277" r:id="rId23"/>
    <p:sldId id="278" r:id="rId24"/>
    <p:sldId id="279" r:id="rId25"/>
    <p:sldId id="280"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81C7"/>
    <a:srgbClr val="268C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0" d="100"/>
          <a:sy n="120" d="100"/>
        </p:scale>
        <p:origin x="156" y="108"/>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8B8BBF-51A8-4486-8826-B70A21439352}" type="datetimeFigureOut">
              <a:rPr lang="zh-CN" altLang="en-US" smtClean="0"/>
              <a:t>2020/2/3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9E5CC6-DAC0-4401-9CE9-50D715BBCE5F}" type="slidenum">
              <a:rPr lang="zh-CN" altLang="en-US" smtClean="0"/>
              <a:t>‹#›</a:t>
            </a:fld>
            <a:endParaRPr lang="zh-CN" altLang="en-US"/>
          </a:p>
        </p:txBody>
      </p:sp>
    </p:spTree>
    <p:extLst>
      <p:ext uri="{BB962C8B-B14F-4D97-AF65-F5344CB8AC3E}">
        <p14:creationId xmlns:p14="http://schemas.microsoft.com/office/powerpoint/2010/main" val="2217447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1</a:t>
            </a:fld>
            <a:endParaRPr lang="zh-CN" altLang="en-US"/>
          </a:p>
        </p:txBody>
      </p:sp>
    </p:spTree>
    <p:extLst>
      <p:ext uri="{BB962C8B-B14F-4D97-AF65-F5344CB8AC3E}">
        <p14:creationId xmlns:p14="http://schemas.microsoft.com/office/powerpoint/2010/main" val="16657808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2</a:t>
            </a:fld>
            <a:endParaRPr lang="zh-CN" altLang="en-US"/>
          </a:p>
        </p:txBody>
      </p:sp>
    </p:spTree>
    <p:extLst>
      <p:ext uri="{BB962C8B-B14F-4D97-AF65-F5344CB8AC3E}">
        <p14:creationId xmlns:p14="http://schemas.microsoft.com/office/powerpoint/2010/main" val="42251766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3</a:t>
            </a:fld>
            <a:endParaRPr lang="zh-CN" altLang="en-US"/>
          </a:p>
        </p:txBody>
      </p:sp>
    </p:spTree>
    <p:extLst>
      <p:ext uri="{BB962C8B-B14F-4D97-AF65-F5344CB8AC3E}">
        <p14:creationId xmlns:p14="http://schemas.microsoft.com/office/powerpoint/2010/main" val="30491240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4</a:t>
            </a:fld>
            <a:endParaRPr lang="zh-CN" altLang="en-US"/>
          </a:p>
        </p:txBody>
      </p:sp>
    </p:spTree>
    <p:extLst>
      <p:ext uri="{BB962C8B-B14F-4D97-AF65-F5344CB8AC3E}">
        <p14:creationId xmlns:p14="http://schemas.microsoft.com/office/powerpoint/2010/main" val="34055643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5</a:t>
            </a:fld>
            <a:endParaRPr lang="zh-CN" altLang="en-US"/>
          </a:p>
        </p:txBody>
      </p:sp>
    </p:spTree>
    <p:extLst>
      <p:ext uri="{BB962C8B-B14F-4D97-AF65-F5344CB8AC3E}">
        <p14:creationId xmlns:p14="http://schemas.microsoft.com/office/powerpoint/2010/main" val="14729188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6</a:t>
            </a:fld>
            <a:endParaRPr lang="zh-CN" altLang="en-US"/>
          </a:p>
        </p:txBody>
      </p:sp>
    </p:spTree>
    <p:extLst>
      <p:ext uri="{BB962C8B-B14F-4D97-AF65-F5344CB8AC3E}">
        <p14:creationId xmlns:p14="http://schemas.microsoft.com/office/powerpoint/2010/main" val="27112483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7</a:t>
            </a:fld>
            <a:endParaRPr lang="zh-CN" altLang="en-US"/>
          </a:p>
        </p:txBody>
      </p:sp>
    </p:spTree>
    <p:extLst>
      <p:ext uri="{BB962C8B-B14F-4D97-AF65-F5344CB8AC3E}">
        <p14:creationId xmlns:p14="http://schemas.microsoft.com/office/powerpoint/2010/main" val="41520397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8</a:t>
            </a:fld>
            <a:endParaRPr lang="zh-CN" altLang="en-US"/>
          </a:p>
        </p:txBody>
      </p:sp>
    </p:spTree>
    <p:extLst>
      <p:ext uri="{BB962C8B-B14F-4D97-AF65-F5344CB8AC3E}">
        <p14:creationId xmlns:p14="http://schemas.microsoft.com/office/powerpoint/2010/main" val="10252420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9</a:t>
            </a:fld>
            <a:endParaRPr lang="zh-CN" altLang="en-US"/>
          </a:p>
        </p:txBody>
      </p:sp>
    </p:spTree>
    <p:extLst>
      <p:ext uri="{BB962C8B-B14F-4D97-AF65-F5344CB8AC3E}">
        <p14:creationId xmlns:p14="http://schemas.microsoft.com/office/powerpoint/2010/main" val="8021164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10</a:t>
            </a:fld>
            <a:endParaRPr lang="zh-CN" altLang="en-US"/>
          </a:p>
        </p:txBody>
      </p:sp>
    </p:spTree>
    <p:extLst>
      <p:ext uri="{BB962C8B-B14F-4D97-AF65-F5344CB8AC3E}">
        <p14:creationId xmlns:p14="http://schemas.microsoft.com/office/powerpoint/2010/main" val="2867233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11</a:t>
            </a:fld>
            <a:endParaRPr lang="zh-CN" altLang="en-US"/>
          </a:p>
        </p:txBody>
      </p:sp>
    </p:spTree>
    <p:extLst>
      <p:ext uri="{BB962C8B-B14F-4D97-AF65-F5344CB8AC3E}">
        <p14:creationId xmlns:p14="http://schemas.microsoft.com/office/powerpoint/2010/main" val="17784378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12</a:t>
            </a:fld>
            <a:endParaRPr lang="zh-CN" altLang="en-US"/>
          </a:p>
        </p:txBody>
      </p:sp>
    </p:spTree>
    <p:extLst>
      <p:ext uri="{BB962C8B-B14F-4D97-AF65-F5344CB8AC3E}">
        <p14:creationId xmlns:p14="http://schemas.microsoft.com/office/powerpoint/2010/main" val="41774505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13</a:t>
            </a:fld>
            <a:endParaRPr lang="zh-CN" altLang="en-US"/>
          </a:p>
        </p:txBody>
      </p:sp>
    </p:spTree>
    <p:extLst>
      <p:ext uri="{BB962C8B-B14F-4D97-AF65-F5344CB8AC3E}">
        <p14:creationId xmlns:p14="http://schemas.microsoft.com/office/powerpoint/2010/main" val="286157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14</a:t>
            </a:fld>
            <a:endParaRPr lang="zh-CN" altLang="en-US"/>
          </a:p>
        </p:txBody>
      </p:sp>
    </p:spTree>
    <p:extLst>
      <p:ext uri="{BB962C8B-B14F-4D97-AF65-F5344CB8AC3E}">
        <p14:creationId xmlns:p14="http://schemas.microsoft.com/office/powerpoint/2010/main" val="29397518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15</a:t>
            </a:fld>
            <a:endParaRPr lang="zh-CN" altLang="en-US"/>
          </a:p>
        </p:txBody>
      </p:sp>
    </p:spTree>
    <p:extLst>
      <p:ext uri="{BB962C8B-B14F-4D97-AF65-F5344CB8AC3E}">
        <p14:creationId xmlns:p14="http://schemas.microsoft.com/office/powerpoint/2010/main" val="18281876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16</a:t>
            </a:fld>
            <a:endParaRPr lang="zh-CN" altLang="en-US"/>
          </a:p>
        </p:txBody>
      </p:sp>
    </p:spTree>
    <p:extLst>
      <p:ext uri="{BB962C8B-B14F-4D97-AF65-F5344CB8AC3E}">
        <p14:creationId xmlns:p14="http://schemas.microsoft.com/office/powerpoint/2010/main" val="2472096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17</a:t>
            </a:fld>
            <a:endParaRPr lang="zh-CN" altLang="en-US"/>
          </a:p>
        </p:txBody>
      </p:sp>
    </p:spTree>
    <p:extLst>
      <p:ext uri="{BB962C8B-B14F-4D97-AF65-F5344CB8AC3E}">
        <p14:creationId xmlns:p14="http://schemas.microsoft.com/office/powerpoint/2010/main" val="7983239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18</a:t>
            </a:fld>
            <a:endParaRPr lang="zh-CN" altLang="en-US"/>
          </a:p>
        </p:txBody>
      </p:sp>
    </p:spTree>
    <p:extLst>
      <p:ext uri="{BB962C8B-B14F-4D97-AF65-F5344CB8AC3E}">
        <p14:creationId xmlns:p14="http://schemas.microsoft.com/office/powerpoint/2010/main" val="21507174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19</a:t>
            </a:fld>
            <a:endParaRPr lang="zh-CN" altLang="en-US"/>
          </a:p>
        </p:txBody>
      </p:sp>
    </p:spTree>
    <p:extLst>
      <p:ext uri="{BB962C8B-B14F-4D97-AF65-F5344CB8AC3E}">
        <p14:creationId xmlns:p14="http://schemas.microsoft.com/office/powerpoint/2010/main" val="7366753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20</a:t>
            </a:fld>
            <a:endParaRPr lang="zh-CN" altLang="en-US"/>
          </a:p>
        </p:txBody>
      </p:sp>
    </p:spTree>
    <p:extLst>
      <p:ext uri="{BB962C8B-B14F-4D97-AF65-F5344CB8AC3E}">
        <p14:creationId xmlns:p14="http://schemas.microsoft.com/office/powerpoint/2010/main" val="13447289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21</a:t>
            </a:fld>
            <a:endParaRPr lang="zh-CN" altLang="en-US"/>
          </a:p>
        </p:txBody>
      </p:sp>
    </p:spTree>
    <p:extLst>
      <p:ext uri="{BB962C8B-B14F-4D97-AF65-F5344CB8AC3E}">
        <p14:creationId xmlns:p14="http://schemas.microsoft.com/office/powerpoint/2010/main" val="5476770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22</a:t>
            </a:fld>
            <a:endParaRPr lang="zh-CN" altLang="en-US"/>
          </a:p>
        </p:txBody>
      </p:sp>
    </p:spTree>
    <p:extLst>
      <p:ext uri="{BB962C8B-B14F-4D97-AF65-F5344CB8AC3E}">
        <p14:creationId xmlns:p14="http://schemas.microsoft.com/office/powerpoint/2010/main" val="5066804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23</a:t>
            </a:fld>
            <a:endParaRPr lang="zh-CN" altLang="en-US"/>
          </a:p>
        </p:txBody>
      </p:sp>
    </p:spTree>
    <p:extLst>
      <p:ext uri="{BB962C8B-B14F-4D97-AF65-F5344CB8AC3E}">
        <p14:creationId xmlns:p14="http://schemas.microsoft.com/office/powerpoint/2010/main" val="6954166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24</a:t>
            </a:fld>
            <a:endParaRPr lang="zh-CN" altLang="en-US"/>
          </a:p>
        </p:txBody>
      </p:sp>
    </p:spTree>
    <p:extLst>
      <p:ext uri="{BB962C8B-B14F-4D97-AF65-F5344CB8AC3E}">
        <p14:creationId xmlns:p14="http://schemas.microsoft.com/office/powerpoint/2010/main" val="22626632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9E5CC6-DAC0-4401-9CE9-50D715BBCE5F}" type="slidenum">
              <a:rPr lang="zh-CN" altLang="en-US" smtClean="0"/>
              <a:t>25</a:t>
            </a:fld>
            <a:endParaRPr lang="zh-CN" altLang="en-US"/>
          </a:p>
        </p:txBody>
      </p:sp>
    </p:spTree>
    <p:extLst>
      <p:ext uri="{BB962C8B-B14F-4D97-AF65-F5344CB8AC3E}">
        <p14:creationId xmlns:p14="http://schemas.microsoft.com/office/powerpoint/2010/main" val="2030704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2132809A-6A4C-4164-B7E4-3F0C9521A3DE}" type="datetimeFigureOut">
              <a:rPr lang="zh-CN" altLang="en-US" smtClean="0"/>
              <a:t>2020/2/3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17106688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132809A-6A4C-4164-B7E4-3F0C9521A3DE}" type="datetimeFigureOut">
              <a:rPr lang="zh-CN" altLang="en-US" smtClean="0"/>
              <a:t>2020/2/3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3471427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2132809A-6A4C-4164-B7E4-3F0C9521A3DE}" type="datetimeFigureOut">
              <a:rPr lang="zh-CN" altLang="en-US" smtClean="0"/>
              <a:t>2020/2/3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538895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2132809A-6A4C-4164-B7E4-3F0C9521A3DE}" type="datetimeFigureOut">
              <a:rPr lang="zh-CN" altLang="en-US" smtClean="0"/>
              <a:t>2020/2/3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1864873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2132809A-6A4C-4164-B7E4-3F0C9521A3DE}" type="datetimeFigureOut">
              <a:rPr lang="zh-CN" altLang="en-US" smtClean="0"/>
              <a:t>2020/2/3</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FFE76817-204C-4762-A82C-A89A4432A676}" type="slidenum">
              <a:rPr lang="zh-CN" altLang="en-US" smtClean="0"/>
              <a:t>‹#›</a:t>
            </a:fld>
            <a:endParaRPr lang="zh-CN" altLang="en-US"/>
          </a:p>
        </p:txBody>
      </p:sp>
      <p:sp>
        <p:nvSpPr>
          <p:cNvPr id="11" name="矩形 10"/>
          <p:cNvSpPr/>
          <p:nvPr userDrawn="1"/>
        </p:nvSpPr>
        <p:spPr>
          <a:xfrm>
            <a:off x="7439857" y="476016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8401753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2132809A-6A4C-4164-B7E4-3F0C9521A3DE}" type="datetimeFigureOut">
              <a:rPr lang="zh-CN" altLang="en-US" smtClean="0"/>
              <a:t>2020/2/3</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497736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32809A-6A4C-4164-B7E4-3F0C9521A3DE}" type="datetimeFigureOut">
              <a:rPr lang="zh-CN" altLang="en-US" smtClean="0"/>
              <a:t>2020/2/3</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2715497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2132809A-6A4C-4164-B7E4-3F0C9521A3DE}" type="datetimeFigureOut">
              <a:rPr lang="zh-CN" altLang="en-US" smtClean="0"/>
              <a:t>2020/2/3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3257491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2132809A-6A4C-4164-B7E4-3F0C9521A3DE}" type="datetimeFigureOut">
              <a:rPr lang="zh-CN" altLang="en-US" smtClean="0"/>
              <a:t>2020/2/3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2236247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132809A-6A4C-4164-B7E4-3F0C9521A3DE}" type="datetimeFigureOut">
              <a:rPr lang="zh-CN" altLang="en-US" smtClean="0"/>
              <a:t>2020/2/3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4311045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132809A-6A4C-4164-B7E4-3F0C9521A3DE}" type="datetimeFigureOut">
              <a:rPr lang="zh-CN" altLang="en-US" smtClean="0"/>
              <a:t>2020/2/3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2805777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20">
          <a:fgClr>
            <a:schemeClr val="bg2"/>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2132809A-6A4C-4164-B7E4-3F0C9521A3DE}" type="datetimeFigureOut">
              <a:rPr lang="zh-CN" altLang="en-US" smtClean="0"/>
              <a:t>2020/2/3</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41258555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21" y="-20241"/>
            <a:ext cx="9140428" cy="5174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7"/>
          <p:cNvSpPr>
            <a:spLocks noChangeArrowheads="1"/>
          </p:cNvSpPr>
          <p:nvPr/>
        </p:nvSpPr>
        <p:spPr bwMode="auto">
          <a:xfrm>
            <a:off x="0" y="2200275"/>
            <a:ext cx="9144000" cy="1434704"/>
          </a:xfrm>
          <a:prstGeom prst="rect">
            <a:avLst/>
          </a:prstGeom>
          <a:solidFill>
            <a:schemeClr val="bg1">
              <a:alpha val="8117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6" name="文本框 92"/>
          <p:cNvSpPr txBox="1">
            <a:spLocks noChangeArrowheads="1"/>
          </p:cNvSpPr>
          <p:nvPr/>
        </p:nvSpPr>
        <p:spPr bwMode="auto">
          <a:xfrm>
            <a:off x="1573326" y="2229362"/>
            <a:ext cx="6123537"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4050" b="1" dirty="0">
                <a:solidFill>
                  <a:srgbClr val="C00000"/>
                </a:solidFill>
                <a:latin typeface="微软雅黑" panose="020B0503020204020204" pitchFamily="34" charset="-122"/>
                <a:ea typeface="微软雅黑" panose="020B0503020204020204" pitchFamily="34" charset="-122"/>
              </a:rPr>
              <a:t>传染病管理总结</a:t>
            </a:r>
            <a:r>
              <a:rPr lang="en-US" altLang="zh-CN" sz="4050" b="1" dirty="0" err="1">
                <a:solidFill>
                  <a:srgbClr val="C00000"/>
                </a:solidFill>
                <a:latin typeface="微软雅黑" panose="020B0503020204020204" pitchFamily="34" charset="-122"/>
                <a:ea typeface="微软雅黑" panose="020B0503020204020204" pitchFamily="34" charset="-122"/>
              </a:rPr>
              <a:t>ppt</a:t>
            </a:r>
            <a:r>
              <a:rPr lang="zh-CN" altLang="en-US" sz="4050" b="1" dirty="0">
                <a:solidFill>
                  <a:srgbClr val="C00000"/>
                </a:solidFill>
                <a:latin typeface="微软雅黑" panose="020B0503020204020204" pitchFamily="34" charset="-122"/>
                <a:ea typeface="微软雅黑" panose="020B0503020204020204" pitchFamily="34" charset="-122"/>
              </a:rPr>
              <a:t>模板</a:t>
            </a:r>
            <a:endParaRPr lang="zh-CN" altLang="en-US" sz="4050" b="1" dirty="0">
              <a:solidFill>
                <a:srgbClr val="C00000"/>
              </a:solidFill>
              <a:latin typeface="微软雅黑" panose="020B0503020204020204" pitchFamily="34" charset="-122"/>
              <a:ea typeface="微软雅黑" panose="020B0503020204020204" pitchFamily="34" charset="-122"/>
            </a:endParaRPr>
          </a:p>
        </p:txBody>
      </p:sp>
      <p:sp>
        <p:nvSpPr>
          <p:cNvPr id="7" name="文本框 36"/>
          <p:cNvSpPr txBox="1">
            <a:spLocks noChangeArrowheads="1"/>
          </p:cNvSpPr>
          <p:nvPr/>
        </p:nvSpPr>
        <p:spPr bwMode="auto">
          <a:xfrm>
            <a:off x="1658542" y="2855119"/>
            <a:ext cx="36302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eaLnBrk="1" hangingPunct="1"/>
            <a:r>
              <a:rPr lang="en-US" altLang="zh-CN" sz="1200" dirty="0">
                <a:solidFill>
                  <a:srgbClr val="268CD4"/>
                </a:solidFill>
                <a:latin typeface="Arial" panose="020B0604020202020204" pitchFamily="34" charset="0"/>
                <a:ea typeface="微软雅黑" panose="020B0503020204020204" pitchFamily="34" charset="-122"/>
              </a:rPr>
              <a:t>THE PROFESSIONNAL BUSINESS TEMPALTE</a:t>
            </a:r>
            <a:endParaRPr lang="zh-CN" altLang="en-US" sz="1200" dirty="0">
              <a:solidFill>
                <a:srgbClr val="268CD4"/>
              </a:solidFill>
              <a:latin typeface="Arial" panose="020B0604020202020204" pitchFamily="34" charset="0"/>
              <a:ea typeface="微软雅黑" panose="020B0503020204020204" pitchFamily="34" charset="-122"/>
            </a:endParaRPr>
          </a:p>
        </p:txBody>
      </p:sp>
      <p:sp>
        <p:nvSpPr>
          <p:cNvPr id="12" name="Freeform 193"/>
          <p:cNvSpPr>
            <a:spLocks noEditPoints="1"/>
          </p:cNvSpPr>
          <p:nvPr/>
        </p:nvSpPr>
        <p:spPr bwMode="auto">
          <a:xfrm>
            <a:off x="508398" y="2513410"/>
            <a:ext cx="859631" cy="842963"/>
          </a:xfrm>
          <a:custGeom>
            <a:avLst/>
            <a:gdLst>
              <a:gd name="T0" fmla="*/ 2147483647 w 2674"/>
              <a:gd name="T1" fmla="*/ 2147483647 h 2622"/>
              <a:gd name="T2" fmla="*/ 2147483647 w 2674"/>
              <a:gd name="T3" fmla="*/ 2147483647 h 2622"/>
              <a:gd name="T4" fmla="*/ 2147483647 w 2674"/>
              <a:gd name="T5" fmla="*/ 78829103 h 2622"/>
              <a:gd name="T6" fmla="*/ 2147483647 w 2674"/>
              <a:gd name="T7" fmla="*/ 1496648305 h 2622"/>
              <a:gd name="T8" fmla="*/ 2147483647 w 2674"/>
              <a:gd name="T9" fmla="*/ 2147483647 h 2622"/>
              <a:gd name="T10" fmla="*/ 2147483647 w 2674"/>
              <a:gd name="T11" fmla="*/ 2147483647 h 2622"/>
              <a:gd name="T12" fmla="*/ 2147483647 w 2674"/>
              <a:gd name="T13" fmla="*/ 2147483647 h 2622"/>
              <a:gd name="T14" fmla="*/ 2047666070 w 2674"/>
              <a:gd name="T15" fmla="*/ 2147483647 h 2622"/>
              <a:gd name="T16" fmla="*/ 0 w 2674"/>
              <a:gd name="T17" fmla="*/ 2147483647 h 2622"/>
              <a:gd name="T18" fmla="*/ 1968846178 w 2674"/>
              <a:gd name="T19" fmla="*/ 2147483647 h 2622"/>
              <a:gd name="T20" fmla="*/ 2147483647 w 2674"/>
              <a:gd name="T21" fmla="*/ 2147483647 h 2622"/>
              <a:gd name="T22" fmla="*/ 2147483647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2147483647 h 2622"/>
              <a:gd name="T50" fmla="*/ 2147483647 w 2674"/>
              <a:gd name="T51" fmla="*/ 2147483647 h 2622"/>
              <a:gd name="T52" fmla="*/ 2147483647 w 2674"/>
              <a:gd name="T53" fmla="*/ 78829103 h 2622"/>
              <a:gd name="T54" fmla="*/ 2147483647 w 2674"/>
              <a:gd name="T55" fmla="*/ 1654122187 h 2622"/>
              <a:gd name="T56" fmla="*/ 2147483647 w 2674"/>
              <a:gd name="T57" fmla="*/ 2147483647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147483647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extLst>
      <p:ext uri="{BB962C8B-B14F-4D97-AF65-F5344CB8AC3E}">
        <p14:creationId xmlns:p14="http://schemas.microsoft.com/office/powerpoint/2010/main" val="363017458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strVal val="4/3*#ppt_w"/>
                                          </p:val>
                                        </p:tav>
                                        <p:tav tm="100000">
                                          <p:val>
                                            <p:strVal val="#ppt_w"/>
                                          </p:val>
                                        </p:tav>
                                      </p:tavLst>
                                    </p:anim>
                                    <p:anim calcmode="lin" valueType="num">
                                      <p:cBhvr>
                                        <p:cTn id="8" dur="1500" fill="hold"/>
                                        <p:tgtEl>
                                          <p:spTgt spid="4"/>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down)">
                                      <p:cBhvr>
                                        <p:cTn id="18" dur="580">
                                          <p:stCondLst>
                                            <p:cond delay="0"/>
                                          </p:stCondLst>
                                        </p:cTn>
                                        <p:tgtEl>
                                          <p:spTgt spid="12"/>
                                        </p:tgtEl>
                                      </p:cBhvr>
                                    </p:animEffect>
                                    <p:anim calcmode="lin" valueType="num">
                                      <p:cBhvr>
                                        <p:cTn id="19"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24" dur="26">
                                          <p:stCondLst>
                                            <p:cond delay="650"/>
                                          </p:stCondLst>
                                        </p:cTn>
                                        <p:tgtEl>
                                          <p:spTgt spid="12"/>
                                        </p:tgtEl>
                                      </p:cBhvr>
                                      <p:to x="100000" y="60000"/>
                                    </p:animScale>
                                    <p:animScale>
                                      <p:cBhvr>
                                        <p:cTn id="25" dur="166" decel="50000">
                                          <p:stCondLst>
                                            <p:cond delay="676"/>
                                          </p:stCondLst>
                                        </p:cTn>
                                        <p:tgtEl>
                                          <p:spTgt spid="12"/>
                                        </p:tgtEl>
                                      </p:cBhvr>
                                      <p:to x="100000" y="100000"/>
                                    </p:animScale>
                                    <p:animScale>
                                      <p:cBhvr>
                                        <p:cTn id="26" dur="26">
                                          <p:stCondLst>
                                            <p:cond delay="1312"/>
                                          </p:stCondLst>
                                        </p:cTn>
                                        <p:tgtEl>
                                          <p:spTgt spid="12"/>
                                        </p:tgtEl>
                                      </p:cBhvr>
                                      <p:to x="100000" y="80000"/>
                                    </p:animScale>
                                    <p:animScale>
                                      <p:cBhvr>
                                        <p:cTn id="27" dur="166" decel="50000">
                                          <p:stCondLst>
                                            <p:cond delay="1338"/>
                                          </p:stCondLst>
                                        </p:cTn>
                                        <p:tgtEl>
                                          <p:spTgt spid="12"/>
                                        </p:tgtEl>
                                      </p:cBhvr>
                                      <p:to x="100000" y="100000"/>
                                    </p:animScale>
                                    <p:animScale>
                                      <p:cBhvr>
                                        <p:cTn id="28" dur="26">
                                          <p:stCondLst>
                                            <p:cond delay="1642"/>
                                          </p:stCondLst>
                                        </p:cTn>
                                        <p:tgtEl>
                                          <p:spTgt spid="12"/>
                                        </p:tgtEl>
                                      </p:cBhvr>
                                      <p:to x="100000" y="90000"/>
                                    </p:animScale>
                                    <p:animScale>
                                      <p:cBhvr>
                                        <p:cTn id="29" dur="166" decel="50000">
                                          <p:stCondLst>
                                            <p:cond delay="1668"/>
                                          </p:stCondLst>
                                        </p:cTn>
                                        <p:tgtEl>
                                          <p:spTgt spid="12"/>
                                        </p:tgtEl>
                                      </p:cBhvr>
                                      <p:to x="100000" y="100000"/>
                                    </p:animScale>
                                    <p:animScale>
                                      <p:cBhvr>
                                        <p:cTn id="30" dur="26">
                                          <p:stCondLst>
                                            <p:cond delay="1808"/>
                                          </p:stCondLst>
                                        </p:cTn>
                                        <p:tgtEl>
                                          <p:spTgt spid="12"/>
                                        </p:tgtEl>
                                      </p:cBhvr>
                                      <p:to x="100000" y="95000"/>
                                    </p:animScale>
                                    <p:animScale>
                                      <p:cBhvr>
                                        <p:cTn id="31" dur="166" decel="50000">
                                          <p:stCondLst>
                                            <p:cond delay="1834"/>
                                          </p:stCondLst>
                                        </p:cTn>
                                        <p:tgtEl>
                                          <p:spTgt spid="12"/>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52" presetClass="entr" presetSubtype="0" fill="hold" grpId="0" nodeType="click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Scale>
                                      <p:cBhvr>
                                        <p:cTn id="36"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6"/>
                                        </p:tgtEl>
                                        <p:attrNameLst>
                                          <p:attrName>ppt_x</p:attrName>
                                          <p:attrName>ppt_y</p:attrName>
                                        </p:attrNameLst>
                                      </p:cBhvr>
                                    </p:animMotion>
                                    <p:animEffect transition="in" filter="fade">
                                      <p:cBhvr>
                                        <p:cTn id="38" dur="1000"/>
                                        <p:tgtEl>
                                          <p:spTgt spid="6"/>
                                        </p:tgtEl>
                                      </p:cBhvr>
                                    </p:animEffect>
                                  </p:childTnLst>
                                </p:cTn>
                              </p:par>
                              <p:par>
                                <p:cTn id="39" presetID="52" presetClass="entr" presetSubtype="0" fill="hold" grpId="0" nodeType="withEffect">
                                  <p:stCondLst>
                                    <p:cond delay="0"/>
                                  </p:stCondLst>
                                  <p:iterate type="lt">
                                    <p:tmPct val="3226"/>
                                  </p:iterate>
                                  <p:childTnLst>
                                    <p:set>
                                      <p:cBhvr>
                                        <p:cTn id="40" dur="1" fill="hold">
                                          <p:stCondLst>
                                            <p:cond delay="0"/>
                                          </p:stCondLst>
                                        </p:cTn>
                                        <p:tgtEl>
                                          <p:spTgt spid="7"/>
                                        </p:tgtEl>
                                        <p:attrNameLst>
                                          <p:attrName>style.visibility</p:attrName>
                                        </p:attrNameLst>
                                      </p:cBhvr>
                                      <p:to>
                                        <p:strVal val="visible"/>
                                      </p:to>
                                    </p:set>
                                    <p:animScale>
                                      <p:cBhvr>
                                        <p:cTn id="41"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7"/>
                                        </p:tgtEl>
                                        <p:attrNameLst>
                                          <p:attrName>ppt_x</p:attrName>
                                          <p:attrName>ppt_y</p:attrName>
                                        </p:attrNameLst>
                                      </p:cBhvr>
                                    </p:animMotion>
                                    <p:animEffect transition="in" filter="fade">
                                      <p:cBhvr>
                                        <p:cTn id="4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611560" y="429469"/>
            <a:ext cx="2256285" cy="49678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b="1" dirty="0">
                <a:solidFill>
                  <a:srgbClr val="268CD4"/>
                </a:solidFill>
                <a:latin typeface="微软雅黑" panose="020B0503020204020204" pitchFamily="34" charset="-122"/>
                <a:ea typeface="微软雅黑" panose="020B0503020204020204" pitchFamily="34" charset="-122"/>
              </a:rPr>
              <a:t>目录</a:t>
            </a:r>
            <a:r>
              <a:rPr lang="en-US" altLang="zh-CN" b="1" dirty="0">
                <a:solidFill>
                  <a:srgbClr val="268CD4"/>
                </a:solidFill>
                <a:latin typeface="微软雅黑" panose="020B0503020204020204" pitchFamily="34" charset="-122"/>
                <a:ea typeface="微软雅黑" panose="020B0503020204020204" pitchFamily="34" charset="-122"/>
              </a:rPr>
              <a:t>/</a:t>
            </a:r>
            <a:r>
              <a:rPr lang="en-US" altLang="zh-CN" sz="1800" b="1" dirty="0">
                <a:solidFill>
                  <a:srgbClr val="268CD4"/>
                </a:solidFill>
                <a:latin typeface="微软雅黑" panose="020B0503020204020204" pitchFamily="34" charset="-122"/>
                <a:ea typeface="微软雅黑" panose="020B0503020204020204" pitchFamily="34" charset="-122"/>
              </a:rPr>
              <a:t>Contents</a:t>
            </a:r>
            <a:endParaRPr lang="en-GB" sz="1800" b="1" dirty="0">
              <a:solidFill>
                <a:srgbClr val="268CD4"/>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738572" y="1059582"/>
            <a:ext cx="7649852" cy="0"/>
          </a:xfrm>
          <a:prstGeom prst="line">
            <a:avLst/>
          </a:prstGeom>
          <a:ln>
            <a:solidFill>
              <a:srgbClr val="4CA6C6"/>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339753" y="1419622"/>
            <a:ext cx="894259" cy="489631"/>
            <a:chOff x="2215144" y="927951"/>
            <a:chExt cx="1244730" cy="897673"/>
          </a:xfrm>
        </p:grpSpPr>
        <p:sp>
          <p:nvSpPr>
            <p:cNvPr id="7" name="平行四边形 6"/>
            <p:cNvSpPr/>
            <p:nvPr/>
          </p:nvSpPr>
          <p:spPr>
            <a:xfrm>
              <a:off x="2215144" y="982844"/>
              <a:ext cx="1120898" cy="842780"/>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 name="文本框 9"/>
            <p:cNvSpPr txBox="1"/>
            <p:nvPr/>
          </p:nvSpPr>
          <p:spPr>
            <a:xfrm>
              <a:off x="2393075" y="927951"/>
              <a:ext cx="1066799" cy="816504"/>
            </a:xfrm>
            <a:prstGeom prst="rect">
              <a:avLst/>
            </a:prstGeom>
            <a:noFill/>
          </p:spPr>
          <p:txBody>
            <a:bodyPr wrap="square" rtlCol="0">
              <a:spAutoFit/>
            </a:bodyPr>
            <a:lstStyle/>
            <a:p>
              <a:r>
                <a:rPr lang="en-US" altLang="zh-CN" sz="2800" dirty="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9" name="组合 8"/>
          <p:cNvGrpSpPr/>
          <p:nvPr/>
        </p:nvGrpSpPr>
        <p:grpSpPr>
          <a:xfrm>
            <a:off x="2339753" y="2099236"/>
            <a:ext cx="894259" cy="504163"/>
            <a:chOff x="2215144" y="1952311"/>
            <a:chExt cx="1244730" cy="924318"/>
          </a:xfrm>
        </p:grpSpPr>
        <p:sp>
          <p:nvSpPr>
            <p:cNvPr id="10" name="平行四边形 9"/>
            <p:cNvSpPr/>
            <p:nvPr/>
          </p:nvSpPr>
          <p:spPr>
            <a:xfrm>
              <a:off x="2215144" y="2033848"/>
              <a:ext cx="1120898" cy="842781"/>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11" name="文本框 10"/>
            <p:cNvSpPr txBox="1"/>
            <p:nvPr/>
          </p:nvSpPr>
          <p:spPr>
            <a:xfrm>
              <a:off x="2393075" y="1952311"/>
              <a:ext cx="1066799" cy="816508"/>
            </a:xfrm>
            <a:prstGeom prst="rect">
              <a:avLst/>
            </a:prstGeom>
            <a:noFill/>
          </p:spPr>
          <p:txBody>
            <a:bodyPr wrap="square" rtlCol="0">
              <a:spAutoFit/>
            </a:bodyPr>
            <a:lstStyle/>
            <a:p>
              <a:r>
                <a:rPr lang="en-US" altLang="zh-CN" sz="2800" dirty="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12" name="组合 11"/>
          <p:cNvGrpSpPr/>
          <p:nvPr/>
        </p:nvGrpSpPr>
        <p:grpSpPr>
          <a:xfrm>
            <a:off x="2339753" y="2801084"/>
            <a:ext cx="894259" cy="496081"/>
            <a:chOff x="2215144" y="3018134"/>
            <a:chExt cx="1244730" cy="909499"/>
          </a:xfrm>
        </p:grpSpPr>
        <p:sp>
          <p:nvSpPr>
            <p:cNvPr id="13" name="平行四边形 12"/>
            <p:cNvSpPr/>
            <p:nvPr/>
          </p:nvSpPr>
          <p:spPr>
            <a:xfrm>
              <a:off x="2215144" y="3084852"/>
              <a:ext cx="1120898" cy="842781"/>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14" name="文本框 13"/>
            <p:cNvSpPr txBox="1"/>
            <p:nvPr/>
          </p:nvSpPr>
          <p:spPr>
            <a:xfrm>
              <a:off x="2393075" y="3018134"/>
              <a:ext cx="1066799" cy="816505"/>
            </a:xfrm>
            <a:prstGeom prst="rect">
              <a:avLst/>
            </a:prstGeom>
            <a:noFill/>
          </p:spPr>
          <p:txBody>
            <a:bodyPr wrap="square" rtlCol="0">
              <a:spAutoFit/>
            </a:bodyPr>
            <a:lstStyle/>
            <a:p>
              <a:r>
                <a:rPr lang="en-US" altLang="zh-CN" sz="2800" dirty="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15" name="组合 14"/>
          <p:cNvGrpSpPr/>
          <p:nvPr/>
        </p:nvGrpSpPr>
        <p:grpSpPr>
          <a:xfrm>
            <a:off x="2339753" y="3483574"/>
            <a:ext cx="894259" cy="508134"/>
            <a:chOff x="2215144" y="4047039"/>
            <a:chExt cx="1244730" cy="931598"/>
          </a:xfrm>
        </p:grpSpPr>
        <p:sp>
          <p:nvSpPr>
            <p:cNvPr id="16" name="平行四边形 15"/>
            <p:cNvSpPr/>
            <p:nvPr/>
          </p:nvSpPr>
          <p:spPr>
            <a:xfrm>
              <a:off x="2215144" y="4135856"/>
              <a:ext cx="1120898" cy="842781"/>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17" name="文本框 12"/>
            <p:cNvSpPr txBox="1"/>
            <p:nvPr/>
          </p:nvSpPr>
          <p:spPr>
            <a:xfrm>
              <a:off x="2393075" y="4047039"/>
              <a:ext cx="1066799" cy="816506"/>
            </a:xfrm>
            <a:prstGeom prst="rect">
              <a:avLst/>
            </a:prstGeom>
            <a:noFill/>
          </p:spPr>
          <p:txBody>
            <a:bodyPr wrap="square" rtlCol="0">
              <a:spAutoFit/>
            </a:bodyPr>
            <a:lstStyle/>
            <a:p>
              <a:r>
                <a:rPr lang="en-US" altLang="zh-CN" sz="2800" dirty="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grpSp>
        <p:nvGrpSpPr>
          <p:cNvPr id="18" name="组合 17"/>
          <p:cNvGrpSpPr/>
          <p:nvPr/>
        </p:nvGrpSpPr>
        <p:grpSpPr>
          <a:xfrm>
            <a:off x="2339752" y="4183115"/>
            <a:ext cx="884486" cy="502735"/>
            <a:chOff x="2215144" y="5107938"/>
            <a:chExt cx="1231128" cy="921702"/>
          </a:xfrm>
        </p:grpSpPr>
        <p:sp>
          <p:nvSpPr>
            <p:cNvPr id="19" name="平行四边形 18"/>
            <p:cNvSpPr/>
            <p:nvPr/>
          </p:nvSpPr>
          <p:spPr>
            <a:xfrm>
              <a:off x="2215144" y="5186859"/>
              <a:ext cx="1120898" cy="842781"/>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20" name="文本框 13"/>
            <p:cNvSpPr txBox="1"/>
            <p:nvPr/>
          </p:nvSpPr>
          <p:spPr>
            <a:xfrm>
              <a:off x="2379473" y="5107938"/>
              <a:ext cx="1066799" cy="816510"/>
            </a:xfrm>
            <a:prstGeom prst="rect">
              <a:avLst/>
            </a:prstGeom>
            <a:noFill/>
          </p:spPr>
          <p:txBody>
            <a:bodyPr wrap="square" rtlCol="0">
              <a:spAutoFit/>
            </a:bodyPr>
            <a:lstStyle/>
            <a:p>
              <a:r>
                <a:rPr lang="en-US" altLang="zh-CN" sz="2800" dirty="0">
                  <a:solidFill>
                    <a:schemeClr val="bg1"/>
                  </a:solidFill>
                  <a:latin typeface="Impact" panose="020B0806030902050204" pitchFamily="34" charset="0"/>
                </a:rPr>
                <a:t>05</a:t>
              </a:r>
              <a:endParaRPr lang="zh-CN" altLang="en-US" sz="2800" dirty="0">
                <a:solidFill>
                  <a:schemeClr val="bg1"/>
                </a:solidFill>
                <a:latin typeface="Impact" panose="020B0806030902050204" pitchFamily="34" charset="0"/>
              </a:endParaRPr>
            </a:p>
          </p:txBody>
        </p:sp>
      </p:grpSp>
      <p:grpSp>
        <p:nvGrpSpPr>
          <p:cNvPr id="21" name="组合 20"/>
          <p:cNvGrpSpPr/>
          <p:nvPr/>
        </p:nvGrpSpPr>
        <p:grpSpPr>
          <a:xfrm>
            <a:off x="3019006" y="1432933"/>
            <a:ext cx="3857250" cy="459690"/>
            <a:chOff x="4315150" y="953426"/>
            <a:chExt cx="3857250" cy="540057"/>
          </a:xfrm>
        </p:grpSpPr>
        <p:sp>
          <p:nvSpPr>
            <p:cNvPr id="22" name="矩形 21"/>
            <p:cNvSpPr/>
            <p:nvPr/>
          </p:nvSpPr>
          <p:spPr>
            <a:xfrm>
              <a:off x="4841196" y="1036090"/>
              <a:ext cx="2827147" cy="325426"/>
            </a:xfrm>
            <a:prstGeom prst="rect">
              <a:avLst/>
            </a:prstGeom>
            <a:ln w="15875">
              <a:noFill/>
            </a:ln>
          </p:spPr>
          <p:txBody>
            <a:bodyPr wrap="square" lIns="68580" tIns="34290" rIns="68580" bIns="34290">
              <a:spAutoFit/>
            </a:bodyPr>
            <a:lstStyle/>
            <a:p>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平行四边形 22"/>
            <p:cNvSpPr/>
            <p:nvPr/>
          </p:nvSpPr>
          <p:spPr>
            <a:xfrm>
              <a:off x="4315150" y="953426"/>
              <a:ext cx="3857250" cy="540057"/>
            </a:xfrm>
            <a:prstGeom prst="parallelogram">
              <a:avLst>
                <a:gd name="adj" fmla="val 48207"/>
              </a:avLst>
            </a:prstGeom>
            <a:noFill/>
            <a:ln w="15875">
              <a:solidFill>
                <a:srgbClr val="3381C7"/>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24" name="组合 23"/>
          <p:cNvGrpSpPr/>
          <p:nvPr/>
        </p:nvGrpSpPr>
        <p:grpSpPr>
          <a:xfrm>
            <a:off x="3019006" y="2127086"/>
            <a:ext cx="3857250" cy="459690"/>
            <a:chOff x="4315150" y="1647579"/>
            <a:chExt cx="3857250" cy="540057"/>
          </a:xfrm>
        </p:grpSpPr>
        <p:sp>
          <p:nvSpPr>
            <p:cNvPr id="25" name="矩形 24"/>
            <p:cNvSpPr/>
            <p:nvPr/>
          </p:nvSpPr>
          <p:spPr>
            <a:xfrm>
              <a:off x="4841196" y="1730243"/>
              <a:ext cx="2827147" cy="325426"/>
            </a:xfrm>
            <a:prstGeom prst="rect">
              <a:avLst/>
            </a:prstGeom>
            <a:ln w="15875">
              <a:noFill/>
            </a:ln>
          </p:spPr>
          <p:txBody>
            <a:bodyPr wrap="square" lIns="68580" tIns="34290" rIns="68580" bIns="34290">
              <a:spAutoFit/>
            </a:bodyPr>
            <a:lstStyle/>
            <a:p>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平行四边形 25"/>
            <p:cNvSpPr/>
            <p:nvPr/>
          </p:nvSpPr>
          <p:spPr>
            <a:xfrm>
              <a:off x="4315150" y="1647579"/>
              <a:ext cx="3857250" cy="540057"/>
            </a:xfrm>
            <a:prstGeom prst="parallelogram">
              <a:avLst>
                <a:gd name="adj" fmla="val 48207"/>
              </a:avLst>
            </a:prstGeom>
            <a:noFill/>
            <a:ln w="15875">
              <a:solidFill>
                <a:srgbClr val="3381C7"/>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27" name="组合 26"/>
          <p:cNvGrpSpPr/>
          <p:nvPr/>
        </p:nvGrpSpPr>
        <p:grpSpPr>
          <a:xfrm>
            <a:off x="3019006" y="2821238"/>
            <a:ext cx="3857250" cy="459690"/>
            <a:chOff x="4315150" y="2341731"/>
            <a:chExt cx="3857250" cy="540057"/>
          </a:xfrm>
        </p:grpSpPr>
        <p:sp>
          <p:nvSpPr>
            <p:cNvPr id="28" name="矩形 27"/>
            <p:cNvSpPr/>
            <p:nvPr/>
          </p:nvSpPr>
          <p:spPr>
            <a:xfrm>
              <a:off x="4841197" y="2424395"/>
              <a:ext cx="2827146" cy="325426"/>
            </a:xfrm>
            <a:prstGeom prst="rect">
              <a:avLst/>
            </a:prstGeom>
            <a:ln w="15875">
              <a:noFill/>
            </a:ln>
          </p:spPr>
          <p:txBody>
            <a:bodyPr wrap="square" lIns="68580" tIns="34290" rIns="68580" bIns="34290">
              <a:spAutoFit/>
            </a:bodyPr>
            <a:lstStyle/>
            <a:p>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平行四边形 28"/>
            <p:cNvSpPr/>
            <p:nvPr/>
          </p:nvSpPr>
          <p:spPr>
            <a:xfrm>
              <a:off x="4315150" y="2341731"/>
              <a:ext cx="3857250" cy="540057"/>
            </a:xfrm>
            <a:prstGeom prst="parallelogram">
              <a:avLst>
                <a:gd name="adj" fmla="val 48207"/>
              </a:avLst>
            </a:prstGeom>
            <a:noFill/>
            <a:ln w="15875">
              <a:solidFill>
                <a:srgbClr val="3381C7"/>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30" name="组合 29"/>
          <p:cNvGrpSpPr/>
          <p:nvPr/>
        </p:nvGrpSpPr>
        <p:grpSpPr>
          <a:xfrm>
            <a:off x="3019006" y="3515391"/>
            <a:ext cx="3857250" cy="459690"/>
            <a:chOff x="4315150" y="3035884"/>
            <a:chExt cx="3857250" cy="540057"/>
          </a:xfrm>
        </p:grpSpPr>
        <p:sp>
          <p:nvSpPr>
            <p:cNvPr id="31" name="矩形 30"/>
            <p:cNvSpPr/>
            <p:nvPr/>
          </p:nvSpPr>
          <p:spPr>
            <a:xfrm>
              <a:off x="4841196" y="3118548"/>
              <a:ext cx="2827147" cy="325426"/>
            </a:xfrm>
            <a:prstGeom prst="rect">
              <a:avLst/>
            </a:prstGeom>
            <a:ln w="15875">
              <a:noFill/>
            </a:ln>
          </p:spPr>
          <p:txBody>
            <a:bodyPr wrap="square" lIns="68580" tIns="34290" rIns="68580" bIns="34290">
              <a:spAutoFit/>
            </a:bodyPr>
            <a:lstStyle/>
            <a:p>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平行四边形 31"/>
            <p:cNvSpPr/>
            <p:nvPr/>
          </p:nvSpPr>
          <p:spPr>
            <a:xfrm>
              <a:off x="4315150" y="3035884"/>
              <a:ext cx="3857250" cy="540057"/>
            </a:xfrm>
            <a:prstGeom prst="parallelogram">
              <a:avLst>
                <a:gd name="adj" fmla="val 48207"/>
              </a:avLst>
            </a:prstGeom>
            <a:noFill/>
            <a:ln w="15875">
              <a:solidFill>
                <a:srgbClr val="3381C7"/>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33" name="组合 32"/>
          <p:cNvGrpSpPr/>
          <p:nvPr/>
        </p:nvGrpSpPr>
        <p:grpSpPr>
          <a:xfrm>
            <a:off x="3019006" y="4209545"/>
            <a:ext cx="3857250" cy="459690"/>
            <a:chOff x="4315150" y="3730038"/>
            <a:chExt cx="3857250" cy="540057"/>
          </a:xfrm>
        </p:grpSpPr>
        <p:sp>
          <p:nvSpPr>
            <p:cNvPr id="34" name="矩形 33"/>
            <p:cNvSpPr/>
            <p:nvPr/>
          </p:nvSpPr>
          <p:spPr>
            <a:xfrm>
              <a:off x="4841197" y="3812702"/>
              <a:ext cx="2827146" cy="325426"/>
            </a:xfrm>
            <a:prstGeom prst="rect">
              <a:avLst/>
            </a:prstGeom>
            <a:ln w="15875">
              <a:noFill/>
            </a:ln>
          </p:spPr>
          <p:txBody>
            <a:bodyPr wrap="square" lIns="68580" tIns="34290" rIns="68580" bIns="34290">
              <a:spAutoFit/>
            </a:bodyPr>
            <a:lstStyle/>
            <a:p>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平行四边形 34"/>
            <p:cNvSpPr/>
            <p:nvPr/>
          </p:nvSpPr>
          <p:spPr>
            <a:xfrm>
              <a:off x="4315150" y="3730038"/>
              <a:ext cx="3857250" cy="540057"/>
            </a:xfrm>
            <a:prstGeom prst="parallelogram">
              <a:avLst>
                <a:gd name="adj" fmla="val 48207"/>
              </a:avLst>
            </a:prstGeom>
            <a:noFill/>
            <a:ln w="15875">
              <a:solidFill>
                <a:srgbClr val="3381C7"/>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36" name="组合 35"/>
          <p:cNvGrpSpPr/>
          <p:nvPr/>
        </p:nvGrpSpPr>
        <p:grpSpPr>
          <a:xfrm>
            <a:off x="7824839" y="598610"/>
            <a:ext cx="397019" cy="397019"/>
            <a:chOff x="8179277" y="3748642"/>
            <a:chExt cx="1500028" cy="1500029"/>
          </a:xfrm>
          <a:effectLst>
            <a:reflection blurRad="88900" stA="83000" endPos="63000" dist="50800" dir="5400000" sy="-100000" algn="bl" rotWithShape="0"/>
          </a:effectLst>
        </p:grpSpPr>
        <p:sp>
          <p:nvSpPr>
            <p:cNvPr id="37" name="椭圆 36"/>
            <p:cNvSpPr/>
            <p:nvPr/>
          </p:nvSpPr>
          <p:spPr>
            <a:xfrm>
              <a:off x="8179277" y="3748642"/>
              <a:ext cx="1500028" cy="150002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grpSp>
          <p:nvGrpSpPr>
            <p:cNvPr id="38" name="组合 37"/>
            <p:cNvGrpSpPr/>
            <p:nvPr/>
          </p:nvGrpSpPr>
          <p:grpSpPr>
            <a:xfrm>
              <a:off x="8605283" y="4234099"/>
              <a:ext cx="630396" cy="548323"/>
              <a:chOff x="11250613" y="919163"/>
              <a:chExt cx="573087" cy="498475"/>
            </a:xfrm>
          </p:grpSpPr>
          <p:sp>
            <p:nvSpPr>
              <p:cNvPr id="39" name="Freeform 193"/>
              <p:cNvSpPr>
                <a:spLocks/>
              </p:cNvSpPr>
              <p:nvPr/>
            </p:nvSpPr>
            <p:spPr bwMode="auto">
              <a:xfrm>
                <a:off x="11250613" y="919163"/>
                <a:ext cx="573087" cy="498475"/>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0" name="Freeform 194"/>
              <p:cNvSpPr>
                <a:spLocks/>
              </p:cNvSpPr>
              <p:nvPr/>
            </p:nvSpPr>
            <p:spPr bwMode="auto">
              <a:xfrm>
                <a:off x="11676063" y="984250"/>
                <a:ext cx="87312" cy="92075"/>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41" name="组合 40"/>
          <p:cNvGrpSpPr/>
          <p:nvPr/>
        </p:nvGrpSpPr>
        <p:grpSpPr>
          <a:xfrm>
            <a:off x="6040700" y="593187"/>
            <a:ext cx="397019" cy="397019"/>
            <a:chOff x="1682477" y="2278669"/>
            <a:chExt cx="1164618" cy="1164619"/>
          </a:xfrm>
          <a:effectLst>
            <a:reflection blurRad="88900" stA="83000" endPos="63000" dist="50800" dir="5400000" sy="-100000" algn="bl" rotWithShape="0"/>
          </a:effectLst>
        </p:grpSpPr>
        <p:sp>
          <p:nvSpPr>
            <p:cNvPr id="42" name="椭圆 41"/>
            <p:cNvSpPr/>
            <p:nvPr/>
          </p:nvSpPr>
          <p:spPr>
            <a:xfrm>
              <a:off x="1682477"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4800" dirty="0">
                <a:solidFill>
                  <a:schemeClr val="tx1"/>
                </a:solidFill>
                <a:latin typeface="Chelsea" panose="02000500000000000000" pitchFamily="2" charset="0"/>
              </a:endParaRPr>
            </a:p>
          </p:txBody>
        </p:sp>
        <p:sp>
          <p:nvSpPr>
            <p:cNvPr id="43" name="KSO_Shape"/>
            <p:cNvSpPr>
              <a:spLocks/>
            </p:cNvSpPr>
            <p:nvPr/>
          </p:nvSpPr>
          <p:spPr bwMode="auto">
            <a:xfrm>
              <a:off x="1991148" y="2643393"/>
              <a:ext cx="499821" cy="465667"/>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44" name="组合 43"/>
          <p:cNvGrpSpPr/>
          <p:nvPr/>
        </p:nvGrpSpPr>
        <p:grpSpPr>
          <a:xfrm>
            <a:off x="6634735" y="598610"/>
            <a:ext cx="397018" cy="397019"/>
            <a:chOff x="3211798" y="2284092"/>
            <a:chExt cx="1164617" cy="1164619"/>
          </a:xfrm>
          <a:effectLst>
            <a:reflection blurRad="88900" stA="83000" endPos="63000" dist="50800" dir="5400000" sy="-100000" algn="bl" rotWithShape="0"/>
          </a:effectLst>
        </p:grpSpPr>
        <p:sp>
          <p:nvSpPr>
            <p:cNvPr id="45" name="椭圆 44"/>
            <p:cNvSpPr/>
            <p:nvPr/>
          </p:nvSpPr>
          <p:spPr>
            <a:xfrm>
              <a:off x="3211798" y="2284092"/>
              <a:ext cx="1164617"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46" name="KSO_Shape"/>
            <p:cNvSpPr>
              <a:spLocks/>
            </p:cNvSpPr>
            <p:nvPr/>
          </p:nvSpPr>
          <p:spPr bwMode="auto">
            <a:xfrm>
              <a:off x="3583891" y="2632626"/>
              <a:ext cx="395692" cy="499821"/>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47" name="组合 46"/>
          <p:cNvGrpSpPr/>
          <p:nvPr/>
        </p:nvGrpSpPr>
        <p:grpSpPr>
          <a:xfrm>
            <a:off x="7232832" y="593187"/>
            <a:ext cx="397019" cy="397019"/>
            <a:chOff x="4732991" y="2278669"/>
            <a:chExt cx="1164618" cy="1164619"/>
          </a:xfrm>
          <a:effectLst>
            <a:reflection blurRad="88900" stA="83000" endPos="63000" dist="50800" dir="5400000" sy="-100000" algn="bl" rotWithShape="0"/>
          </a:effectLst>
        </p:grpSpPr>
        <p:sp>
          <p:nvSpPr>
            <p:cNvPr id="48" name="椭圆 47"/>
            <p:cNvSpPr/>
            <p:nvPr/>
          </p:nvSpPr>
          <p:spPr>
            <a:xfrm>
              <a:off x="4732991"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49" name="KSO_Shape"/>
            <p:cNvSpPr>
              <a:spLocks/>
            </p:cNvSpPr>
            <p:nvPr/>
          </p:nvSpPr>
          <p:spPr bwMode="auto">
            <a:xfrm>
              <a:off x="5076643" y="2662172"/>
              <a:ext cx="499821" cy="431512"/>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Tree>
    <p:extLst>
      <p:ext uri="{BB962C8B-B14F-4D97-AF65-F5344CB8AC3E}">
        <p14:creationId xmlns:p14="http://schemas.microsoft.com/office/powerpoint/2010/main" val="73024285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dissolve">
                                          <p:cBhvr>
                                            <p:cTn id="7" dur="500"/>
                                            <p:tgtEl>
                                              <p:spTgt spid="4">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 presetClass="entr" presetSubtype="2" accel="53333" fill="hold" nodeType="afterEffect" p14:presetBounceEnd="53333">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14:bounceEnd="53333">
                                          <p:cBhvr additive="base">
                                            <p:cTn id="15" dur="1500" fill="hold"/>
                                            <p:tgtEl>
                                              <p:spTgt spid="41"/>
                                            </p:tgtEl>
                                            <p:attrNameLst>
                                              <p:attrName>ppt_x</p:attrName>
                                            </p:attrNameLst>
                                          </p:cBhvr>
                                          <p:tavLst>
                                            <p:tav tm="0">
                                              <p:val>
                                                <p:strVal val="1+#ppt_w/2"/>
                                              </p:val>
                                            </p:tav>
                                            <p:tav tm="100000">
                                              <p:val>
                                                <p:strVal val="#ppt_x"/>
                                              </p:val>
                                            </p:tav>
                                          </p:tavLst>
                                        </p:anim>
                                        <p:anim calcmode="lin" valueType="num" p14:bounceEnd="53333">
                                          <p:cBhvr additive="base">
                                            <p:cTn id="16" dur="1500" fill="hold"/>
                                            <p:tgtEl>
                                              <p:spTgt spid="41"/>
                                            </p:tgtEl>
                                            <p:attrNameLst>
                                              <p:attrName>ppt_y</p:attrName>
                                            </p:attrNameLst>
                                          </p:cBhvr>
                                          <p:tavLst>
                                            <p:tav tm="0">
                                              <p:val>
                                                <p:strVal val="#ppt_y"/>
                                              </p:val>
                                            </p:tav>
                                            <p:tav tm="100000">
                                              <p:val>
                                                <p:strVal val="#ppt_y"/>
                                              </p:val>
                                            </p:tav>
                                          </p:tavLst>
                                        </p:anim>
                                      </p:childTnLst>
                                    </p:cTn>
                                  </p:par>
                                  <p:par>
                                    <p:cTn id="17" presetID="2" presetClass="entr" presetSubtype="2" accel="53333" fill="hold" nodeType="withEffect" p14:presetBounceEnd="53333">
                                      <p:stCondLst>
                                        <p:cond delay="100"/>
                                      </p:stCondLst>
                                      <p:childTnLst>
                                        <p:set>
                                          <p:cBhvr>
                                            <p:cTn id="18" dur="1" fill="hold">
                                              <p:stCondLst>
                                                <p:cond delay="0"/>
                                              </p:stCondLst>
                                            </p:cTn>
                                            <p:tgtEl>
                                              <p:spTgt spid="44"/>
                                            </p:tgtEl>
                                            <p:attrNameLst>
                                              <p:attrName>style.visibility</p:attrName>
                                            </p:attrNameLst>
                                          </p:cBhvr>
                                          <p:to>
                                            <p:strVal val="visible"/>
                                          </p:to>
                                        </p:set>
                                        <p:anim calcmode="lin" valueType="num" p14:bounceEnd="53333">
                                          <p:cBhvr additive="base">
                                            <p:cTn id="19" dur="1500" fill="hold"/>
                                            <p:tgtEl>
                                              <p:spTgt spid="44"/>
                                            </p:tgtEl>
                                            <p:attrNameLst>
                                              <p:attrName>ppt_x</p:attrName>
                                            </p:attrNameLst>
                                          </p:cBhvr>
                                          <p:tavLst>
                                            <p:tav tm="0">
                                              <p:val>
                                                <p:strVal val="1+#ppt_w/2"/>
                                              </p:val>
                                            </p:tav>
                                            <p:tav tm="100000">
                                              <p:val>
                                                <p:strVal val="#ppt_x"/>
                                              </p:val>
                                            </p:tav>
                                          </p:tavLst>
                                        </p:anim>
                                        <p:anim calcmode="lin" valueType="num" p14:bounceEnd="53333">
                                          <p:cBhvr additive="base">
                                            <p:cTn id="20" dur="1500" fill="hold"/>
                                            <p:tgtEl>
                                              <p:spTgt spid="44"/>
                                            </p:tgtEl>
                                            <p:attrNameLst>
                                              <p:attrName>ppt_y</p:attrName>
                                            </p:attrNameLst>
                                          </p:cBhvr>
                                          <p:tavLst>
                                            <p:tav tm="0">
                                              <p:val>
                                                <p:strVal val="#ppt_y"/>
                                              </p:val>
                                            </p:tav>
                                            <p:tav tm="100000">
                                              <p:val>
                                                <p:strVal val="#ppt_y"/>
                                              </p:val>
                                            </p:tav>
                                          </p:tavLst>
                                        </p:anim>
                                      </p:childTnLst>
                                    </p:cTn>
                                  </p:par>
                                  <p:par>
                                    <p:cTn id="21" presetID="2" presetClass="entr" presetSubtype="2" accel="53333" fill="hold" nodeType="withEffect" p14:presetBounceEnd="53333">
                                      <p:stCondLst>
                                        <p:cond delay="200"/>
                                      </p:stCondLst>
                                      <p:childTnLst>
                                        <p:set>
                                          <p:cBhvr>
                                            <p:cTn id="22" dur="1" fill="hold">
                                              <p:stCondLst>
                                                <p:cond delay="0"/>
                                              </p:stCondLst>
                                            </p:cTn>
                                            <p:tgtEl>
                                              <p:spTgt spid="47"/>
                                            </p:tgtEl>
                                            <p:attrNameLst>
                                              <p:attrName>style.visibility</p:attrName>
                                            </p:attrNameLst>
                                          </p:cBhvr>
                                          <p:to>
                                            <p:strVal val="visible"/>
                                          </p:to>
                                        </p:set>
                                        <p:anim calcmode="lin" valueType="num" p14:bounceEnd="53333">
                                          <p:cBhvr additive="base">
                                            <p:cTn id="23" dur="1500" fill="hold"/>
                                            <p:tgtEl>
                                              <p:spTgt spid="47"/>
                                            </p:tgtEl>
                                            <p:attrNameLst>
                                              <p:attrName>ppt_x</p:attrName>
                                            </p:attrNameLst>
                                          </p:cBhvr>
                                          <p:tavLst>
                                            <p:tav tm="0">
                                              <p:val>
                                                <p:strVal val="1+#ppt_w/2"/>
                                              </p:val>
                                            </p:tav>
                                            <p:tav tm="100000">
                                              <p:val>
                                                <p:strVal val="#ppt_x"/>
                                              </p:val>
                                            </p:tav>
                                          </p:tavLst>
                                        </p:anim>
                                        <p:anim calcmode="lin" valueType="num" p14:bounceEnd="53333">
                                          <p:cBhvr additive="base">
                                            <p:cTn id="24" dur="1500" fill="hold"/>
                                            <p:tgtEl>
                                              <p:spTgt spid="47"/>
                                            </p:tgtEl>
                                            <p:attrNameLst>
                                              <p:attrName>ppt_y</p:attrName>
                                            </p:attrNameLst>
                                          </p:cBhvr>
                                          <p:tavLst>
                                            <p:tav tm="0">
                                              <p:val>
                                                <p:strVal val="#ppt_y"/>
                                              </p:val>
                                            </p:tav>
                                            <p:tav tm="100000">
                                              <p:val>
                                                <p:strVal val="#ppt_y"/>
                                              </p:val>
                                            </p:tav>
                                          </p:tavLst>
                                        </p:anim>
                                      </p:childTnLst>
                                    </p:cTn>
                                  </p:par>
                                  <p:par>
                                    <p:cTn id="25" presetID="2" presetClass="entr" presetSubtype="2" accel="53333" fill="hold" nodeType="withEffect" p14:presetBounceEnd="53333">
                                      <p:stCondLst>
                                        <p:cond delay="300"/>
                                      </p:stCondLst>
                                      <p:childTnLst>
                                        <p:set>
                                          <p:cBhvr>
                                            <p:cTn id="26" dur="1" fill="hold">
                                              <p:stCondLst>
                                                <p:cond delay="0"/>
                                              </p:stCondLst>
                                            </p:cTn>
                                            <p:tgtEl>
                                              <p:spTgt spid="36"/>
                                            </p:tgtEl>
                                            <p:attrNameLst>
                                              <p:attrName>style.visibility</p:attrName>
                                            </p:attrNameLst>
                                          </p:cBhvr>
                                          <p:to>
                                            <p:strVal val="visible"/>
                                          </p:to>
                                        </p:set>
                                        <p:anim calcmode="lin" valueType="num" p14:bounceEnd="53333">
                                          <p:cBhvr additive="base">
                                            <p:cTn id="27" dur="1500" fill="hold"/>
                                            <p:tgtEl>
                                              <p:spTgt spid="36"/>
                                            </p:tgtEl>
                                            <p:attrNameLst>
                                              <p:attrName>ppt_x</p:attrName>
                                            </p:attrNameLst>
                                          </p:cBhvr>
                                          <p:tavLst>
                                            <p:tav tm="0">
                                              <p:val>
                                                <p:strVal val="1+#ppt_w/2"/>
                                              </p:val>
                                            </p:tav>
                                            <p:tav tm="100000">
                                              <p:val>
                                                <p:strVal val="#ppt_x"/>
                                              </p:val>
                                            </p:tav>
                                          </p:tavLst>
                                        </p:anim>
                                        <p:anim calcmode="lin" valueType="num" p14:bounceEnd="53333">
                                          <p:cBhvr additive="base">
                                            <p:cTn id="28" dur="1500" fill="hold"/>
                                            <p:tgtEl>
                                              <p:spTgt spid="36"/>
                                            </p:tgtEl>
                                            <p:attrNameLst>
                                              <p:attrName>ppt_y</p:attrName>
                                            </p:attrNameLst>
                                          </p:cBhvr>
                                          <p:tavLst>
                                            <p:tav tm="0">
                                              <p:val>
                                                <p:strVal val="#ppt_y"/>
                                              </p:val>
                                            </p:tav>
                                            <p:tav tm="100000">
                                              <p:val>
                                                <p:strVal val="#ppt_y"/>
                                              </p:val>
                                            </p:tav>
                                          </p:tavLst>
                                        </p:anim>
                                      </p:childTnLst>
                                    </p:cTn>
                                  </p:par>
                                </p:childTnLst>
                              </p:cTn>
                            </p:par>
                            <p:par>
                              <p:cTn id="29" fill="hold">
                                <p:stCondLst>
                                  <p:cond delay="2800"/>
                                </p:stCondLst>
                                <p:childTnLst>
                                  <p:par>
                                    <p:cTn id="30" presetID="2" presetClass="entr" presetSubtype="8"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0-#ppt_w/2"/>
                                              </p:val>
                                            </p:tav>
                                            <p:tav tm="100000">
                                              <p:val>
                                                <p:strVal val="#ppt_x"/>
                                              </p:val>
                                            </p:tav>
                                          </p:tavLst>
                                        </p:anim>
                                        <p:anim calcmode="lin" valueType="num">
                                          <p:cBhvr additive="base">
                                            <p:cTn id="33" dur="500" fill="hold"/>
                                            <p:tgtEl>
                                              <p:spTgt spid="6"/>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fill="hold"/>
                                            <p:tgtEl>
                                              <p:spTgt spid="21"/>
                                            </p:tgtEl>
                                            <p:attrNameLst>
                                              <p:attrName>ppt_x</p:attrName>
                                            </p:attrNameLst>
                                          </p:cBhvr>
                                          <p:tavLst>
                                            <p:tav tm="0">
                                              <p:val>
                                                <p:strVal val="1+#ppt_w/2"/>
                                              </p:val>
                                            </p:tav>
                                            <p:tav tm="100000">
                                              <p:val>
                                                <p:strVal val="#ppt_x"/>
                                              </p:val>
                                            </p:tav>
                                          </p:tavLst>
                                        </p:anim>
                                        <p:anim calcmode="lin" valueType="num">
                                          <p:cBhvr additive="base">
                                            <p:cTn id="37" dur="500" fill="hold"/>
                                            <p:tgtEl>
                                              <p:spTgt spid="21"/>
                                            </p:tgtEl>
                                            <p:attrNameLst>
                                              <p:attrName>ppt_y</p:attrName>
                                            </p:attrNameLst>
                                          </p:cBhvr>
                                          <p:tavLst>
                                            <p:tav tm="0">
                                              <p:val>
                                                <p:strVal val="#ppt_y"/>
                                              </p:val>
                                            </p:tav>
                                            <p:tav tm="100000">
                                              <p:val>
                                                <p:strVal val="#ppt_y"/>
                                              </p:val>
                                            </p:tav>
                                          </p:tavLst>
                                        </p:anim>
                                      </p:childTnLst>
                                    </p:cTn>
                                  </p:par>
                                </p:childTnLst>
                              </p:cTn>
                            </p:par>
                            <p:par>
                              <p:cTn id="38" fill="hold">
                                <p:stCondLst>
                                  <p:cond delay="3300"/>
                                </p:stCondLst>
                                <p:childTnLst>
                                  <p:par>
                                    <p:cTn id="39" presetID="2" presetClass="entr" presetSubtype="8"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0-#ppt_w/2"/>
                                              </p:val>
                                            </p:tav>
                                            <p:tav tm="100000">
                                              <p:val>
                                                <p:strVal val="#ppt_x"/>
                                              </p:val>
                                            </p:tav>
                                          </p:tavLst>
                                        </p:anim>
                                        <p:anim calcmode="lin" valueType="num">
                                          <p:cBhvr additive="base">
                                            <p:cTn id="42" dur="5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fill="hold"/>
                                            <p:tgtEl>
                                              <p:spTgt spid="24"/>
                                            </p:tgtEl>
                                            <p:attrNameLst>
                                              <p:attrName>ppt_x</p:attrName>
                                            </p:attrNameLst>
                                          </p:cBhvr>
                                          <p:tavLst>
                                            <p:tav tm="0">
                                              <p:val>
                                                <p:strVal val="1+#ppt_w/2"/>
                                              </p:val>
                                            </p:tav>
                                            <p:tav tm="100000">
                                              <p:val>
                                                <p:strVal val="#ppt_x"/>
                                              </p:val>
                                            </p:tav>
                                          </p:tavLst>
                                        </p:anim>
                                        <p:anim calcmode="lin" valueType="num">
                                          <p:cBhvr additive="base">
                                            <p:cTn id="46" dur="500" fill="hold"/>
                                            <p:tgtEl>
                                              <p:spTgt spid="24"/>
                                            </p:tgtEl>
                                            <p:attrNameLst>
                                              <p:attrName>ppt_y</p:attrName>
                                            </p:attrNameLst>
                                          </p:cBhvr>
                                          <p:tavLst>
                                            <p:tav tm="0">
                                              <p:val>
                                                <p:strVal val="#ppt_y"/>
                                              </p:val>
                                            </p:tav>
                                            <p:tav tm="100000">
                                              <p:val>
                                                <p:strVal val="#ppt_y"/>
                                              </p:val>
                                            </p:tav>
                                          </p:tavLst>
                                        </p:anim>
                                      </p:childTnLst>
                                    </p:cTn>
                                  </p:par>
                                </p:childTnLst>
                              </p:cTn>
                            </p:par>
                            <p:par>
                              <p:cTn id="47" fill="hold">
                                <p:stCondLst>
                                  <p:cond delay="3800"/>
                                </p:stCondLst>
                                <p:childTnLst>
                                  <p:par>
                                    <p:cTn id="48" presetID="2" presetClass="entr" presetSubtype="8" fill="hold" nodeType="after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0-#ppt_w/2"/>
                                              </p:val>
                                            </p:tav>
                                            <p:tav tm="100000">
                                              <p:val>
                                                <p:strVal val="#ppt_x"/>
                                              </p:val>
                                            </p:tav>
                                          </p:tavLst>
                                        </p:anim>
                                        <p:anim calcmode="lin" valueType="num">
                                          <p:cBhvr additive="base">
                                            <p:cTn id="51" dur="5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 fill="hold"/>
                                            <p:tgtEl>
                                              <p:spTgt spid="27"/>
                                            </p:tgtEl>
                                            <p:attrNameLst>
                                              <p:attrName>ppt_x</p:attrName>
                                            </p:attrNameLst>
                                          </p:cBhvr>
                                          <p:tavLst>
                                            <p:tav tm="0">
                                              <p:val>
                                                <p:strVal val="1+#ppt_w/2"/>
                                              </p:val>
                                            </p:tav>
                                            <p:tav tm="100000">
                                              <p:val>
                                                <p:strVal val="#ppt_x"/>
                                              </p:val>
                                            </p:tav>
                                          </p:tavLst>
                                        </p:anim>
                                        <p:anim calcmode="lin" valueType="num">
                                          <p:cBhvr additive="base">
                                            <p:cTn id="55" dur="500" fill="hold"/>
                                            <p:tgtEl>
                                              <p:spTgt spid="27"/>
                                            </p:tgtEl>
                                            <p:attrNameLst>
                                              <p:attrName>ppt_y</p:attrName>
                                            </p:attrNameLst>
                                          </p:cBhvr>
                                          <p:tavLst>
                                            <p:tav tm="0">
                                              <p:val>
                                                <p:strVal val="#ppt_y"/>
                                              </p:val>
                                            </p:tav>
                                            <p:tav tm="100000">
                                              <p:val>
                                                <p:strVal val="#ppt_y"/>
                                              </p:val>
                                            </p:tav>
                                          </p:tavLst>
                                        </p:anim>
                                      </p:childTnLst>
                                    </p:cTn>
                                  </p:par>
                                </p:childTnLst>
                              </p:cTn>
                            </p:par>
                            <p:par>
                              <p:cTn id="56" fill="hold">
                                <p:stCondLst>
                                  <p:cond delay="4300"/>
                                </p:stCondLst>
                                <p:childTnLst>
                                  <p:par>
                                    <p:cTn id="57" presetID="2" presetClass="entr" presetSubtype="8" fill="hold" nodeType="after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0-#ppt_w/2"/>
                                              </p:val>
                                            </p:tav>
                                            <p:tav tm="100000">
                                              <p:val>
                                                <p:strVal val="#ppt_x"/>
                                              </p:val>
                                            </p:tav>
                                          </p:tavLst>
                                        </p:anim>
                                        <p:anim calcmode="lin" valueType="num">
                                          <p:cBhvr additive="base">
                                            <p:cTn id="60" dur="500" fill="hold"/>
                                            <p:tgtEl>
                                              <p:spTgt spid="15"/>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additive="base">
                                            <p:cTn id="63" dur="500" fill="hold"/>
                                            <p:tgtEl>
                                              <p:spTgt spid="30"/>
                                            </p:tgtEl>
                                            <p:attrNameLst>
                                              <p:attrName>ppt_x</p:attrName>
                                            </p:attrNameLst>
                                          </p:cBhvr>
                                          <p:tavLst>
                                            <p:tav tm="0">
                                              <p:val>
                                                <p:strVal val="1+#ppt_w/2"/>
                                              </p:val>
                                            </p:tav>
                                            <p:tav tm="100000">
                                              <p:val>
                                                <p:strVal val="#ppt_x"/>
                                              </p:val>
                                            </p:tav>
                                          </p:tavLst>
                                        </p:anim>
                                        <p:anim calcmode="lin" valueType="num">
                                          <p:cBhvr additive="base">
                                            <p:cTn id="64" dur="500" fill="hold"/>
                                            <p:tgtEl>
                                              <p:spTgt spid="30"/>
                                            </p:tgtEl>
                                            <p:attrNameLst>
                                              <p:attrName>ppt_y</p:attrName>
                                            </p:attrNameLst>
                                          </p:cBhvr>
                                          <p:tavLst>
                                            <p:tav tm="0">
                                              <p:val>
                                                <p:strVal val="#ppt_y"/>
                                              </p:val>
                                            </p:tav>
                                            <p:tav tm="100000">
                                              <p:val>
                                                <p:strVal val="#ppt_y"/>
                                              </p:val>
                                            </p:tav>
                                          </p:tavLst>
                                        </p:anim>
                                      </p:childTnLst>
                                    </p:cTn>
                                  </p:par>
                                </p:childTnLst>
                              </p:cTn>
                            </p:par>
                            <p:par>
                              <p:cTn id="65" fill="hold">
                                <p:stCondLst>
                                  <p:cond delay="4800"/>
                                </p:stCondLst>
                                <p:childTnLst>
                                  <p:par>
                                    <p:cTn id="66" presetID="2" presetClass="entr" presetSubtype="8" fill="hold" nodeType="afterEffect">
                                      <p:stCondLst>
                                        <p:cond delay="0"/>
                                      </p:stCondLst>
                                      <p:childTnLst>
                                        <p:set>
                                          <p:cBhvr>
                                            <p:cTn id="67" dur="1" fill="hold">
                                              <p:stCondLst>
                                                <p:cond delay="0"/>
                                              </p:stCondLst>
                                            </p:cTn>
                                            <p:tgtEl>
                                              <p:spTgt spid="18"/>
                                            </p:tgtEl>
                                            <p:attrNameLst>
                                              <p:attrName>style.visibility</p:attrName>
                                            </p:attrNameLst>
                                          </p:cBhvr>
                                          <p:to>
                                            <p:strVal val="visible"/>
                                          </p:to>
                                        </p:set>
                                        <p:anim calcmode="lin" valueType="num">
                                          <p:cBhvr additive="base">
                                            <p:cTn id="68" dur="500" fill="hold"/>
                                            <p:tgtEl>
                                              <p:spTgt spid="18"/>
                                            </p:tgtEl>
                                            <p:attrNameLst>
                                              <p:attrName>ppt_x</p:attrName>
                                            </p:attrNameLst>
                                          </p:cBhvr>
                                          <p:tavLst>
                                            <p:tav tm="0">
                                              <p:val>
                                                <p:strVal val="0-#ppt_w/2"/>
                                              </p:val>
                                            </p:tav>
                                            <p:tav tm="100000">
                                              <p:val>
                                                <p:strVal val="#ppt_x"/>
                                              </p:val>
                                            </p:tav>
                                          </p:tavLst>
                                        </p:anim>
                                        <p:anim calcmode="lin" valueType="num">
                                          <p:cBhvr additive="base">
                                            <p:cTn id="69" dur="500" fill="hold"/>
                                            <p:tgtEl>
                                              <p:spTgt spid="18"/>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33"/>
                                            </p:tgtEl>
                                            <p:attrNameLst>
                                              <p:attrName>style.visibility</p:attrName>
                                            </p:attrNameLst>
                                          </p:cBhvr>
                                          <p:to>
                                            <p:strVal val="visible"/>
                                          </p:to>
                                        </p:set>
                                        <p:anim calcmode="lin" valueType="num">
                                          <p:cBhvr additive="base">
                                            <p:cTn id="72" dur="500" fill="hold"/>
                                            <p:tgtEl>
                                              <p:spTgt spid="33"/>
                                            </p:tgtEl>
                                            <p:attrNameLst>
                                              <p:attrName>ppt_x</p:attrName>
                                            </p:attrNameLst>
                                          </p:cBhvr>
                                          <p:tavLst>
                                            <p:tav tm="0">
                                              <p:val>
                                                <p:strVal val="1+#ppt_w/2"/>
                                              </p:val>
                                            </p:tav>
                                            <p:tav tm="100000">
                                              <p:val>
                                                <p:strVal val="#ppt_x"/>
                                              </p:val>
                                            </p:tav>
                                          </p:tavLst>
                                        </p:anim>
                                        <p:anim calcmode="lin" valueType="num">
                                          <p:cBhvr additive="base">
                                            <p:cTn id="73"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dissolve">
                                          <p:cBhvr>
                                            <p:cTn id="7" dur="500"/>
                                            <p:tgtEl>
                                              <p:spTgt spid="4">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 presetClass="entr" presetSubtype="2" accel="53333" fill="hold" nodeType="after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1500" fill="hold"/>
                                            <p:tgtEl>
                                              <p:spTgt spid="41"/>
                                            </p:tgtEl>
                                            <p:attrNameLst>
                                              <p:attrName>ppt_x</p:attrName>
                                            </p:attrNameLst>
                                          </p:cBhvr>
                                          <p:tavLst>
                                            <p:tav tm="0">
                                              <p:val>
                                                <p:strVal val="1+#ppt_w/2"/>
                                              </p:val>
                                            </p:tav>
                                            <p:tav tm="100000">
                                              <p:val>
                                                <p:strVal val="#ppt_x"/>
                                              </p:val>
                                            </p:tav>
                                          </p:tavLst>
                                        </p:anim>
                                        <p:anim calcmode="lin" valueType="num">
                                          <p:cBhvr additive="base">
                                            <p:cTn id="16" dur="1500" fill="hold"/>
                                            <p:tgtEl>
                                              <p:spTgt spid="41"/>
                                            </p:tgtEl>
                                            <p:attrNameLst>
                                              <p:attrName>ppt_y</p:attrName>
                                            </p:attrNameLst>
                                          </p:cBhvr>
                                          <p:tavLst>
                                            <p:tav tm="0">
                                              <p:val>
                                                <p:strVal val="#ppt_y"/>
                                              </p:val>
                                            </p:tav>
                                            <p:tav tm="100000">
                                              <p:val>
                                                <p:strVal val="#ppt_y"/>
                                              </p:val>
                                            </p:tav>
                                          </p:tavLst>
                                        </p:anim>
                                      </p:childTnLst>
                                    </p:cTn>
                                  </p:par>
                                  <p:par>
                                    <p:cTn id="17" presetID="2" presetClass="entr" presetSubtype="2" accel="53333" fill="hold" nodeType="withEffect">
                                      <p:stCondLst>
                                        <p:cond delay="10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1500" fill="hold"/>
                                            <p:tgtEl>
                                              <p:spTgt spid="44"/>
                                            </p:tgtEl>
                                            <p:attrNameLst>
                                              <p:attrName>ppt_x</p:attrName>
                                            </p:attrNameLst>
                                          </p:cBhvr>
                                          <p:tavLst>
                                            <p:tav tm="0">
                                              <p:val>
                                                <p:strVal val="1+#ppt_w/2"/>
                                              </p:val>
                                            </p:tav>
                                            <p:tav tm="100000">
                                              <p:val>
                                                <p:strVal val="#ppt_x"/>
                                              </p:val>
                                            </p:tav>
                                          </p:tavLst>
                                        </p:anim>
                                        <p:anim calcmode="lin" valueType="num">
                                          <p:cBhvr additive="base">
                                            <p:cTn id="20" dur="1500" fill="hold"/>
                                            <p:tgtEl>
                                              <p:spTgt spid="44"/>
                                            </p:tgtEl>
                                            <p:attrNameLst>
                                              <p:attrName>ppt_y</p:attrName>
                                            </p:attrNameLst>
                                          </p:cBhvr>
                                          <p:tavLst>
                                            <p:tav tm="0">
                                              <p:val>
                                                <p:strVal val="#ppt_y"/>
                                              </p:val>
                                            </p:tav>
                                            <p:tav tm="100000">
                                              <p:val>
                                                <p:strVal val="#ppt_y"/>
                                              </p:val>
                                            </p:tav>
                                          </p:tavLst>
                                        </p:anim>
                                      </p:childTnLst>
                                    </p:cTn>
                                  </p:par>
                                  <p:par>
                                    <p:cTn id="21" presetID="2" presetClass="entr" presetSubtype="2" accel="53333" fill="hold" nodeType="withEffect">
                                      <p:stCondLst>
                                        <p:cond delay="200"/>
                                      </p:stCondLst>
                                      <p:childTnLst>
                                        <p:set>
                                          <p:cBhvr>
                                            <p:cTn id="22" dur="1" fill="hold">
                                              <p:stCondLst>
                                                <p:cond delay="0"/>
                                              </p:stCondLst>
                                            </p:cTn>
                                            <p:tgtEl>
                                              <p:spTgt spid="47"/>
                                            </p:tgtEl>
                                            <p:attrNameLst>
                                              <p:attrName>style.visibility</p:attrName>
                                            </p:attrNameLst>
                                          </p:cBhvr>
                                          <p:to>
                                            <p:strVal val="visible"/>
                                          </p:to>
                                        </p:set>
                                        <p:anim calcmode="lin" valueType="num">
                                          <p:cBhvr additive="base">
                                            <p:cTn id="23" dur="1500" fill="hold"/>
                                            <p:tgtEl>
                                              <p:spTgt spid="47"/>
                                            </p:tgtEl>
                                            <p:attrNameLst>
                                              <p:attrName>ppt_x</p:attrName>
                                            </p:attrNameLst>
                                          </p:cBhvr>
                                          <p:tavLst>
                                            <p:tav tm="0">
                                              <p:val>
                                                <p:strVal val="1+#ppt_w/2"/>
                                              </p:val>
                                            </p:tav>
                                            <p:tav tm="100000">
                                              <p:val>
                                                <p:strVal val="#ppt_x"/>
                                              </p:val>
                                            </p:tav>
                                          </p:tavLst>
                                        </p:anim>
                                        <p:anim calcmode="lin" valueType="num">
                                          <p:cBhvr additive="base">
                                            <p:cTn id="24" dur="1500" fill="hold"/>
                                            <p:tgtEl>
                                              <p:spTgt spid="47"/>
                                            </p:tgtEl>
                                            <p:attrNameLst>
                                              <p:attrName>ppt_y</p:attrName>
                                            </p:attrNameLst>
                                          </p:cBhvr>
                                          <p:tavLst>
                                            <p:tav tm="0">
                                              <p:val>
                                                <p:strVal val="#ppt_y"/>
                                              </p:val>
                                            </p:tav>
                                            <p:tav tm="100000">
                                              <p:val>
                                                <p:strVal val="#ppt_y"/>
                                              </p:val>
                                            </p:tav>
                                          </p:tavLst>
                                        </p:anim>
                                      </p:childTnLst>
                                    </p:cTn>
                                  </p:par>
                                  <p:par>
                                    <p:cTn id="25" presetID="2" presetClass="entr" presetSubtype="2" accel="53333" fill="hold" nodeType="withEffect">
                                      <p:stCondLst>
                                        <p:cond delay="30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1500" fill="hold"/>
                                            <p:tgtEl>
                                              <p:spTgt spid="36"/>
                                            </p:tgtEl>
                                            <p:attrNameLst>
                                              <p:attrName>ppt_x</p:attrName>
                                            </p:attrNameLst>
                                          </p:cBhvr>
                                          <p:tavLst>
                                            <p:tav tm="0">
                                              <p:val>
                                                <p:strVal val="1+#ppt_w/2"/>
                                              </p:val>
                                            </p:tav>
                                            <p:tav tm="100000">
                                              <p:val>
                                                <p:strVal val="#ppt_x"/>
                                              </p:val>
                                            </p:tav>
                                          </p:tavLst>
                                        </p:anim>
                                        <p:anim calcmode="lin" valueType="num">
                                          <p:cBhvr additive="base">
                                            <p:cTn id="28" dur="1500" fill="hold"/>
                                            <p:tgtEl>
                                              <p:spTgt spid="36"/>
                                            </p:tgtEl>
                                            <p:attrNameLst>
                                              <p:attrName>ppt_y</p:attrName>
                                            </p:attrNameLst>
                                          </p:cBhvr>
                                          <p:tavLst>
                                            <p:tav tm="0">
                                              <p:val>
                                                <p:strVal val="#ppt_y"/>
                                              </p:val>
                                            </p:tav>
                                            <p:tav tm="100000">
                                              <p:val>
                                                <p:strVal val="#ppt_y"/>
                                              </p:val>
                                            </p:tav>
                                          </p:tavLst>
                                        </p:anim>
                                      </p:childTnLst>
                                    </p:cTn>
                                  </p:par>
                                </p:childTnLst>
                              </p:cTn>
                            </p:par>
                            <p:par>
                              <p:cTn id="29" fill="hold">
                                <p:stCondLst>
                                  <p:cond delay="2800"/>
                                </p:stCondLst>
                                <p:childTnLst>
                                  <p:par>
                                    <p:cTn id="30" presetID="2" presetClass="entr" presetSubtype="8"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0-#ppt_w/2"/>
                                              </p:val>
                                            </p:tav>
                                            <p:tav tm="100000">
                                              <p:val>
                                                <p:strVal val="#ppt_x"/>
                                              </p:val>
                                            </p:tav>
                                          </p:tavLst>
                                        </p:anim>
                                        <p:anim calcmode="lin" valueType="num">
                                          <p:cBhvr additive="base">
                                            <p:cTn id="33" dur="500" fill="hold"/>
                                            <p:tgtEl>
                                              <p:spTgt spid="6"/>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fill="hold"/>
                                            <p:tgtEl>
                                              <p:spTgt spid="21"/>
                                            </p:tgtEl>
                                            <p:attrNameLst>
                                              <p:attrName>ppt_x</p:attrName>
                                            </p:attrNameLst>
                                          </p:cBhvr>
                                          <p:tavLst>
                                            <p:tav tm="0">
                                              <p:val>
                                                <p:strVal val="1+#ppt_w/2"/>
                                              </p:val>
                                            </p:tav>
                                            <p:tav tm="100000">
                                              <p:val>
                                                <p:strVal val="#ppt_x"/>
                                              </p:val>
                                            </p:tav>
                                          </p:tavLst>
                                        </p:anim>
                                        <p:anim calcmode="lin" valueType="num">
                                          <p:cBhvr additive="base">
                                            <p:cTn id="37" dur="500" fill="hold"/>
                                            <p:tgtEl>
                                              <p:spTgt spid="21"/>
                                            </p:tgtEl>
                                            <p:attrNameLst>
                                              <p:attrName>ppt_y</p:attrName>
                                            </p:attrNameLst>
                                          </p:cBhvr>
                                          <p:tavLst>
                                            <p:tav tm="0">
                                              <p:val>
                                                <p:strVal val="#ppt_y"/>
                                              </p:val>
                                            </p:tav>
                                            <p:tav tm="100000">
                                              <p:val>
                                                <p:strVal val="#ppt_y"/>
                                              </p:val>
                                            </p:tav>
                                          </p:tavLst>
                                        </p:anim>
                                      </p:childTnLst>
                                    </p:cTn>
                                  </p:par>
                                </p:childTnLst>
                              </p:cTn>
                            </p:par>
                            <p:par>
                              <p:cTn id="38" fill="hold">
                                <p:stCondLst>
                                  <p:cond delay="3300"/>
                                </p:stCondLst>
                                <p:childTnLst>
                                  <p:par>
                                    <p:cTn id="39" presetID="2" presetClass="entr" presetSubtype="8"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0-#ppt_w/2"/>
                                              </p:val>
                                            </p:tav>
                                            <p:tav tm="100000">
                                              <p:val>
                                                <p:strVal val="#ppt_x"/>
                                              </p:val>
                                            </p:tav>
                                          </p:tavLst>
                                        </p:anim>
                                        <p:anim calcmode="lin" valueType="num">
                                          <p:cBhvr additive="base">
                                            <p:cTn id="42" dur="5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fill="hold"/>
                                            <p:tgtEl>
                                              <p:spTgt spid="24"/>
                                            </p:tgtEl>
                                            <p:attrNameLst>
                                              <p:attrName>ppt_x</p:attrName>
                                            </p:attrNameLst>
                                          </p:cBhvr>
                                          <p:tavLst>
                                            <p:tav tm="0">
                                              <p:val>
                                                <p:strVal val="1+#ppt_w/2"/>
                                              </p:val>
                                            </p:tav>
                                            <p:tav tm="100000">
                                              <p:val>
                                                <p:strVal val="#ppt_x"/>
                                              </p:val>
                                            </p:tav>
                                          </p:tavLst>
                                        </p:anim>
                                        <p:anim calcmode="lin" valueType="num">
                                          <p:cBhvr additive="base">
                                            <p:cTn id="46" dur="500" fill="hold"/>
                                            <p:tgtEl>
                                              <p:spTgt spid="24"/>
                                            </p:tgtEl>
                                            <p:attrNameLst>
                                              <p:attrName>ppt_y</p:attrName>
                                            </p:attrNameLst>
                                          </p:cBhvr>
                                          <p:tavLst>
                                            <p:tav tm="0">
                                              <p:val>
                                                <p:strVal val="#ppt_y"/>
                                              </p:val>
                                            </p:tav>
                                            <p:tav tm="100000">
                                              <p:val>
                                                <p:strVal val="#ppt_y"/>
                                              </p:val>
                                            </p:tav>
                                          </p:tavLst>
                                        </p:anim>
                                      </p:childTnLst>
                                    </p:cTn>
                                  </p:par>
                                </p:childTnLst>
                              </p:cTn>
                            </p:par>
                            <p:par>
                              <p:cTn id="47" fill="hold">
                                <p:stCondLst>
                                  <p:cond delay="3800"/>
                                </p:stCondLst>
                                <p:childTnLst>
                                  <p:par>
                                    <p:cTn id="48" presetID="2" presetClass="entr" presetSubtype="8" fill="hold" nodeType="after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0-#ppt_w/2"/>
                                              </p:val>
                                            </p:tav>
                                            <p:tav tm="100000">
                                              <p:val>
                                                <p:strVal val="#ppt_x"/>
                                              </p:val>
                                            </p:tav>
                                          </p:tavLst>
                                        </p:anim>
                                        <p:anim calcmode="lin" valueType="num">
                                          <p:cBhvr additive="base">
                                            <p:cTn id="51" dur="5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 fill="hold"/>
                                            <p:tgtEl>
                                              <p:spTgt spid="27"/>
                                            </p:tgtEl>
                                            <p:attrNameLst>
                                              <p:attrName>ppt_x</p:attrName>
                                            </p:attrNameLst>
                                          </p:cBhvr>
                                          <p:tavLst>
                                            <p:tav tm="0">
                                              <p:val>
                                                <p:strVal val="1+#ppt_w/2"/>
                                              </p:val>
                                            </p:tav>
                                            <p:tav tm="100000">
                                              <p:val>
                                                <p:strVal val="#ppt_x"/>
                                              </p:val>
                                            </p:tav>
                                          </p:tavLst>
                                        </p:anim>
                                        <p:anim calcmode="lin" valueType="num">
                                          <p:cBhvr additive="base">
                                            <p:cTn id="55" dur="500" fill="hold"/>
                                            <p:tgtEl>
                                              <p:spTgt spid="27"/>
                                            </p:tgtEl>
                                            <p:attrNameLst>
                                              <p:attrName>ppt_y</p:attrName>
                                            </p:attrNameLst>
                                          </p:cBhvr>
                                          <p:tavLst>
                                            <p:tav tm="0">
                                              <p:val>
                                                <p:strVal val="#ppt_y"/>
                                              </p:val>
                                            </p:tav>
                                            <p:tav tm="100000">
                                              <p:val>
                                                <p:strVal val="#ppt_y"/>
                                              </p:val>
                                            </p:tav>
                                          </p:tavLst>
                                        </p:anim>
                                      </p:childTnLst>
                                    </p:cTn>
                                  </p:par>
                                </p:childTnLst>
                              </p:cTn>
                            </p:par>
                            <p:par>
                              <p:cTn id="56" fill="hold">
                                <p:stCondLst>
                                  <p:cond delay="4300"/>
                                </p:stCondLst>
                                <p:childTnLst>
                                  <p:par>
                                    <p:cTn id="57" presetID="2" presetClass="entr" presetSubtype="8" fill="hold" nodeType="after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0-#ppt_w/2"/>
                                              </p:val>
                                            </p:tav>
                                            <p:tav tm="100000">
                                              <p:val>
                                                <p:strVal val="#ppt_x"/>
                                              </p:val>
                                            </p:tav>
                                          </p:tavLst>
                                        </p:anim>
                                        <p:anim calcmode="lin" valueType="num">
                                          <p:cBhvr additive="base">
                                            <p:cTn id="60" dur="500" fill="hold"/>
                                            <p:tgtEl>
                                              <p:spTgt spid="15"/>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additive="base">
                                            <p:cTn id="63" dur="500" fill="hold"/>
                                            <p:tgtEl>
                                              <p:spTgt spid="30"/>
                                            </p:tgtEl>
                                            <p:attrNameLst>
                                              <p:attrName>ppt_x</p:attrName>
                                            </p:attrNameLst>
                                          </p:cBhvr>
                                          <p:tavLst>
                                            <p:tav tm="0">
                                              <p:val>
                                                <p:strVal val="1+#ppt_w/2"/>
                                              </p:val>
                                            </p:tav>
                                            <p:tav tm="100000">
                                              <p:val>
                                                <p:strVal val="#ppt_x"/>
                                              </p:val>
                                            </p:tav>
                                          </p:tavLst>
                                        </p:anim>
                                        <p:anim calcmode="lin" valueType="num">
                                          <p:cBhvr additive="base">
                                            <p:cTn id="64" dur="500" fill="hold"/>
                                            <p:tgtEl>
                                              <p:spTgt spid="30"/>
                                            </p:tgtEl>
                                            <p:attrNameLst>
                                              <p:attrName>ppt_y</p:attrName>
                                            </p:attrNameLst>
                                          </p:cBhvr>
                                          <p:tavLst>
                                            <p:tav tm="0">
                                              <p:val>
                                                <p:strVal val="#ppt_y"/>
                                              </p:val>
                                            </p:tav>
                                            <p:tav tm="100000">
                                              <p:val>
                                                <p:strVal val="#ppt_y"/>
                                              </p:val>
                                            </p:tav>
                                          </p:tavLst>
                                        </p:anim>
                                      </p:childTnLst>
                                    </p:cTn>
                                  </p:par>
                                </p:childTnLst>
                              </p:cTn>
                            </p:par>
                            <p:par>
                              <p:cTn id="65" fill="hold">
                                <p:stCondLst>
                                  <p:cond delay="4800"/>
                                </p:stCondLst>
                                <p:childTnLst>
                                  <p:par>
                                    <p:cTn id="66" presetID="2" presetClass="entr" presetSubtype="8" fill="hold" nodeType="afterEffect">
                                      <p:stCondLst>
                                        <p:cond delay="0"/>
                                      </p:stCondLst>
                                      <p:childTnLst>
                                        <p:set>
                                          <p:cBhvr>
                                            <p:cTn id="67" dur="1" fill="hold">
                                              <p:stCondLst>
                                                <p:cond delay="0"/>
                                              </p:stCondLst>
                                            </p:cTn>
                                            <p:tgtEl>
                                              <p:spTgt spid="18"/>
                                            </p:tgtEl>
                                            <p:attrNameLst>
                                              <p:attrName>style.visibility</p:attrName>
                                            </p:attrNameLst>
                                          </p:cBhvr>
                                          <p:to>
                                            <p:strVal val="visible"/>
                                          </p:to>
                                        </p:set>
                                        <p:anim calcmode="lin" valueType="num">
                                          <p:cBhvr additive="base">
                                            <p:cTn id="68" dur="500" fill="hold"/>
                                            <p:tgtEl>
                                              <p:spTgt spid="18"/>
                                            </p:tgtEl>
                                            <p:attrNameLst>
                                              <p:attrName>ppt_x</p:attrName>
                                            </p:attrNameLst>
                                          </p:cBhvr>
                                          <p:tavLst>
                                            <p:tav tm="0">
                                              <p:val>
                                                <p:strVal val="0-#ppt_w/2"/>
                                              </p:val>
                                            </p:tav>
                                            <p:tav tm="100000">
                                              <p:val>
                                                <p:strVal val="#ppt_x"/>
                                              </p:val>
                                            </p:tav>
                                          </p:tavLst>
                                        </p:anim>
                                        <p:anim calcmode="lin" valueType="num">
                                          <p:cBhvr additive="base">
                                            <p:cTn id="69" dur="500" fill="hold"/>
                                            <p:tgtEl>
                                              <p:spTgt spid="18"/>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33"/>
                                            </p:tgtEl>
                                            <p:attrNameLst>
                                              <p:attrName>style.visibility</p:attrName>
                                            </p:attrNameLst>
                                          </p:cBhvr>
                                          <p:to>
                                            <p:strVal val="visible"/>
                                          </p:to>
                                        </p:set>
                                        <p:anim calcmode="lin" valueType="num">
                                          <p:cBhvr additive="base">
                                            <p:cTn id="72" dur="500" fill="hold"/>
                                            <p:tgtEl>
                                              <p:spTgt spid="33"/>
                                            </p:tgtEl>
                                            <p:attrNameLst>
                                              <p:attrName>ppt_x</p:attrName>
                                            </p:attrNameLst>
                                          </p:cBhvr>
                                          <p:tavLst>
                                            <p:tav tm="0">
                                              <p:val>
                                                <p:strVal val="1+#ppt_w/2"/>
                                              </p:val>
                                            </p:tav>
                                            <p:tav tm="100000">
                                              <p:val>
                                                <p:strVal val="#ppt_x"/>
                                              </p:val>
                                            </p:tav>
                                          </p:tavLst>
                                        </p:anim>
                                        <p:anim calcmode="lin" valueType="num">
                                          <p:cBhvr additive="base">
                                            <p:cTn id="73"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1651830"/>
            <a:ext cx="9144000" cy="1814777"/>
            <a:chOff x="170694" y="177982"/>
            <a:chExt cx="3936004" cy="781165"/>
          </a:xfrm>
        </p:grpSpPr>
        <p:sp>
          <p:nvSpPr>
            <p:cNvPr id="5" name="等腰三角形 4"/>
            <p:cNvSpPr/>
            <p:nvPr/>
          </p:nvSpPr>
          <p:spPr>
            <a:xfrm>
              <a:off x="1233863" y="177982"/>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等腰三角形 5"/>
            <p:cNvSpPr/>
            <p:nvPr/>
          </p:nvSpPr>
          <p:spPr>
            <a:xfrm flipV="1">
              <a:off x="200258" y="602633"/>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7" name="矩形 6"/>
            <p:cNvSpPr/>
            <p:nvPr/>
          </p:nvSpPr>
          <p:spPr>
            <a:xfrm>
              <a:off x="170694" y="261768"/>
              <a:ext cx="3936004" cy="611981"/>
            </a:xfrm>
            <a:prstGeom prst="rect">
              <a:avLst/>
            </a:pr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CA6C6"/>
                </a:solidFill>
              </a:endParaRPr>
            </a:p>
          </p:txBody>
        </p:sp>
        <p:sp>
          <p:nvSpPr>
            <p:cNvPr id="8" name="平行四边形 7"/>
            <p:cNvSpPr/>
            <p:nvPr/>
          </p:nvSpPr>
          <p:spPr>
            <a:xfrm>
              <a:off x="376965" y="178257"/>
              <a:ext cx="1036076" cy="779005"/>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 name="文本框 8"/>
            <p:cNvSpPr txBox="1"/>
            <p:nvPr/>
          </p:nvSpPr>
          <p:spPr>
            <a:xfrm>
              <a:off x="650907" y="284178"/>
              <a:ext cx="569115" cy="559734"/>
            </a:xfrm>
            <a:prstGeom prst="rect">
              <a:avLst/>
            </a:prstGeom>
            <a:noFill/>
          </p:spPr>
          <p:txBody>
            <a:bodyPr wrap="square" lIns="68580" tIns="34290" rIns="68580" bIns="34290" rtlCol="0">
              <a:spAutoFit/>
            </a:bodyPr>
            <a:lstStyle/>
            <a:p>
              <a:r>
                <a:rPr lang="en-US" altLang="zh-CN" sz="8000" dirty="0">
                  <a:solidFill>
                    <a:schemeClr val="bg1">
                      <a:lumMod val="95000"/>
                    </a:schemeClr>
                  </a:solidFill>
                  <a:latin typeface="Impact" panose="020B0806030902050204" pitchFamily="34" charset="0"/>
                </a:rPr>
                <a:t>01</a:t>
              </a:r>
              <a:endParaRPr lang="zh-CN" altLang="en-US" sz="8000" dirty="0">
                <a:solidFill>
                  <a:schemeClr val="bg1">
                    <a:lumMod val="95000"/>
                  </a:schemeClr>
                </a:solidFill>
                <a:latin typeface="Impact" panose="020B0806030902050204" pitchFamily="34" charset="0"/>
              </a:endParaRPr>
            </a:p>
          </p:txBody>
        </p:sp>
      </p:grpSp>
      <p:sp>
        <p:nvSpPr>
          <p:cNvPr id="10" name="TextBox 48"/>
          <p:cNvSpPr txBox="1"/>
          <p:nvPr/>
        </p:nvSpPr>
        <p:spPr>
          <a:xfrm>
            <a:off x="2977976" y="2046770"/>
            <a:ext cx="5050408" cy="623250"/>
          </a:xfrm>
          <a:prstGeom prst="rect">
            <a:avLst/>
          </a:prstGeom>
          <a:noFill/>
        </p:spPr>
        <p:txBody>
          <a:bodyPr wrap="square" lIns="68584" tIns="34291" rIns="68584" bIns="34291" rtlCol="0">
            <a:spAutoFit/>
          </a:bodyPr>
          <a:lstStyle/>
          <a:p>
            <a:r>
              <a:rPr lang="zh-CN" altLang="en-US" sz="3600"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TextBox 49"/>
          <p:cNvSpPr txBox="1"/>
          <p:nvPr/>
        </p:nvSpPr>
        <p:spPr>
          <a:xfrm>
            <a:off x="2977976" y="2698179"/>
            <a:ext cx="3075708" cy="315473"/>
          </a:xfrm>
          <a:prstGeom prst="rect">
            <a:avLst/>
          </a:prstGeom>
          <a:noFill/>
        </p:spPr>
        <p:txBody>
          <a:bodyPr wrap="square" lIns="68584" tIns="34291" rIns="68584" bIns="34291" rtlCol="0">
            <a:spAutoFit/>
          </a:bodyPr>
          <a:lstStyle/>
          <a:p>
            <a:pPr eaLnBrk="0" hangingPunct="0"/>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点击此处添加副标题文本内容</a:t>
            </a:r>
          </a:p>
        </p:txBody>
      </p:sp>
      <p:grpSp>
        <p:nvGrpSpPr>
          <p:cNvPr id="12" name="组合 11"/>
          <p:cNvGrpSpPr/>
          <p:nvPr/>
        </p:nvGrpSpPr>
        <p:grpSpPr>
          <a:xfrm>
            <a:off x="6355405" y="1439874"/>
            <a:ext cx="397019" cy="397019"/>
            <a:chOff x="8179277" y="3748642"/>
            <a:chExt cx="1500028" cy="1500029"/>
          </a:xfrm>
          <a:effectLst>
            <a:reflection blurRad="88900" stA="83000" endPos="63000" dist="50800" dir="5400000" sy="-100000" algn="bl" rotWithShape="0"/>
          </a:effectLst>
        </p:grpSpPr>
        <p:sp>
          <p:nvSpPr>
            <p:cNvPr id="13" name="椭圆 12"/>
            <p:cNvSpPr/>
            <p:nvPr/>
          </p:nvSpPr>
          <p:spPr>
            <a:xfrm>
              <a:off x="8179277" y="3748642"/>
              <a:ext cx="1500028" cy="150002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grpSp>
          <p:nvGrpSpPr>
            <p:cNvPr id="14" name="组合 13"/>
            <p:cNvGrpSpPr/>
            <p:nvPr/>
          </p:nvGrpSpPr>
          <p:grpSpPr>
            <a:xfrm>
              <a:off x="8605283" y="4234099"/>
              <a:ext cx="630396" cy="548323"/>
              <a:chOff x="11250613" y="919163"/>
              <a:chExt cx="573087" cy="498475"/>
            </a:xfrm>
          </p:grpSpPr>
          <p:sp>
            <p:nvSpPr>
              <p:cNvPr id="15" name="Freeform 193"/>
              <p:cNvSpPr>
                <a:spLocks/>
              </p:cNvSpPr>
              <p:nvPr/>
            </p:nvSpPr>
            <p:spPr bwMode="auto">
              <a:xfrm>
                <a:off x="11250613" y="919163"/>
                <a:ext cx="573087" cy="498475"/>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6" name="Freeform 194"/>
              <p:cNvSpPr>
                <a:spLocks/>
              </p:cNvSpPr>
              <p:nvPr/>
            </p:nvSpPr>
            <p:spPr bwMode="auto">
              <a:xfrm>
                <a:off x="11676063" y="984250"/>
                <a:ext cx="87312" cy="92075"/>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17" name="组合 16"/>
          <p:cNvGrpSpPr/>
          <p:nvPr/>
        </p:nvGrpSpPr>
        <p:grpSpPr>
          <a:xfrm>
            <a:off x="4571266" y="1434451"/>
            <a:ext cx="397019" cy="397019"/>
            <a:chOff x="1682477" y="2278669"/>
            <a:chExt cx="1164618" cy="1164619"/>
          </a:xfrm>
          <a:effectLst>
            <a:reflection blurRad="88900" stA="83000" endPos="63000" dist="50800" dir="5400000" sy="-100000" algn="bl" rotWithShape="0"/>
          </a:effectLst>
        </p:grpSpPr>
        <p:sp>
          <p:nvSpPr>
            <p:cNvPr id="18" name="椭圆 17"/>
            <p:cNvSpPr/>
            <p:nvPr/>
          </p:nvSpPr>
          <p:spPr>
            <a:xfrm>
              <a:off x="1682477"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4800" dirty="0">
                <a:solidFill>
                  <a:schemeClr val="tx1"/>
                </a:solidFill>
                <a:latin typeface="Chelsea" panose="02000500000000000000" pitchFamily="2" charset="0"/>
              </a:endParaRPr>
            </a:p>
          </p:txBody>
        </p:sp>
        <p:sp>
          <p:nvSpPr>
            <p:cNvPr id="19" name="KSO_Shape"/>
            <p:cNvSpPr>
              <a:spLocks/>
            </p:cNvSpPr>
            <p:nvPr/>
          </p:nvSpPr>
          <p:spPr bwMode="auto">
            <a:xfrm>
              <a:off x="1991148" y="2643393"/>
              <a:ext cx="499821" cy="465667"/>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0" name="组合 19"/>
          <p:cNvGrpSpPr/>
          <p:nvPr/>
        </p:nvGrpSpPr>
        <p:grpSpPr>
          <a:xfrm>
            <a:off x="5165301" y="1439874"/>
            <a:ext cx="397018" cy="397019"/>
            <a:chOff x="3211798" y="2284092"/>
            <a:chExt cx="1164617" cy="1164619"/>
          </a:xfrm>
          <a:effectLst>
            <a:reflection blurRad="88900" stA="83000" endPos="63000" dist="50800" dir="5400000" sy="-100000" algn="bl" rotWithShape="0"/>
          </a:effectLst>
        </p:grpSpPr>
        <p:sp>
          <p:nvSpPr>
            <p:cNvPr id="21" name="椭圆 20"/>
            <p:cNvSpPr/>
            <p:nvPr/>
          </p:nvSpPr>
          <p:spPr>
            <a:xfrm>
              <a:off x="3211798" y="2284092"/>
              <a:ext cx="1164617"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2" name="KSO_Shape"/>
            <p:cNvSpPr>
              <a:spLocks/>
            </p:cNvSpPr>
            <p:nvPr/>
          </p:nvSpPr>
          <p:spPr bwMode="auto">
            <a:xfrm>
              <a:off x="3583891" y="2632626"/>
              <a:ext cx="395692" cy="499821"/>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3" name="组合 22"/>
          <p:cNvGrpSpPr/>
          <p:nvPr/>
        </p:nvGrpSpPr>
        <p:grpSpPr>
          <a:xfrm>
            <a:off x="5763398" y="1434451"/>
            <a:ext cx="397019" cy="397019"/>
            <a:chOff x="4732991" y="2278669"/>
            <a:chExt cx="1164618" cy="1164619"/>
          </a:xfrm>
          <a:effectLst>
            <a:reflection blurRad="88900" stA="83000" endPos="63000" dist="50800" dir="5400000" sy="-100000" algn="bl" rotWithShape="0"/>
          </a:effectLst>
        </p:grpSpPr>
        <p:sp>
          <p:nvSpPr>
            <p:cNvPr id="24" name="椭圆 23"/>
            <p:cNvSpPr/>
            <p:nvPr/>
          </p:nvSpPr>
          <p:spPr>
            <a:xfrm>
              <a:off x="4732991"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5" name="KSO_Shape"/>
            <p:cNvSpPr>
              <a:spLocks/>
            </p:cNvSpPr>
            <p:nvPr/>
          </p:nvSpPr>
          <p:spPr bwMode="auto">
            <a:xfrm>
              <a:off x="5076643" y="2662172"/>
              <a:ext cx="499821" cy="431512"/>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Tree>
    <p:extLst>
      <p:ext uri="{BB962C8B-B14F-4D97-AF65-F5344CB8AC3E}">
        <p14:creationId xmlns:p14="http://schemas.microsoft.com/office/powerpoint/2010/main" val="328587819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14:presetBounceEnd="53333">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14:bounceEnd="53333">
                                          <p:cBhvr additive="base">
                                            <p:cTn id="12" dur="1500" fill="hold"/>
                                            <p:tgtEl>
                                              <p:spTgt spid="17"/>
                                            </p:tgtEl>
                                            <p:attrNameLst>
                                              <p:attrName>ppt_x</p:attrName>
                                            </p:attrNameLst>
                                          </p:cBhvr>
                                          <p:tavLst>
                                            <p:tav tm="0">
                                              <p:val>
                                                <p:strVal val="1+#ppt_w/2"/>
                                              </p:val>
                                            </p:tav>
                                            <p:tav tm="100000">
                                              <p:val>
                                                <p:strVal val="#ppt_x"/>
                                              </p:val>
                                            </p:tav>
                                          </p:tavLst>
                                        </p:anim>
                                        <p:anim calcmode="lin" valueType="num" p14:bounceEnd="53333">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14:presetBounceEnd="53333">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14:bounceEnd="53333">
                                          <p:cBhvr additive="base">
                                            <p:cTn id="16" dur="1500" fill="hold"/>
                                            <p:tgtEl>
                                              <p:spTgt spid="20"/>
                                            </p:tgtEl>
                                            <p:attrNameLst>
                                              <p:attrName>ppt_x</p:attrName>
                                            </p:attrNameLst>
                                          </p:cBhvr>
                                          <p:tavLst>
                                            <p:tav tm="0">
                                              <p:val>
                                                <p:strVal val="1+#ppt_w/2"/>
                                              </p:val>
                                            </p:tav>
                                            <p:tav tm="100000">
                                              <p:val>
                                                <p:strVal val="#ppt_x"/>
                                              </p:val>
                                            </p:tav>
                                          </p:tavLst>
                                        </p:anim>
                                        <p:anim calcmode="lin" valueType="num" p14:bounceEnd="53333">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14:presetBounceEnd="53333">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14:bounceEnd="53333">
                                          <p:cBhvr additive="base">
                                            <p:cTn id="20" dur="1500" fill="hold"/>
                                            <p:tgtEl>
                                              <p:spTgt spid="23"/>
                                            </p:tgtEl>
                                            <p:attrNameLst>
                                              <p:attrName>ppt_x</p:attrName>
                                            </p:attrNameLst>
                                          </p:cBhvr>
                                          <p:tavLst>
                                            <p:tav tm="0">
                                              <p:val>
                                                <p:strVal val="1+#ppt_w/2"/>
                                              </p:val>
                                            </p:tav>
                                            <p:tav tm="100000">
                                              <p:val>
                                                <p:strVal val="#ppt_x"/>
                                              </p:val>
                                            </p:tav>
                                          </p:tavLst>
                                        </p:anim>
                                        <p:anim calcmode="lin" valueType="num" p14:bounceEnd="53333">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14:presetBounceEnd="53333">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14:bounceEnd="53333">
                                          <p:cBhvr additive="base">
                                            <p:cTn id="24" dur="1500" fill="hold"/>
                                            <p:tgtEl>
                                              <p:spTgt spid="12"/>
                                            </p:tgtEl>
                                            <p:attrNameLst>
                                              <p:attrName>ppt_x</p:attrName>
                                            </p:attrNameLst>
                                          </p:cBhvr>
                                          <p:tavLst>
                                            <p:tav tm="0">
                                              <p:val>
                                                <p:strVal val="1+#ppt_w/2"/>
                                              </p:val>
                                            </p:tav>
                                            <p:tav tm="100000">
                                              <p:val>
                                                <p:strVal val="#ppt_x"/>
                                              </p:val>
                                            </p:tav>
                                          </p:tavLst>
                                        </p:anim>
                                        <p:anim calcmode="lin" valueType="num" p14:bounceEnd="53333">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1500" fill="hold"/>
                                            <p:tgtEl>
                                              <p:spTgt spid="17"/>
                                            </p:tgtEl>
                                            <p:attrNameLst>
                                              <p:attrName>ppt_x</p:attrName>
                                            </p:attrNameLst>
                                          </p:cBhvr>
                                          <p:tavLst>
                                            <p:tav tm="0">
                                              <p:val>
                                                <p:strVal val="1+#ppt_w/2"/>
                                              </p:val>
                                            </p:tav>
                                            <p:tav tm="100000">
                                              <p:val>
                                                <p:strVal val="#ppt_x"/>
                                              </p:val>
                                            </p:tav>
                                          </p:tavLst>
                                        </p:anim>
                                        <p:anim calcmode="lin" valueType="num">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1500" fill="hold"/>
                                            <p:tgtEl>
                                              <p:spTgt spid="20"/>
                                            </p:tgtEl>
                                            <p:attrNameLst>
                                              <p:attrName>ppt_x</p:attrName>
                                            </p:attrNameLst>
                                          </p:cBhvr>
                                          <p:tavLst>
                                            <p:tav tm="0">
                                              <p:val>
                                                <p:strVal val="1+#ppt_w/2"/>
                                              </p:val>
                                            </p:tav>
                                            <p:tav tm="100000">
                                              <p:val>
                                                <p:strVal val="#ppt_x"/>
                                              </p:val>
                                            </p:tav>
                                          </p:tavLst>
                                        </p:anim>
                                        <p:anim calcmode="lin" valueType="num">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1500" fill="hold"/>
                                            <p:tgtEl>
                                              <p:spTgt spid="23"/>
                                            </p:tgtEl>
                                            <p:attrNameLst>
                                              <p:attrName>ppt_x</p:attrName>
                                            </p:attrNameLst>
                                          </p:cBhvr>
                                          <p:tavLst>
                                            <p:tav tm="0">
                                              <p:val>
                                                <p:strVal val="1+#ppt_w/2"/>
                                              </p:val>
                                            </p:tav>
                                            <p:tav tm="100000">
                                              <p:val>
                                                <p:strVal val="#ppt_x"/>
                                              </p:val>
                                            </p:tav>
                                          </p:tavLst>
                                        </p:anim>
                                        <p:anim calcmode="lin" valueType="num">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1500" fill="hold"/>
                                            <p:tgtEl>
                                              <p:spTgt spid="12"/>
                                            </p:tgtEl>
                                            <p:attrNameLst>
                                              <p:attrName>ppt_x</p:attrName>
                                            </p:attrNameLst>
                                          </p:cBhvr>
                                          <p:tavLst>
                                            <p:tav tm="0">
                                              <p:val>
                                                <p:strVal val="1+#ppt_w/2"/>
                                              </p:val>
                                            </p:tav>
                                            <p:tav tm="100000">
                                              <p:val>
                                                <p:strVal val="#ppt_x"/>
                                              </p:val>
                                            </p:tav>
                                          </p:tavLst>
                                        </p:anim>
                                        <p:anim calcmode="lin" valueType="num">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任意多边形 33"/>
          <p:cNvSpPr/>
          <p:nvPr/>
        </p:nvSpPr>
        <p:spPr>
          <a:xfrm rot="19335404">
            <a:off x="1277845" y="1071681"/>
            <a:ext cx="3583852" cy="3536614"/>
          </a:xfrm>
          <a:custGeom>
            <a:avLst/>
            <a:gdLst>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58543 w 4779369"/>
              <a:gd name="connsiteY4" fmla="*/ 1805072 h 4714030"/>
              <a:gd name="connsiteX5" fmla="*/ 3658543 w 4779369"/>
              <a:gd name="connsiteY5" fmla="*/ 1811336 h 4714030"/>
              <a:gd name="connsiteX6" fmla="*/ 3606598 w 4779369"/>
              <a:gd name="connsiteY6" fmla="*/ 1770199 h 4714030"/>
              <a:gd name="connsiteX7" fmla="*/ 3336570 w 4779369"/>
              <a:gd name="connsiteY7" fmla="*/ 1691032 h 4714030"/>
              <a:gd name="connsiteX8" fmla="*/ 3192952 w 4779369"/>
              <a:gd name="connsiteY8" fmla="*/ 1711872 h 4714030"/>
              <a:gd name="connsiteX9" fmla="*/ 3137695 w 4779369"/>
              <a:gd name="connsiteY9" fmla="*/ 1732769 h 4714030"/>
              <a:gd name="connsiteX10" fmla="*/ 3126960 w 4779369"/>
              <a:gd name="connsiteY10" fmla="*/ 1827523 h 4714030"/>
              <a:gd name="connsiteX11" fmla="*/ 3048503 w 4779369"/>
              <a:gd name="connsiteY11" fmla="*/ 2123573 h 4714030"/>
              <a:gd name="connsiteX12" fmla="*/ 2992344 w 4779369"/>
              <a:gd name="connsiteY12" fmla="*/ 2253828 h 4714030"/>
              <a:gd name="connsiteX13" fmla="*/ 2997806 w 4779369"/>
              <a:gd name="connsiteY13" fmla="*/ 2275931 h 4714030"/>
              <a:gd name="connsiteX14" fmla="*/ 3162873 w 4779369"/>
              <a:gd name="connsiteY14" fmla="*/ 2503824 h 4714030"/>
              <a:gd name="connsiteX15" fmla="*/ 3356427 w 4779369"/>
              <a:gd name="connsiteY15" fmla="*/ 2595846 h 4714030"/>
              <a:gd name="connsiteX16" fmla="*/ 3414277 w 4779369"/>
              <a:gd name="connsiteY16" fmla="*/ 2604863 h 4714030"/>
              <a:gd name="connsiteX17" fmla="*/ 3454240 w 4779369"/>
              <a:gd name="connsiteY17" fmla="*/ 2587267 h 4714030"/>
              <a:gd name="connsiteX18" fmla="*/ 4029121 w 4779369"/>
              <a:gd name="connsiteY18" fmla="*/ 2685987 h 4714030"/>
              <a:gd name="connsiteX19" fmla="*/ 4140072 w 4779369"/>
              <a:gd name="connsiteY19" fmla="*/ 3557314 h 4714030"/>
              <a:gd name="connsiteX20" fmla="*/ 3268745 w 4779369"/>
              <a:gd name="connsiteY20" fmla="*/ 3668264 h 4714030"/>
              <a:gd name="connsiteX21" fmla="*/ 3029106 w 4779369"/>
              <a:gd name="connsiteY21" fmla="*/ 3136468 h 4714030"/>
              <a:gd name="connsiteX22" fmla="*/ 3040867 w 4779369"/>
              <a:gd name="connsiteY22" fmla="*/ 3064259 h 4714030"/>
              <a:gd name="connsiteX23" fmla="*/ 3024015 w 4779369"/>
              <a:gd name="connsiteY23" fmla="*/ 3025265 h 4714030"/>
              <a:gd name="connsiteX24" fmla="*/ 2886424 w 4779369"/>
              <a:gd name="connsiteY24" fmla="*/ 2860950 h 4714030"/>
              <a:gd name="connsiteX25" fmla="*/ 2624436 w 4779369"/>
              <a:gd name="connsiteY25" fmla="*/ 2758262 h 4714030"/>
              <a:gd name="connsiteX26" fmla="*/ 2608775 w 4779369"/>
              <a:gd name="connsiteY26" fmla="*/ 2758435 h 4714030"/>
              <a:gd name="connsiteX27" fmla="*/ 2598603 w 4779369"/>
              <a:gd name="connsiteY27" fmla="*/ 2768115 h 4714030"/>
              <a:gd name="connsiteX28" fmla="*/ 2138389 w 4779369"/>
              <a:gd name="connsiteY28" fmla="*/ 3042691 h 4714030"/>
              <a:gd name="connsiteX29" fmla="*/ 2080005 w 4779369"/>
              <a:gd name="connsiteY29" fmla="*/ 3062295 h 4714030"/>
              <a:gd name="connsiteX30" fmla="*/ 2075740 w 4779369"/>
              <a:gd name="connsiteY30" fmla="*/ 3101544 h 4714030"/>
              <a:gd name="connsiteX31" fmla="*/ 2091557 w 4779369"/>
              <a:gd name="connsiteY31" fmla="*/ 3245802 h 4714030"/>
              <a:gd name="connsiteX32" fmla="*/ 2235869 w 4779369"/>
              <a:gd name="connsiteY32" fmla="*/ 3487372 h 4714030"/>
              <a:gd name="connsiteX33" fmla="*/ 2246040 w 4779369"/>
              <a:gd name="connsiteY33" fmla="*/ 3495068 h 4714030"/>
              <a:gd name="connsiteX34" fmla="*/ 2353186 w 4779369"/>
              <a:gd name="connsiteY34" fmla="*/ 3535124 h 4714030"/>
              <a:gd name="connsiteX35" fmla="*/ 2459892 w 4779369"/>
              <a:gd name="connsiteY35" fmla="*/ 3601767 h 4714030"/>
              <a:gd name="connsiteX36" fmla="*/ 2570842 w 4779369"/>
              <a:gd name="connsiteY36" fmla="*/ 4473093 h 4714030"/>
              <a:gd name="connsiteX37" fmla="*/ 1699516 w 4779369"/>
              <a:gd name="connsiteY37" fmla="*/ 4584044 h 4714030"/>
              <a:gd name="connsiteX38" fmla="*/ 1588565 w 4779369"/>
              <a:gd name="connsiteY38" fmla="*/ 3712718 h 4714030"/>
              <a:gd name="connsiteX39" fmla="*/ 1634920 w 4779369"/>
              <a:gd name="connsiteY39" fmla="*/ 3663870 h 4714030"/>
              <a:gd name="connsiteX40" fmla="*/ 1645376 w 4779369"/>
              <a:gd name="connsiteY40" fmla="*/ 3640232 h 4714030"/>
              <a:gd name="connsiteX41" fmla="*/ 1654346 w 4779369"/>
              <a:gd name="connsiteY41" fmla="*/ 3358982 h 4714030"/>
              <a:gd name="connsiteX42" fmla="*/ 1557620 w 4779369"/>
              <a:gd name="connsiteY42" fmla="*/ 3167736 h 4714030"/>
              <a:gd name="connsiteX43" fmla="*/ 1536748 w 4779369"/>
              <a:gd name="connsiteY43" fmla="*/ 3145662 h 4714030"/>
              <a:gd name="connsiteX44" fmla="*/ 1489568 w 4779369"/>
              <a:gd name="connsiteY44" fmla="*/ 3145159 h 4714030"/>
              <a:gd name="connsiteX45" fmla="*/ 610434 w 4779369"/>
              <a:gd name="connsiteY45" fmla="*/ 2818009 h 4714030"/>
              <a:gd name="connsiteX46" fmla="*/ 329331 w 4779369"/>
              <a:gd name="connsiteY46" fmla="*/ 610434 h 4714030"/>
              <a:gd name="connsiteX47" fmla="*/ 2536907 w 4779369"/>
              <a:gd name="connsiteY47" fmla="*/ 329331 h 4714030"/>
              <a:gd name="connsiteX48" fmla="*/ 3068123 w 4779369"/>
              <a:gd name="connsiteY48" fmla="*/ 1080399 h 4714030"/>
              <a:gd name="connsiteX49" fmla="*/ 3094483 w 4779369"/>
              <a:gd name="connsiteY49" fmla="*/ 1175656 h 4714030"/>
              <a:gd name="connsiteX50" fmla="*/ 3127186 w 4779369"/>
              <a:gd name="connsiteY50" fmla="*/ 1193698 h 4714030"/>
              <a:gd name="connsiteX51" fmla="*/ 3336570 w 4779369"/>
              <a:gd name="connsiteY51" fmla="*/ 1239409 h 4714030"/>
              <a:gd name="connsiteX52" fmla="*/ 3545953 w 4779369"/>
              <a:gd name="connsiteY52" fmla="*/ 1193698 h 4714030"/>
              <a:gd name="connsiteX53" fmla="*/ 3604045 w 4779369"/>
              <a:gd name="connsiteY53" fmla="*/ 1161650 h 4714030"/>
              <a:gd name="connsiteX54" fmla="*/ 3667106 w 4779369"/>
              <a:gd name="connsiteY54" fmla="*/ 1060681 h 4714030"/>
              <a:gd name="connsiteX55" fmla="*/ 4538432 w 4779369"/>
              <a:gd name="connsiteY55"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58543 w 4779369"/>
              <a:gd name="connsiteY4" fmla="*/ 1805072 h 4714030"/>
              <a:gd name="connsiteX5" fmla="*/ 3658543 w 4779369"/>
              <a:gd name="connsiteY5" fmla="*/ 1811336 h 4714030"/>
              <a:gd name="connsiteX6" fmla="*/ 3606598 w 4779369"/>
              <a:gd name="connsiteY6" fmla="*/ 1770199 h 4714030"/>
              <a:gd name="connsiteX7" fmla="*/ 3336570 w 4779369"/>
              <a:gd name="connsiteY7" fmla="*/ 1691032 h 4714030"/>
              <a:gd name="connsiteX8" fmla="*/ 3192952 w 4779369"/>
              <a:gd name="connsiteY8" fmla="*/ 1711872 h 4714030"/>
              <a:gd name="connsiteX9" fmla="*/ 3137695 w 4779369"/>
              <a:gd name="connsiteY9" fmla="*/ 1732769 h 4714030"/>
              <a:gd name="connsiteX10" fmla="*/ 3126960 w 4779369"/>
              <a:gd name="connsiteY10" fmla="*/ 1827523 h 4714030"/>
              <a:gd name="connsiteX11" fmla="*/ 3048503 w 4779369"/>
              <a:gd name="connsiteY11" fmla="*/ 2123573 h 4714030"/>
              <a:gd name="connsiteX12" fmla="*/ 2992344 w 4779369"/>
              <a:gd name="connsiteY12" fmla="*/ 2253828 h 4714030"/>
              <a:gd name="connsiteX13" fmla="*/ 2997806 w 4779369"/>
              <a:gd name="connsiteY13" fmla="*/ 2275931 h 4714030"/>
              <a:gd name="connsiteX14" fmla="*/ 3162873 w 4779369"/>
              <a:gd name="connsiteY14" fmla="*/ 2503824 h 4714030"/>
              <a:gd name="connsiteX15" fmla="*/ 3356427 w 4779369"/>
              <a:gd name="connsiteY15" fmla="*/ 2595846 h 4714030"/>
              <a:gd name="connsiteX16" fmla="*/ 3414277 w 4779369"/>
              <a:gd name="connsiteY16" fmla="*/ 2604863 h 4714030"/>
              <a:gd name="connsiteX17" fmla="*/ 3454240 w 4779369"/>
              <a:gd name="connsiteY17" fmla="*/ 2587267 h 4714030"/>
              <a:gd name="connsiteX18" fmla="*/ 4029121 w 4779369"/>
              <a:gd name="connsiteY18" fmla="*/ 2685987 h 4714030"/>
              <a:gd name="connsiteX19" fmla="*/ 4140072 w 4779369"/>
              <a:gd name="connsiteY19" fmla="*/ 3557314 h 4714030"/>
              <a:gd name="connsiteX20" fmla="*/ 3268745 w 4779369"/>
              <a:gd name="connsiteY20" fmla="*/ 3668264 h 4714030"/>
              <a:gd name="connsiteX21" fmla="*/ 3029106 w 4779369"/>
              <a:gd name="connsiteY21" fmla="*/ 3136468 h 4714030"/>
              <a:gd name="connsiteX22" fmla="*/ 3040867 w 4779369"/>
              <a:gd name="connsiteY22" fmla="*/ 3064259 h 4714030"/>
              <a:gd name="connsiteX23" fmla="*/ 3024015 w 4779369"/>
              <a:gd name="connsiteY23" fmla="*/ 3025265 h 4714030"/>
              <a:gd name="connsiteX24" fmla="*/ 2886424 w 4779369"/>
              <a:gd name="connsiteY24" fmla="*/ 2860950 h 4714030"/>
              <a:gd name="connsiteX25" fmla="*/ 2624436 w 4779369"/>
              <a:gd name="connsiteY25" fmla="*/ 2758262 h 4714030"/>
              <a:gd name="connsiteX26" fmla="*/ 2608775 w 4779369"/>
              <a:gd name="connsiteY26" fmla="*/ 2758435 h 4714030"/>
              <a:gd name="connsiteX27" fmla="*/ 2598603 w 4779369"/>
              <a:gd name="connsiteY27" fmla="*/ 2768115 h 4714030"/>
              <a:gd name="connsiteX28" fmla="*/ 2138389 w 4779369"/>
              <a:gd name="connsiteY28" fmla="*/ 3042691 h 4714030"/>
              <a:gd name="connsiteX29" fmla="*/ 2080005 w 4779369"/>
              <a:gd name="connsiteY29" fmla="*/ 3062295 h 4714030"/>
              <a:gd name="connsiteX30" fmla="*/ 2075740 w 4779369"/>
              <a:gd name="connsiteY30" fmla="*/ 3101544 h 4714030"/>
              <a:gd name="connsiteX31" fmla="*/ 2091557 w 4779369"/>
              <a:gd name="connsiteY31" fmla="*/ 3245802 h 4714030"/>
              <a:gd name="connsiteX32" fmla="*/ 2235869 w 4779369"/>
              <a:gd name="connsiteY32" fmla="*/ 3487372 h 4714030"/>
              <a:gd name="connsiteX33" fmla="*/ 2246040 w 4779369"/>
              <a:gd name="connsiteY33" fmla="*/ 3495068 h 4714030"/>
              <a:gd name="connsiteX34" fmla="*/ 2353186 w 4779369"/>
              <a:gd name="connsiteY34" fmla="*/ 3535124 h 4714030"/>
              <a:gd name="connsiteX35" fmla="*/ 2459892 w 4779369"/>
              <a:gd name="connsiteY35" fmla="*/ 3601767 h 4714030"/>
              <a:gd name="connsiteX36" fmla="*/ 2570842 w 4779369"/>
              <a:gd name="connsiteY36" fmla="*/ 4473093 h 4714030"/>
              <a:gd name="connsiteX37" fmla="*/ 1699516 w 4779369"/>
              <a:gd name="connsiteY37" fmla="*/ 4584044 h 4714030"/>
              <a:gd name="connsiteX38" fmla="*/ 1588565 w 4779369"/>
              <a:gd name="connsiteY38" fmla="*/ 3712718 h 4714030"/>
              <a:gd name="connsiteX39" fmla="*/ 1634920 w 4779369"/>
              <a:gd name="connsiteY39" fmla="*/ 3663870 h 4714030"/>
              <a:gd name="connsiteX40" fmla="*/ 1645376 w 4779369"/>
              <a:gd name="connsiteY40" fmla="*/ 3640232 h 4714030"/>
              <a:gd name="connsiteX41" fmla="*/ 1654346 w 4779369"/>
              <a:gd name="connsiteY41" fmla="*/ 3358982 h 4714030"/>
              <a:gd name="connsiteX42" fmla="*/ 1557620 w 4779369"/>
              <a:gd name="connsiteY42" fmla="*/ 3167736 h 4714030"/>
              <a:gd name="connsiteX43" fmla="*/ 1536748 w 4779369"/>
              <a:gd name="connsiteY43" fmla="*/ 3145662 h 4714030"/>
              <a:gd name="connsiteX44" fmla="*/ 1489568 w 4779369"/>
              <a:gd name="connsiteY44" fmla="*/ 3145159 h 4714030"/>
              <a:gd name="connsiteX45" fmla="*/ 610434 w 4779369"/>
              <a:gd name="connsiteY45" fmla="*/ 2818009 h 4714030"/>
              <a:gd name="connsiteX46" fmla="*/ 329331 w 4779369"/>
              <a:gd name="connsiteY46" fmla="*/ 610434 h 4714030"/>
              <a:gd name="connsiteX47" fmla="*/ 2536907 w 4779369"/>
              <a:gd name="connsiteY47" fmla="*/ 329331 h 4714030"/>
              <a:gd name="connsiteX48" fmla="*/ 3068123 w 4779369"/>
              <a:gd name="connsiteY48" fmla="*/ 1080399 h 4714030"/>
              <a:gd name="connsiteX49" fmla="*/ 3127186 w 4779369"/>
              <a:gd name="connsiteY49" fmla="*/ 1193698 h 4714030"/>
              <a:gd name="connsiteX50" fmla="*/ 3336570 w 4779369"/>
              <a:gd name="connsiteY50" fmla="*/ 1239409 h 4714030"/>
              <a:gd name="connsiteX51" fmla="*/ 3545953 w 4779369"/>
              <a:gd name="connsiteY51" fmla="*/ 1193698 h 4714030"/>
              <a:gd name="connsiteX52" fmla="*/ 3604045 w 4779369"/>
              <a:gd name="connsiteY52" fmla="*/ 1161650 h 4714030"/>
              <a:gd name="connsiteX53" fmla="*/ 3667106 w 4779369"/>
              <a:gd name="connsiteY53" fmla="*/ 1060681 h 4714030"/>
              <a:gd name="connsiteX54" fmla="*/ 4538432 w 4779369"/>
              <a:gd name="connsiteY54"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58543 w 4779369"/>
              <a:gd name="connsiteY4" fmla="*/ 1805072 h 4714030"/>
              <a:gd name="connsiteX5" fmla="*/ 3658543 w 4779369"/>
              <a:gd name="connsiteY5" fmla="*/ 1811336 h 4714030"/>
              <a:gd name="connsiteX6" fmla="*/ 3606598 w 4779369"/>
              <a:gd name="connsiteY6" fmla="*/ 1770199 h 4714030"/>
              <a:gd name="connsiteX7" fmla="*/ 3336570 w 4779369"/>
              <a:gd name="connsiteY7" fmla="*/ 1691032 h 4714030"/>
              <a:gd name="connsiteX8" fmla="*/ 3192952 w 4779369"/>
              <a:gd name="connsiteY8" fmla="*/ 1711872 h 4714030"/>
              <a:gd name="connsiteX9" fmla="*/ 3126960 w 4779369"/>
              <a:gd name="connsiteY9" fmla="*/ 1827523 h 4714030"/>
              <a:gd name="connsiteX10" fmla="*/ 3048503 w 4779369"/>
              <a:gd name="connsiteY10" fmla="*/ 2123573 h 4714030"/>
              <a:gd name="connsiteX11" fmla="*/ 2992344 w 4779369"/>
              <a:gd name="connsiteY11" fmla="*/ 2253828 h 4714030"/>
              <a:gd name="connsiteX12" fmla="*/ 2997806 w 4779369"/>
              <a:gd name="connsiteY12" fmla="*/ 2275931 h 4714030"/>
              <a:gd name="connsiteX13" fmla="*/ 3162873 w 4779369"/>
              <a:gd name="connsiteY13" fmla="*/ 2503824 h 4714030"/>
              <a:gd name="connsiteX14" fmla="*/ 3356427 w 4779369"/>
              <a:gd name="connsiteY14" fmla="*/ 2595846 h 4714030"/>
              <a:gd name="connsiteX15" fmla="*/ 3414277 w 4779369"/>
              <a:gd name="connsiteY15" fmla="*/ 2604863 h 4714030"/>
              <a:gd name="connsiteX16" fmla="*/ 3454240 w 4779369"/>
              <a:gd name="connsiteY16" fmla="*/ 2587267 h 4714030"/>
              <a:gd name="connsiteX17" fmla="*/ 4029121 w 4779369"/>
              <a:gd name="connsiteY17" fmla="*/ 2685987 h 4714030"/>
              <a:gd name="connsiteX18" fmla="*/ 4140072 w 4779369"/>
              <a:gd name="connsiteY18" fmla="*/ 3557314 h 4714030"/>
              <a:gd name="connsiteX19" fmla="*/ 3268745 w 4779369"/>
              <a:gd name="connsiteY19" fmla="*/ 3668264 h 4714030"/>
              <a:gd name="connsiteX20" fmla="*/ 3029106 w 4779369"/>
              <a:gd name="connsiteY20" fmla="*/ 3136468 h 4714030"/>
              <a:gd name="connsiteX21" fmla="*/ 3040867 w 4779369"/>
              <a:gd name="connsiteY21" fmla="*/ 3064259 h 4714030"/>
              <a:gd name="connsiteX22" fmla="*/ 3024015 w 4779369"/>
              <a:gd name="connsiteY22" fmla="*/ 3025265 h 4714030"/>
              <a:gd name="connsiteX23" fmla="*/ 2886424 w 4779369"/>
              <a:gd name="connsiteY23" fmla="*/ 2860950 h 4714030"/>
              <a:gd name="connsiteX24" fmla="*/ 2624436 w 4779369"/>
              <a:gd name="connsiteY24" fmla="*/ 2758262 h 4714030"/>
              <a:gd name="connsiteX25" fmla="*/ 2608775 w 4779369"/>
              <a:gd name="connsiteY25" fmla="*/ 2758435 h 4714030"/>
              <a:gd name="connsiteX26" fmla="*/ 2598603 w 4779369"/>
              <a:gd name="connsiteY26" fmla="*/ 2768115 h 4714030"/>
              <a:gd name="connsiteX27" fmla="*/ 2138389 w 4779369"/>
              <a:gd name="connsiteY27" fmla="*/ 3042691 h 4714030"/>
              <a:gd name="connsiteX28" fmla="*/ 2080005 w 4779369"/>
              <a:gd name="connsiteY28" fmla="*/ 3062295 h 4714030"/>
              <a:gd name="connsiteX29" fmla="*/ 2075740 w 4779369"/>
              <a:gd name="connsiteY29" fmla="*/ 3101544 h 4714030"/>
              <a:gd name="connsiteX30" fmla="*/ 2091557 w 4779369"/>
              <a:gd name="connsiteY30" fmla="*/ 3245802 h 4714030"/>
              <a:gd name="connsiteX31" fmla="*/ 2235869 w 4779369"/>
              <a:gd name="connsiteY31" fmla="*/ 3487372 h 4714030"/>
              <a:gd name="connsiteX32" fmla="*/ 2246040 w 4779369"/>
              <a:gd name="connsiteY32" fmla="*/ 3495068 h 4714030"/>
              <a:gd name="connsiteX33" fmla="*/ 2353186 w 4779369"/>
              <a:gd name="connsiteY33" fmla="*/ 3535124 h 4714030"/>
              <a:gd name="connsiteX34" fmla="*/ 2459892 w 4779369"/>
              <a:gd name="connsiteY34" fmla="*/ 3601767 h 4714030"/>
              <a:gd name="connsiteX35" fmla="*/ 2570842 w 4779369"/>
              <a:gd name="connsiteY35" fmla="*/ 4473093 h 4714030"/>
              <a:gd name="connsiteX36" fmla="*/ 1699516 w 4779369"/>
              <a:gd name="connsiteY36" fmla="*/ 4584044 h 4714030"/>
              <a:gd name="connsiteX37" fmla="*/ 1588565 w 4779369"/>
              <a:gd name="connsiteY37" fmla="*/ 3712718 h 4714030"/>
              <a:gd name="connsiteX38" fmla="*/ 1634920 w 4779369"/>
              <a:gd name="connsiteY38" fmla="*/ 3663870 h 4714030"/>
              <a:gd name="connsiteX39" fmla="*/ 1645376 w 4779369"/>
              <a:gd name="connsiteY39" fmla="*/ 3640232 h 4714030"/>
              <a:gd name="connsiteX40" fmla="*/ 1654346 w 4779369"/>
              <a:gd name="connsiteY40" fmla="*/ 3358982 h 4714030"/>
              <a:gd name="connsiteX41" fmla="*/ 1557620 w 4779369"/>
              <a:gd name="connsiteY41" fmla="*/ 3167736 h 4714030"/>
              <a:gd name="connsiteX42" fmla="*/ 1536748 w 4779369"/>
              <a:gd name="connsiteY42" fmla="*/ 3145662 h 4714030"/>
              <a:gd name="connsiteX43" fmla="*/ 1489568 w 4779369"/>
              <a:gd name="connsiteY43" fmla="*/ 3145159 h 4714030"/>
              <a:gd name="connsiteX44" fmla="*/ 610434 w 4779369"/>
              <a:gd name="connsiteY44" fmla="*/ 2818009 h 4714030"/>
              <a:gd name="connsiteX45" fmla="*/ 329331 w 4779369"/>
              <a:gd name="connsiteY45" fmla="*/ 610434 h 4714030"/>
              <a:gd name="connsiteX46" fmla="*/ 2536907 w 4779369"/>
              <a:gd name="connsiteY46" fmla="*/ 329331 h 4714030"/>
              <a:gd name="connsiteX47" fmla="*/ 3068123 w 4779369"/>
              <a:gd name="connsiteY47" fmla="*/ 1080399 h 4714030"/>
              <a:gd name="connsiteX48" fmla="*/ 3127186 w 4779369"/>
              <a:gd name="connsiteY48" fmla="*/ 1193698 h 4714030"/>
              <a:gd name="connsiteX49" fmla="*/ 3336570 w 4779369"/>
              <a:gd name="connsiteY49" fmla="*/ 1239409 h 4714030"/>
              <a:gd name="connsiteX50" fmla="*/ 3545953 w 4779369"/>
              <a:gd name="connsiteY50" fmla="*/ 1193698 h 4714030"/>
              <a:gd name="connsiteX51" fmla="*/ 3604045 w 4779369"/>
              <a:gd name="connsiteY51" fmla="*/ 1161650 h 4714030"/>
              <a:gd name="connsiteX52" fmla="*/ 3667106 w 4779369"/>
              <a:gd name="connsiteY52" fmla="*/ 1060681 h 4714030"/>
              <a:gd name="connsiteX53" fmla="*/ 4538432 w 4779369"/>
              <a:gd name="connsiteY53"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58543 w 4779369"/>
              <a:gd name="connsiteY4" fmla="*/ 1805072 h 4714030"/>
              <a:gd name="connsiteX5" fmla="*/ 3606598 w 4779369"/>
              <a:gd name="connsiteY5" fmla="*/ 1770199 h 4714030"/>
              <a:gd name="connsiteX6" fmla="*/ 3336570 w 4779369"/>
              <a:gd name="connsiteY6" fmla="*/ 1691032 h 4714030"/>
              <a:gd name="connsiteX7" fmla="*/ 3192952 w 4779369"/>
              <a:gd name="connsiteY7" fmla="*/ 1711872 h 4714030"/>
              <a:gd name="connsiteX8" fmla="*/ 3126960 w 4779369"/>
              <a:gd name="connsiteY8" fmla="*/ 1827523 h 4714030"/>
              <a:gd name="connsiteX9" fmla="*/ 3048503 w 4779369"/>
              <a:gd name="connsiteY9" fmla="*/ 2123573 h 4714030"/>
              <a:gd name="connsiteX10" fmla="*/ 2992344 w 4779369"/>
              <a:gd name="connsiteY10" fmla="*/ 2253828 h 4714030"/>
              <a:gd name="connsiteX11" fmla="*/ 2997806 w 4779369"/>
              <a:gd name="connsiteY11" fmla="*/ 2275931 h 4714030"/>
              <a:gd name="connsiteX12" fmla="*/ 3162873 w 4779369"/>
              <a:gd name="connsiteY12" fmla="*/ 2503824 h 4714030"/>
              <a:gd name="connsiteX13" fmla="*/ 3356427 w 4779369"/>
              <a:gd name="connsiteY13" fmla="*/ 2595846 h 4714030"/>
              <a:gd name="connsiteX14" fmla="*/ 3414277 w 4779369"/>
              <a:gd name="connsiteY14" fmla="*/ 2604863 h 4714030"/>
              <a:gd name="connsiteX15" fmla="*/ 3454240 w 4779369"/>
              <a:gd name="connsiteY15" fmla="*/ 2587267 h 4714030"/>
              <a:gd name="connsiteX16" fmla="*/ 4029121 w 4779369"/>
              <a:gd name="connsiteY16" fmla="*/ 2685987 h 4714030"/>
              <a:gd name="connsiteX17" fmla="*/ 4140072 w 4779369"/>
              <a:gd name="connsiteY17" fmla="*/ 3557314 h 4714030"/>
              <a:gd name="connsiteX18" fmla="*/ 3268745 w 4779369"/>
              <a:gd name="connsiteY18" fmla="*/ 3668264 h 4714030"/>
              <a:gd name="connsiteX19" fmla="*/ 3029106 w 4779369"/>
              <a:gd name="connsiteY19" fmla="*/ 3136468 h 4714030"/>
              <a:gd name="connsiteX20" fmla="*/ 3040867 w 4779369"/>
              <a:gd name="connsiteY20" fmla="*/ 3064259 h 4714030"/>
              <a:gd name="connsiteX21" fmla="*/ 3024015 w 4779369"/>
              <a:gd name="connsiteY21" fmla="*/ 3025265 h 4714030"/>
              <a:gd name="connsiteX22" fmla="*/ 2886424 w 4779369"/>
              <a:gd name="connsiteY22" fmla="*/ 2860950 h 4714030"/>
              <a:gd name="connsiteX23" fmla="*/ 2624436 w 4779369"/>
              <a:gd name="connsiteY23" fmla="*/ 2758262 h 4714030"/>
              <a:gd name="connsiteX24" fmla="*/ 2608775 w 4779369"/>
              <a:gd name="connsiteY24" fmla="*/ 2758435 h 4714030"/>
              <a:gd name="connsiteX25" fmla="*/ 2598603 w 4779369"/>
              <a:gd name="connsiteY25" fmla="*/ 2768115 h 4714030"/>
              <a:gd name="connsiteX26" fmla="*/ 2138389 w 4779369"/>
              <a:gd name="connsiteY26" fmla="*/ 3042691 h 4714030"/>
              <a:gd name="connsiteX27" fmla="*/ 2080005 w 4779369"/>
              <a:gd name="connsiteY27" fmla="*/ 3062295 h 4714030"/>
              <a:gd name="connsiteX28" fmla="*/ 2075740 w 4779369"/>
              <a:gd name="connsiteY28" fmla="*/ 3101544 h 4714030"/>
              <a:gd name="connsiteX29" fmla="*/ 2091557 w 4779369"/>
              <a:gd name="connsiteY29" fmla="*/ 3245802 h 4714030"/>
              <a:gd name="connsiteX30" fmla="*/ 2235869 w 4779369"/>
              <a:gd name="connsiteY30" fmla="*/ 3487372 h 4714030"/>
              <a:gd name="connsiteX31" fmla="*/ 2246040 w 4779369"/>
              <a:gd name="connsiteY31" fmla="*/ 3495068 h 4714030"/>
              <a:gd name="connsiteX32" fmla="*/ 2353186 w 4779369"/>
              <a:gd name="connsiteY32" fmla="*/ 3535124 h 4714030"/>
              <a:gd name="connsiteX33" fmla="*/ 2459892 w 4779369"/>
              <a:gd name="connsiteY33" fmla="*/ 3601767 h 4714030"/>
              <a:gd name="connsiteX34" fmla="*/ 2570842 w 4779369"/>
              <a:gd name="connsiteY34" fmla="*/ 4473093 h 4714030"/>
              <a:gd name="connsiteX35" fmla="*/ 1699516 w 4779369"/>
              <a:gd name="connsiteY35" fmla="*/ 4584044 h 4714030"/>
              <a:gd name="connsiteX36" fmla="*/ 1588565 w 4779369"/>
              <a:gd name="connsiteY36" fmla="*/ 3712718 h 4714030"/>
              <a:gd name="connsiteX37" fmla="*/ 1634920 w 4779369"/>
              <a:gd name="connsiteY37" fmla="*/ 3663870 h 4714030"/>
              <a:gd name="connsiteX38" fmla="*/ 1645376 w 4779369"/>
              <a:gd name="connsiteY38" fmla="*/ 3640232 h 4714030"/>
              <a:gd name="connsiteX39" fmla="*/ 1654346 w 4779369"/>
              <a:gd name="connsiteY39" fmla="*/ 3358982 h 4714030"/>
              <a:gd name="connsiteX40" fmla="*/ 1557620 w 4779369"/>
              <a:gd name="connsiteY40" fmla="*/ 3167736 h 4714030"/>
              <a:gd name="connsiteX41" fmla="*/ 1536748 w 4779369"/>
              <a:gd name="connsiteY41" fmla="*/ 3145662 h 4714030"/>
              <a:gd name="connsiteX42" fmla="*/ 1489568 w 4779369"/>
              <a:gd name="connsiteY42" fmla="*/ 3145159 h 4714030"/>
              <a:gd name="connsiteX43" fmla="*/ 610434 w 4779369"/>
              <a:gd name="connsiteY43" fmla="*/ 2818009 h 4714030"/>
              <a:gd name="connsiteX44" fmla="*/ 329331 w 4779369"/>
              <a:gd name="connsiteY44" fmla="*/ 610434 h 4714030"/>
              <a:gd name="connsiteX45" fmla="*/ 2536907 w 4779369"/>
              <a:gd name="connsiteY45" fmla="*/ 329331 h 4714030"/>
              <a:gd name="connsiteX46" fmla="*/ 3068123 w 4779369"/>
              <a:gd name="connsiteY46" fmla="*/ 1080399 h 4714030"/>
              <a:gd name="connsiteX47" fmla="*/ 3127186 w 4779369"/>
              <a:gd name="connsiteY47" fmla="*/ 1193698 h 4714030"/>
              <a:gd name="connsiteX48" fmla="*/ 3336570 w 4779369"/>
              <a:gd name="connsiteY48" fmla="*/ 1239409 h 4714030"/>
              <a:gd name="connsiteX49" fmla="*/ 3545953 w 4779369"/>
              <a:gd name="connsiteY49" fmla="*/ 1193698 h 4714030"/>
              <a:gd name="connsiteX50" fmla="*/ 3604045 w 4779369"/>
              <a:gd name="connsiteY50" fmla="*/ 1161650 h 4714030"/>
              <a:gd name="connsiteX51" fmla="*/ 3667106 w 4779369"/>
              <a:gd name="connsiteY51" fmla="*/ 1060681 h 4714030"/>
              <a:gd name="connsiteX52" fmla="*/ 4538432 w 4779369"/>
              <a:gd name="connsiteY52"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2344 w 4779369"/>
              <a:gd name="connsiteY9" fmla="*/ 2253828 h 4714030"/>
              <a:gd name="connsiteX10" fmla="*/ 2997806 w 4779369"/>
              <a:gd name="connsiteY10" fmla="*/ 2275931 h 4714030"/>
              <a:gd name="connsiteX11" fmla="*/ 3162873 w 4779369"/>
              <a:gd name="connsiteY11" fmla="*/ 2503824 h 4714030"/>
              <a:gd name="connsiteX12" fmla="*/ 3356427 w 4779369"/>
              <a:gd name="connsiteY12" fmla="*/ 2595846 h 4714030"/>
              <a:gd name="connsiteX13" fmla="*/ 3414277 w 4779369"/>
              <a:gd name="connsiteY13" fmla="*/ 2604863 h 4714030"/>
              <a:gd name="connsiteX14" fmla="*/ 3454240 w 4779369"/>
              <a:gd name="connsiteY14" fmla="*/ 2587267 h 4714030"/>
              <a:gd name="connsiteX15" fmla="*/ 4029121 w 4779369"/>
              <a:gd name="connsiteY15" fmla="*/ 2685987 h 4714030"/>
              <a:gd name="connsiteX16" fmla="*/ 4140072 w 4779369"/>
              <a:gd name="connsiteY16" fmla="*/ 3557314 h 4714030"/>
              <a:gd name="connsiteX17" fmla="*/ 3268745 w 4779369"/>
              <a:gd name="connsiteY17" fmla="*/ 3668264 h 4714030"/>
              <a:gd name="connsiteX18" fmla="*/ 3029106 w 4779369"/>
              <a:gd name="connsiteY18" fmla="*/ 3136468 h 4714030"/>
              <a:gd name="connsiteX19" fmla="*/ 3040867 w 4779369"/>
              <a:gd name="connsiteY19" fmla="*/ 3064259 h 4714030"/>
              <a:gd name="connsiteX20" fmla="*/ 3024015 w 4779369"/>
              <a:gd name="connsiteY20" fmla="*/ 3025265 h 4714030"/>
              <a:gd name="connsiteX21" fmla="*/ 2886424 w 4779369"/>
              <a:gd name="connsiteY21" fmla="*/ 2860950 h 4714030"/>
              <a:gd name="connsiteX22" fmla="*/ 2624436 w 4779369"/>
              <a:gd name="connsiteY22" fmla="*/ 2758262 h 4714030"/>
              <a:gd name="connsiteX23" fmla="*/ 2608775 w 4779369"/>
              <a:gd name="connsiteY23" fmla="*/ 2758435 h 4714030"/>
              <a:gd name="connsiteX24" fmla="*/ 2598603 w 4779369"/>
              <a:gd name="connsiteY24" fmla="*/ 2768115 h 4714030"/>
              <a:gd name="connsiteX25" fmla="*/ 2138389 w 4779369"/>
              <a:gd name="connsiteY25" fmla="*/ 3042691 h 4714030"/>
              <a:gd name="connsiteX26" fmla="*/ 2080005 w 4779369"/>
              <a:gd name="connsiteY26" fmla="*/ 3062295 h 4714030"/>
              <a:gd name="connsiteX27" fmla="*/ 2075740 w 4779369"/>
              <a:gd name="connsiteY27" fmla="*/ 3101544 h 4714030"/>
              <a:gd name="connsiteX28" fmla="*/ 2091557 w 4779369"/>
              <a:gd name="connsiteY28" fmla="*/ 3245802 h 4714030"/>
              <a:gd name="connsiteX29" fmla="*/ 2235869 w 4779369"/>
              <a:gd name="connsiteY29" fmla="*/ 3487372 h 4714030"/>
              <a:gd name="connsiteX30" fmla="*/ 2246040 w 4779369"/>
              <a:gd name="connsiteY30" fmla="*/ 3495068 h 4714030"/>
              <a:gd name="connsiteX31" fmla="*/ 2353186 w 4779369"/>
              <a:gd name="connsiteY31" fmla="*/ 3535124 h 4714030"/>
              <a:gd name="connsiteX32" fmla="*/ 2459892 w 4779369"/>
              <a:gd name="connsiteY32" fmla="*/ 3601767 h 4714030"/>
              <a:gd name="connsiteX33" fmla="*/ 2570842 w 4779369"/>
              <a:gd name="connsiteY33" fmla="*/ 4473093 h 4714030"/>
              <a:gd name="connsiteX34" fmla="*/ 1699516 w 4779369"/>
              <a:gd name="connsiteY34" fmla="*/ 4584044 h 4714030"/>
              <a:gd name="connsiteX35" fmla="*/ 1588565 w 4779369"/>
              <a:gd name="connsiteY35" fmla="*/ 3712718 h 4714030"/>
              <a:gd name="connsiteX36" fmla="*/ 1634920 w 4779369"/>
              <a:gd name="connsiteY36" fmla="*/ 3663870 h 4714030"/>
              <a:gd name="connsiteX37" fmla="*/ 1645376 w 4779369"/>
              <a:gd name="connsiteY37" fmla="*/ 3640232 h 4714030"/>
              <a:gd name="connsiteX38" fmla="*/ 1654346 w 4779369"/>
              <a:gd name="connsiteY38" fmla="*/ 3358982 h 4714030"/>
              <a:gd name="connsiteX39" fmla="*/ 1557620 w 4779369"/>
              <a:gd name="connsiteY39" fmla="*/ 3167736 h 4714030"/>
              <a:gd name="connsiteX40" fmla="*/ 1536748 w 4779369"/>
              <a:gd name="connsiteY40" fmla="*/ 3145662 h 4714030"/>
              <a:gd name="connsiteX41" fmla="*/ 1489568 w 4779369"/>
              <a:gd name="connsiteY41" fmla="*/ 3145159 h 4714030"/>
              <a:gd name="connsiteX42" fmla="*/ 610434 w 4779369"/>
              <a:gd name="connsiteY42" fmla="*/ 2818009 h 4714030"/>
              <a:gd name="connsiteX43" fmla="*/ 329331 w 4779369"/>
              <a:gd name="connsiteY43" fmla="*/ 610434 h 4714030"/>
              <a:gd name="connsiteX44" fmla="*/ 2536907 w 4779369"/>
              <a:gd name="connsiteY44" fmla="*/ 329331 h 4714030"/>
              <a:gd name="connsiteX45" fmla="*/ 3068123 w 4779369"/>
              <a:gd name="connsiteY45" fmla="*/ 1080399 h 4714030"/>
              <a:gd name="connsiteX46" fmla="*/ 3127186 w 4779369"/>
              <a:gd name="connsiteY46" fmla="*/ 1193698 h 4714030"/>
              <a:gd name="connsiteX47" fmla="*/ 3336570 w 4779369"/>
              <a:gd name="connsiteY47" fmla="*/ 1239409 h 4714030"/>
              <a:gd name="connsiteX48" fmla="*/ 3545953 w 4779369"/>
              <a:gd name="connsiteY48" fmla="*/ 1193698 h 4714030"/>
              <a:gd name="connsiteX49" fmla="*/ 3604045 w 4779369"/>
              <a:gd name="connsiteY49" fmla="*/ 1161650 h 4714030"/>
              <a:gd name="connsiteX50" fmla="*/ 3667106 w 4779369"/>
              <a:gd name="connsiteY50" fmla="*/ 1060681 h 4714030"/>
              <a:gd name="connsiteX51" fmla="*/ 4538432 w 4779369"/>
              <a:gd name="connsiteY51"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2344 w 4779369"/>
              <a:gd name="connsiteY9" fmla="*/ 2253828 h 4714030"/>
              <a:gd name="connsiteX10" fmla="*/ 2997806 w 4779369"/>
              <a:gd name="connsiteY10" fmla="*/ 2275931 h 4714030"/>
              <a:gd name="connsiteX11" fmla="*/ 3162873 w 4779369"/>
              <a:gd name="connsiteY11" fmla="*/ 2503824 h 4714030"/>
              <a:gd name="connsiteX12" fmla="*/ 3356427 w 4779369"/>
              <a:gd name="connsiteY12" fmla="*/ 2595846 h 4714030"/>
              <a:gd name="connsiteX13" fmla="*/ 3414277 w 4779369"/>
              <a:gd name="connsiteY13" fmla="*/ 2604863 h 4714030"/>
              <a:gd name="connsiteX14" fmla="*/ 3454240 w 4779369"/>
              <a:gd name="connsiteY14" fmla="*/ 2587267 h 4714030"/>
              <a:gd name="connsiteX15" fmla="*/ 4029121 w 4779369"/>
              <a:gd name="connsiteY15" fmla="*/ 2685987 h 4714030"/>
              <a:gd name="connsiteX16" fmla="*/ 4140072 w 4779369"/>
              <a:gd name="connsiteY16" fmla="*/ 3557314 h 4714030"/>
              <a:gd name="connsiteX17" fmla="*/ 3268745 w 4779369"/>
              <a:gd name="connsiteY17" fmla="*/ 3668264 h 4714030"/>
              <a:gd name="connsiteX18" fmla="*/ 3029106 w 4779369"/>
              <a:gd name="connsiteY18" fmla="*/ 3136468 h 4714030"/>
              <a:gd name="connsiteX19" fmla="*/ 3040867 w 4779369"/>
              <a:gd name="connsiteY19" fmla="*/ 3064259 h 4714030"/>
              <a:gd name="connsiteX20" fmla="*/ 3024015 w 4779369"/>
              <a:gd name="connsiteY20" fmla="*/ 3025265 h 4714030"/>
              <a:gd name="connsiteX21" fmla="*/ 2886424 w 4779369"/>
              <a:gd name="connsiteY21" fmla="*/ 2860950 h 4714030"/>
              <a:gd name="connsiteX22" fmla="*/ 2624436 w 4779369"/>
              <a:gd name="connsiteY22" fmla="*/ 2758262 h 4714030"/>
              <a:gd name="connsiteX23" fmla="*/ 2608775 w 4779369"/>
              <a:gd name="connsiteY23" fmla="*/ 2758435 h 4714030"/>
              <a:gd name="connsiteX24" fmla="*/ 2598603 w 4779369"/>
              <a:gd name="connsiteY24" fmla="*/ 2768115 h 4714030"/>
              <a:gd name="connsiteX25" fmla="*/ 2138389 w 4779369"/>
              <a:gd name="connsiteY25" fmla="*/ 3042691 h 4714030"/>
              <a:gd name="connsiteX26" fmla="*/ 2080005 w 4779369"/>
              <a:gd name="connsiteY26" fmla="*/ 3062295 h 4714030"/>
              <a:gd name="connsiteX27" fmla="*/ 2075740 w 4779369"/>
              <a:gd name="connsiteY27" fmla="*/ 3101544 h 4714030"/>
              <a:gd name="connsiteX28" fmla="*/ 2091557 w 4779369"/>
              <a:gd name="connsiteY28" fmla="*/ 3245802 h 4714030"/>
              <a:gd name="connsiteX29" fmla="*/ 2235869 w 4779369"/>
              <a:gd name="connsiteY29" fmla="*/ 3487372 h 4714030"/>
              <a:gd name="connsiteX30" fmla="*/ 2246040 w 4779369"/>
              <a:gd name="connsiteY30" fmla="*/ 3495068 h 4714030"/>
              <a:gd name="connsiteX31" fmla="*/ 2353186 w 4779369"/>
              <a:gd name="connsiteY31" fmla="*/ 3535124 h 4714030"/>
              <a:gd name="connsiteX32" fmla="*/ 2459892 w 4779369"/>
              <a:gd name="connsiteY32" fmla="*/ 3601767 h 4714030"/>
              <a:gd name="connsiteX33" fmla="*/ 2570842 w 4779369"/>
              <a:gd name="connsiteY33" fmla="*/ 4473093 h 4714030"/>
              <a:gd name="connsiteX34" fmla="*/ 1699516 w 4779369"/>
              <a:gd name="connsiteY34" fmla="*/ 4584044 h 4714030"/>
              <a:gd name="connsiteX35" fmla="*/ 1588565 w 4779369"/>
              <a:gd name="connsiteY35" fmla="*/ 3712718 h 4714030"/>
              <a:gd name="connsiteX36" fmla="*/ 1634920 w 4779369"/>
              <a:gd name="connsiteY36" fmla="*/ 3663870 h 4714030"/>
              <a:gd name="connsiteX37" fmla="*/ 1645376 w 4779369"/>
              <a:gd name="connsiteY37" fmla="*/ 3640232 h 4714030"/>
              <a:gd name="connsiteX38" fmla="*/ 1654346 w 4779369"/>
              <a:gd name="connsiteY38" fmla="*/ 3358982 h 4714030"/>
              <a:gd name="connsiteX39" fmla="*/ 1557620 w 4779369"/>
              <a:gd name="connsiteY39" fmla="*/ 3167736 h 4714030"/>
              <a:gd name="connsiteX40" fmla="*/ 1536748 w 4779369"/>
              <a:gd name="connsiteY40" fmla="*/ 3145662 h 4714030"/>
              <a:gd name="connsiteX41" fmla="*/ 1489568 w 4779369"/>
              <a:gd name="connsiteY41" fmla="*/ 3145159 h 4714030"/>
              <a:gd name="connsiteX42" fmla="*/ 610434 w 4779369"/>
              <a:gd name="connsiteY42" fmla="*/ 2818009 h 4714030"/>
              <a:gd name="connsiteX43" fmla="*/ 329331 w 4779369"/>
              <a:gd name="connsiteY43" fmla="*/ 610434 h 4714030"/>
              <a:gd name="connsiteX44" fmla="*/ 2536907 w 4779369"/>
              <a:gd name="connsiteY44" fmla="*/ 329331 h 4714030"/>
              <a:gd name="connsiteX45" fmla="*/ 3068123 w 4779369"/>
              <a:gd name="connsiteY45" fmla="*/ 1080399 h 4714030"/>
              <a:gd name="connsiteX46" fmla="*/ 3127186 w 4779369"/>
              <a:gd name="connsiteY46" fmla="*/ 1193698 h 4714030"/>
              <a:gd name="connsiteX47" fmla="*/ 3336570 w 4779369"/>
              <a:gd name="connsiteY47" fmla="*/ 1239409 h 4714030"/>
              <a:gd name="connsiteX48" fmla="*/ 3545953 w 4779369"/>
              <a:gd name="connsiteY48" fmla="*/ 1193698 h 4714030"/>
              <a:gd name="connsiteX49" fmla="*/ 3667106 w 4779369"/>
              <a:gd name="connsiteY49" fmla="*/ 1060681 h 4714030"/>
              <a:gd name="connsiteX50" fmla="*/ 4538432 w 4779369"/>
              <a:gd name="connsiteY50"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2344 w 4779369"/>
              <a:gd name="connsiteY9" fmla="*/ 2253828 h 4714030"/>
              <a:gd name="connsiteX10" fmla="*/ 2997806 w 4779369"/>
              <a:gd name="connsiteY10" fmla="*/ 2275931 h 4714030"/>
              <a:gd name="connsiteX11" fmla="*/ 3162873 w 4779369"/>
              <a:gd name="connsiteY11" fmla="*/ 2503824 h 4714030"/>
              <a:gd name="connsiteX12" fmla="*/ 3356427 w 4779369"/>
              <a:gd name="connsiteY12" fmla="*/ 2595846 h 4714030"/>
              <a:gd name="connsiteX13" fmla="*/ 3414277 w 4779369"/>
              <a:gd name="connsiteY13" fmla="*/ 2604863 h 4714030"/>
              <a:gd name="connsiteX14" fmla="*/ 3454240 w 4779369"/>
              <a:gd name="connsiteY14" fmla="*/ 2587267 h 4714030"/>
              <a:gd name="connsiteX15" fmla="*/ 4029121 w 4779369"/>
              <a:gd name="connsiteY15" fmla="*/ 2685987 h 4714030"/>
              <a:gd name="connsiteX16" fmla="*/ 4140072 w 4779369"/>
              <a:gd name="connsiteY16" fmla="*/ 3557314 h 4714030"/>
              <a:gd name="connsiteX17" fmla="*/ 3268745 w 4779369"/>
              <a:gd name="connsiteY17" fmla="*/ 3668264 h 4714030"/>
              <a:gd name="connsiteX18" fmla="*/ 3029106 w 4779369"/>
              <a:gd name="connsiteY18" fmla="*/ 3136468 h 4714030"/>
              <a:gd name="connsiteX19" fmla="*/ 3024015 w 4779369"/>
              <a:gd name="connsiteY19" fmla="*/ 3025265 h 4714030"/>
              <a:gd name="connsiteX20" fmla="*/ 2886424 w 4779369"/>
              <a:gd name="connsiteY20" fmla="*/ 2860950 h 4714030"/>
              <a:gd name="connsiteX21" fmla="*/ 2624436 w 4779369"/>
              <a:gd name="connsiteY21" fmla="*/ 2758262 h 4714030"/>
              <a:gd name="connsiteX22" fmla="*/ 2608775 w 4779369"/>
              <a:gd name="connsiteY22" fmla="*/ 2758435 h 4714030"/>
              <a:gd name="connsiteX23" fmla="*/ 2598603 w 4779369"/>
              <a:gd name="connsiteY23" fmla="*/ 2768115 h 4714030"/>
              <a:gd name="connsiteX24" fmla="*/ 2138389 w 4779369"/>
              <a:gd name="connsiteY24" fmla="*/ 3042691 h 4714030"/>
              <a:gd name="connsiteX25" fmla="*/ 2080005 w 4779369"/>
              <a:gd name="connsiteY25" fmla="*/ 3062295 h 4714030"/>
              <a:gd name="connsiteX26" fmla="*/ 2075740 w 4779369"/>
              <a:gd name="connsiteY26" fmla="*/ 3101544 h 4714030"/>
              <a:gd name="connsiteX27" fmla="*/ 2091557 w 4779369"/>
              <a:gd name="connsiteY27" fmla="*/ 3245802 h 4714030"/>
              <a:gd name="connsiteX28" fmla="*/ 2235869 w 4779369"/>
              <a:gd name="connsiteY28" fmla="*/ 3487372 h 4714030"/>
              <a:gd name="connsiteX29" fmla="*/ 2246040 w 4779369"/>
              <a:gd name="connsiteY29" fmla="*/ 3495068 h 4714030"/>
              <a:gd name="connsiteX30" fmla="*/ 2353186 w 4779369"/>
              <a:gd name="connsiteY30" fmla="*/ 3535124 h 4714030"/>
              <a:gd name="connsiteX31" fmla="*/ 2459892 w 4779369"/>
              <a:gd name="connsiteY31" fmla="*/ 3601767 h 4714030"/>
              <a:gd name="connsiteX32" fmla="*/ 2570842 w 4779369"/>
              <a:gd name="connsiteY32" fmla="*/ 4473093 h 4714030"/>
              <a:gd name="connsiteX33" fmla="*/ 1699516 w 4779369"/>
              <a:gd name="connsiteY33" fmla="*/ 4584044 h 4714030"/>
              <a:gd name="connsiteX34" fmla="*/ 1588565 w 4779369"/>
              <a:gd name="connsiteY34" fmla="*/ 3712718 h 4714030"/>
              <a:gd name="connsiteX35" fmla="*/ 1634920 w 4779369"/>
              <a:gd name="connsiteY35" fmla="*/ 3663870 h 4714030"/>
              <a:gd name="connsiteX36" fmla="*/ 1645376 w 4779369"/>
              <a:gd name="connsiteY36" fmla="*/ 3640232 h 4714030"/>
              <a:gd name="connsiteX37" fmla="*/ 1654346 w 4779369"/>
              <a:gd name="connsiteY37" fmla="*/ 3358982 h 4714030"/>
              <a:gd name="connsiteX38" fmla="*/ 1557620 w 4779369"/>
              <a:gd name="connsiteY38" fmla="*/ 3167736 h 4714030"/>
              <a:gd name="connsiteX39" fmla="*/ 1536748 w 4779369"/>
              <a:gd name="connsiteY39" fmla="*/ 3145662 h 4714030"/>
              <a:gd name="connsiteX40" fmla="*/ 1489568 w 4779369"/>
              <a:gd name="connsiteY40" fmla="*/ 3145159 h 4714030"/>
              <a:gd name="connsiteX41" fmla="*/ 610434 w 4779369"/>
              <a:gd name="connsiteY41" fmla="*/ 2818009 h 4714030"/>
              <a:gd name="connsiteX42" fmla="*/ 329331 w 4779369"/>
              <a:gd name="connsiteY42" fmla="*/ 610434 h 4714030"/>
              <a:gd name="connsiteX43" fmla="*/ 2536907 w 4779369"/>
              <a:gd name="connsiteY43" fmla="*/ 329331 h 4714030"/>
              <a:gd name="connsiteX44" fmla="*/ 3068123 w 4779369"/>
              <a:gd name="connsiteY44" fmla="*/ 1080399 h 4714030"/>
              <a:gd name="connsiteX45" fmla="*/ 3127186 w 4779369"/>
              <a:gd name="connsiteY45" fmla="*/ 1193698 h 4714030"/>
              <a:gd name="connsiteX46" fmla="*/ 3336570 w 4779369"/>
              <a:gd name="connsiteY46" fmla="*/ 1239409 h 4714030"/>
              <a:gd name="connsiteX47" fmla="*/ 3545953 w 4779369"/>
              <a:gd name="connsiteY47" fmla="*/ 1193698 h 4714030"/>
              <a:gd name="connsiteX48" fmla="*/ 3667106 w 4779369"/>
              <a:gd name="connsiteY48" fmla="*/ 1060681 h 4714030"/>
              <a:gd name="connsiteX49" fmla="*/ 4538432 w 4779369"/>
              <a:gd name="connsiteY49"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2344 w 4779369"/>
              <a:gd name="connsiteY9" fmla="*/ 2253828 h 4714030"/>
              <a:gd name="connsiteX10" fmla="*/ 2997806 w 4779369"/>
              <a:gd name="connsiteY10" fmla="*/ 2275931 h 4714030"/>
              <a:gd name="connsiteX11" fmla="*/ 3162873 w 4779369"/>
              <a:gd name="connsiteY11" fmla="*/ 2503824 h 4714030"/>
              <a:gd name="connsiteX12" fmla="*/ 3356427 w 4779369"/>
              <a:gd name="connsiteY12" fmla="*/ 2595846 h 4714030"/>
              <a:gd name="connsiteX13" fmla="*/ 3454240 w 4779369"/>
              <a:gd name="connsiteY13" fmla="*/ 2587267 h 4714030"/>
              <a:gd name="connsiteX14" fmla="*/ 4029121 w 4779369"/>
              <a:gd name="connsiteY14" fmla="*/ 2685987 h 4714030"/>
              <a:gd name="connsiteX15" fmla="*/ 4140072 w 4779369"/>
              <a:gd name="connsiteY15" fmla="*/ 3557314 h 4714030"/>
              <a:gd name="connsiteX16" fmla="*/ 3268745 w 4779369"/>
              <a:gd name="connsiteY16" fmla="*/ 3668264 h 4714030"/>
              <a:gd name="connsiteX17" fmla="*/ 3029106 w 4779369"/>
              <a:gd name="connsiteY17" fmla="*/ 3136468 h 4714030"/>
              <a:gd name="connsiteX18" fmla="*/ 3024015 w 4779369"/>
              <a:gd name="connsiteY18" fmla="*/ 3025265 h 4714030"/>
              <a:gd name="connsiteX19" fmla="*/ 2886424 w 4779369"/>
              <a:gd name="connsiteY19" fmla="*/ 2860950 h 4714030"/>
              <a:gd name="connsiteX20" fmla="*/ 2624436 w 4779369"/>
              <a:gd name="connsiteY20" fmla="*/ 2758262 h 4714030"/>
              <a:gd name="connsiteX21" fmla="*/ 2608775 w 4779369"/>
              <a:gd name="connsiteY21" fmla="*/ 2758435 h 4714030"/>
              <a:gd name="connsiteX22" fmla="*/ 2598603 w 4779369"/>
              <a:gd name="connsiteY22" fmla="*/ 2768115 h 4714030"/>
              <a:gd name="connsiteX23" fmla="*/ 2138389 w 4779369"/>
              <a:gd name="connsiteY23" fmla="*/ 3042691 h 4714030"/>
              <a:gd name="connsiteX24" fmla="*/ 2080005 w 4779369"/>
              <a:gd name="connsiteY24" fmla="*/ 3062295 h 4714030"/>
              <a:gd name="connsiteX25" fmla="*/ 2075740 w 4779369"/>
              <a:gd name="connsiteY25" fmla="*/ 3101544 h 4714030"/>
              <a:gd name="connsiteX26" fmla="*/ 2091557 w 4779369"/>
              <a:gd name="connsiteY26" fmla="*/ 3245802 h 4714030"/>
              <a:gd name="connsiteX27" fmla="*/ 2235869 w 4779369"/>
              <a:gd name="connsiteY27" fmla="*/ 3487372 h 4714030"/>
              <a:gd name="connsiteX28" fmla="*/ 2246040 w 4779369"/>
              <a:gd name="connsiteY28" fmla="*/ 3495068 h 4714030"/>
              <a:gd name="connsiteX29" fmla="*/ 2353186 w 4779369"/>
              <a:gd name="connsiteY29" fmla="*/ 3535124 h 4714030"/>
              <a:gd name="connsiteX30" fmla="*/ 2459892 w 4779369"/>
              <a:gd name="connsiteY30" fmla="*/ 3601767 h 4714030"/>
              <a:gd name="connsiteX31" fmla="*/ 2570842 w 4779369"/>
              <a:gd name="connsiteY31" fmla="*/ 4473093 h 4714030"/>
              <a:gd name="connsiteX32" fmla="*/ 1699516 w 4779369"/>
              <a:gd name="connsiteY32" fmla="*/ 4584044 h 4714030"/>
              <a:gd name="connsiteX33" fmla="*/ 1588565 w 4779369"/>
              <a:gd name="connsiteY33" fmla="*/ 3712718 h 4714030"/>
              <a:gd name="connsiteX34" fmla="*/ 1634920 w 4779369"/>
              <a:gd name="connsiteY34" fmla="*/ 3663870 h 4714030"/>
              <a:gd name="connsiteX35" fmla="*/ 1645376 w 4779369"/>
              <a:gd name="connsiteY35" fmla="*/ 3640232 h 4714030"/>
              <a:gd name="connsiteX36" fmla="*/ 1654346 w 4779369"/>
              <a:gd name="connsiteY36" fmla="*/ 3358982 h 4714030"/>
              <a:gd name="connsiteX37" fmla="*/ 1557620 w 4779369"/>
              <a:gd name="connsiteY37" fmla="*/ 3167736 h 4714030"/>
              <a:gd name="connsiteX38" fmla="*/ 1536748 w 4779369"/>
              <a:gd name="connsiteY38" fmla="*/ 3145662 h 4714030"/>
              <a:gd name="connsiteX39" fmla="*/ 1489568 w 4779369"/>
              <a:gd name="connsiteY39" fmla="*/ 3145159 h 4714030"/>
              <a:gd name="connsiteX40" fmla="*/ 610434 w 4779369"/>
              <a:gd name="connsiteY40" fmla="*/ 2818009 h 4714030"/>
              <a:gd name="connsiteX41" fmla="*/ 329331 w 4779369"/>
              <a:gd name="connsiteY41" fmla="*/ 610434 h 4714030"/>
              <a:gd name="connsiteX42" fmla="*/ 2536907 w 4779369"/>
              <a:gd name="connsiteY42" fmla="*/ 329331 h 4714030"/>
              <a:gd name="connsiteX43" fmla="*/ 3068123 w 4779369"/>
              <a:gd name="connsiteY43" fmla="*/ 1080399 h 4714030"/>
              <a:gd name="connsiteX44" fmla="*/ 3127186 w 4779369"/>
              <a:gd name="connsiteY44" fmla="*/ 1193698 h 4714030"/>
              <a:gd name="connsiteX45" fmla="*/ 3336570 w 4779369"/>
              <a:gd name="connsiteY45" fmla="*/ 1239409 h 4714030"/>
              <a:gd name="connsiteX46" fmla="*/ 3545953 w 4779369"/>
              <a:gd name="connsiteY46" fmla="*/ 1193698 h 4714030"/>
              <a:gd name="connsiteX47" fmla="*/ 3667106 w 4779369"/>
              <a:gd name="connsiteY47" fmla="*/ 1060681 h 4714030"/>
              <a:gd name="connsiteX48" fmla="*/ 4538432 w 4779369"/>
              <a:gd name="connsiteY48"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624436 w 4779369"/>
              <a:gd name="connsiteY19" fmla="*/ 2758262 h 4714030"/>
              <a:gd name="connsiteX20" fmla="*/ 2608775 w 4779369"/>
              <a:gd name="connsiteY20" fmla="*/ 2758435 h 4714030"/>
              <a:gd name="connsiteX21" fmla="*/ 2598603 w 4779369"/>
              <a:gd name="connsiteY21" fmla="*/ 2768115 h 4714030"/>
              <a:gd name="connsiteX22" fmla="*/ 2138389 w 4779369"/>
              <a:gd name="connsiteY22" fmla="*/ 3042691 h 4714030"/>
              <a:gd name="connsiteX23" fmla="*/ 2080005 w 4779369"/>
              <a:gd name="connsiteY23" fmla="*/ 3062295 h 4714030"/>
              <a:gd name="connsiteX24" fmla="*/ 2075740 w 4779369"/>
              <a:gd name="connsiteY24" fmla="*/ 3101544 h 4714030"/>
              <a:gd name="connsiteX25" fmla="*/ 2091557 w 4779369"/>
              <a:gd name="connsiteY25" fmla="*/ 3245802 h 4714030"/>
              <a:gd name="connsiteX26" fmla="*/ 2235869 w 4779369"/>
              <a:gd name="connsiteY26" fmla="*/ 3487372 h 4714030"/>
              <a:gd name="connsiteX27" fmla="*/ 2246040 w 4779369"/>
              <a:gd name="connsiteY27" fmla="*/ 3495068 h 4714030"/>
              <a:gd name="connsiteX28" fmla="*/ 2353186 w 4779369"/>
              <a:gd name="connsiteY28" fmla="*/ 3535124 h 4714030"/>
              <a:gd name="connsiteX29" fmla="*/ 2459892 w 4779369"/>
              <a:gd name="connsiteY29" fmla="*/ 3601767 h 4714030"/>
              <a:gd name="connsiteX30" fmla="*/ 2570842 w 4779369"/>
              <a:gd name="connsiteY30" fmla="*/ 4473093 h 4714030"/>
              <a:gd name="connsiteX31" fmla="*/ 1699516 w 4779369"/>
              <a:gd name="connsiteY31" fmla="*/ 4584044 h 4714030"/>
              <a:gd name="connsiteX32" fmla="*/ 1588565 w 4779369"/>
              <a:gd name="connsiteY32" fmla="*/ 3712718 h 4714030"/>
              <a:gd name="connsiteX33" fmla="*/ 1634920 w 4779369"/>
              <a:gd name="connsiteY33" fmla="*/ 3663870 h 4714030"/>
              <a:gd name="connsiteX34" fmla="*/ 1645376 w 4779369"/>
              <a:gd name="connsiteY34" fmla="*/ 3640232 h 4714030"/>
              <a:gd name="connsiteX35" fmla="*/ 1654346 w 4779369"/>
              <a:gd name="connsiteY35" fmla="*/ 3358982 h 4714030"/>
              <a:gd name="connsiteX36" fmla="*/ 1557620 w 4779369"/>
              <a:gd name="connsiteY36" fmla="*/ 3167736 h 4714030"/>
              <a:gd name="connsiteX37" fmla="*/ 1536748 w 4779369"/>
              <a:gd name="connsiteY37" fmla="*/ 3145662 h 4714030"/>
              <a:gd name="connsiteX38" fmla="*/ 1489568 w 4779369"/>
              <a:gd name="connsiteY38" fmla="*/ 3145159 h 4714030"/>
              <a:gd name="connsiteX39" fmla="*/ 610434 w 4779369"/>
              <a:gd name="connsiteY39" fmla="*/ 2818009 h 4714030"/>
              <a:gd name="connsiteX40" fmla="*/ 329331 w 4779369"/>
              <a:gd name="connsiteY40" fmla="*/ 610434 h 4714030"/>
              <a:gd name="connsiteX41" fmla="*/ 2536907 w 4779369"/>
              <a:gd name="connsiteY41" fmla="*/ 329331 h 4714030"/>
              <a:gd name="connsiteX42" fmla="*/ 3068123 w 4779369"/>
              <a:gd name="connsiteY42" fmla="*/ 1080399 h 4714030"/>
              <a:gd name="connsiteX43" fmla="*/ 3127186 w 4779369"/>
              <a:gd name="connsiteY43" fmla="*/ 1193698 h 4714030"/>
              <a:gd name="connsiteX44" fmla="*/ 3336570 w 4779369"/>
              <a:gd name="connsiteY44" fmla="*/ 1239409 h 4714030"/>
              <a:gd name="connsiteX45" fmla="*/ 3545953 w 4779369"/>
              <a:gd name="connsiteY45" fmla="*/ 1193698 h 4714030"/>
              <a:gd name="connsiteX46" fmla="*/ 3667106 w 4779369"/>
              <a:gd name="connsiteY46" fmla="*/ 1060681 h 4714030"/>
              <a:gd name="connsiteX47" fmla="*/ 4538432 w 4779369"/>
              <a:gd name="connsiteY47"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624436 w 4779369"/>
              <a:gd name="connsiteY19" fmla="*/ 2758262 h 4714030"/>
              <a:gd name="connsiteX20" fmla="*/ 2598603 w 4779369"/>
              <a:gd name="connsiteY20" fmla="*/ 2768115 h 4714030"/>
              <a:gd name="connsiteX21" fmla="*/ 2138389 w 4779369"/>
              <a:gd name="connsiteY21" fmla="*/ 3042691 h 4714030"/>
              <a:gd name="connsiteX22" fmla="*/ 2080005 w 4779369"/>
              <a:gd name="connsiteY22" fmla="*/ 3062295 h 4714030"/>
              <a:gd name="connsiteX23" fmla="*/ 2075740 w 4779369"/>
              <a:gd name="connsiteY23" fmla="*/ 3101544 h 4714030"/>
              <a:gd name="connsiteX24" fmla="*/ 2091557 w 4779369"/>
              <a:gd name="connsiteY24" fmla="*/ 3245802 h 4714030"/>
              <a:gd name="connsiteX25" fmla="*/ 2235869 w 4779369"/>
              <a:gd name="connsiteY25" fmla="*/ 3487372 h 4714030"/>
              <a:gd name="connsiteX26" fmla="*/ 2246040 w 4779369"/>
              <a:gd name="connsiteY26" fmla="*/ 3495068 h 4714030"/>
              <a:gd name="connsiteX27" fmla="*/ 2353186 w 4779369"/>
              <a:gd name="connsiteY27" fmla="*/ 3535124 h 4714030"/>
              <a:gd name="connsiteX28" fmla="*/ 2459892 w 4779369"/>
              <a:gd name="connsiteY28" fmla="*/ 3601767 h 4714030"/>
              <a:gd name="connsiteX29" fmla="*/ 2570842 w 4779369"/>
              <a:gd name="connsiteY29" fmla="*/ 4473093 h 4714030"/>
              <a:gd name="connsiteX30" fmla="*/ 1699516 w 4779369"/>
              <a:gd name="connsiteY30" fmla="*/ 4584044 h 4714030"/>
              <a:gd name="connsiteX31" fmla="*/ 1588565 w 4779369"/>
              <a:gd name="connsiteY31" fmla="*/ 3712718 h 4714030"/>
              <a:gd name="connsiteX32" fmla="*/ 1634920 w 4779369"/>
              <a:gd name="connsiteY32" fmla="*/ 3663870 h 4714030"/>
              <a:gd name="connsiteX33" fmla="*/ 1645376 w 4779369"/>
              <a:gd name="connsiteY33" fmla="*/ 3640232 h 4714030"/>
              <a:gd name="connsiteX34" fmla="*/ 1654346 w 4779369"/>
              <a:gd name="connsiteY34" fmla="*/ 3358982 h 4714030"/>
              <a:gd name="connsiteX35" fmla="*/ 1557620 w 4779369"/>
              <a:gd name="connsiteY35" fmla="*/ 3167736 h 4714030"/>
              <a:gd name="connsiteX36" fmla="*/ 1536748 w 4779369"/>
              <a:gd name="connsiteY36" fmla="*/ 3145662 h 4714030"/>
              <a:gd name="connsiteX37" fmla="*/ 1489568 w 4779369"/>
              <a:gd name="connsiteY37" fmla="*/ 3145159 h 4714030"/>
              <a:gd name="connsiteX38" fmla="*/ 610434 w 4779369"/>
              <a:gd name="connsiteY38" fmla="*/ 2818009 h 4714030"/>
              <a:gd name="connsiteX39" fmla="*/ 329331 w 4779369"/>
              <a:gd name="connsiteY39" fmla="*/ 610434 h 4714030"/>
              <a:gd name="connsiteX40" fmla="*/ 2536907 w 4779369"/>
              <a:gd name="connsiteY40" fmla="*/ 329331 h 4714030"/>
              <a:gd name="connsiteX41" fmla="*/ 3068123 w 4779369"/>
              <a:gd name="connsiteY41" fmla="*/ 1080399 h 4714030"/>
              <a:gd name="connsiteX42" fmla="*/ 3127186 w 4779369"/>
              <a:gd name="connsiteY42" fmla="*/ 1193698 h 4714030"/>
              <a:gd name="connsiteX43" fmla="*/ 3336570 w 4779369"/>
              <a:gd name="connsiteY43" fmla="*/ 1239409 h 4714030"/>
              <a:gd name="connsiteX44" fmla="*/ 3545953 w 4779369"/>
              <a:gd name="connsiteY44" fmla="*/ 1193698 h 4714030"/>
              <a:gd name="connsiteX45" fmla="*/ 3667106 w 4779369"/>
              <a:gd name="connsiteY45" fmla="*/ 1060681 h 4714030"/>
              <a:gd name="connsiteX46" fmla="*/ 4538432 w 4779369"/>
              <a:gd name="connsiteY46"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80005 w 4779369"/>
              <a:gd name="connsiteY21" fmla="*/ 3062295 h 4714030"/>
              <a:gd name="connsiteX22" fmla="*/ 2075740 w 4779369"/>
              <a:gd name="connsiteY22" fmla="*/ 3101544 h 4714030"/>
              <a:gd name="connsiteX23" fmla="*/ 2091557 w 4779369"/>
              <a:gd name="connsiteY23" fmla="*/ 3245802 h 4714030"/>
              <a:gd name="connsiteX24" fmla="*/ 2235869 w 4779369"/>
              <a:gd name="connsiteY24" fmla="*/ 3487372 h 4714030"/>
              <a:gd name="connsiteX25" fmla="*/ 2246040 w 4779369"/>
              <a:gd name="connsiteY25" fmla="*/ 3495068 h 4714030"/>
              <a:gd name="connsiteX26" fmla="*/ 2353186 w 4779369"/>
              <a:gd name="connsiteY26" fmla="*/ 3535124 h 4714030"/>
              <a:gd name="connsiteX27" fmla="*/ 2459892 w 4779369"/>
              <a:gd name="connsiteY27" fmla="*/ 3601767 h 4714030"/>
              <a:gd name="connsiteX28" fmla="*/ 2570842 w 4779369"/>
              <a:gd name="connsiteY28" fmla="*/ 4473093 h 4714030"/>
              <a:gd name="connsiteX29" fmla="*/ 1699516 w 4779369"/>
              <a:gd name="connsiteY29" fmla="*/ 4584044 h 4714030"/>
              <a:gd name="connsiteX30" fmla="*/ 1588565 w 4779369"/>
              <a:gd name="connsiteY30" fmla="*/ 3712718 h 4714030"/>
              <a:gd name="connsiteX31" fmla="*/ 1634920 w 4779369"/>
              <a:gd name="connsiteY31" fmla="*/ 3663870 h 4714030"/>
              <a:gd name="connsiteX32" fmla="*/ 1645376 w 4779369"/>
              <a:gd name="connsiteY32" fmla="*/ 3640232 h 4714030"/>
              <a:gd name="connsiteX33" fmla="*/ 1654346 w 4779369"/>
              <a:gd name="connsiteY33" fmla="*/ 3358982 h 4714030"/>
              <a:gd name="connsiteX34" fmla="*/ 1557620 w 4779369"/>
              <a:gd name="connsiteY34" fmla="*/ 3167736 h 4714030"/>
              <a:gd name="connsiteX35" fmla="*/ 1536748 w 4779369"/>
              <a:gd name="connsiteY35" fmla="*/ 3145662 h 4714030"/>
              <a:gd name="connsiteX36" fmla="*/ 1489568 w 4779369"/>
              <a:gd name="connsiteY36" fmla="*/ 3145159 h 4714030"/>
              <a:gd name="connsiteX37" fmla="*/ 610434 w 4779369"/>
              <a:gd name="connsiteY37" fmla="*/ 2818009 h 4714030"/>
              <a:gd name="connsiteX38" fmla="*/ 329331 w 4779369"/>
              <a:gd name="connsiteY38" fmla="*/ 610434 h 4714030"/>
              <a:gd name="connsiteX39" fmla="*/ 2536907 w 4779369"/>
              <a:gd name="connsiteY39" fmla="*/ 329331 h 4714030"/>
              <a:gd name="connsiteX40" fmla="*/ 3068123 w 4779369"/>
              <a:gd name="connsiteY40" fmla="*/ 1080399 h 4714030"/>
              <a:gd name="connsiteX41" fmla="*/ 3127186 w 4779369"/>
              <a:gd name="connsiteY41" fmla="*/ 1193698 h 4714030"/>
              <a:gd name="connsiteX42" fmla="*/ 3336570 w 4779369"/>
              <a:gd name="connsiteY42" fmla="*/ 1239409 h 4714030"/>
              <a:gd name="connsiteX43" fmla="*/ 3545953 w 4779369"/>
              <a:gd name="connsiteY43" fmla="*/ 1193698 h 4714030"/>
              <a:gd name="connsiteX44" fmla="*/ 3667106 w 4779369"/>
              <a:gd name="connsiteY44" fmla="*/ 1060681 h 4714030"/>
              <a:gd name="connsiteX45" fmla="*/ 4538432 w 4779369"/>
              <a:gd name="connsiteY45"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75740 w 4779369"/>
              <a:gd name="connsiteY21" fmla="*/ 3101544 h 4714030"/>
              <a:gd name="connsiteX22" fmla="*/ 2091557 w 4779369"/>
              <a:gd name="connsiteY22" fmla="*/ 3245802 h 4714030"/>
              <a:gd name="connsiteX23" fmla="*/ 2235869 w 4779369"/>
              <a:gd name="connsiteY23" fmla="*/ 3487372 h 4714030"/>
              <a:gd name="connsiteX24" fmla="*/ 2246040 w 4779369"/>
              <a:gd name="connsiteY24" fmla="*/ 3495068 h 4714030"/>
              <a:gd name="connsiteX25" fmla="*/ 2353186 w 4779369"/>
              <a:gd name="connsiteY25" fmla="*/ 3535124 h 4714030"/>
              <a:gd name="connsiteX26" fmla="*/ 2459892 w 4779369"/>
              <a:gd name="connsiteY26" fmla="*/ 3601767 h 4714030"/>
              <a:gd name="connsiteX27" fmla="*/ 2570842 w 4779369"/>
              <a:gd name="connsiteY27" fmla="*/ 4473093 h 4714030"/>
              <a:gd name="connsiteX28" fmla="*/ 1699516 w 4779369"/>
              <a:gd name="connsiteY28" fmla="*/ 4584044 h 4714030"/>
              <a:gd name="connsiteX29" fmla="*/ 1588565 w 4779369"/>
              <a:gd name="connsiteY29" fmla="*/ 3712718 h 4714030"/>
              <a:gd name="connsiteX30" fmla="*/ 1634920 w 4779369"/>
              <a:gd name="connsiteY30" fmla="*/ 3663870 h 4714030"/>
              <a:gd name="connsiteX31" fmla="*/ 1645376 w 4779369"/>
              <a:gd name="connsiteY31" fmla="*/ 3640232 h 4714030"/>
              <a:gd name="connsiteX32" fmla="*/ 1654346 w 4779369"/>
              <a:gd name="connsiteY32" fmla="*/ 3358982 h 4714030"/>
              <a:gd name="connsiteX33" fmla="*/ 1557620 w 4779369"/>
              <a:gd name="connsiteY33" fmla="*/ 3167736 h 4714030"/>
              <a:gd name="connsiteX34" fmla="*/ 1536748 w 4779369"/>
              <a:gd name="connsiteY34" fmla="*/ 3145662 h 4714030"/>
              <a:gd name="connsiteX35" fmla="*/ 1489568 w 4779369"/>
              <a:gd name="connsiteY35" fmla="*/ 3145159 h 4714030"/>
              <a:gd name="connsiteX36" fmla="*/ 610434 w 4779369"/>
              <a:gd name="connsiteY36" fmla="*/ 2818009 h 4714030"/>
              <a:gd name="connsiteX37" fmla="*/ 329331 w 4779369"/>
              <a:gd name="connsiteY37" fmla="*/ 610434 h 4714030"/>
              <a:gd name="connsiteX38" fmla="*/ 2536907 w 4779369"/>
              <a:gd name="connsiteY38" fmla="*/ 329331 h 4714030"/>
              <a:gd name="connsiteX39" fmla="*/ 3068123 w 4779369"/>
              <a:gd name="connsiteY39" fmla="*/ 1080399 h 4714030"/>
              <a:gd name="connsiteX40" fmla="*/ 3127186 w 4779369"/>
              <a:gd name="connsiteY40" fmla="*/ 1193698 h 4714030"/>
              <a:gd name="connsiteX41" fmla="*/ 3336570 w 4779369"/>
              <a:gd name="connsiteY41" fmla="*/ 1239409 h 4714030"/>
              <a:gd name="connsiteX42" fmla="*/ 3545953 w 4779369"/>
              <a:gd name="connsiteY42" fmla="*/ 1193698 h 4714030"/>
              <a:gd name="connsiteX43" fmla="*/ 3667106 w 4779369"/>
              <a:gd name="connsiteY43" fmla="*/ 1060681 h 4714030"/>
              <a:gd name="connsiteX44" fmla="*/ 4538432 w 4779369"/>
              <a:gd name="connsiteY44"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75740 w 4779369"/>
              <a:gd name="connsiteY21" fmla="*/ 3101544 h 4714030"/>
              <a:gd name="connsiteX22" fmla="*/ 2091557 w 4779369"/>
              <a:gd name="connsiteY22" fmla="*/ 3245802 h 4714030"/>
              <a:gd name="connsiteX23" fmla="*/ 2235869 w 4779369"/>
              <a:gd name="connsiteY23" fmla="*/ 3487372 h 4714030"/>
              <a:gd name="connsiteX24" fmla="*/ 2246040 w 4779369"/>
              <a:gd name="connsiteY24" fmla="*/ 3495068 h 4714030"/>
              <a:gd name="connsiteX25" fmla="*/ 2353186 w 4779369"/>
              <a:gd name="connsiteY25" fmla="*/ 3535124 h 4714030"/>
              <a:gd name="connsiteX26" fmla="*/ 2459892 w 4779369"/>
              <a:gd name="connsiteY26" fmla="*/ 3601767 h 4714030"/>
              <a:gd name="connsiteX27" fmla="*/ 2570842 w 4779369"/>
              <a:gd name="connsiteY27" fmla="*/ 4473093 h 4714030"/>
              <a:gd name="connsiteX28" fmla="*/ 1699516 w 4779369"/>
              <a:gd name="connsiteY28" fmla="*/ 4584044 h 4714030"/>
              <a:gd name="connsiteX29" fmla="*/ 1588565 w 4779369"/>
              <a:gd name="connsiteY29" fmla="*/ 3712718 h 4714030"/>
              <a:gd name="connsiteX30" fmla="*/ 1634920 w 4779369"/>
              <a:gd name="connsiteY30" fmla="*/ 3663870 h 4714030"/>
              <a:gd name="connsiteX31" fmla="*/ 1645376 w 4779369"/>
              <a:gd name="connsiteY31" fmla="*/ 3640232 h 4714030"/>
              <a:gd name="connsiteX32" fmla="*/ 1654346 w 4779369"/>
              <a:gd name="connsiteY32" fmla="*/ 3358982 h 4714030"/>
              <a:gd name="connsiteX33" fmla="*/ 1557620 w 4779369"/>
              <a:gd name="connsiteY33" fmla="*/ 3167736 h 4714030"/>
              <a:gd name="connsiteX34" fmla="*/ 1489568 w 4779369"/>
              <a:gd name="connsiteY34" fmla="*/ 3145159 h 4714030"/>
              <a:gd name="connsiteX35" fmla="*/ 610434 w 4779369"/>
              <a:gd name="connsiteY35" fmla="*/ 2818009 h 4714030"/>
              <a:gd name="connsiteX36" fmla="*/ 329331 w 4779369"/>
              <a:gd name="connsiteY36" fmla="*/ 610434 h 4714030"/>
              <a:gd name="connsiteX37" fmla="*/ 2536907 w 4779369"/>
              <a:gd name="connsiteY37" fmla="*/ 329331 h 4714030"/>
              <a:gd name="connsiteX38" fmla="*/ 3068123 w 4779369"/>
              <a:gd name="connsiteY38" fmla="*/ 1080399 h 4714030"/>
              <a:gd name="connsiteX39" fmla="*/ 3127186 w 4779369"/>
              <a:gd name="connsiteY39" fmla="*/ 1193698 h 4714030"/>
              <a:gd name="connsiteX40" fmla="*/ 3336570 w 4779369"/>
              <a:gd name="connsiteY40" fmla="*/ 1239409 h 4714030"/>
              <a:gd name="connsiteX41" fmla="*/ 3545953 w 4779369"/>
              <a:gd name="connsiteY41" fmla="*/ 1193698 h 4714030"/>
              <a:gd name="connsiteX42" fmla="*/ 3667106 w 4779369"/>
              <a:gd name="connsiteY42" fmla="*/ 1060681 h 4714030"/>
              <a:gd name="connsiteX43" fmla="*/ 4538432 w 4779369"/>
              <a:gd name="connsiteY43"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75740 w 4779369"/>
              <a:gd name="connsiteY21" fmla="*/ 3101544 h 4714030"/>
              <a:gd name="connsiteX22" fmla="*/ 2091557 w 4779369"/>
              <a:gd name="connsiteY22" fmla="*/ 3245802 h 4714030"/>
              <a:gd name="connsiteX23" fmla="*/ 2235869 w 4779369"/>
              <a:gd name="connsiteY23" fmla="*/ 3487372 h 4714030"/>
              <a:gd name="connsiteX24" fmla="*/ 2246040 w 4779369"/>
              <a:gd name="connsiteY24" fmla="*/ 3495068 h 4714030"/>
              <a:gd name="connsiteX25" fmla="*/ 2353186 w 4779369"/>
              <a:gd name="connsiteY25" fmla="*/ 3535124 h 4714030"/>
              <a:gd name="connsiteX26" fmla="*/ 2459892 w 4779369"/>
              <a:gd name="connsiteY26" fmla="*/ 3601767 h 4714030"/>
              <a:gd name="connsiteX27" fmla="*/ 2570842 w 4779369"/>
              <a:gd name="connsiteY27" fmla="*/ 4473093 h 4714030"/>
              <a:gd name="connsiteX28" fmla="*/ 1699516 w 4779369"/>
              <a:gd name="connsiteY28" fmla="*/ 4584044 h 4714030"/>
              <a:gd name="connsiteX29" fmla="*/ 1588565 w 4779369"/>
              <a:gd name="connsiteY29" fmla="*/ 3712718 h 4714030"/>
              <a:gd name="connsiteX30" fmla="*/ 1645376 w 4779369"/>
              <a:gd name="connsiteY30" fmla="*/ 3640232 h 4714030"/>
              <a:gd name="connsiteX31" fmla="*/ 1654346 w 4779369"/>
              <a:gd name="connsiteY31" fmla="*/ 3358982 h 4714030"/>
              <a:gd name="connsiteX32" fmla="*/ 1557620 w 4779369"/>
              <a:gd name="connsiteY32" fmla="*/ 3167736 h 4714030"/>
              <a:gd name="connsiteX33" fmla="*/ 1489568 w 4779369"/>
              <a:gd name="connsiteY33" fmla="*/ 3145159 h 4714030"/>
              <a:gd name="connsiteX34" fmla="*/ 610434 w 4779369"/>
              <a:gd name="connsiteY34" fmla="*/ 2818009 h 4714030"/>
              <a:gd name="connsiteX35" fmla="*/ 329331 w 4779369"/>
              <a:gd name="connsiteY35" fmla="*/ 610434 h 4714030"/>
              <a:gd name="connsiteX36" fmla="*/ 2536907 w 4779369"/>
              <a:gd name="connsiteY36" fmla="*/ 329331 h 4714030"/>
              <a:gd name="connsiteX37" fmla="*/ 3068123 w 4779369"/>
              <a:gd name="connsiteY37" fmla="*/ 1080399 h 4714030"/>
              <a:gd name="connsiteX38" fmla="*/ 3127186 w 4779369"/>
              <a:gd name="connsiteY38" fmla="*/ 1193698 h 4714030"/>
              <a:gd name="connsiteX39" fmla="*/ 3336570 w 4779369"/>
              <a:gd name="connsiteY39" fmla="*/ 1239409 h 4714030"/>
              <a:gd name="connsiteX40" fmla="*/ 3545953 w 4779369"/>
              <a:gd name="connsiteY40" fmla="*/ 1193698 h 4714030"/>
              <a:gd name="connsiteX41" fmla="*/ 3667106 w 4779369"/>
              <a:gd name="connsiteY41" fmla="*/ 1060681 h 4714030"/>
              <a:gd name="connsiteX42" fmla="*/ 4538432 w 4779369"/>
              <a:gd name="connsiteY42"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75740 w 4779369"/>
              <a:gd name="connsiteY21" fmla="*/ 3101544 h 4714030"/>
              <a:gd name="connsiteX22" fmla="*/ 2091557 w 4779369"/>
              <a:gd name="connsiteY22" fmla="*/ 3245802 h 4714030"/>
              <a:gd name="connsiteX23" fmla="*/ 2235869 w 4779369"/>
              <a:gd name="connsiteY23" fmla="*/ 3487372 h 4714030"/>
              <a:gd name="connsiteX24" fmla="*/ 2353186 w 4779369"/>
              <a:gd name="connsiteY24" fmla="*/ 3535124 h 4714030"/>
              <a:gd name="connsiteX25" fmla="*/ 2459892 w 4779369"/>
              <a:gd name="connsiteY25" fmla="*/ 3601767 h 4714030"/>
              <a:gd name="connsiteX26" fmla="*/ 2570842 w 4779369"/>
              <a:gd name="connsiteY26" fmla="*/ 4473093 h 4714030"/>
              <a:gd name="connsiteX27" fmla="*/ 1699516 w 4779369"/>
              <a:gd name="connsiteY27" fmla="*/ 4584044 h 4714030"/>
              <a:gd name="connsiteX28" fmla="*/ 1588565 w 4779369"/>
              <a:gd name="connsiteY28" fmla="*/ 3712718 h 4714030"/>
              <a:gd name="connsiteX29" fmla="*/ 1645376 w 4779369"/>
              <a:gd name="connsiteY29" fmla="*/ 3640232 h 4714030"/>
              <a:gd name="connsiteX30" fmla="*/ 1654346 w 4779369"/>
              <a:gd name="connsiteY30" fmla="*/ 3358982 h 4714030"/>
              <a:gd name="connsiteX31" fmla="*/ 1557620 w 4779369"/>
              <a:gd name="connsiteY31" fmla="*/ 3167736 h 4714030"/>
              <a:gd name="connsiteX32" fmla="*/ 1489568 w 4779369"/>
              <a:gd name="connsiteY32" fmla="*/ 3145159 h 4714030"/>
              <a:gd name="connsiteX33" fmla="*/ 610434 w 4779369"/>
              <a:gd name="connsiteY33" fmla="*/ 2818009 h 4714030"/>
              <a:gd name="connsiteX34" fmla="*/ 329331 w 4779369"/>
              <a:gd name="connsiteY34" fmla="*/ 610434 h 4714030"/>
              <a:gd name="connsiteX35" fmla="*/ 2536907 w 4779369"/>
              <a:gd name="connsiteY35" fmla="*/ 329331 h 4714030"/>
              <a:gd name="connsiteX36" fmla="*/ 3068123 w 4779369"/>
              <a:gd name="connsiteY36" fmla="*/ 1080399 h 4714030"/>
              <a:gd name="connsiteX37" fmla="*/ 3127186 w 4779369"/>
              <a:gd name="connsiteY37" fmla="*/ 1193698 h 4714030"/>
              <a:gd name="connsiteX38" fmla="*/ 3336570 w 4779369"/>
              <a:gd name="connsiteY38" fmla="*/ 1239409 h 4714030"/>
              <a:gd name="connsiteX39" fmla="*/ 3545953 w 4779369"/>
              <a:gd name="connsiteY39" fmla="*/ 1193698 h 4714030"/>
              <a:gd name="connsiteX40" fmla="*/ 3667106 w 4779369"/>
              <a:gd name="connsiteY40" fmla="*/ 1060681 h 4714030"/>
              <a:gd name="connsiteX41" fmla="*/ 4538432 w 4779369"/>
              <a:gd name="connsiteY41"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91557 w 4779369"/>
              <a:gd name="connsiteY21" fmla="*/ 3245802 h 4714030"/>
              <a:gd name="connsiteX22" fmla="*/ 2235869 w 4779369"/>
              <a:gd name="connsiteY22" fmla="*/ 3487372 h 4714030"/>
              <a:gd name="connsiteX23" fmla="*/ 2353186 w 4779369"/>
              <a:gd name="connsiteY23" fmla="*/ 3535124 h 4714030"/>
              <a:gd name="connsiteX24" fmla="*/ 2459892 w 4779369"/>
              <a:gd name="connsiteY24" fmla="*/ 3601767 h 4714030"/>
              <a:gd name="connsiteX25" fmla="*/ 2570842 w 4779369"/>
              <a:gd name="connsiteY25" fmla="*/ 4473093 h 4714030"/>
              <a:gd name="connsiteX26" fmla="*/ 1699516 w 4779369"/>
              <a:gd name="connsiteY26" fmla="*/ 4584044 h 4714030"/>
              <a:gd name="connsiteX27" fmla="*/ 1588565 w 4779369"/>
              <a:gd name="connsiteY27" fmla="*/ 3712718 h 4714030"/>
              <a:gd name="connsiteX28" fmla="*/ 1645376 w 4779369"/>
              <a:gd name="connsiteY28" fmla="*/ 3640232 h 4714030"/>
              <a:gd name="connsiteX29" fmla="*/ 1654346 w 4779369"/>
              <a:gd name="connsiteY29" fmla="*/ 3358982 h 4714030"/>
              <a:gd name="connsiteX30" fmla="*/ 1557620 w 4779369"/>
              <a:gd name="connsiteY30" fmla="*/ 3167736 h 4714030"/>
              <a:gd name="connsiteX31" fmla="*/ 1489568 w 4779369"/>
              <a:gd name="connsiteY31" fmla="*/ 3145159 h 4714030"/>
              <a:gd name="connsiteX32" fmla="*/ 610434 w 4779369"/>
              <a:gd name="connsiteY32" fmla="*/ 2818009 h 4714030"/>
              <a:gd name="connsiteX33" fmla="*/ 329331 w 4779369"/>
              <a:gd name="connsiteY33" fmla="*/ 610434 h 4714030"/>
              <a:gd name="connsiteX34" fmla="*/ 2536907 w 4779369"/>
              <a:gd name="connsiteY34" fmla="*/ 329331 h 4714030"/>
              <a:gd name="connsiteX35" fmla="*/ 3068123 w 4779369"/>
              <a:gd name="connsiteY35" fmla="*/ 1080399 h 4714030"/>
              <a:gd name="connsiteX36" fmla="*/ 3127186 w 4779369"/>
              <a:gd name="connsiteY36" fmla="*/ 1193698 h 4714030"/>
              <a:gd name="connsiteX37" fmla="*/ 3336570 w 4779369"/>
              <a:gd name="connsiteY37" fmla="*/ 1239409 h 4714030"/>
              <a:gd name="connsiteX38" fmla="*/ 3545953 w 4779369"/>
              <a:gd name="connsiteY38" fmla="*/ 1193698 h 4714030"/>
              <a:gd name="connsiteX39" fmla="*/ 3667106 w 4779369"/>
              <a:gd name="connsiteY39" fmla="*/ 1060681 h 4714030"/>
              <a:gd name="connsiteX40" fmla="*/ 4538432 w 4779369"/>
              <a:gd name="connsiteY40"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91557 w 4779369"/>
              <a:gd name="connsiteY21" fmla="*/ 3245802 h 4714030"/>
              <a:gd name="connsiteX22" fmla="*/ 2235869 w 4779369"/>
              <a:gd name="connsiteY22" fmla="*/ 3487372 h 4714030"/>
              <a:gd name="connsiteX23" fmla="*/ 2353186 w 4779369"/>
              <a:gd name="connsiteY23" fmla="*/ 3535124 h 4714030"/>
              <a:gd name="connsiteX24" fmla="*/ 2459892 w 4779369"/>
              <a:gd name="connsiteY24" fmla="*/ 3601767 h 4714030"/>
              <a:gd name="connsiteX25" fmla="*/ 2570842 w 4779369"/>
              <a:gd name="connsiteY25" fmla="*/ 4473093 h 4714030"/>
              <a:gd name="connsiteX26" fmla="*/ 1699516 w 4779369"/>
              <a:gd name="connsiteY26" fmla="*/ 4584044 h 4714030"/>
              <a:gd name="connsiteX27" fmla="*/ 1588565 w 4779369"/>
              <a:gd name="connsiteY27" fmla="*/ 3712718 h 4714030"/>
              <a:gd name="connsiteX28" fmla="*/ 1645376 w 4779369"/>
              <a:gd name="connsiteY28" fmla="*/ 3640232 h 4714030"/>
              <a:gd name="connsiteX29" fmla="*/ 1654346 w 4779369"/>
              <a:gd name="connsiteY29" fmla="*/ 3358982 h 4714030"/>
              <a:gd name="connsiteX30" fmla="*/ 1557620 w 4779369"/>
              <a:gd name="connsiteY30" fmla="*/ 3167736 h 4714030"/>
              <a:gd name="connsiteX31" fmla="*/ 1489568 w 4779369"/>
              <a:gd name="connsiteY31" fmla="*/ 3145159 h 4714030"/>
              <a:gd name="connsiteX32" fmla="*/ 610434 w 4779369"/>
              <a:gd name="connsiteY32" fmla="*/ 2818009 h 4714030"/>
              <a:gd name="connsiteX33" fmla="*/ 329331 w 4779369"/>
              <a:gd name="connsiteY33" fmla="*/ 610434 h 4714030"/>
              <a:gd name="connsiteX34" fmla="*/ 2536907 w 4779369"/>
              <a:gd name="connsiteY34" fmla="*/ 329331 h 4714030"/>
              <a:gd name="connsiteX35" fmla="*/ 3068123 w 4779369"/>
              <a:gd name="connsiteY35" fmla="*/ 1080399 h 4714030"/>
              <a:gd name="connsiteX36" fmla="*/ 3127186 w 4779369"/>
              <a:gd name="connsiteY36" fmla="*/ 1193698 h 4714030"/>
              <a:gd name="connsiteX37" fmla="*/ 3336570 w 4779369"/>
              <a:gd name="connsiteY37" fmla="*/ 1239409 h 4714030"/>
              <a:gd name="connsiteX38" fmla="*/ 3545953 w 4779369"/>
              <a:gd name="connsiteY38" fmla="*/ 1193698 h 4714030"/>
              <a:gd name="connsiteX39" fmla="*/ 3667106 w 4779369"/>
              <a:gd name="connsiteY39" fmla="*/ 1060681 h 4714030"/>
              <a:gd name="connsiteX40" fmla="*/ 4538432 w 4779369"/>
              <a:gd name="connsiteY40"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91557 w 4779369"/>
              <a:gd name="connsiteY21" fmla="*/ 3245802 h 4714030"/>
              <a:gd name="connsiteX22" fmla="*/ 2235869 w 4779369"/>
              <a:gd name="connsiteY22" fmla="*/ 3487372 h 4714030"/>
              <a:gd name="connsiteX23" fmla="*/ 2353186 w 4779369"/>
              <a:gd name="connsiteY23" fmla="*/ 3535124 h 4714030"/>
              <a:gd name="connsiteX24" fmla="*/ 2459892 w 4779369"/>
              <a:gd name="connsiteY24" fmla="*/ 3601767 h 4714030"/>
              <a:gd name="connsiteX25" fmla="*/ 2570842 w 4779369"/>
              <a:gd name="connsiteY25" fmla="*/ 4473093 h 4714030"/>
              <a:gd name="connsiteX26" fmla="*/ 1699516 w 4779369"/>
              <a:gd name="connsiteY26" fmla="*/ 4584044 h 4714030"/>
              <a:gd name="connsiteX27" fmla="*/ 1588565 w 4779369"/>
              <a:gd name="connsiteY27" fmla="*/ 3712718 h 4714030"/>
              <a:gd name="connsiteX28" fmla="*/ 1645376 w 4779369"/>
              <a:gd name="connsiteY28" fmla="*/ 3640232 h 4714030"/>
              <a:gd name="connsiteX29" fmla="*/ 1654346 w 4779369"/>
              <a:gd name="connsiteY29" fmla="*/ 3358982 h 4714030"/>
              <a:gd name="connsiteX30" fmla="*/ 1557620 w 4779369"/>
              <a:gd name="connsiteY30" fmla="*/ 3167736 h 4714030"/>
              <a:gd name="connsiteX31" fmla="*/ 1489568 w 4779369"/>
              <a:gd name="connsiteY31" fmla="*/ 3145159 h 4714030"/>
              <a:gd name="connsiteX32" fmla="*/ 610434 w 4779369"/>
              <a:gd name="connsiteY32" fmla="*/ 2818009 h 4714030"/>
              <a:gd name="connsiteX33" fmla="*/ 329331 w 4779369"/>
              <a:gd name="connsiteY33" fmla="*/ 610434 h 4714030"/>
              <a:gd name="connsiteX34" fmla="*/ 2536907 w 4779369"/>
              <a:gd name="connsiteY34" fmla="*/ 329331 h 4714030"/>
              <a:gd name="connsiteX35" fmla="*/ 3068123 w 4779369"/>
              <a:gd name="connsiteY35" fmla="*/ 1080399 h 4714030"/>
              <a:gd name="connsiteX36" fmla="*/ 3127186 w 4779369"/>
              <a:gd name="connsiteY36" fmla="*/ 1193698 h 4714030"/>
              <a:gd name="connsiteX37" fmla="*/ 3336570 w 4779369"/>
              <a:gd name="connsiteY37" fmla="*/ 1239409 h 4714030"/>
              <a:gd name="connsiteX38" fmla="*/ 3545953 w 4779369"/>
              <a:gd name="connsiteY38" fmla="*/ 1193698 h 4714030"/>
              <a:gd name="connsiteX39" fmla="*/ 3667106 w 4779369"/>
              <a:gd name="connsiteY39" fmla="*/ 1060681 h 4714030"/>
              <a:gd name="connsiteX40" fmla="*/ 4538432 w 4779369"/>
              <a:gd name="connsiteY40" fmla="*/ 949730 h 4714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4779369" h="4714030">
                <a:moveTo>
                  <a:pt x="4538432" y="949730"/>
                </a:moveTo>
                <a:cubicBezTo>
                  <a:pt x="4809681" y="1159702"/>
                  <a:pt x="4859355" y="1549808"/>
                  <a:pt x="4649383" y="1821057"/>
                </a:cubicBezTo>
                <a:cubicBezTo>
                  <a:pt x="4439411" y="2092305"/>
                  <a:pt x="4049305" y="2141980"/>
                  <a:pt x="3778057" y="1932008"/>
                </a:cubicBezTo>
                <a:cubicBezTo>
                  <a:pt x="3744150" y="1905761"/>
                  <a:pt x="3713707" y="1876700"/>
                  <a:pt x="3686799" y="1845408"/>
                </a:cubicBezTo>
                <a:lnTo>
                  <a:pt x="3606598" y="1770199"/>
                </a:lnTo>
                <a:cubicBezTo>
                  <a:pt x="3529516" y="1720217"/>
                  <a:pt x="3436594" y="1691032"/>
                  <a:pt x="3336570" y="1691032"/>
                </a:cubicBezTo>
                <a:cubicBezTo>
                  <a:pt x="3286557" y="1691032"/>
                  <a:pt x="3238321" y="1698329"/>
                  <a:pt x="3192952" y="1711872"/>
                </a:cubicBezTo>
                <a:lnTo>
                  <a:pt x="3126960" y="1827523"/>
                </a:lnTo>
                <a:cubicBezTo>
                  <a:pt x="3110678" y="1927706"/>
                  <a:pt x="3084589" y="2026882"/>
                  <a:pt x="3048503" y="2123573"/>
                </a:cubicBezTo>
                <a:lnTo>
                  <a:pt x="2997806" y="2275931"/>
                </a:lnTo>
                <a:cubicBezTo>
                  <a:pt x="3028163" y="2362638"/>
                  <a:pt x="3083778" y="2442597"/>
                  <a:pt x="3162873" y="2503824"/>
                </a:cubicBezTo>
                <a:cubicBezTo>
                  <a:pt x="3222195" y="2549745"/>
                  <a:pt x="3288407" y="2580238"/>
                  <a:pt x="3356427" y="2595846"/>
                </a:cubicBezTo>
                <a:lnTo>
                  <a:pt x="3454240" y="2587267"/>
                </a:lnTo>
                <a:cubicBezTo>
                  <a:pt x="3643632" y="2524946"/>
                  <a:pt x="3859590" y="2554754"/>
                  <a:pt x="4029121" y="2685987"/>
                </a:cubicBezTo>
                <a:cubicBezTo>
                  <a:pt x="4300370" y="2895959"/>
                  <a:pt x="4350044" y="3286065"/>
                  <a:pt x="4140072" y="3557314"/>
                </a:cubicBezTo>
                <a:cubicBezTo>
                  <a:pt x="3930100" y="3828562"/>
                  <a:pt x="3539994" y="3878237"/>
                  <a:pt x="3268745" y="3668264"/>
                </a:cubicBezTo>
                <a:cubicBezTo>
                  <a:pt x="3099214" y="3537032"/>
                  <a:pt x="3016237" y="3335435"/>
                  <a:pt x="3029106" y="3136468"/>
                </a:cubicBezTo>
                <a:lnTo>
                  <a:pt x="3024015" y="3025265"/>
                </a:lnTo>
                <a:cubicBezTo>
                  <a:pt x="2991859" y="2963328"/>
                  <a:pt x="2957326" y="2903808"/>
                  <a:pt x="2886424" y="2860950"/>
                </a:cubicBezTo>
                <a:cubicBezTo>
                  <a:pt x="2815522" y="2818092"/>
                  <a:pt x="2723276" y="2737825"/>
                  <a:pt x="2598603" y="2768115"/>
                </a:cubicBezTo>
                <a:cubicBezTo>
                  <a:pt x="2459863" y="2887416"/>
                  <a:pt x="2303815" y="2979278"/>
                  <a:pt x="2138389" y="3042691"/>
                </a:cubicBezTo>
                <a:cubicBezTo>
                  <a:pt x="2028027" y="3139434"/>
                  <a:pt x="2074124" y="3158542"/>
                  <a:pt x="2091557" y="3245802"/>
                </a:cubicBezTo>
                <a:cubicBezTo>
                  <a:pt x="2111153" y="3343888"/>
                  <a:pt x="2168165" y="3425277"/>
                  <a:pt x="2235869" y="3487372"/>
                </a:cubicBezTo>
                <a:lnTo>
                  <a:pt x="2353186" y="3535124"/>
                </a:lnTo>
                <a:cubicBezTo>
                  <a:pt x="2390222" y="3553331"/>
                  <a:pt x="2425986" y="3575521"/>
                  <a:pt x="2459892" y="3601767"/>
                </a:cubicBezTo>
                <a:cubicBezTo>
                  <a:pt x="2731140" y="3811739"/>
                  <a:pt x="2780815" y="4201845"/>
                  <a:pt x="2570842" y="4473093"/>
                </a:cubicBezTo>
                <a:cubicBezTo>
                  <a:pt x="2360870" y="4744342"/>
                  <a:pt x="1970764" y="4794016"/>
                  <a:pt x="1699516" y="4584044"/>
                </a:cubicBezTo>
                <a:cubicBezTo>
                  <a:pt x="1428267" y="4374072"/>
                  <a:pt x="1378593" y="3983966"/>
                  <a:pt x="1588565" y="3712718"/>
                </a:cubicBezTo>
                <a:lnTo>
                  <a:pt x="1645376" y="3640232"/>
                </a:lnTo>
                <a:cubicBezTo>
                  <a:pt x="1674446" y="3553085"/>
                  <a:pt x="1679412" y="3455814"/>
                  <a:pt x="1654346" y="3358982"/>
                </a:cubicBezTo>
                <a:cubicBezTo>
                  <a:pt x="1635545" y="3286357"/>
                  <a:pt x="1601854" y="3221714"/>
                  <a:pt x="1557620" y="3167736"/>
                </a:cubicBezTo>
                <a:lnTo>
                  <a:pt x="1489568" y="3145159"/>
                </a:lnTo>
                <a:cubicBezTo>
                  <a:pt x="1180724" y="3128904"/>
                  <a:pt x="873514" y="3021658"/>
                  <a:pt x="610434" y="2818009"/>
                </a:cubicBezTo>
                <a:cubicBezTo>
                  <a:pt x="-76796" y="2286029"/>
                  <a:pt x="-202649" y="1297663"/>
                  <a:pt x="329331" y="610434"/>
                </a:cubicBezTo>
                <a:cubicBezTo>
                  <a:pt x="861312" y="-76796"/>
                  <a:pt x="1849677" y="-202650"/>
                  <a:pt x="2536907" y="329331"/>
                </a:cubicBezTo>
                <a:cubicBezTo>
                  <a:pt x="2794618" y="528824"/>
                  <a:pt x="2973385" y="792496"/>
                  <a:pt x="3068123" y="1080399"/>
                </a:cubicBezTo>
                <a:lnTo>
                  <a:pt x="3127186" y="1193698"/>
                </a:lnTo>
                <a:cubicBezTo>
                  <a:pt x="3190528" y="1222992"/>
                  <a:pt x="3261551" y="1239409"/>
                  <a:pt x="3336570" y="1239409"/>
                </a:cubicBezTo>
                <a:cubicBezTo>
                  <a:pt x="3411588" y="1239409"/>
                  <a:pt x="3482611" y="1222992"/>
                  <a:pt x="3545953" y="1193698"/>
                </a:cubicBezTo>
                <a:lnTo>
                  <a:pt x="3667106" y="1060681"/>
                </a:lnTo>
                <a:cubicBezTo>
                  <a:pt x="3877078" y="789432"/>
                  <a:pt x="4267184" y="739758"/>
                  <a:pt x="4538432" y="949730"/>
                </a:cubicBez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lIns="68572" tIns="34287" rIns="68572" bIns="34287" rtlCol="0" anchor="ctr">
            <a:noAutofit/>
          </a:bodyPr>
          <a:lstStyle/>
          <a:p>
            <a:pPr algn="ctr"/>
            <a:endParaRPr lang="zh-CN" altLang="en-US"/>
          </a:p>
        </p:txBody>
      </p:sp>
      <p:grpSp>
        <p:nvGrpSpPr>
          <p:cNvPr id="35" name="组合 34"/>
          <p:cNvGrpSpPr/>
          <p:nvPr/>
        </p:nvGrpSpPr>
        <p:grpSpPr>
          <a:xfrm>
            <a:off x="1187747" y="1707715"/>
            <a:ext cx="2070722" cy="2071751"/>
            <a:chOff x="1689963" y="2421800"/>
            <a:chExt cx="2642282" cy="2642282"/>
          </a:xfrm>
        </p:grpSpPr>
        <p:sp>
          <p:nvSpPr>
            <p:cNvPr id="36" name="椭圆 35"/>
            <p:cNvSpPr/>
            <p:nvPr/>
          </p:nvSpPr>
          <p:spPr>
            <a:xfrm>
              <a:off x="1689963" y="2421800"/>
              <a:ext cx="2642282" cy="2642282"/>
            </a:xfrm>
            <a:prstGeom prst="ellipse">
              <a:avLst/>
            </a:prstGeom>
            <a:gradFill flip="none" rotWithShape="1">
              <a:gsLst>
                <a:gs pos="100000">
                  <a:srgbClr val="FFFFFF"/>
                </a:gs>
                <a:gs pos="0">
                  <a:srgbClr val="B8BBBC"/>
                </a:gs>
              </a:gsLst>
              <a:lin ang="5400000" scaled="1"/>
              <a:tileRect/>
            </a:gradFill>
            <a:ln w="44450">
              <a:gradFill>
                <a:gsLst>
                  <a:gs pos="0">
                    <a:schemeClr val="bg1"/>
                  </a:gs>
                  <a:gs pos="100000">
                    <a:schemeClr val="bg1">
                      <a:lumMod val="75000"/>
                    </a:schemeClr>
                  </a:gs>
                </a:gsLst>
                <a:lin ang="5400000" scaled="1"/>
              </a:gradFill>
            </a:ln>
            <a:effectLst>
              <a:outerShdw blurRad="152400" dist="381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pic>
          <p:nvPicPr>
            <p:cNvPr id="37" name="图片 3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94170" y="2645314"/>
              <a:ext cx="2238896" cy="2240646"/>
            </a:xfrm>
            <a:prstGeom prst="ellipse">
              <a:avLst/>
            </a:prstGeom>
            <a:effectLst>
              <a:innerShdw blurRad="114300">
                <a:prstClr val="black"/>
              </a:innerShdw>
            </a:effectLst>
          </p:spPr>
        </p:pic>
      </p:grpSp>
      <p:grpSp>
        <p:nvGrpSpPr>
          <p:cNvPr id="38" name="组合 37"/>
          <p:cNvGrpSpPr/>
          <p:nvPr/>
        </p:nvGrpSpPr>
        <p:grpSpPr>
          <a:xfrm>
            <a:off x="4171611" y="1096970"/>
            <a:ext cx="3595296" cy="943018"/>
            <a:chOff x="5233132" y="1556744"/>
            <a:chExt cx="4794629" cy="1256969"/>
          </a:xfrm>
        </p:grpSpPr>
        <p:grpSp>
          <p:nvGrpSpPr>
            <p:cNvPr id="39" name="组合 38"/>
            <p:cNvGrpSpPr/>
            <p:nvPr/>
          </p:nvGrpSpPr>
          <p:grpSpPr>
            <a:xfrm>
              <a:off x="5442041" y="1556744"/>
              <a:ext cx="4585720" cy="1256969"/>
              <a:chOff x="5841004" y="1388597"/>
              <a:chExt cx="4585720" cy="1256969"/>
            </a:xfrm>
          </p:grpSpPr>
          <p:sp>
            <p:nvSpPr>
              <p:cNvPr id="41" name="MH_SubTitle_1"/>
              <p:cNvSpPr>
                <a:spLocks noChangeArrowheads="1"/>
              </p:cNvSpPr>
              <p:nvPr/>
            </p:nvSpPr>
            <p:spPr bwMode="auto">
              <a:xfrm flipH="1">
                <a:off x="5841004" y="1388597"/>
                <a:ext cx="1631522" cy="399986"/>
              </a:xfrm>
              <a:prstGeom prst="rect">
                <a:avLst/>
              </a:prstGeom>
              <a:noFill/>
            </p:spPr>
            <p:txBody>
              <a:bodyPr wrap="none" rtlCol="0">
                <a:spAutoFit/>
              </a:bodyPr>
              <a:lstStyle/>
              <a:p>
                <a:r>
                  <a:rPr lang="zh-CN" altLang="en-US" b="1" dirty="0">
                    <a:solidFill>
                      <a:schemeClr val="tx1">
                        <a:lumMod val="75000"/>
                        <a:lumOff val="25000"/>
                      </a:schemeClr>
                    </a:solidFill>
                    <a:latin typeface="微软雅黑" pitchFamily="34" charset="-122"/>
                    <a:ea typeface="微软雅黑" pitchFamily="34" charset="-122"/>
                  </a:rPr>
                  <a:t>添加标题内容</a:t>
                </a:r>
              </a:p>
            </p:txBody>
          </p:sp>
          <p:sp>
            <p:nvSpPr>
              <p:cNvPr id="42" name="Rectangle 5"/>
              <p:cNvSpPr/>
              <p:nvPr/>
            </p:nvSpPr>
            <p:spPr bwMode="auto">
              <a:xfrm>
                <a:off x="5980703" y="1833058"/>
                <a:ext cx="4446021"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900" dirty="0">
                    <a:solidFill>
                      <a:schemeClr val="tx1">
                        <a:lumMod val="75000"/>
                        <a:lumOff val="25000"/>
                      </a:schemeClr>
                    </a:solidFill>
                    <a:latin typeface="微软雅黑" pitchFamily="34" charset="-122"/>
                    <a:ea typeface="微软雅黑"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75000"/>
                        <a:lumOff val="25000"/>
                      </a:schemeClr>
                    </a:solidFill>
                    <a:latin typeface="微软雅黑" pitchFamily="34" charset="-122"/>
                    <a:ea typeface="微软雅黑" pitchFamily="34" charset="-122"/>
                    <a:sym typeface="Gill Sans" charset="0"/>
                  </a:rPr>
                  <a:t>200</a:t>
                </a:r>
                <a:r>
                  <a:rPr lang="zh-CN" altLang="en-US" sz="900" dirty="0">
                    <a:solidFill>
                      <a:schemeClr val="tx1">
                        <a:lumMod val="75000"/>
                        <a:lumOff val="25000"/>
                      </a:schemeClr>
                    </a:solidFill>
                    <a:latin typeface="微软雅黑" pitchFamily="34" charset="-122"/>
                    <a:ea typeface="微软雅黑" pitchFamily="34" charset="-122"/>
                    <a:sym typeface="Gill Sans" charset="0"/>
                  </a:rPr>
                  <a:t>字以内。</a:t>
                </a:r>
                <a:endParaRPr lang="en-US" altLang="zh-CN" sz="900" dirty="0">
                  <a:solidFill>
                    <a:schemeClr val="tx1">
                      <a:lumMod val="75000"/>
                      <a:lumOff val="25000"/>
                    </a:schemeClr>
                  </a:solidFill>
                  <a:latin typeface="微软雅黑" pitchFamily="34" charset="-122"/>
                  <a:ea typeface="微软雅黑" pitchFamily="34" charset="-122"/>
                  <a:cs typeface="Lato Light" charset="0"/>
                  <a:sym typeface="Lato Light" charset="0"/>
                </a:endParaRPr>
              </a:p>
            </p:txBody>
          </p:sp>
        </p:grpSp>
        <p:cxnSp>
          <p:nvCxnSpPr>
            <p:cNvPr id="40" name="直接连接符 39"/>
            <p:cNvCxnSpPr/>
            <p:nvPr/>
          </p:nvCxnSpPr>
          <p:spPr>
            <a:xfrm>
              <a:off x="5233132" y="1985192"/>
              <a:ext cx="2966458" cy="0"/>
            </a:xfrm>
            <a:prstGeom prst="line">
              <a:avLst/>
            </a:prstGeom>
            <a:ln w="19050">
              <a:solidFill>
                <a:srgbClr val="3381C7"/>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4677519" y="2338822"/>
            <a:ext cx="3521335" cy="969595"/>
            <a:chOff x="5907805" y="3212034"/>
            <a:chExt cx="4695996" cy="1292393"/>
          </a:xfrm>
        </p:grpSpPr>
        <p:grpSp>
          <p:nvGrpSpPr>
            <p:cNvPr id="44" name="组合 43"/>
            <p:cNvGrpSpPr/>
            <p:nvPr/>
          </p:nvGrpSpPr>
          <p:grpSpPr>
            <a:xfrm>
              <a:off x="5931266" y="3212034"/>
              <a:ext cx="4672535" cy="1292393"/>
              <a:chOff x="5841004" y="2643475"/>
              <a:chExt cx="4672535" cy="1292393"/>
            </a:xfrm>
          </p:grpSpPr>
          <p:sp>
            <p:nvSpPr>
              <p:cNvPr id="46" name="MH_SubTitle_1"/>
              <p:cNvSpPr>
                <a:spLocks noChangeArrowheads="1"/>
              </p:cNvSpPr>
              <p:nvPr/>
            </p:nvSpPr>
            <p:spPr bwMode="auto">
              <a:xfrm flipH="1">
                <a:off x="5841004" y="2643475"/>
                <a:ext cx="1631522" cy="399985"/>
              </a:xfrm>
              <a:prstGeom prst="rect">
                <a:avLst/>
              </a:prstGeom>
              <a:noFill/>
            </p:spPr>
            <p:txBody>
              <a:bodyPr wrap="none" rtlCol="0">
                <a:spAutoFit/>
              </a:bodyPr>
              <a:lstStyle/>
              <a:p>
                <a:r>
                  <a:rPr lang="zh-CN" altLang="en-US" b="1" dirty="0">
                    <a:solidFill>
                      <a:schemeClr val="tx1">
                        <a:lumMod val="75000"/>
                        <a:lumOff val="25000"/>
                      </a:schemeClr>
                    </a:solidFill>
                    <a:latin typeface="微软雅黑" pitchFamily="34" charset="-122"/>
                    <a:ea typeface="微软雅黑" pitchFamily="34" charset="-122"/>
                  </a:rPr>
                  <a:t>添加标题内容</a:t>
                </a:r>
              </a:p>
            </p:txBody>
          </p:sp>
          <p:sp>
            <p:nvSpPr>
              <p:cNvPr id="47" name="Rectangle 5"/>
              <p:cNvSpPr/>
              <p:nvPr/>
            </p:nvSpPr>
            <p:spPr bwMode="auto">
              <a:xfrm>
                <a:off x="5980706" y="3123360"/>
                <a:ext cx="4532833"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900" dirty="0">
                    <a:solidFill>
                      <a:schemeClr val="tx1">
                        <a:lumMod val="75000"/>
                        <a:lumOff val="25000"/>
                      </a:schemeClr>
                    </a:solidFill>
                    <a:latin typeface="微软雅黑" pitchFamily="34" charset="-122"/>
                    <a:ea typeface="微软雅黑"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75000"/>
                        <a:lumOff val="25000"/>
                      </a:schemeClr>
                    </a:solidFill>
                    <a:latin typeface="微软雅黑" pitchFamily="34" charset="-122"/>
                    <a:ea typeface="微软雅黑" pitchFamily="34" charset="-122"/>
                    <a:sym typeface="Gill Sans" charset="0"/>
                  </a:rPr>
                  <a:t>200</a:t>
                </a:r>
                <a:r>
                  <a:rPr lang="zh-CN" altLang="en-US" sz="900" dirty="0">
                    <a:solidFill>
                      <a:schemeClr val="tx1">
                        <a:lumMod val="75000"/>
                        <a:lumOff val="25000"/>
                      </a:schemeClr>
                    </a:solidFill>
                    <a:latin typeface="微软雅黑" pitchFamily="34" charset="-122"/>
                    <a:ea typeface="微软雅黑" pitchFamily="34" charset="-122"/>
                    <a:sym typeface="Gill Sans" charset="0"/>
                  </a:rPr>
                  <a:t>字以内。</a:t>
                </a:r>
                <a:endParaRPr lang="en-US" altLang="zh-CN" sz="900" dirty="0">
                  <a:solidFill>
                    <a:schemeClr val="tx1">
                      <a:lumMod val="75000"/>
                      <a:lumOff val="25000"/>
                    </a:schemeClr>
                  </a:solidFill>
                  <a:latin typeface="微软雅黑" pitchFamily="34" charset="-122"/>
                  <a:ea typeface="微软雅黑" pitchFamily="34" charset="-122"/>
                  <a:cs typeface="Lato Light" charset="0"/>
                  <a:sym typeface="Lato Light" charset="0"/>
                </a:endParaRPr>
              </a:p>
            </p:txBody>
          </p:sp>
        </p:grpSp>
        <p:cxnSp>
          <p:nvCxnSpPr>
            <p:cNvPr id="45" name="直接连接符 44"/>
            <p:cNvCxnSpPr/>
            <p:nvPr/>
          </p:nvCxnSpPr>
          <p:spPr>
            <a:xfrm>
              <a:off x="5907805" y="3669060"/>
              <a:ext cx="2966458" cy="0"/>
            </a:xfrm>
            <a:prstGeom prst="line">
              <a:avLst/>
            </a:prstGeom>
            <a:ln w="19050">
              <a:solidFill>
                <a:srgbClr val="3381C7"/>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4145179" y="3539898"/>
            <a:ext cx="3612437" cy="1005853"/>
            <a:chOff x="5210272" y="4939293"/>
            <a:chExt cx="4817489" cy="1340722"/>
          </a:xfrm>
        </p:grpSpPr>
        <p:grpSp>
          <p:nvGrpSpPr>
            <p:cNvPr id="49" name="组合 48"/>
            <p:cNvGrpSpPr/>
            <p:nvPr/>
          </p:nvGrpSpPr>
          <p:grpSpPr>
            <a:xfrm>
              <a:off x="5302340" y="4939293"/>
              <a:ext cx="4725421" cy="1340722"/>
              <a:chOff x="5678803" y="4892574"/>
              <a:chExt cx="4725421" cy="1340722"/>
            </a:xfrm>
          </p:grpSpPr>
          <p:sp>
            <p:nvSpPr>
              <p:cNvPr id="51" name="MH_SubTitle_1"/>
              <p:cNvSpPr>
                <a:spLocks noChangeArrowheads="1"/>
              </p:cNvSpPr>
              <p:nvPr/>
            </p:nvSpPr>
            <p:spPr bwMode="auto">
              <a:xfrm flipH="1">
                <a:off x="5678803" y="4892574"/>
                <a:ext cx="1631523" cy="399985"/>
              </a:xfrm>
              <a:prstGeom prst="rect">
                <a:avLst/>
              </a:prstGeom>
              <a:noFill/>
            </p:spPr>
            <p:txBody>
              <a:bodyPr wrap="none" rtlCol="0">
                <a:spAutoFit/>
              </a:bodyPr>
              <a:lstStyle/>
              <a:p>
                <a:r>
                  <a:rPr lang="zh-CN" altLang="en-US" b="1" dirty="0">
                    <a:solidFill>
                      <a:schemeClr val="tx1">
                        <a:lumMod val="75000"/>
                        <a:lumOff val="25000"/>
                      </a:schemeClr>
                    </a:solidFill>
                    <a:latin typeface="微软雅黑" pitchFamily="34" charset="-122"/>
                    <a:ea typeface="微软雅黑" pitchFamily="34" charset="-122"/>
                  </a:rPr>
                  <a:t>添加标题内容</a:t>
                </a:r>
              </a:p>
            </p:txBody>
          </p:sp>
          <p:sp>
            <p:nvSpPr>
              <p:cNvPr id="52" name="Rectangle 5"/>
              <p:cNvSpPr/>
              <p:nvPr/>
            </p:nvSpPr>
            <p:spPr bwMode="auto">
              <a:xfrm>
                <a:off x="5818504" y="5420788"/>
                <a:ext cx="4585720"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900" dirty="0">
                    <a:solidFill>
                      <a:schemeClr val="tx1">
                        <a:lumMod val="75000"/>
                        <a:lumOff val="25000"/>
                      </a:schemeClr>
                    </a:solidFill>
                    <a:latin typeface="微软雅黑" pitchFamily="34" charset="-122"/>
                    <a:ea typeface="微软雅黑"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75000"/>
                        <a:lumOff val="25000"/>
                      </a:schemeClr>
                    </a:solidFill>
                    <a:latin typeface="微软雅黑" pitchFamily="34" charset="-122"/>
                    <a:ea typeface="微软雅黑" pitchFamily="34" charset="-122"/>
                    <a:sym typeface="Gill Sans" charset="0"/>
                  </a:rPr>
                  <a:t>200</a:t>
                </a:r>
                <a:r>
                  <a:rPr lang="zh-CN" altLang="en-US" sz="900" dirty="0">
                    <a:solidFill>
                      <a:schemeClr val="tx1">
                        <a:lumMod val="75000"/>
                        <a:lumOff val="25000"/>
                      </a:schemeClr>
                    </a:solidFill>
                    <a:latin typeface="微软雅黑" pitchFamily="34" charset="-122"/>
                    <a:ea typeface="微软雅黑" pitchFamily="34" charset="-122"/>
                    <a:sym typeface="Gill Sans" charset="0"/>
                  </a:rPr>
                  <a:t>字以内。</a:t>
                </a:r>
                <a:endParaRPr lang="en-US" altLang="zh-CN" sz="900" dirty="0">
                  <a:solidFill>
                    <a:schemeClr val="tx1">
                      <a:lumMod val="75000"/>
                      <a:lumOff val="25000"/>
                    </a:schemeClr>
                  </a:solidFill>
                  <a:latin typeface="微软雅黑" pitchFamily="34" charset="-122"/>
                  <a:ea typeface="微软雅黑" pitchFamily="34" charset="-122"/>
                  <a:cs typeface="Lato Light" charset="0"/>
                  <a:sym typeface="Lato Light" charset="0"/>
                </a:endParaRPr>
              </a:p>
            </p:txBody>
          </p:sp>
        </p:grpSp>
        <p:cxnSp>
          <p:nvCxnSpPr>
            <p:cNvPr id="50" name="直接连接符 49"/>
            <p:cNvCxnSpPr/>
            <p:nvPr/>
          </p:nvCxnSpPr>
          <p:spPr>
            <a:xfrm>
              <a:off x="5210272" y="5432319"/>
              <a:ext cx="2966458" cy="0"/>
            </a:xfrm>
            <a:prstGeom prst="line">
              <a:avLst/>
            </a:prstGeom>
            <a:ln w="19050">
              <a:solidFill>
                <a:srgbClr val="3381C7"/>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53" name="组合 52"/>
          <p:cNvGrpSpPr/>
          <p:nvPr/>
        </p:nvGrpSpPr>
        <p:grpSpPr>
          <a:xfrm>
            <a:off x="3334630" y="1133374"/>
            <a:ext cx="724046" cy="724406"/>
            <a:chOff x="4116949" y="1605269"/>
            <a:chExt cx="965576" cy="965576"/>
          </a:xfrm>
        </p:grpSpPr>
        <p:sp>
          <p:nvSpPr>
            <p:cNvPr id="54" name="椭圆 53"/>
            <p:cNvSpPr/>
            <p:nvPr/>
          </p:nvSpPr>
          <p:spPr>
            <a:xfrm>
              <a:off x="4116949" y="1605269"/>
              <a:ext cx="965576" cy="965576"/>
            </a:xfrm>
            <a:prstGeom prst="ellipse">
              <a:avLst/>
            </a:prstGeom>
            <a:solidFill>
              <a:srgbClr val="3381C7"/>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68564" tIns="34282" rIns="68564" bIns="34282" numCol="1" anchor="t" anchorCtr="0" compatLnSpc="1">
              <a:prstTxWarp prst="textNoShape">
                <a:avLst/>
              </a:prstTxWarp>
            </a:bodyPr>
            <a:lstStyle/>
            <a:p>
              <a:endParaRPr lang="zh-CN" altLang="en-US">
                <a:solidFill>
                  <a:prstClr val="black"/>
                </a:solidFill>
                <a:latin typeface="微软雅黑" pitchFamily="34" charset="-122"/>
                <a:ea typeface="微软雅黑" pitchFamily="34" charset="-122"/>
              </a:endParaRPr>
            </a:p>
          </p:txBody>
        </p:sp>
        <p:sp>
          <p:nvSpPr>
            <p:cNvPr id="55" name="KSO_Shape"/>
            <p:cNvSpPr/>
            <p:nvPr/>
          </p:nvSpPr>
          <p:spPr bwMode="auto">
            <a:xfrm>
              <a:off x="4365794" y="1854116"/>
              <a:ext cx="467886" cy="467882"/>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chemeClr val="bg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latin typeface="微软雅黑" pitchFamily="34" charset="-122"/>
                <a:ea typeface="微软雅黑" pitchFamily="34" charset="-122"/>
              </a:endParaRPr>
            </a:p>
          </p:txBody>
        </p:sp>
      </p:grpSp>
      <p:grpSp>
        <p:nvGrpSpPr>
          <p:cNvPr id="56" name="组合 55"/>
          <p:cNvGrpSpPr/>
          <p:nvPr/>
        </p:nvGrpSpPr>
        <p:grpSpPr>
          <a:xfrm>
            <a:off x="3829837" y="2409971"/>
            <a:ext cx="724046" cy="724406"/>
            <a:chOff x="4777349" y="3344972"/>
            <a:chExt cx="965576" cy="965576"/>
          </a:xfrm>
        </p:grpSpPr>
        <p:sp>
          <p:nvSpPr>
            <p:cNvPr id="57" name="椭圆 56"/>
            <p:cNvSpPr/>
            <p:nvPr/>
          </p:nvSpPr>
          <p:spPr>
            <a:xfrm>
              <a:off x="4777349" y="3344972"/>
              <a:ext cx="965576" cy="965576"/>
            </a:xfrm>
            <a:prstGeom prst="ellipse">
              <a:avLst/>
            </a:prstGeom>
            <a:solidFill>
              <a:srgbClr val="3381C7"/>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68564" tIns="34282" rIns="68564" bIns="34282" numCol="1" anchor="t" anchorCtr="0" compatLnSpc="1">
              <a:prstTxWarp prst="textNoShape">
                <a:avLst/>
              </a:prstTxWarp>
            </a:bodyPr>
            <a:lstStyle/>
            <a:p>
              <a:endParaRPr lang="zh-CN" altLang="en-US">
                <a:solidFill>
                  <a:prstClr val="black"/>
                </a:solidFill>
                <a:latin typeface="微软雅黑" pitchFamily="34" charset="-122"/>
                <a:ea typeface="微软雅黑" pitchFamily="34" charset="-122"/>
              </a:endParaRPr>
            </a:p>
          </p:txBody>
        </p:sp>
        <p:sp>
          <p:nvSpPr>
            <p:cNvPr id="58" name="KSO_Shape"/>
            <p:cNvSpPr/>
            <p:nvPr/>
          </p:nvSpPr>
          <p:spPr bwMode="auto">
            <a:xfrm>
              <a:off x="4974429" y="3534853"/>
              <a:ext cx="546016" cy="509614"/>
            </a:xfrm>
            <a:custGeom>
              <a:avLst/>
              <a:gdLst>
                <a:gd name="T0" fmla="*/ 1264650 w 2063750"/>
                <a:gd name="T1" fmla="*/ 933236 h 1925638"/>
                <a:gd name="T2" fmla="*/ 1205010 w 2063750"/>
                <a:gd name="T3" fmla="*/ 981200 h 1925638"/>
                <a:gd name="T4" fmla="*/ 1169637 w 2063750"/>
                <a:gd name="T5" fmla="*/ 913641 h 1925638"/>
                <a:gd name="T6" fmla="*/ 1863628 w 2063750"/>
                <a:gd name="T7" fmla="*/ 619424 h 1925638"/>
                <a:gd name="T8" fmla="*/ 1873035 w 2063750"/>
                <a:gd name="T9" fmla="*/ 667280 h 1925638"/>
                <a:gd name="T10" fmla="*/ 1691374 w 2063750"/>
                <a:gd name="T11" fmla="*/ 669322 h 1925638"/>
                <a:gd name="T12" fmla="*/ 1696077 w 2063750"/>
                <a:gd name="T13" fmla="*/ 621175 h 1925638"/>
                <a:gd name="T14" fmla="*/ 742063 w 2063750"/>
                <a:gd name="T15" fmla="*/ 629637 h 1925638"/>
                <a:gd name="T16" fmla="*/ 727975 w 2063750"/>
                <a:gd name="T17" fmla="*/ 676034 h 1925638"/>
                <a:gd name="T18" fmla="*/ 550987 w 2063750"/>
                <a:gd name="T19" fmla="*/ 656483 h 1925638"/>
                <a:gd name="T20" fmla="*/ 577990 w 2063750"/>
                <a:gd name="T21" fmla="*/ 615922 h 1925638"/>
                <a:gd name="T22" fmla="*/ 1273128 w 2063750"/>
                <a:gd name="T23" fmla="*/ 560052 h 1925638"/>
                <a:gd name="T24" fmla="*/ 1196826 w 2063750"/>
                <a:gd name="T25" fmla="*/ 846374 h 1925638"/>
                <a:gd name="T26" fmla="*/ 1157651 w 2063750"/>
                <a:gd name="T27" fmla="*/ 551279 h 1925638"/>
                <a:gd name="T28" fmla="*/ 1196634 w 2063750"/>
                <a:gd name="T29" fmla="*/ 394965 h 1925638"/>
                <a:gd name="T30" fmla="*/ 1004375 w 2063750"/>
                <a:gd name="T31" fmla="*/ 453667 h 1925638"/>
                <a:gd name="T32" fmla="*/ 916159 w 2063750"/>
                <a:gd name="T33" fmla="*/ 617446 h 1925638"/>
                <a:gd name="T34" fmla="*/ 942243 w 2063750"/>
                <a:gd name="T35" fmla="*/ 775648 h 1925638"/>
                <a:gd name="T36" fmla="*/ 1065042 w 2063750"/>
                <a:gd name="T37" fmla="*/ 952636 h 1925638"/>
                <a:gd name="T38" fmla="*/ 1352258 w 2063750"/>
                <a:gd name="T39" fmla="*/ 1009577 h 1925638"/>
                <a:gd name="T40" fmla="*/ 1456007 w 2063750"/>
                <a:gd name="T41" fmla="*/ 831122 h 1925638"/>
                <a:gd name="T42" fmla="*/ 1514915 w 2063750"/>
                <a:gd name="T43" fmla="*/ 694346 h 1925638"/>
                <a:gd name="T44" fmla="*/ 1484729 w 2063750"/>
                <a:gd name="T45" fmla="*/ 506499 h 1925638"/>
                <a:gd name="T46" fmla="*/ 1323829 w 2063750"/>
                <a:gd name="T47" fmla="*/ 407879 h 1925638"/>
                <a:gd name="T48" fmla="*/ 1277230 w 2063750"/>
                <a:gd name="T49" fmla="*/ 330686 h 1925638"/>
                <a:gd name="T50" fmla="*/ 1483556 w 2063750"/>
                <a:gd name="T51" fmla="*/ 408467 h 1925638"/>
                <a:gd name="T52" fmla="*/ 1585840 w 2063750"/>
                <a:gd name="T53" fmla="*/ 598074 h 1925638"/>
                <a:gd name="T54" fmla="*/ 1556532 w 2063750"/>
                <a:gd name="T55" fmla="*/ 799717 h 1925638"/>
                <a:gd name="T56" fmla="*/ 1444577 w 2063750"/>
                <a:gd name="T57" fmla="*/ 953809 h 1925638"/>
                <a:gd name="T58" fmla="*/ 1379514 w 2063750"/>
                <a:gd name="T59" fmla="*/ 1234993 h 1925638"/>
                <a:gd name="T60" fmla="*/ 1224769 w 2063750"/>
                <a:gd name="T61" fmla="*/ 1299859 h 1925638"/>
                <a:gd name="T62" fmla="*/ 973458 w 2063750"/>
                <a:gd name="T63" fmla="*/ 1301550 h 1925638"/>
                <a:gd name="T64" fmla="*/ 884643 w 2063750"/>
                <a:gd name="T65" fmla="*/ 1352828 h 1925638"/>
                <a:gd name="T66" fmla="*/ 1171315 w 2063750"/>
                <a:gd name="T67" fmla="*/ 1381250 h 1925638"/>
                <a:gd name="T68" fmla="*/ 1609826 w 2063750"/>
                <a:gd name="T69" fmla="*/ 1205732 h 1925638"/>
                <a:gd name="T70" fmla="*/ 1769285 w 2063750"/>
                <a:gd name="T71" fmla="*/ 1202215 h 1925638"/>
                <a:gd name="T72" fmla="*/ 1698033 w 2063750"/>
                <a:gd name="T73" fmla="*/ 1343539 h 1925638"/>
                <a:gd name="T74" fmla="*/ 1830840 w 2063750"/>
                <a:gd name="T75" fmla="*/ 1309461 h 1925638"/>
                <a:gd name="T76" fmla="*/ 1902362 w 2063750"/>
                <a:gd name="T77" fmla="*/ 1344330 h 1925638"/>
                <a:gd name="T78" fmla="*/ 1805632 w 2063750"/>
                <a:gd name="T79" fmla="*/ 1426962 h 1925638"/>
                <a:gd name="T80" fmla="*/ 1115916 w 2063750"/>
                <a:gd name="T81" fmla="*/ 1759833 h 1925638"/>
                <a:gd name="T82" fmla="*/ 544327 w 2063750"/>
                <a:gd name="T83" fmla="*/ 1713829 h 1925638"/>
                <a:gd name="T84" fmla="*/ 50124 w 2063750"/>
                <a:gd name="T85" fmla="*/ 1388576 h 1925638"/>
                <a:gd name="T86" fmla="*/ 277587 w 2063750"/>
                <a:gd name="T87" fmla="*/ 1364841 h 1925638"/>
                <a:gd name="T88" fmla="*/ 557812 w 2063750"/>
                <a:gd name="T89" fmla="*/ 1209541 h 1925638"/>
                <a:gd name="T90" fmla="*/ 1023426 w 2063750"/>
                <a:gd name="T91" fmla="*/ 1057126 h 1925638"/>
                <a:gd name="T92" fmla="*/ 919090 w 2063750"/>
                <a:gd name="T93" fmla="*/ 864876 h 1925638"/>
                <a:gd name="T94" fmla="*/ 854320 w 2063750"/>
                <a:gd name="T95" fmla="*/ 707847 h 1925638"/>
                <a:gd name="T96" fmla="*/ 887730 w 2063750"/>
                <a:gd name="T97" fmla="*/ 478909 h 1925638"/>
                <a:gd name="T98" fmla="*/ 1065042 w 2063750"/>
                <a:gd name="T99" fmla="*/ 350938 h 1925638"/>
                <a:gd name="T100" fmla="*/ 1690144 w 2063750"/>
                <a:gd name="T101" fmla="*/ 203159 h 1925638"/>
                <a:gd name="T102" fmla="*/ 1700127 w 2063750"/>
                <a:gd name="T103" fmla="*/ 250943 h 1925638"/>
                <a:gd name="T104" fmla="*/ 1558014 w 2063750"/>
                <a:gd name="T105" fmla="*/ 348271 h 1925638"/>
                <a:gd name="T106" fmla="*/ 1655497 w 2063750"/>
                <a:gd name="T107" fmla="*/ 206383 h 1925638"/>
                <a:gd name="T108" fmla="*/ 904489 w 2063750"/>
                <a:gd name="T109" fmla="*/ 306056 h 1925638"/>
                <a:gd name="T110" fmla="*/ 895180 w 2063750"/>
                <a:gd name="T111" fmla="*/ 353841 h 1925638"/>
                <a:gd name="T112" fmla="*/ 757001 w 2063750"/>
                <a:gd name="T113" fmla="*/ 243028 h 1925638"/>
                <a:gd name="T114" fmla="*/ 779982 w 2063750"/>
                <a:gd name="T115" fmla="*/ 199933 h 1925638"/>
                <a:gd name="T116" fmla="*/ 1248509 w 2063750"/>
                <a:gd name="T117" fmla="*/ 28478 h 1925638"/>
                <a:gd name="T118" fmla="*/ 1217149 w 2063750"/>
                <a:gd name="T119" fmla="*/ 197882 h 1925638"/>
                <a:gd name="T120" fmla="*/ 1185497 w 2063750"/>
                <a:gd name="T121" fmla="*/ 28478 h 19256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063750" h="1925638">
                  <a:moveTo>
                    <a:pt x="1310496" y="957198"/>
                  </a:moveTo>
                  <a:lnTo>
                    <a:pt x="1315880" y="957198"/>
                  </a:lnTo>
                  <a:lnTo>
                    <a:pt x="1321581" y="957198"/>
                  </a:lnTo>
                  <a:lnTo>
                    <a:pt x="1326965" y="958465"/>
                  </a:lnTo>
                  <a:lnTo>
                    <a:pt x="1332032" y="959732"/>
                  </a:lnTo>
                  <a:lnTo>
                    <a:pt x="1337099" y="961316"/>
                  </a:lnTo>
                  <a:lnTo>
                    <a:pt x="1341850" y="963533"/>
                  </a:lnTo>
                  <a:lnTo>
                    <a:pt x="1346284" y="966383"/>
                  </a:lnTo>
                  <a:lnTo>
                    <a:pt x="1350718" y="969234"/>
                  </a:lnTo>
                  <a:lnTo>
                    <a:pt x="1354202" y="973035"/>
                  </a:lnTo>
                  <a:lnTo>
                    <a:pt x="1357685" y="976519"/>
                  </a:lnTo>
                  <a:lnTo>
                    <a:pt x="1360536" y="980637"/>
                  </a:lnTo>
                  <a:lnTo>
                    <a:pt x="1363386" y="985072"/>
                  </a:lnTo>
                  <a:lnTo>
                    <a:pt x="1365603" y="989506"/>
                  </a:lnTo>
                  <a:lnTo>
                    <a:pt x="1367503" y="994574"/>
                  </a:lnTo>
                  <a:lnTo>
                    <a:pt x="1369087" y="999959"/>
                  </a:lnTo>
                  <a:lnTo>
                    <a:pt x="1369720" y="1005344"/>
                  </a:lnTo>
                  <a:lnTo>
                    <a:pt x="1370037" y="1010728"/>
                  </a:lnTo>
                  <a:lnTo>
                    <a:pt x="1369720" y="1016113"/>
                  </a:lnTo>
                  <a:lnTo>
                    <a:pt x="1369087" y="1021181"/>
                  </a:lnTo>
                  <a:lnTo>
                    <a:pt x="1367503" y="1026566"/>
                  </a:lnTo>
                  <a:lnTo>
                    <a:pt x="1365603" y="1031634"/>
                  </a:lnTo>
                  <a:lnTo>
                    <a:pt x="1363386" y="1036385"/>
                  </a:lnTo>
                  <a:lnTo>
                    <a:pt x="1360536" y="1040503"/>
                  </a:lnTo>
                  <a:lnTo>
                    <a:pt x="1357685" y="1044620"/>
                  </a:lnTo>
                  <a:lnTo>
                    <a:pt x="1354202" y="1048738"/>
                  </a:lnTo>
                  <a:lnTo>
                    <a:pt x="1350718" y="1051906"/>
                  </a:lnTo>
                  <a:lnTo>
                    <a:pt x="1346284" y="1055073"/>
                  </a:lnTo>
                  <a:lnTo>
                    <a:pt x="1341850" y="1057290"/>
                  </a:lnTo>
                  <a:lnTo>
                    <a:pt x="1337099" y="1059507"/>
                  </a:lnTo>
                  <a:lnTo>
                    <a:pt x="1332032" y="1061408"/>
                  </a:lnTo>
                  <a:lnTo>
                    <a:pt x="1326965" y="1062675"/>
                  </a:lnTo>
                  <a:lnTo>
                    <a:pt x="1321581" y="1063308"/>
                  </a:lnTo>
                  <a:lnTo>
                    <a:pt x="1315880" y="1063625"/>
                  </a:lnTo>
                  <a:lnTo>
                    <a:pt x="1310496" y="1063308"/>
                  </a:lnTo>
                  <a:lnTo>
                    <a:pt x="1305428" y="1062675"/>
                  </a:lnTo>
                  <a:lnTo>
                    <a:pt x="1300361" y="1061408"/>
                  </a:lnTo>
                  <a:lnTo>
                    <a:pt x="1295294" y="1059507"/>
                  </a:lnTo>
                  <a:lnTo>
                    <a:pt x="1290543" y="1057290"/>
                  </a:lnTo>
                  <a:lnTo>
                    <a:pt x="1286109" y="1055073"/>
                  </a:lnTo>
                  <a:lnTo>
                    <a:pt x="1281992" y="1051906"/>
                  </a:lnTo>
                  <a:lnTo>
                    <a:pt x="1278191" y="1048738"/>
                  </a:lnTo>
                  <a:lnTo>
                    <a:pt x="1275024" y="1044620"/>
                  </a:lnTo>
                  <a:lnTo>
                    <a:pt x="1271857" y="1040503"/>
                  </a:lnTo>
                  <a:lnTo>
                    <a:pt x="1269324" y="1036385"/>
                  </a:lnTo>
                  <a:lnTo>
                    <a:pt x="1267107" y="1031634"/>
                  </a:lnTo>
                  <a:lnTo>
                    <a:pt x="1265206" y="1026566"/>
                  </a:lnTo>
                  <a:lnTo>
                    <a:pt x="1263940" y="1021181"/>
                  </a:lnTo>
                  <a:lnTo>
                    <a:pt x="1263306" y="1016113"/>
                  </a:lnTo>
                  <a:lnTo>
                    <a:pt x="1262989" y="1010728"/>
                  </a:lnTo>
                  <a:lnTo>
                    <a:pt x="1263306" y="1005344"/>
                  </a:lnTo>
                  <a:lnTo>
                    <a:pt x="1263940" y="999959"/>
                  </a:lnTo>
                  <a:lnTo>
                    <a:pt x="1265206" y="994574"/>
                  </a:lnTo>
                  <a:lnTo>
                    <a:pt x="1267107" y="989506"/>
                  </a:lnTo>
                  <a:lnTo>
                    <a:pt x="1269324" y="985072"/>
                  </a:lnTo>
                  <a:lnTo>
                    <a:pt x="1271857" y="980637"/>
                  </a:lnTo>
                  <a:lnTo>
                    <a:pt x="1275024" y="976519"/>
                  </a:lnTo>
                  <a:lnTo>
                    <a:pt x="1278191" y="973035"/>
                  </a:lnTo>
                  <a:lnTo>
                    <a:pt x="1281992" y="969234"/>
                  </a:lnTo>
                  <a:lnTo>
                    <a:pt x="1286109" y="966383"/>
                  </a:lnTo>
                  <a:lnTo>
                    <a:pt x="1290543" y="963533"/>
                  </a:lnTo>
                  <a:lnTo>
                    <a:pt x="1295294" y="961316"/>
                  </a:lnTo>
                  <a:lnTo>
                    <a:pt x="1300361" y="959732"/>
                  </a:lnTo>
                  <a:lnTo>
                    <a:pt x="1305428" y="958465"/>
                  </a:lnTo>
                  <a:lnTo>
                    <a:pt x="1310496" y="957198"/>
                  </a:lnTo>
                  <a:close/>
                  <a:moveTo>
                    <a:pt x="1856524" y="666750"/>
                  </a:moveTo>
                  <a:lnTo>
                    <a:pt x="2002690" y="666750"/>
                  </a:lnTo>
                  <a:lnTo>
                    <a:pt x="2005874" y="667066"/>
                  </a:lnTo>
                  <a:lnTo>
                    <a:pt x="2009695" y="667382"/>
                  </a:lnTo>
                  <a:lnTo>
                    <a:pt x="2012561" y="668330"/>
                  </a:lnTo>
                  <a:lnTo>
                    <a:pt x="2016064" y="669595"/>
                  </a:lnTo>
                  <a:lnTo>
                    <a:pt x="2018930" y="670859"/>
                  </a:lnTo>
                  <a:lnTo>
                    <a:pt x="2021796" y="672755"/>
                  </a:lnTo>
                  <a:lnTo>
                    <a:pt x="2024344" y="674335"/>
                  </a:lnTo>
                  <a:lnTo>
                    <a:pt x="2026891" y="676863"/>
                  </a:lnTo>
                  <a:lnTo>
                    <a:pt x="2029121" y="679076"/>
                  </a:lnTo>
                  <a:lnTo>
                    <a:pt x="2031031" y="681920"/>
                  </a:lnTo>
                  <a:lnTo>
                    <a:pt x="2032623" y="684764"/>
                  </a:lnTo>
                  <a:lnTo>
                    <a:pt x="2034216" y="687292"/>
                  </a:lnTo>
                  <a:lnTo>
                    <a:pt x="2035489" y="690769"/>
                  </a:lnTo>
                  <a:lnTo>
                    <a:pt x="2036126" y="693929"/>
                  </a:lnTo>
                  <a:lnTo>
                    <a:pt x="2036763" y="697405"/>
                  </a:lnTo>
                  <a:lnTo>
                    <a:pt x="2036763" y="700566"/>
                  </a:lnTo>
                  <a:lnTo>
                    <a:pt x="2036763" y="704358"/>
                  </a:lnTo>
                  <a:lnTo>
                    <a:pt x="2036126" y="707834"/>
                  </a:lnTo>
                  <a:lnTo>
                    <a:pt x="2035489" y="710995"/>
                  </a:lnTo>
                  <a:lnTo>
                    <a:pt x="2034216" y="714155"/>
                  </a:lnTo>
                  <a:lnTo>
                    <a:pt x="2032623" y="716999"/>
                  </a:lnTo>
                  <a:lnTo>
                    <a:pt x="2031031" y="720160"/>
                  </a:lnTo>
                  <a:lnTo>
                    <a:pt x="2029121" y="722688"/>
                  </a:lnTo>
                  <a:lnTo>
                    <a:pt x="2026891" y="724900"/>
                  </a:lnTo>
                  <a:lnTo>
                    <a:pt x="2024344" y="727112"/>
                  </a:lnTo>
                  <a:lnTo>
                    <a:pt x="2021796" y="729009"/>
                  </a:lnTo>
                  <a:lnTo>
                    <a:pt x="2018930" y="730905"/>
                  </a:lnTo>
                  <a:lnTo>
                    <a:pt x="2016064" y="732169"/>
                  </a:lnTo>
                  <a:lnTo>
                    <a:pt x="2012561" y="733433"/>
                  </a:lnTo>
                  <a:lnTo>
                    <a:pt x="2009695" y="734381"/>
                  </a:lnTo>
                  <a:lnTo>
                    <a:pt x="2005874" y="734697"/>
                  </a:lnTo>
                  <a:lnTo>
                    <a:pt x="2002690" y="735013"/>
                  </a:lnTo>
                  <a:lnTo>
                    <a:pt x="1856524" y="735013"/>
                  </a:lnTo>
                  <a:lnTo>
                    <a:pt x="1853339" y="734697"/>
                  </a:lnTo>
                  <a:lnTo>
                    <a:pt x="1849518" y="734381"/>
                  </a:lnTo>
                  <a:lnTo>
                    <a:pt x="1846652" y="733433"/>
                  </a:lnTo>
                  <a:lnTo>
                    <a:pt x="1843149" y="732169"/>
                  </a:lnTo>
                  <a:lnTo>
                    <a:pt x="1840283" y="730905"/>
                  </a:lnTo>
                  <a:lnTo>
                    <a:pt x="1837417" y="729009"/>
                  </a:lnTo>
                  <a:lnTo>
                    <a:pt x="1834870" y="727112"/>
                  </a:lnTo>
                  <a:lnTo>
                    <a:pt x="1832322" y="724900"/>
                  </a:lnTo>
                  <a:lnTo>
                    <a:pt x="1830093" y="722688"/>
                  </a:lnTo>
                  <a:lnTo>
                    <a:pt x="1828182" y="720160"/>
                  </a:lnTo>
                  <a:lnTo>
                    <a:pt x="1826590" y="716999"/>
                  </a:lnTo>
                  <a:lnTo>
                    <a:pt x="1824998" y="714155"/>
                  </a:lnTo>
                  <a:lnTo>
                    <a:pt x="1823724" y="710995"/>
                  </a:lnTo>
                  <a:lnTo>
                    <a:pt x="1823087" y="707834"/>
                  </a:lnTo>
                  <a:lnTo>
                    <a:pt x="1822450" y="704358"/>
                  </a:lnTo>
                  <a:lnTo>
                    <a:pt x="1822450" y="700566"/>
                  </a:lnTo>
                  <a:lnTo>
                    <a:pt x="1822450" y="697405"/>
                  </a:lnTo>
                  <a:lnTo>
                    <a:pt x="1823087" y="693929"/>
                  </a:lnTo>
                  <a:lnTo>
                    <a:pt x="1823724" y="690769"/>
                  </a:lnTo>
                  <a:lnTo>
                    <a:pt x="1824998" y="687292"/>
                  </a:lnTo>
                  <a:lnTo>
                    <a:pt x="1826590" y="684764"/>
                  </a:lnTo>
                  <a:lnTo>
                    <a:pt x="1828182" y="681920"/>
                  </a:lnTo>
                  <a:lnTo>
                    <a:pt x="1830093" y="679076"/>
                  </a:lnTo>
                  <a:lnTo>
                    <a:pt x="1832322" y="676863"/>
                  </a:lnTo>
                  <a:lnTo>
                    <a:pt x="1834870" y="674335"/>
                  </a:lnTo>
                  <a:lnTo>
                    <a:pt x="1837417" y="672755"/>
                  </a:lnTo>
                  <a:lnTo>
                    <a:pt x="1840283" y="670859"/>
                  </a:lnTo>
                  <a:lnTo>
                    <a:pt x="1843149" y="669595"/>
                  </a:lnTo>
                  <a:lnTo>
                    <a:pt x="1846652" y="668330"/>
                  </a:lnTo>
                  <a:lnTo>
                    <a:pt x="1849518" y="667382"/>
                  </a:lnTo>
                  <a:lnTo>
                    <a:pt x="1853339" y="667066"/>
                  </a:lnTo>
                  <a:lnTo>
                    <a:pt x="1856524" y="666750"/>
                  </a:lnTo>
                  <a:close/>
                  <a:moveTo>
                    <a:pt x="629654" y="666750"/>
                  </a:moveTo>
                  <a:lnTo>
                    <a:pt x="775285" y="666750"/>
                  </a:lnTo>
                  <a:lnTo>
                    <a:pt x="778783" y="667066"/>
                  </a:lnTo>
                  <a:lnTo>
                    <a:pt x="781962" y="667382"/>
                  </a:lnTo>
                  <a:lnTo>
                    <a:pt x="785460" y="668330"/>
                  </a:lnTo>
                  <a:lnTo>
                    <a:pt x="788640" y="669595"/>
                  </a:lnTo>
                  <a:lnTo>
                    <a:pt x="791819" y="670859"/>
                  </a:lnTo>
                  <a:lnTo>
                    <a:pt x="794363" y="672755"/>
                  </a:lnTo>
                  <a:lnTo>
                    <a:pt x="797225" y="674335"/>
                  </a:lnTo>
                  <a:lnTo>
                    <a:pt x="799451" y="676863"/>
                  </a:lnTo>
                  <a:lnTo>
                    <a:pt x="801677" y="679076"/>
                  </a:lnTo>
                  <a:lnTo>
                    <a:pt x="803902" y="681920"/>
                  </a:lnTo>
                  <a:lnTo>
                    <a:pt x="805492" y="684764"/>
                  </a:lnTo>
                  <a:lnTo>
                    <a:pt x="806764" y="687292"/>
                  </a:lnTo>
                  <a:lnTo>
                    <a:pt x="808036" y="690769"/>
                  </a:lnTo>
                  <a:lnTo>
                    <a:pt x="808990" y="693929"/>
                  </a:lnTo>
                  <a:lnTo>
                    <a:pt x="809626" y="697405"/>
                  </a:lnTo>
                  <a:lnTo>
                    <a:pt x="809626" y="700566"/>
                  </a:lnTo>
                  <a:lnTo>
                    <a:pt x="809626" y="704358"/>
                  </a:lnTo>
                  <a:lnTo>
                    <a:pt x="808990" y="707834"/>
                  </a:lnTo>
                  <a:lnTo>
                    <a:pt x="808036" y="710995"/>
                  </a:lnTo>
                  <a:lnTo>
                    <a:pt x="806764" y="714155"/>
                  </a:lnTo>
                  <a:lnTo>
                    <a:pt x="805492" y="716999"/>
                  </a:lnTo>
                  <a:lnTo>
                    <a:pt x="803902" y="720160"/>
                  </a:lnTo>
                  <a:lnTo>
                    <a:pt x="801677" y="722688"/>
                  </a:lnTo>
                  <a:lnTo>
                    <a:pt x="799451" y="724900"/>
                  </a:lnTo>
                  <a:lnTo>
                    <a:pt x="797225" y="727112"/>
                  </a:lnTo>
                  <a:lnTo>
                    <a:pt x="794363" y="729009"/>
                  </a:lnTo>
                  <a:lnTo>
                    <a:pt x="791819" y="730905"/>
                  </a:lnTo>
                  <a:lnTo>
                    <a:pt x="788640" y="732169"/>
                  </a:lnTo>
                  <a:lnTo>
                    <a:pt x="785460" y="733433"/>
                  </a:lnTo>
                  <a:lnTo>
                    <a:pt x="781962" y="734381"/>
                  </a:lnTo>
                  <a:lnTo>
                    <a:pt x="778783" y="734697"/>
                  </a:lnTo>
                  <a:lnTo>
                    <a:pt x="775285" y="735013"/>
                  </a:lnTo>
                  <a:lnTo>
                    <a:pt x="629654" y="735013"/>
                  </a:lnTo>
                  <a:lnTo>
                    <a:pt x="626156" y="734697"/>
                  </a:lnTo>
                  <a:lnTo>
                    <a:pt x="622976" y="734381"/>
                  </a:lnTo>
                  <a:lnTo>
                    <a:pt x="619479" y="733433"/>
                  </a:lnTo>
                  <a:lnTo>
                    <a:pt x="616299" y="732169"/>
                  </a:lnTo>
                  <a:lnTo>
                    <a:pt x="613119" y="730905"/>
                  </a:lnTo>
                  <a:lnTo>
                    <a:pt x="610576" y="729009"/>
                  </a:lnTo>
                  <a:lnTo>
                    <a:pt x="607714" y="727112"/>
                  </a:lnTo>
                  <a:lnTo>
                    <a:pt x="605488" y="724900"/>
                  </a:lnTo>
                  <a:lnTo>
                    <a:pt x="603262" y="722688"/>
                  </a:lnTo>
                  <a:lnTo>
                    <a:pt x="601036" y="720160"/>
                  </a:lnTo>
                  <a:lnTo>
                    <a:pt x="599447" y="716999"/>
                  </a:lnTo>
                  <a:lnTo>
                    <a:pt x="598175" y="714155"/>
                  </a:lnTo>
                  <a:lnTo>
                    <a:pt x="596903" y="710995"/>
                  </a:lnTo>
                  <a:lnTo>
                    <a:pt x="596267" y="707834"/>
                  </a:lnTo>
                  <a:lnTo>
                    <a:pt x="595313" y="704358"/>
                  </a:lnTo>
                  <a:lnTo>
                    <a:pt x="595313" y="700566"/>
                  </a:lnTo>
                  <a:lnTo>
                    <a:pt x="595313" y="697405"/>
                  </a:lnTo>
                  <a:lnTo>
                    <a:pt x="596267" y="693929"/>
                  </a:lnTo>
                  <a:lnTo>
                    <a:pt x="596903" y="690769"/>
                  </a:lnTo>
                  <a:lnTo>
                    <a:pt x="598175" y="687292"/>
                  </a:lnTo>
                  <a:lnTo>
                    <a:pt x="599447" y="684764"/>
                  </a:lnTo>
                  <a:lnTo>
                    <a:pt x="601036" y="681920"/>
                  </a:lnTo>
                  <a:lnTo>
                    <a:pt x="603262" y="679076"/>
                  </a:lnTo>
                  <a:lnTo>
                    <a:pt x="605488" y="676863"/>
                  </a:lnTo>
                  <a:lnTo>
                    <a:pt x="607714" y="674335"/>
                  </a:lnTo>
                  <a:lnTo>
                    <a:pt x="610576" y="672755"/>
                  </a:lnTo>
                  <a:lnTo>
                    <a:pt x="613119" y="670859"/>
                  </a:lnTo>
                  <a:lnTo>
                    <a:pt x="616299" y="669595"/>
                  </a:lnTo>
                  <a:lnTo>
                    <a:pt x="619479" y="668330"/>
                  </a:lnTo>
                  <a:lnTo>
                    <a:pt x="622976" y="667382"/>
                  </a:lnTo>
                  <a:lnTo>
                    <a:pt x="626156" y="667066"/>
                  </a:lnTo>
                  <a:lnTo>
                    <a:pt x="629654" y="666750"/>
                  </a:lnTo>
                  <a:close/>
                  <a:moveTo>
                    <a:pt x="1315880" y="528637"/>
                  </a:moveTo>
                  <a:lnTo>
                    <a:pt x="1321897" y="528954"/>
                  </a:lnTo>
                  <a:lnTo>
                    <a:pt x="1327598" y="529904"/>
                  </a:lnTo>
                  <a:lnTo>
                    <a:pt x="1333615" y="531805"/>
                  </a:lnTo>
                  <a:lnTo>
                    <a:pt x="1339316" y="534655"/>
                  </a:lnTo>
                  <a:lnTo>
                    <a:pt x="1345017" y="537823"/>
                  </a:lnTo>
                  <a:lnTo>
                    <a:pt x="1350084" y="541941"/>
                  </a:lnTo>
                  <a:lnTo>
                    <a:pt x="1354835" y="546375"/>
                  </a:lnTo>
                  <a:lnTo>
                    <a:pt x="1359586" y="551760"/>
                  </a:lnTo>
                  <a:lnTo>
                    <a:pt x="1364020" y="557778"/>
                  </a:lnTo>
                  <a:lnTo>
                    <a:pt x="1367503" y="564430"/>
                  </a:lnTo>
                  <a:lnTo>
                    <a:pt x="1370987" y="571398"/>
                  </a:lnTo>
                  <a:lnTo>
                    <a:pt x="1373837" y="579634"/>
                  </a:lnTo>
                  <a:lnTo>
                    <a:pt x="1375104" y="583751"/>
                  </a:lnTo>
                  <a:lnTo>
                    <a:pt x="1376371" y="588186"/>
                  </a:lnTo>
                  <a:lnTo>
                    <a:pt x="1377955" y="597055"/>
                  </a:lnTo>
                  <a:lnTo>
                    <a:pt x="1379222" y="606557"/>
                  </a:lnTo>
                  <a:lnTo>
                    <a:pt x="1379538" y="616377"/>
                  </a:lnTo>
                  <a:lnTo>
                    <a:pt x="1379222" y="627463"/>
                  </a:lnTo>
                  <a:lnTo>
                    <a:pt x="1378905" y="637915"/>
                  </a:lnTo>
                  <a:lnTo>
                    <a:pt x="1378588" y="647101"/>
                  </a:lnTo>
                  <a:lnTo>
                    <a:pt x="1377955" y="655970"/>
                  </a:lnTo>
                  <a:lnTo>
                    <a:pt x="1376054" y="673074"/>
                  </a:lnTo>
                  <a:lnTo>
                    <a:pt x="1373204" y="690179"/>
                  </a:lnTo>
                  <a:lnTo>
                    <a:pt x="1370037" y="706967"/>
                  </a:lnTo>
                  <a:lnTo>
                    <a:pt x="1366237" y="725021"/>
                  </a:lnTo>
                  <a:lnTo>
                    <a:pt x="1361803" y="745293"/>
                  </a:lnTo>
                  <a:lnTo>
                    <a:pt x="1357369" y="769366"/>
                  </a:lnTo>
                  <a:lnTo>
                    <a:pt x="1352301" y="797873"/>
                  </a:lnTo>
                  <a:lnTo>
                    <a:pt x="1346917" y="830815"/>
                  </a:lnTo>
                  <a:lnTo>
                    <a:pt x="1344384" y="849503"/>
                  </a:lnTo>
                  <a:lnTo>
                    <a:pt x="1341533" y="870092"/>
                  </a:lnTo>
                  <a:lnTo>
                    <a:pt x="1338683" y="892264"/>
                  </a:lnTo>
                  <a:lnTo>
                    <a:pt x="1335832" y="916654"/>
                  </a:lnTo>
                  <a:lnTo>
                    <a:pt x="1296561" y="916654"/>
                  </a:lnTo>
                  <a:lnTo>
                    <a:pt x="1293710" y="892264"/>
                  </a:lnTo>
                  <a:lnTo>
                    <a:pt x="1290860" y="870092"/>
                  </a:lnTo>
                  <a:lnTo>
                    <a:pt x="1288326" y="849820"/>
                  </a:lnTo>
                  <a:lnTo>
                    <a:pt x="1285792" y="831132"/>
                  </a:lnTo>
                  <a:lnTo>
                    <a:pt x="1280092" y="797873"/>
                  </a:lnTo>
                  <a:lnTo>
                    <a:pt x="1275341" y="769366"/>
                  </a:lnTo>
                  <a:lnTo>
                    <a:pt x="1270590" y="745293"/>
                  </a:lnTo>
                  <a:lnTo>
                    <a:pt x="1266473" y="725021"/>
                  </a:lnTo>
                  <a:lnTo>
                    <a:pt x="1262356" y="706967"/>
                  </a:lnTo>
                  <a:lnTo>
                    <a:pt x="1258872" y="690179"/>
                  </a:lnTo>
                  <a:lnTo>
                    <a:pt x="1256339" y="673074"/>
                  </a:lnTo>
                  <a:lnTo>
                    <a:pt x="1254438" y="655970"/>
                  </a:lnTo>
                  <a:lnTo>
                    <a:pt x="1253805" y="647101"/>
                  </a:lnTo>
                  <a:lnTo>
                    <a:pt x="1252855" y="637915"/>
                  </a:lnTo>
                  <a:lnTo>
                    <a:pt x="1252538" y="627463"/>
                  </a:lnTo>
                  <a:lnTo>
                    <a:pt x="1252538" y="616377"/>
                  </a:lnTo>
                  <a:lnTo>
                    <a:pt x="1252855" y="606557"/>
                  </a:lnTo>
                  <a:lnTo>
                    <a:pt x="1254122" y="597055"/>
                  </a:lnTo>
                  <a:lnTo>
                    <a:pt x="1255705" y="588186"/>
                  </a:lnTo>
                  <a:lnTo>
                    <a:pt x="1256972" y="583751"/>
                  </a:lnTo>
                  <a:lnTo>
                    <a:pt x="1258239" y="579634"/>
                  </a:lnTo>
                  <a:lnTo>
                    <a:pt x="1261406" y="571398"/>
                  </a:lnTo>
                  <a:lnTo>
                    <a:pt x="1264573" y="564430"/>
                  </a:lnTo>
                  <a:lnTo>
                    <a:pt x="1268374" y="557778"/>
                  </a:lnTo>
                  <a:lnTo>
                    <a:pt x="1272807" y="551760"/>
                  </a:lnTo>
                  <a:lnTo>
                    <a:pt x="1277241" y="546375"/>
                  </a:lnTo>
                  <a:lnTo>
                    <a:pt x="1281992" y="541941"/>
                  </a:lnTo>
                  <a:lnTo>
                    <a:pt x="1287376" y="537823"/>
                  </a:lnTo>
                  <a:lnTo>
                    <a:pt x="1293077" y="534655"/>
                  </a:lnTo>
                  <a:lnTo>
                    <a:pt x="1298778" y="531805"/>
                  </a:lnTo>
                  <a:lnTo>
                    <a:pt x="1304162" y="529904"/>
                  </a:lnTo>
                  <a:lnTo>
                    <a:pt x="1310179" y="528954"/>
                  </a:lnTo>
                  <a:lnTo>
                    <a:pt x="1315880" y="528637"/>
                  </a:lnTo>
                  <a:close/>
                  <a:moveTo>
                    <a:pt x="1316038" y="427125"/>
                  </a:moveTo>
                  <a:lnTo>
                    <a:pt x="1306196" y="427443"/>
                  </a:lnTo>
                  <a:lnTo>
                    <a:pt x="1296353" y="427761"/>
                  </a:lnTo>
                  <a:lnTo>
                    <a:pt x="1283971" y="428715"/>
                  </a:lnTo>
                  <a:lnTo>
                    <a:pt x="1269048" y="430622"/>
                  </a:lnTo>
                  <a:lnTo>
                    <a:pt x="1252221" y="432529"/>
                  </a:lnTo>
                  <a:lnTo>
                    <a:pt x="1233806" y="435390"/>
                  </a:lnTo>
                  <a:lnTo>
                    <a:pt x="1224281" y="437615"/>
                  </a:lnTo>
                  <a:lnTo>
                    <a:pt x="1214121" y="439523"/>
                  </a:lnTo>
                  <a:lnTo>
                    <a:pt x="1204278" y="441748"/>
                  </a:lnTo>
                  <a:lnTo>
                    <a:pt x="1193483" y="444609"/>
                  </a:lnTo>
                  <a:lnTo>
                    <a:pt x="1183323" y="447470"/>
                  </a:lnTo>
                  <a:lnTo>
                    <a:pt x="1172528" y="450967"/>
                  </a:lnTo>
                  <a:lnTo>
                    <a:pt x="1161733" y="454463"/>
                  </a:lnTo>
                  <a:lnTo>
                    <a:pt x="1150938" y="458914"/>
                  </a:lnTo>
                  <a:lnTo>
                    <a:pt x="1140143" y="463364"/>
                  </a:lnTo>
                  <a:lnTo>
                    <a:pt x="1129348" y="467814"/>
                  </a:lnTo>
                  <a:lnTo>
                    <a:pt x="1118871" y="473218"/>
                  </a:lnTo>
                  <a:lnTo>
                    <a:pt x="1108393" y="478940"/>
                  </a:lnTo>
                  <a:lnTo>
                    <a:pt x="1097916" y="484980"/>
                  </a:lnTo>
                  <a:lnTo>
                    <a:pt x="1088073" y="491338"/>
                  </a:lnTo>
                  <a:lnTo>
                    <a:pt x="1078231" y="498331"/>
                  </a:lnTo>
                  <a:lnTo>
                    <a:pt x="1069023" y="505960"/>
                  </a:lnTo>
                  <a:lnTo>
                    <a:pt x="1059498" y="514225"/>
                  </a:lnTo>
                  <a:lnTo>
                    <a:pt x="1050926" y="522808"/>
                  </a:lnTo>
                  <a:lnTo>
                    <a:pt x="1043623" y="530755"/>
                  </a:lnTo>
                  <a:lnTo>
                    <a:pt x="1036638" y="539656"/>
                  </a:lnTo>
                  <a:lnTo>
                    <a:pt x="1029971" y="548557"/>
                  </a:lnTo>
                  <a:lnTo>
                    <a:pt x="1023938" y="557775"/>
                  </a:lnTo>
                  <a:lnTo>
                    <a:pt x="1018541" y="567312"/>
                  </a:lnTo>
                  <a:lnTo>
                    <a:pt x="1013461" y="577166"/>
                  </a:lnTo>
                  <a:lnTo>
                    <a:pt x="1009333" y="587656"/>
                  </a:lnTo>
                  <a:lnTo>
                    <a:pt x="1005206" y="598464"/>
                  </a:lnTo>
                  <a:lnTo>
                    <a:pt x="1001713" y="608954"/>
                  </a:lnTo>
                  <a:lnTo>
                    <a:pt x="998856" y="620398"/>
                  </a:lnTo>
                  <a:lnTo>
                    <a:pt x="996633" y="632160"/>
                  </a:lnTo>
                  <a:lnTo>
                    <a:pt x="994728" y="643922"/>
                  </a:lnTo>
                  <a:lnTo>
                    <a:pt x="993458" y="656319"/>
                  </a:lnTo>
                  <a:lnTo>
                    <a:pt x="992506" y="668716"/>
                  </a:lnTo>
                  <a:lnTo>
                    <a:pt x="992506" y="681750"/>
                  </a:lnTo>
                  <a:lnTo>
                    <a:pt x="992506" y="694783"/>
                  </a:lnTo>
                  <a:lnTo>
                    <a:pt x="993141" y="707498"/>
                  </a:lnTo>
                  <a:lnTo>
                    <a:pt x="994093" y="719260"/>
                  </a:lnTo>
                  <a:lnTo>
                    <a:pt x="994728" y="730704"/>
                  </a:lnTo>
                  <a:lnTo>
                    <a:pt x="996316" y="741829"/>
                  </a:lnTo>
                  <a:lnTo>
                    <a:pt x="997586" y="752002"/>
                  </a:lnTo>
                  <a:lnTo>
                    <a:pt x="998856" y="762174"/>
                  </a:lnTo>
                  <a:lnTo>
                    <a:pt x="1000443" y="771393"/>
                  </a:lnTo>
                  <a:lnTo>
                    <a:pt x="1002031" y="780611"/>
                  </a:lnTo>
                  <a:lnTo>
                    <a:pt x="1003936" y="789194"/>
                  </a:lnTo>
                  <a:lnTo>
                    <a:pt x="1005841" y="797777"/>
                  </a:lnTo>
                  <a:lnTo>
                    <a:pt x="1008063" y="805724"/>
                  </a:lnTo>
                  <a:lnTo>
                    <a:pt x="1010603" y="813035"/>
                  </a:lnTo>
                  <a:lnTo>
                    <a:pt x="1012826" y="820347"/>
                  </a:lnTo>
                  <a:lnTo>
                    <a:pt x="1015683" y="827022"/>
                  </a:lnTo>
                  <a:lnTo>
                    <a:pt x="1018223" y="833698"/>
                  </a:lnTo>
                  <a:lnTo>
                    <a:pt x="1020763" y="840055"/>
                  </a:lnTo>
                  <a:lnTo>
                    <a:pt x="1023621" y="846095"/>
                  </a:lnTo>
                  <a:lnTo>
                    <a:pt x="1026478" y="851817"/>
                  </a:lnTo>
                  <a:lnTo>
                    <a:pt x="1032828" y="862943"/>
                  </a:lnTo>
                  <a:lnTo>
                    <a:pt x="1039496" y="872797"/>
                  </a:lnTo>
                  <a:lnTo>
                    <a:pt x="1046481" y="882652"/>
                  </a:lnTo>
                  <a:lnTo>
                    <a:pt x="1053466" y="891552"/>
                  </a:lnTo>
                  <a:lnTo>
                    <a:pt x="1061086" y="900135"/>
                  </a:lnTo>
                  <a:lnTo>
                    <a:pt x="1076643" y="917301"/>
                  </a:lnTo>
                  <a:lnTo>
                    <a:pt x="1091883" y="934467"/>
                  </a:lnTo>
                  <a:lnTo>
                    <a:pt x="1099821" y="943367"/>
                  </a:lnTo>
                  <a:lnTo>
                    <a:pt x="1107441" y="952904"/>
                  </a:lnTo>
                  <a:lnTo>
                    <a:pt x="1115061" y="962758"/>
                  </a:lnTo>
                  <a:lnTo>
                    <a:pt x="1122681" y="973566"/>
                  </a:lnTo>
                  <a:lnTo>
                    <a:pt x="1129983" y="985010"/>
                  </a:lnTo>
                  <a:lnTo>
                    <a:pt x="1136968" y="996772"/>
                  </a:lnTo>
                  <a:lnTo>
                    <a:pt x="1143953" y="1009805"/>
                  </a:lnTo>
                  <a:lnTo>
                    <a:pt x="1150938" y="1024427"/>
                  </a:lnTo>
                  <a:lnTo>
                    <a:pt x="1153796" y="1031739"/>
                  </a:lnTo>
                  <a:lnTo>
                    <a:pt x="1157288" y="1039686"/>
                  </a:lnTo>
                  <a:lnTo>
                    <a:pt x="1160146" y="1047633"/>
                  </a:lnTo>
                  <a:lnTo>
                    <a:pt x="1162686" y="1056216"/>
                  </a:lnTo>
                  <a:lnTo>
                    <a:pt x="1165543" y="1064799"/>
                  </a:lnTo>
                  <a:lnTo>
                    <a:pt x="1168083" y="1074017"/>
                  </a:lnTo>
                  <a:lnTo>
                    <a:pt x="1170941" y="1083554"/>
                  </a:lnTo>
                  <a:lnTo>
                    <a:pt x="1173163" y="1093408"/>
                  </a:lnTo>
                  <a:lnTo>
                    <a:pt x="1175386" y="1103580"/>
                  </a:lnTo>
                  <a:lnTo>
                    <a:pt x="1177608" y="1114388"/>
                  </a:lnTo>
                  <a:lnTo>
                    <a:pt x="1179513" y="1125196"/>
                  </a:lnTo>
                  <a:lnTo>
                    <a:pt x="1181418" y="1136958"/>
                  </a:lnTo>
                  <a:lnTo>
                    <a:pt x="1181680" y="1141412"/>
                  </a:lnTo>
                  <a:lnTo>
                    <a:pt x="1456680" y="1141412"/>
                  </a:lnTo>
                  <a:lnTo>
                    <a:pt x="1456691" y="1136958"/>
                  </a:lnTo>
                  <a:lnTo>
                    <a:pt x="1458596" y="1125196"/>
                  </a:lnTo>
                  <a:lnTo>
                    <a:pt x="1460818" y="1114388"/>
                  </a:lnTo>
                  <a:lnTo>
                    <a:pt x="1462723" y="1103580"/>
                  </a:lnTo>
                  <a:lnTo>
                    <a:pt x="1464946" y="1093408"/>
                  </a:lnTo>
                  <a:lnTo>
                    <a:pt x="1467486" y="1083554"/>
                  </a:lnTo>
                  <a:lnTo>
                    <a:pt x="1470026" y="1074017"/>
                  </a:lnTo>
                  <a:lnTo>
                    <a:pt x="1472883" y="1064799"/>
                  </a:lnTo>
                  <a:lnTo>
                    <a:pt x="1475423" y="1056216"/>
                  </a:lnTo>
                  <a:lnTo>
                    <a:pt x="1478281" y="1047633"/>
                  </a:lnTo>
                  <a:lnTo>
                    <a:pt x="1481456" y="1039686"/>
                  </a:lnTo>
                  <a:lnTo>
                    <a:pt x="1484313" y="1031739"/>
                  </a:lnTo>
                  <a:lnTo>
                    <a:pt x="1487806" y="1024427"/>
                  </a:lnTo>
                  <a:lnTo>
                    <a:pt x="1494156" y="1009805"/>
                  </a:lnTo>
                  <a:lnTo>
                    <a:pt x="1501141" y="996772"/>
                  </a:lnTo>
                  <a:lnTo>
                    <a:pt x="1508443" y="985010"/>
                  </a:lnTo>
                  <a:lnTo>
                    <a:pt x="1515746" y="973566"/>
                  </a:lnTo>
                  <a:lnTo>
                    <a:pt x="1523048" y="962758"/>
                  </a:lnTo>
                  <a:lnTo>
                    <a:pt x="1530986" y="952904"/>
                  </a:lnTo>
                  <a:lnTo>
                    <a:pt x="1538606" y="943367"/>
                  </a:lnTo>
                  <a:lnTo>
                    <a:pt x="1546543" y="934467"/>
                  </a:lnTo>
                  <a:lnTo>
                    <a:pt x="1561466" y="917301"/>
                  </a:lnTo>
                  <a:lnTo>
                    <a:pt x="1577341" y="900135"/>
                  </a:lnTo>
                  <a:lnTo>
                    <a:pt x="1584643" y="891552"/>
                  </a:lnTo>
                  <a:lnTo>
                    <a:pt x="1591946" y="882652"/>
                  </a:lnTo>
                  <a:lnTo>
                    <a:pt x="1598613" y="872797"/>
                  </a:lnTo>
                  <a:lnTo>
                    <a:pt x="1605281" y="862943"/>
                  </a:lnTo>
                  <a:lnTo>
                    <a:pt x="1611631" y="851817"/>
                  </a:lnTo>
                  <a:lnTo>
                    <a:pt x="1614806" y="846095"/>
                  </a:lnTo>
                  <a:lnTo>
                    <a:pt x="1617346" y="840055"/>
                  </a:lnTo>
                  <a:lnTo>
                    <a:pt x="1620203" y="833698"/>
                  </a:lnTo>
                  <a:lnTo>
                    <a:pt x="1623061" y="827022"/>
                  </a:lnTo>
                  <a:lnTo>
                    <a:pt x="1625283" y="820347"/>
                  </a:lnTo>
                  <a:lnTo>
                    <a:pt x="1628141" y="813035"/>
                  </a:lnTo>
                  <a:lnTo>
                    <a:pt x="1630046" y="805724"/>
                  </a:lnTo>
                  <a:lnTo>
                    <a:pt x="1632268" y="797777"/>
                  </a:lnTo>
                  <a:lnTo>
                    <a:pt x="1634491" y="789194"/>
                  </a:lnTo>
                  <a:lnTo>
                    <a:pt x="1636396" y="780611"/>
                  </a:lnTo>
                  <a:lnTo>
                    <a:pt x="1637983" y="771393"/>
                  </a:lnTo>
                  <a:lnTo>
                    <a:pt x="1639571" y="762174"/>
                  </a:lnTo>
                  <a:lnTo>
                    <a:pt x="1641158" y="752002"/>
                  </a:lnTo>
                  <a:lnTo>
                    <a:pt x="1642428" y="741829"/>
                  </a:lnTo>
                  <a:lnTo>
                    <a:pt x="1643381" y="730704"/>
                  </a:lnTo>
                  <a:lnTo>
                    <a:pt x="1644333" y="719260"/>
                  </a:lnTo>
                  <a:lnTo>
                    <a:pt x="1644968" y="707498"/>
                  </a:lnTo>
                  <a:lnTo>
                    <a:pt x="1645603" y="694783"/>
                  </a:lnTo>
                  <a:lnTo>
                    <a:pt x="1645921" y="681750"/>
                  </a:lnTo>
                  <a:lnTo>
                    <a:pt x="1645603" y="668716"/>
                  </a:lnTo>
                  <a:lnTo>
                    <a:pt x="1644968" y="656319"/>
                  </a:lnTo>
                  <a:lnTo>
                    <a:pt x="1643698" y="643922"/>
                  </a:lnTo>
                  <a:lnTo>
                    <a:pt x="1641793" y="632160"/>
                  </a:lnTo>
                  <a:lnTo>
                    <a:pt x="1639253" y="620398"/>
                  </a:lnTo>
                  <a:lnTo>
                    <a:pt x="1636396" y="608954"/>
                  </a:lnTo>
                  <a:lnTo>
                    <a:pt x="1632903" y="598464"/>
                  </a:lnTo>
                  <a:lnTo>
                    <a:pt x="1629411" y="587656"/>
                  </a:lnTo>
                  <a:lnTo>
                    <a:pt x="1624648" y="577166"/>
                  </a:lnTo>
                  <a:lnTo>
                    <a:pt x="1619568" y="567312"/>
                  </a:lnTo>
                  <a:lnTo>
                    <a:pt x="1614488" y="557775"/>
                  </a:lnTo>
                  <a:lnTo>
                    <a:pt x="1608456" y="548557"/>
                  </a:lnTo>
                  <a:lnTo>
                    <a:pt x="1602106" y="539656"/>
                  </a:lnTo>
                  <a:lnTo>
                    <a:pt x="1595121" y="530755"/>
                  </a:lnTo>
                  <a:lnTo>
                    <a:pt x="1587183" y="522808"/>
                  </a:lnTo>
                  <a:lnTo>
                    <a:pt x="1578611" y="514225"/>
                  </a:lnTo>
                  <a:lnTo>
                    <a:pt x="1569721" y="505960"/>
                  </a:lnTo>
                  <a:lnTo>
                    <a:pt x="1559878" y="498331"/>
                  </a:lnTo>
                  <a:lnTo>
                    <a:pt x="1550353" y="491338"/>
                  </a:lnTo>
                  <a:lnTo>
                    <a:pt x="1540193" y="484980"/>
                  </a:lnTo>
                  <a:lnTo>
                    <a:pt x="1529716" y="478622"/>
                  </a:lnTo>
                  <a:lnTo>
                    <a:pt x="1519556" y="473218"/>
                  </a:lnTo>
                  <a:lnTo>
                    <a:pt x="1508761" y="467814"/>
                  </a:lnTo>
                  <a:lnTo>
                    <a:pt x="1497966" y="463046"/>
                  </a:lnTo>
                  <a:lnTo>
                    <a:pt x="1487488" y="458596"/>
                  </a:lnTo>
                  <a:lnTo>
                    <a:pt x="1476376" y="454463"/>
                  </a:lnTo>
                  <a:lnTo>
                    <a:pt x="1465581" y="450967"/>
                  </a:lnTo>
                  <a:lnTo>
                    <a:pt x="1455103" y="447470"/>
                  </a:lnTo>
                  <a:lnTo>
                    <a:pt x="1444308" y="444609"/>
                  </a:lnTo>
                  <a:lnTo>
                    <a:pt x="1434148" y="441748"/>
                  </a:lnTo>
                  <a:lnTo>
                    <a:pt x="1423988" y="439523"/>
                  </a:lnTo>
                  <a:lnTo>
                    <a:pt x="1413828" y="437615"/>
                  </a:lnTo>
                  <a:lnTo>
                    <a:pt x="1404303" y="435390"/>
                  </a:lnTo>
                  <a:lnTo>
                    <a:pt x="1385888" y="432529"/>
                  </a:lnTo>
                  <a:lnTo>
                    <a:pt x="1369061" y="430304"/>
                  </a:lnTo>
                  <a:lnTo>
                    <a:pt x="1354456" y="428715"/>
                  </a:lnTo>
                  <a:lnTo>
                    <a:pt x="1342073" y="427761"/>
                  </a:lnTo>
                  <a:lnTo>
                    <a:pt x="1332866" y="427443"/>
                  </a:lnTo>
                  <a:lnTo>
                    <a:pt x="1323023" y="427125"/>
                  </a:lnTo>
                  <a:lnTo>
                    <a:pt x="1316038" y="427125"/>
                  </a:lnTo>
                  <a:close/>
                  <a:moveTo>
                    <a:pt x="1309371" y="354012"/>
                  </a:moveTo>
                  <a:lnTo>
                    <a:pt x="1315403" y="354012"/>
                  </a:lnTo>
                  <a:lnTo>
                    <a:pt x="1322071" y="354012"/>
                  </a:lnTo>
                  <a:lnTo>
                    <a:pt x="1328103" y="354012"/>
                  </a:lnTo>
                  <a:lnTo>
                    <a:pt x="1337628" y="354330"/>
                  </a:lnTo>
                  <a:lnTo>
                    <a:pt x="1350011" y="354966"/>
                  </a:lnTo>
                  <a:lnTo>
                    <a:pt x="1365568" y="356237"/>
                  </a:lnTo>
                  <a:lnTo>
                    <a:pt x="1383666" y="358145"/>
                  </a:lnTo>
                  <a:lnTo>
                    <a:pt x="1403351" y="361006"/>
                  </a:lnTo>
                  <a:lnTo>
                    <a:pt x="1413828" y="362913"/>
                  </a:lnTo>
                  <a:lnTo>
                    <a:pt x="1424941" y="364820"/>
                  </a:lnTo>
                  <a:lnTo>
                    <a:pt x="1436371" y="367363"/>
                  </a:lnTo>
                  <a:lnTo>
                    <a:pt x="1448118" y="369906"/>
                  </a:lnTo>
                  <a:lnTo>
                    <a:pt x="1460183" y="373085"/>
                  </a:lnTo>
                  <a:lnTo>
                    <a:pt x="1471931" y="376264"/>
                  </a:lnTo>
                  <a:lnTo>
                    <a:pt x="1484313" y="380079"/>
                  </a:lnTo>
                  <a:lnTo>
                    <a:pt x="1497013" y="383893"/>
                  </a:lnTo>
                  <a:lnTo>
                    <a:pt x="1509396" y="388661"/>
                  </a:lnTo>
                  <a:lnTo>
                    <a:pt x="1522096" y="393748"/>
                  </a:lnTo>
                  <a:lnTo>
                    <a:pt x="1534478" y="399152"/>
                  </a:lnTo>
                  <a:lnTo>
                    <a:pt x="1547178" y="405191"/>
                  </a:lnTo>
                  <a:lnTo>
                    <a:pt x="1559561" y="411549"/>
                  </a:lnTo>
                  <a:lnTo>
                    <a:pt x="1571943" y="418542"/>
                  </a:lnTo>
                  <a:lnTo>
                    <a:pt x="1584008" y="425854"/>
                  </a:lnTo>
                  <a:lnTo>
                    <a:pt x="1595756" y="433801"/>
                  </a:lnTo>
                  <a:lnTo>
                    <a:pt x="1607186" y="442384"/>
                  </a:lnTo>
                  <a:lnTo>
                    <a:pt x="1618616" y="451602"/>
                  </a:lnTo>
                  <a:lnTo>
                    <a:pt x="1629728" y="461139"/>
                  </a:lnTo>
                  <a:lnTo>
                    <a:pt x="1640206" y="471629"/>
                  </a:lnTo>
                  <a:lnTo>
                    <a:pt x="1650366" y="483073"/>
                  </a:lnTo>
                  <a:lnTo>
                    <a:pt x="1659891" y="494199"/>
                  </a:lnTo>
                  <a:lnTo>
                    <a:pt x="1668463" y="506278"/>
                  </a:lnTo>
                  <a:lnTo>
                    <a:pt x="1672591" y="512318"/>
                  </a:lnTo>
                  <a:lnTo>
                    <a:pt x="1676401" y="518676"/>
                  </a:lnTo>
                  <a:lnTo>
                    <a:pt x="1680211" y="525033"/>
                  </a:lnTo>
                  <a:lnTo>
                    <a:pt x="1683703" y="531391"/>
                  </a:lnTo>
                  <a:lnTo>
                    <a:pt x="1690371" y="544424"/>
                  </a:lnTo>
                  <a:lnTo>
                    <a:pt x="1696403" y="558093"/>
                  </a:lnTo>
                  <a:lnTo>
                    <a:pt x="1701801" y="572398"/>
                  </a:lnTo>
                  <a:lnTo>
                    <a:pt x="1706563" y="586703"/>
                  </a:lnTo>
                  <a:lnTo>
                    <a:pt x="1710056" y="601325"/>
                  </a:lnTo>
                  <a:lnTo>
                    <a:pt x="1713548" y="616266"/>
                  </a:lnTo>
                  <a:lnTo>
                    <a:pt x="1715771" y="631842"/>
                  </a:lnTo>
                  <a:lnTo>
                    <a:pt x="1717993" y="647736"/>
                  </a:lnTo>
                  <a:lnTo>
                    <a:pt x="1718946" y="663948"/>
                  </a:lnTo>
                  <a:lnTo>
                    <a:pt x="1719263" y="680478"/>
                  </a:lnTo>
                  <a:lnTo>
                    <a:pt x="1718946" y="697644"/>
                  </a:lnTo>
                  <a:lnTo>
                    <a:pt x="1718311" y="712584"/>
                  </a:lnTo>
                  <a:lnTo>
                    <a:pt x="1717041" y="727207"/>
                  </a:lnTo>
                  <a:lnTo>
                    <a:pt x="1716088" y="740876"/>
                  </a:lnTo>
                  <a:lnTo>
                    <a:pt x="1714501" y="753909"/>
                  </a:lnTo>
                  <a:lnTo>
                    <a:pt x="1712913" y="766624"/>
                  </a:lnTo>
                  <a:lnTo>
                    <a:pt x="1711326" y="778704"/>
                  </a:lnTo>
                  <a:lnTo>
                    <a:pt x="1709103" y="790148"/>
                  </a:lnTo>
                  <a:lnTo>
                    <a:pt x="1706881" y="801274"/>
                  </a:lnTo>
                  <a:lnTo>
                    <a:pt x="1704658" y="812082"/>
                  </a:lnTo>
                  <a:lnTo>
                    <a:pt x="1701801" y="821936"/>
                  </a:lnTo>
                  <a:lnTo>
                    <a:pt x="1698943" y="831790"/>
                  </a:lnTo>
                  <a:lnTo>
                    <a:pt x="1696086" y="841009"/>
                  </a:lnTo>
                  <a:lnTo>
                    <a:pt x="1692911" y="849910"/>
                  </a:lnTo>
                  <a:lnTo>
                    <a:pt x="1689736" y="858175"/>
                  </a:lnTo>
                  <a:lnTo>
                    <a:pt x="1686243" y="866122"/>
                  </a:lnTo>
                  <a:lnTo>
                    <a:pt x="1682751" y="874069"/>
                  </a:lnTo>
                  <a:lnTo>
                    <a:pt x="1679258" y="881698"/>
                  </a:lnTo>
                  <a:lnTo>
                    <a:pt x="1675448" y="888691"/>
                  </a:lnTo>
                  <a:lnTo>
                    <a:pt x="1671321" y="895367"/>
                  </a:lnTo>
                  <a:lnTo>
                    <a:pt x="1667828" y="902042"/>
                  </a:lnTo>
                  <a:lnTo>
                    <a:pt x="1659573" y="914440"/>
                  </a:lnTo>
                  <a:lnTo>
                    <a:pt x="1651001" y="925884"/>
                  </a:lnTo>
                  <a:lnTo>
                    <a:pt x="1642428" y="936692"/>
                  </a:lnTo>
                  <a:lnTo>
                    <a:pt x="1633856" y="947182"/>
                  </a:lnTo>
                  <a:lnTo>
                    <a:pt x="1624648" y="957036"/>
                  </a:lnTo>
                  <a:lnTo>
                    <a:pt x="1615758" y="966891"/>
                  </a:lnTo>
                  <a:lnTo>
                    <a:pt x="1602423" y="981831"/>
                  </a:lnTo>
                  <a:lnTo>
                    <a:pt x="1595756" y="989460"/>
                  </a:lnTo>
                  <a:lnTo>
                    <a:pt x="1589406" y="997407"/>
                  </a:lnTo>
                  <a:lnTo>
                    <a:pt x="1583056" y="1005672"/>
                  </a:lnTo>
                  <a:lnTo>
                    <a:pt x="1576706" y="1014255"/>
                  </a:lnTo>
                  <a:lnTo>
                    <a:pt x="1570991" y="1023474"/>
                  </a:lnTo>
                  <a:lnTo>
                    <a:pt x="1564958" y="1033010"/>
                  </a:lnTo>
                  <a:lnTo>
                    <a:pt x="1559561" y="1043818"/>
                  </a:lnTo>
                  <a:lnTo>
                    <a:pt x="1554163" y="1054626"/>
                  </a:lnTo>
                  <a:lnTo>
                    <a:pt x="1549083" y="1067024"/>
                  </a:lnTo>
                  <a:lnTo>
                    <a:pt x="1544638" y="1080057"/>
                  </a:lnTo>
                  <a:lnTo>
                    <a:pt x="1540193" y="1094680"/>
                  </a:lnTo>
                  <a:lnTo>
                    <a:pt x="1536383" y="1110256"/>
                  </a:lnTo>
                  <a:lnTo>
                    <a:pt x="1532891" y="1127104"/>
                  </a:lnTo>
                  <a:lnTo>
                    <a:pt x="1529716" y="1144905"/>
                  </a:lnTo>
                  <a:lnTo>
                    <a:pt x="1529716" y="1286999"/>
                  </a:lnTo>
                  <a:lnTo>
                    <a:pt x="1526858" y="1293992"/>
                  </a:lnTo>
                  <a:lnTo>
                    <a:pt x="1525906" y="1296535"/>
                  </a:lnTo>
                  <a:lnTo>
                    <a:pt x="1523366" y="1300986"/>
                  </a:lnTo>
                  <a:lnTo>
                    <a:pt x="1520508" y="1306072"/>
                  </a:lnTo>
                  <a:lnTo>
                    <a:pt x="1516063" y="1312747"/>
                  </a:lnTo>
                  <a:lnTo>
                    <a:pt x="1510348" y="1320694"/>
                  </a:lnTo>
                  <a:lnTo>
                    <a:pt x="1503046" y="1328641"/>
                  </a:lnTo>
                  <a:lnTo>
                    <a:pt x="1499236" y="1333410"/>
                  </a:lnTo>
                  <a:lnTo>
                    <a:pt x="1494473" y="1337542"/>
                  </a:lnTo>
                  <a:lnTo>
                    <a:pt x="1489393" y="1342310"/>
                  </a:lnTo>
                  <a:lnTo>
                    <a:pt x="1483996" y="1346761"/>
                  </a:lnTo>
                  <a:lnTo>
                    <a:pt x="1478281" y="1351211"/>
                  </a:lnTo>
                  <a:lnTo>
                    <a:pt x="1471931" y="1355979"/>
                  </a:lnTo>
                  <a:lnTo>
                    <a:pt x="1465263" y="1360748"/>
                  </a:lnTo>
                  <a:lnTo>
                    <a:pt x="1457961" y="1365516"/>
                  </a:lnTo>
                  <a:lnTo>
                    <a:pt x="1450341" y="1369648"/>
                  </a:lnTo>
                  <a:lnTo>
                    <a:pt x="1442086" y="1374417"/>
                  </a:lnTo>
                  <a:lnTo>
                    <a:pt x="1432878" y="1378867"/>
                  </a:lnTo>
                  <a:lnTo>
                    <a:pt x="1423671" y="1382682"/>
                  </a:lnTo>
                  <a:lnTo>
                    <a:pt x="1413511" y="1386814"/>
                  </a:lnTo>
                  <a:lnTo>
                    <a:pt x="1403351" y="1390311"/>
                  </a:lnTo>
                  <a:lnTo>
                    <a:pt x="1392238" y="1394125"/>
                  </a:lnTo>
                  <a:lnTo>
                    <a:pt x="1380173" y="1397622"/>
                  </a:lnTo>
                  <a:lnTo>
                    <a:pt x="1367791" y="1400483"/>
                  </a:lnTo>
                  <a:lnTo>
                    <a:pt x="1354773" y="1403662"/>
                  </a:lnTo>
                  <a:lnTo>
                    <a:pt x="1341121" y="1405887"/>
                  </a:lnTo>
                  <a:lnTo>
                    <a:pt x="1326833" y="1407794"/>
                  </a:lnTo>
                  <a:lnTo>
                    <a:pt x="1324611" y="1408112"/>
                  </a:lnTo>
                  <a:lnTo>
                    <a:pt x="1311276" y="1407794"/>
                  </a:lnTo>
                  <a:lnTo>
                    <a:pt x="1296988" y="1405887"/>
                  </a:lnTo>
                  <a:lnTo>
                    <a:pt x="1283336" y="1403662"/>
                  </a:lnTo>
                  <a:lnTo>
                    <a:pt x="1270318" y="1400483"/>
                  </a:lnTo>
                  <a:lnTo>
                    <a:pt x="1257936" y="1397622"/>
                  </a:lnTo>
                  <a:lnTo>
                    <a:pt x="1246188" y="1394125"/>
                  </a:lnTo>
                  <a:lnTo>
                    <a:pt x="1235076" y="1390311"/>
                  </a:lnTo>
                  <a:lnTo>
                    <a:pt x="1224598" y="1386814"/>
                  </a:lnTo>
                  <a:lnTo>
                    <a:pt x="1214438" y="1382682"/>
                  </a:lnTo>
                  <a:lnTo>
                    <a:pt x="1205231" y="1378867"/>
                  </a:lnTo>
                  <a:lnTo>
                    <a:pt x="1196658" y="1374417"/>
                  </a:lnTo>
                  <a:lnTo>
                    <a:pt x="1192940" y="1372348"/>
                  </a:lnTo>
                  <a:lnTo>
                    <a:pt x="1177471" y="1376937"/>
                  </a:lnTo>
                  <a:lnTo>
                    <a:pt x="1156831" y="1382967"/>
                  </a:lnTo>
                  <a:lnTo>
                    <a:pt x="1135872" y="1388679"/>
                  </a:lnTo>
                  <a:lnTo>
                    <a:pt x="1094591" y="1399787"/>
                  </a:lnTo>
                  <a:lnTo>
                    <a:pt x="1054580" y="1409625"/>
                  </a:lnTo>
                  <a:lnTo>
                    <a:pt x="1017744" y="1419462"/>
                  </a:lnTo>
                  <a:lnTo>
                    <a:pt x="985672" y="1428031"/>
                  </a:lnTo>
                  <a:lnTo>
                    <a:pt x="971700" y="1432157"/>
                  </a:lnTo>
                  <a:lnTo>
                    <a:pt x="959633" y="1436282"/>
                  </a:lnTo>
                  <a:lnTo>
                    <a:pt x="949471" y="1439773"/>
                  </a:lnTo>
                  <a:lnTo>
                    <a:pt x="941215" y="1443581"/>
                  </a:lnTo>
                  <a:lnTo>
                    <a:pt x="938357" y="1445168"/>
                  </a:lnTo>
                  <a:lnTo>
                    <a:pt x="935499" y="1446755"/>
                  </a:lnTo>
                  <a:lnTo>
                    <a:pt x="933594" y="1448024"/>
                  </a:lnTo>
                  <a:lnTo>
                    <a:pt x="932324" y="1449928"/>
                  </a:lnTo>
                  <a:lnTo>
                    <a:pt x="932006" y="1451198"/>
                  </a:lnTo>
                  <a:lnTo>
                    <a:pt x="932006" y="1452784"/>
                  </a:lnTo>
                  <a:lnTo>
                    <a:pt x="932641" y="1454054"/>
                  </a:lnTo>
                  <a:lnTo>
                    <a:pt x="934229" y="1455641"/>
                  </a:lnTo>
                  <a:lnTo>
                    <a:pt x="938675" y="1457862"/>
                  </a:lnTo>
                  <a:lnTo>
                    <a:pt x="944390" y="1460401"/>
                  </a:lnTo>
                  <a:lnTo>
                    <a:pt x="950741" y="1462940"/>
                  </a:lnTo>
                  <a:lnTo>
                    <a:pt x="958363" y="1465161"/>
                  </a:lnTo>
                  <a:lnTo>
                    <a:pt x="966619" y="1467065"/>
                  </a:lnTo>
                  <a:lnTo>
                    <a:pt x="976145" y="1469604"/>
                  </a:lnTo>
                  <a:lnTo>
                    <a:pt x="985672" y="1471508"/>
                  </a:lnTo>
                  <a:lnTo>
                    <a:pt x="996468" y="1473412"/>
                  </a:lnTo>
                  <a:lnTo>
                    <a:pt x="1019014" y="1477538"/>
                  </a:lnTo>
                  <a:lnTo>
                    <a:pt x="1043783" y="1481029"/>
                  </a:lnTo>
                  <a:lnTo>
                    <a:pt x="1069505" y="1484202"/>
                  </a:lnTo>
                  <a:lnTo>
                    <a:pt x="1095861" y="1486741"/>
                  </a:lnTo>
                  <a:lnTo>
                    <a:pt x="1122218" y="1489597"/>
                  </a:lnTo>
                  <a:lnTo>
                    <a:pt x="1147939" y="1491819"/>
                  </a:lnTo>
                  <a:lnTo>
                    <a:pt x="1172708" y="1493723"/>
                  </a:lnTo>
                  <a:lnTo>
                    <a:pt x="1195889" y="1495309"/>
                  </a:lnTo>
                  <a:lnTo>
                    <a:pt x="1233995" y="1497214"/>
                  </a:lnTo>
                  <a:lnTo>
                    <a:pt x="1247967" y="1497848"/>
                  </a:lnTo>
                  <a:lnTo>
                    <a:pt x="1257811" y="1497848"/>
                  </a:lnTo>
                  <a:lnTo>
                    <a:pt x="1260034" y="1497848"/>
                  </a:lnTo>
                  <a:lnTo>
                    <a:pt x="1262574" y="1497531"/>
                  </a:lnTo>
                  <a:lnTo>
                    <a:pt x="1268925" y="1495944"/>
                  </a:lnTo>
                  <a:lnTo>
                    <a:pt x="1276864" y="1493723"/>
                  </a:lnTo>
                  <a:lnTo>
                    <a:pt x="1286391" y="1490549"/>
                  </a:lnTo>
                  <a:lnTo>
                    <a:pt x="1297187" y="1486106"/>
                  </a:lnTo>
                  <a:lnTo>
                    <a:pt x="1309254" y="1481663"/>
                  </a:lnTo>
                  <a:lnTo>
                    <a:pt x="1337516" y="1470239"/>
                  </a:lnTo>
                  <a:lnTo>
                    <a:pt x="1369588" y="1456593"/>
                  </a:lnTo>
                  <a:lnTo>
                    <a:pt x="1404836" y="1440725"/>
                  </a:lnTo>
                  <a:lnTo>
                    <a:pt x="1483271" y="1406768"/>
                  </a:lnTo>
                  <a:lnTo>
                    <a:pt x="1524870" y="1388679"/>
                  </a:lnTo>
                  <a:lnTo>
                    <a:pt x="1566786" y="1370908"/>
                  </a:lnTo>
                  <a:lnTo>
                    <a:pt x="1608703" y="1354088"/>
                  </a:lnTo>
                  <a:lnTo>
                    <a:pt x="1629343" y="1346154"/>
                  </a:lnTo>
                  <a:lnTo>
                    <a:pt x="1649666" y="1337903"/>
                  </a:lnTo>
                  <a:lnTo>
                    <a:pt x="1669672" y="1330604"/>
                  </a:lnTo>
                  <a:lnTo>
                    <a:pt x="1689043" y="1323622"/>
                  </a:lnTo>
                  <a:lnTo>
                    <a:pt x="1708095" y="1317275"/>
                  </a:lnTo>
                  <a:lnTo>
                    <a:pt x="1726513" y="1311246"/>
                  </a:lnTo>
                  <a:lnTo>
                    <a:pt x="1743978" y="1305851"/>
                  </a:lnTo>
                  <a:lnTo>
                    <a:pt x="1760491" y="1301725"/>
                  </a:lnTo>
                  <a:lnTo>
                    <a:pt x="1776368" y="1297599"/>
                  </a:lnTo>
                  <a:lnTo>
                    <a:pt x="1790976" y="1294743"/>
                  </a:lnTo>
                  <a:lnTo>
                    <a:pt x="1804630" y="1292204"/>
                  </a:lnTo>
                  <a:lnTo>
                    <a:pt x="1817650" y="1290618"/>
                  </a:lnTo>
                  <a:lnTo>
                    <a:pt x="1829717" y="1289031"/>
                  </a:lnTo>
                  <a:lnTo>
                    <a:pt x="1840831" y="1288396"/>
                  </a:lnTo>
                  <a:lnTo>
                    <a:pt x="1851310" y="1287762"/>
                  </a:lnTo>
                  <a:lnTo>
                    <a:pt x="1860836" y="1287127"/>
                  </a:lnTo>
                  <a:lnTo>
                    <a:pt x="1869728" y="1287762"/>
                  </a:lnTo>
                  <a:lnTo>
                    <a:pt x="1877984" y="1288396"/>
                  </a:lnTo>
                  <a:lnTo>
                    <a:pt x="1885605" y="1289348"/>
                  </a:lnTo>
                  <a:lnTo>
                    <a:pt x="1892274" y="1290618"/>
                  </a:lnTo>
                  <a:lnTo>
                    <a:pt x="1898307" y="1292204"/>
                  </a:lnTo>
                  <a:lnTo>
                    <a:pt x="1904023" y="1294426"/>
                  </a:lnTo>
                  <a:lnTo>
                    <a:pt x="1908469" y="1296647"/>
                  </a:lnTo>
                  <a:lnTo>
                    <a:pt x="1912914" y="1298869"/>
                  </a:lnTo>
                  <a:lnTo>
                    <a:pt x="1916725" y="1302042"/>
                  </a:lnTo>
                  <a:lnTo>
                    <a:pt x="1919901" y="1304899"/>
                  </a:lnTo>
                  <a:lnTo>
                    <a:pt x="1922441" y="1308389"/>
                  </a:lnTo>
                  <a:lnTo>
                    <a:pt x="1924664" y="1311880"/>
                  </a:lnTo>
                  <a:lnTo>
                    <a:pt x="1926252" y="1315688"/>
                  </a:lnTo>
                  <a:lnTo>
                    <a:pt x="1927522" y="1319497"/>
                  </a:lnTo>
                  <a:lnTo>
                    <a:pt x="1928157" y="1323622"/>
                  </a:lnTo>
                  <a:lnTo>
                    <a:pt x="1928474" y="1328065"/>
                  </a:lnTo>
                  <a:lnTo>
                    <a:pt x="1928474" y="1332825"/>
                  </a:lnTo>
                  <a:lnTo>
                    <a:pt x="1928157" y="1336951"/>
                  </a:lnTo>
                  <a:lnTo>
                    <a:pt x="1927522" y="1342029"/>
                  </a:lnTo>
                  <a:lnTo>
                    <a:pt x="1926252" y="1346789"/>
                  </a:lnTo>
                  <a:lnTo>
                    <a:pt x="1924981" y="1351549"/>
                  </a:lnTo>
                  <a:lnTo>
                    <a:pt x="1923711" y="1356627"/>
                  </a:lnTo>
                  <a:lnTo>
                    <a:pt x="1921488" y="1361704"/>
                  </a:lnTo>
                  <a:lnTo>
                    <a:pt x="1919583" y="1366782"/>
                  </a:lnTo>
                  <a:lnTo>
                    <a:pt x="1917728" y="1370490"/>
                  </a:lnTo>
                  <a:lnTo>
                    <a:pt x="1673225" y="1539875"/>
                  </a:lnTo>
                  <a:lnTo>
                    <a:pt x="1839536" y="1455101"/>
                  </a:lnTo>
                  <a:lnTo>
                    <a:pt x="1835829" y="1457509"/>
                  </a:lnTo>
                  <a:lnTo>
                    <a:pt x="1835750" y="1457545"/>
                  </a:lnTo>
                  <a:lnTo>
                    <a:pt x="1831940" y="1459449"/>
                  </a:lnTo>
                  <a:lnTo>
                    <a:pt x="1834797" y="1458179"/>
                  </a:lnTo>
                  <a:lnTo>
                    <a:pt x="1835829" y="1457509"/>
                  </a:lnTo>
                  <a:lnTo>
                    <a:pt x="1846229" y="1452784"/>
                  </a:lnTo>
                  <a:lnTo>
                    <a:pt x="1861789" y="1446437"/>
                  </a:lnTo>
                  <a:lnTo>
                    <a:pt x="1871633" y="1442629"/>
                  </a:lnTo>
                  <a:lnTo>
                    <a:pt x="1882112" y="1438821"/>
                  </a:lnTo>
                  <a:lnTo>
                    <a:pt x="1893226" y="1435013"/>
                  </a:lnTo>
                  <a:lnTo>
                    <a:pt x="1905293" y="1431204"/>
                  </a:lnTo>
                  <a:lnTo>
                    <a:pt x="1917995" y="1427714"/>
                  </a:lnTo>
                  <a:lnTo>
                    <a:pt x="1930697" y="1424857"/>
                  </a:lnTo>
                  <a:lnTo>
                    <a:pt x="1944034" y="1422001"/>
                  </a:lnTo>
                  <a:lnTo>
                    <a:pt x="1957054" y="1420097"/>
                  </a:lnTo>
                  <a:lnTo>
                    <a:pt x="1970391" y="1418828"/>
                  </a:lnTo>
                  <a:lnTo>
                    <a:pt x="1977059" y="1418510"/>
                  </a:lnTo>
                  <a:lnTo>
                    <a:pt x="1983410" y="1418193"/>
                  </a:lnTo>
                  <a:lnTo>
                    <a:pt x="1989761" y="1418510"/>
                  </a:lnTo>
                  <a:lnTo>
                    <a:pt x="1995795" y="1418828"/>
                  </a:lnTo>
                  <a:lnTo>
                    <a:pt x="2001828" y="1419780"/>
                  </a:lnTo>
                  <a:lnTo>
                    <a:pt x="2007862" y="1420732"/>
                  </a:lnTo>
                  <a:lnTo>
                    <a:pt x="2013577" y="1421684"/>
                  </a:lnTo>
                  <a:lnTo>
                    <a:pt x="2018658" y="1423588"/>
                  </a:lnTo>
                  <a:lnTo>
                    <a:pt x="2023739" y="1425175"/>
                  </a:lnTo>
                  <a:lnTo>
                    <a:pt x="2028820" y="1427079"/>
                  </a:lnTo>
                  <a:lnTo>
                    <a:pt x="2033265" y="1429618"/>
                  </a:lnTo>
                  <a:lnTo>
                    <a:pt x="2037394" y="1431839"/>
                  </a:lnTo>
                  <a:lnTo>
                    <a:pt x="2041839" y="1434378"/>
                  </a:lnTo>
                  <a:lnTo>
                    <a:pt x="2045650" y="1437234"/>
                  </a:lnTo>
                  <a:lnTo>
                    <a:pt x="2048825" y="1439773"/>
                  </a:lnTo>
                  <a:lnTo>
                    <a:pt x="2052001" y="1442946"/>
                  </a:lnTo>
                  <a:lnTo>
                    <a:pt x="2054859" y="1445803"/>
                  </a:lnTo>
                  <a:lnTo>
                    <a:pt x="2057082" y="1449294"/>
                  </a:lnTo>
                  <a:lnTo>
                    <a:pt x="2059305" y="1452467"/>
                  </a:lnTo>
                  <a:lnTo>
                    <a:pt x="2060892" y="1455958"/>
                  </a:lnTo>
                  <a:lnTo>
                    <a:pt x="2062162" y="1459131"/>
                  </a:lnTo>
                  <a:lnTo>
                    <a:pt x="2063115" y="1462622"/>
                  </a:lnTo>
                  <a:lnTo>
                    <a:pt x="2063433" y="1465796"/>
                  </a:lnTo>
                  <a:lnTo>
                    <a:pt x="2063750" y="1469287"/>
                  </a:lnTo>
                  <a:lnTo>
                    <a:pt x="2063433" y="1472778"/>
                  </a:lnTo>
                  <a:lnTo>
                    <a:pt x="2062480" y="1476268"/>
                  </a:lnTo>
                  <a:lnTo>
                    <a:pt x="2061210" y="1479442"/>
                  </a:lnTo>
                  <a:lnTo>
                    <a:pt x="2059622" y="1482933"/>
                  </a:lnTo>
                  <a:lnTo>
                    <a:pt x="2057082" y="1485789"/>
                  </a:lnTo>
                  <a:lnTo>
                    <a:pt x="2054541" y="1489280"/>
                  </a:lnTo>
                  <a:lnTo>
                    <a:pt x="2051048" y="1492136"/>
                  </a:lnTo>
                  <a:lnTo>
                    <a:pt x="2047555" y="1495309"/>
                  </a:lnTo>
                  <a:lnTo>
                    <a:pt x="2043110" y="1497848"/>
                  </a:lnTo>
                  <a:lnTo>
                    <a:pt x="2038029" y="1500704"/>
                  </a:lnTo>
                  <a:lnTo>
                    <a:pt x="2017071" y="1511494"/>
                  </a:lnTo>
                  <a:lnTo>
                    <a:pt x="1995795" y="1522919"/>
                  </a:lnTo>
                  <a:lnTo>
                    <a:pt x="1975154" y="1534344"/>
                  </a:lnTo>
                  <a:lnTo>
                    <a:pt x="1956101" y="1545451"/>
                  </a:lnTo>
                  <a:lnTo>
                    <a:pt x="1926252" y="1562271"/>
                  </a:lnTo>
                  <a:lnTo>
                    <a:pt x="1914502" y="1569252"/>
                  </a:lnTo>
                  <a:lnTo>
                    <a:pt x="1983410" y="1527997"/>
                  </a:lnTo>
                  <a:lnTo>
                    <a:pt x="1511215" y="1778704"/>
                  </a:lnTo>
                  <a:lnTo>
                    <a:pt x="1498196" y="1785369"/>
                  </a:lnTo>
                  <a:lnTo>
                    <a:pt x="1482953" y="1792985"/>
                  </a:lnTo>
                  <a:lnTo>
                    <a:pt x="1462948" y="1802823"/>
                  </a:lnTo>
                  <a:lnTo>
                    <a:pt x="1438814" y="1814248"/>
                  </a:lnTo>
                  <a:lnTo>
                    <a:pt x="1410870" y="1827259"/>
                  </a:lnTo>
                  <a:lnTo>
                    <a:pt x="1380385" y="1841223"/>
                  </a:lnTo>
                  <a:lnTo>
                    <a:pt x="1347678" y="1855186"/>
                  </a:lnTo>
                  <a:lnTo>
                    <a:pt x="1313382" y="1869150"/>
                  </a:lnTo>
                  <a:lnTo>
                    <a:pt x="1295917" y="1876131"/>
                  </a:lnTo>
                  <a:lnTo>
                    <a:pt x="1278769" y="1882796"/>
                  </a:lnTo>
                  <a:lnTo>
                    <a:pt x="1260987" y="1889143"/>
                  </a:lnTo>
                  <a:lnTo>
                    <a:pt x="1243204" y="1895172"/>
                  </a:lnTo>
                  <a:lnTo>
                    <a:pt x="1225739" y="1900885"/>
                  </a:lnTo>
                  <a:lnTo>
                    <a:pt x="1208909" y="1905962"/>
                  </a:lnTo>
                  <a:lnTo>
                    <a:pt x="1191761" y="1910723"/>
                  </a:lnTo>
                  <a:lnTo>
                    <a:pt x="1175248" y="1914848"/>
                  </a:lnTo>
                  <a:lnTo>
                    <a:pt x="1159371" y="1918656"/>
                  </a:lnTo>
                  <a:lnTo>
                    <a:pt x="1144129" y="1921513"/>
                  </a:lnTo>
                  <a:lnTo>
                    <a:pt x="1129204" y="1923417"/>
                  </a:lnTo>
                  <a:lnTo>
                    <a:pt x="1115232" y="1925004"/>
                  </a:lnTo>
                  <a:lnTo>
                    <a:pt x="1108563" y="1925321"/>
                  </a:lnTo>
                  <a:lnTo>
                    <a:pt x="1102212" y="1925638"/>
                  </a:lnTo>
                  <a:lnTo>
                    <a:pt x="1095861" y="1925638"/>
                  </a:lnTo>
                  <a:lnTo>
                    <a:pt x="1089828" y="1925321"/>
                  </a:lnTo>
                  <a:lnTo>
                    <a:pt x="1076808" y="1924051"/>
                  </a:lnTo>
                  <a:lnTo>
                    <a:pt x="1061884" y="1922465"/>
                  </a:lnTo>
                  <a:lnTo>
                    <a:pt x="1025683" y="1918656"/>
                  </a:lnTo>
                  <a:lnTo>
                    <a:pt x="983131" y="1912944"/>
                  </a:lnTo>
                  <a:lnTo>
                    <a:pt x="934546" y="1906280"/>
                  </a:lnTo>
                  <a:lnTo>
                    <a:pt x="824992" y="1890412"/>
                  </a:lnTo>
                  <a:lnTo>
                    <a:pt x="707181" y="1872958"/>
                  </a:lnTo>
                  <a:lnTo>
                    <a:pt x="589688" y="1856138"/>
                  </a:lnTo>
                  <a:lnTo>
                    <a:pt x="534117" y="1848522"/>
                  </a:lnTo>
                  <a:lnTo>
                    <a:pt x="482357" y="1841540"/>
                  </a:lnTo>
                  <a:lnTo>
                    <a:pt x="435677" y="1835828"/>
                  </a:lnTo>
                  <a:lnTo>
                    <a:pt x="394713" y="1831385"/>
                  </a:lnTo>
                  <a:lnTo>
                    <a:pt x="376613" y="1829798"/>
                  </a:lnTo>
                  <a:lnTo>
                    <a:pt x="361053" y="1828529"/>
                  </a:lnTo>
                  <a:lnTo>
                    <a:pt x="347399" y="1827577"/>
                  </a:lnTo>
                  <a:lnTo>
                    <a:pt x="335967" y="1827259"/>
                  </a:lnTo>
                  <a:lnTo>
                    <a:pt x="314056" y="1827577"/>
                  </a:lnTo>
                  <a:lnTo>
                    <a:pt x="289922" y="1827894"/>
                  </a:lnTo>
                  <a:lnTo>
                    <a:pt x="237209" y="1829481"/>
                  </a:lnTo>
                  <a:lnTo>
                    <a:pt x="181321" y="1831385"/>
                  </a:lnTo>
                  <a:lnTo>
                    <a:pt x="126702" y="1833606"/>
                  </a:lnTo>
                  <a:lnTo>
                    <a:pt x="37153" y="1837732"/>
                  </a:lnTo>
                  <a:lnTo>
                    <a:pt x="0" y="1839636"/>
                  </a:lnTo>
                  <a:lnTo>
                    <a:pt x="19053" y="1500704"/>
                  </a:lnTo>
                  <a:lnTo>
                    <a:pt x="28580" y="1501657"/>
                  </a:lnTo>
                  <a:lnTo>
                    <a:pt x="54301" y="1503878"/>
                  </a:lnTo>
                  <a:lnTo>
                    <a:pt x="72084" y="1505147"/>
                  </a:lnTo>
                  <a:lnTo>
                    <a:pt x="92089" y="1506099"/>
                  </a:lnTo>
                  <a:lnTo>
                    <a:pt x="114318" y="1507369"/>
                  </a:lnTo>
                  <a:lnTo>
                    <a:pt x="137499" y="1507686"/>
                  </a:lnTo>
                  <a:lnTo>
                    <a:pt x="161632" y="1507369"/>
                  </a:lnTo>
                  <a:lnTo>
                    <a:pt x="173699" y="1506734"/>
                  </a:lnTo>
                  <a:lnTo>
                    <a:pt x="186084" y="1505782"/>
                  </a:lnTo>
                  <a:lnTo>
                    <a:pt x="198151" y="1504830"/>
                  </a:lnTo>
                  <a:lnTo>
                    <a:pt x="210217" y="1503878"/>
                  </a:lnTo>
                  <a:lnTo>
                    <a:pt x="221649" y="1502291"/>
                  </a:lnTo>
                  <a:lnTo>
                    <a:pt x="233399" y="1500704"/>
                  </a:lnTo>
                  <a:lnTo>
                    <a:pt x="244513" y="1498483"/>
                  </a:lnTo>
                  <a:lnTo>
                    <a:pt x="255627" y="1496262"/>
                  </a:lnTo>
                  <a:lnTo>
                    <a:pt x="265471" y="1493088"/>
                  </a:lnTo>
                  <a:lnTo>
                    <a:pt x="275315" y="1490232"/>
                  </a:lnTo>
                  <a:lnTo>
                    <a:pt x="284524" y="1486424"/>
                  </a:lnTo>
                  <a:lnTo>
                    <a:pt x="292780" y="1482615"/>
                  </a:lnTo>
                  <a:lnTo>
                    <a:pt x="300719" y="1478172"/>
                  </a:lnTo>
                  <a:lnTo>
                    <a:pt x="304212" y="1475634"/>
                  </a:lnTo>
                  <a:lnTo>
                    <a:pt x="307705" y="1473095"/>
                  </a:lnTo>
                  <a:lnTo>
                    <a:pt x="321677" y="1462622"/>
                  </a:lnTo>
                  <a:lnTo>
                    <a:pt x="337872" y="1450880"/>
                  </a:lnTo>
                  <a:lnTo>
                    <a:pt x="355972" y="1438821"/>
                  </a:lnTo>
                  <a:lnTo>
                    <a:pt x="375978" y="1426127"/>
                  </a:lnTo>
                  <a:lnTo>
                    <a:pt x="396936" y="1413433"/>
                  </a:lnTo>
                  <a:lnTo>
                    <a:pt x="418847" y="1400421"/>
                  </a:lnTo>
                  <a:lnTo>
                    <a:pt x="441075" y="1387727"/>
                  </a:lnTo>
                  <a:lnTo>
                    <a:pt x="463621" y="1375351"/>
                  </a:lnTo>
                  <a:lnTo>
                    <a:pt x="485850" y="1363291"/>
                  </a:lnTo>
                  <a:lnTo>
                    <a:pt x="508078" y="1352184"/>
                  </a:lnTo>
                  <a:lnTo>
                    <a:pt x="529037" y="1341711"/>
                  </a:lnTo>
                  <a:lnTo>
                    <a:pt x="549042" y="1332191"/>
                  </a:lnTo>
                  <a:lnTo>
                    <a:pt x="567142" y="1323940"/>
                  </a:lnTo>
                  <a:lnTo>
                    <a:pt x="583972" y="1317275"/>
                  </a:lnTo>
                  <a:lnTo>
                    <a:pt x="597945" y="1311880"/>
                  </a:lnTo>
                  <a:lnTo>
                    <a:pt x="604296" y="1309976"/>
                  </a:lnTo>
                  <a:lnTo>
                    <a:pt x="609694" y="1308389"/>
                  </a:lnTo>
                  <a:lnTo>
                    <a:pt x="616680" y="1307120"/>
                  </a:lnTo>
                  <a:lnTo>
                    <a:pt x="626524" y="1304899"/>
                  </a:lnTo>
                  <a:lnTo>
                    <a:pt x="655103" y="1299821"/>
                  </a:lnTo>
                  <a:lnTo>
                    <a:pt x="693844" y="1293474"/>
                  </a:lnTo>
                  <a:lnTo>
                    <a:pt x="740842" y="1286492"/>
                  </a:lnTo>
                  <a:lnTo>
                    <a:pt x="794507" y="1279193"/>
                  </a:lnTo>
                  <a:lnTo>
                    <a:pt x="853254" y="1271894"/>
                  </a:lnTo>
                  <a:lnTo>
                    <a:pt x="884056" y="1268403"/>
                  </a:lnTo>
                  <a:lnTo>
                    <a:pt x="915176" y="1264912"/>
                  </a:lnTo>
                  <a:lnTo>
                    <a:pt x="946931" y="1261421"/>
                  </a:lnTo>
                  <a:lnTo>
                    <a:pt x="979003" y="1258565"/>
                  </a:lnTo>
                  <a:lnTo>
                    <a:pt x="1010758" y="1256026"/>
                  </a:lnTo>
                  <a:lnTo>
                    <a:pt x="1042195" y="1253488"/>
                  </a:lnTo>
                  <a:lnTo>
                    <a:pt x="1073633" y="1251583"/>
                  </a:lnTo>
                  <a:lnTo>
                    <a:pt x="1103800" y="1249997"/>
                  </a:lnTo>
                  <a:lnTo>
                    <a:pt x="1108711" y="1249733"/>
                  </a:lnTo>
                  <a:lnTo>
                    <a:pt x="1108711" y="1144905"/>
                  </a:lnTo>
                  <a:lnTo>
                    <a:pt x="1105218" y="1127104"/>
                  </a:lnTo>
                  <a:lnTo>
                    <a:pt x="1102043" y="1110256"/>
                  </a:lnTo>
                  <a:lnTo>
                    <a:pt x="1097916" y="1094680"/>
                  </a:lnTo>
                  <a:lnTo>
                    <a:pt x="1093788" y="1080057"/>
                  </a:lnTo>
                  <a:lnTo>
                    <a:pt x="1089026" y="1067024"/>
                  </a:lnTo>
                  <a:lnTo>
                    <a:pt x="1083946" y="1054626"/>
                  </a:lnTo>
                  <a:lnTo>
                    <a:pt x="1078866" y="1043818"/>
                  </a:lnTo>
                  <a:lnTo>
                    <a:pt x="1073468" y="1033010"/>
                  </a:lnTo>
                  <a:lnTo>
                    <a:pt x="1067753" y="1023474"/>
                  </a:lnTo>
                  <a:lnTo>
                    <a:pt x="1061721" y="1014255"/>
                  </a:lnTo>
                  <a:lnTo>
                    <a:pt x="1055371" y="1005672"/>
                  </a:lnTo>
                  <a:lnTo>
                    <a:pt x="1049021" y="997407"/>
                  </a:lnTo>
                  <a:lnTo>
                    <a:pt x="1042671" y="989460"/>
                  </a:lnTo>
                  <a:lnTo>
                    <a:pt x="1036003" y="981831"/>
                  </a:lnTo>
                  <a:lnTo>
                    <a:pt x="1022668" y="966891"/>
                  </a:lnTo>
                  <a:lnTo>
                    <a:pt x="1013461" y="957036"/>
                  </a:lnTo>
                  <a:lnTo>
                    <a:pt x="1004888" y="947182"/>
                  </a:lnTo>
                  <a:lnTo>
                    <a:pt x="995681" y="936692"/>
                  </a:lnTo>
                  <a:lnTo>
                    <a:pt x="987108" y="925884"/>
                  </a:lnTo>
                  <a:lnTo>
                    <a:pt x="978853" y="914440"/>
                  </a:lnTo>
                  <a:lnTo>
                    <a:pt x="970916" y="902042"/>
                  </a:lnTo>
                  <a:lnTo>
                    <a:pt x="966788" y="895367"/>
                  </a:lnTo>
                  <a:lnTo>
                    <a:pt x="962978" y="888691"/>
                  </a:lnTo>
                  <a:lnTo>
                    <a:pt x="959168" y="881698"/>
                  </a:lnTo>
                  <a:lnTo>
                    <a:pt x="955676" y="874069"/>
                  </a:lnTo>
                  <a:lnTo>
                    <a:pt x="952183" y="866122"/>
                  </a:lnTo>
                  <a:lnTo>
                    <a:pt x="948691" y="858175"/>
                  </a:lnTo>
                  <a:lnTo>
                    <a:pt x="945516" y="849910"/>
                  </a:lnTo>
                  <a:lnTo>
                    <a:pt x="942341" y="841009"/>
                  </a:lnTo>
                  <a:lnTo>
                    <a:pt x="939483" y="831790"/>
                  </a:lnTo>
                  <a:lnTo>
                    <a:pt x="936626" y="821936"/>
                  </a:lnTo>
                  <a:lnTo>
                    <a:pt x="934086" y="812082"/>
                  </a:lnTo>
                  <a:lnTo>
                    <a:pt x="931863" y="801274"/>
                  </a:lnTo>
                  <a:lnTo>
                    <a:pt x="929323" y="790148"/>
                  </a:lnTo>
                  <a:lnTo>
                    <a:pt x="927418" y="778704"/>
                  </a:lnTo>
                  <a:lnTo>
                    <a:pt x="925513" y="766624"/>
                  </a:lnTo>
                  <a:lnTo>
                    <a:pt x="923608" y="753909"/>
                  </a:lnTo>
                  <a:lnTo>
                    <a:pt x="922338" y="740876"/>
                  </a:lnTo>
                  <a:lnTo>
                    <a:pt x="921068" y="727207"/>
                  </a:lnTo>
                  <a:lnTo>
                    <a:pt x="920433" y="712584"/>
                  </a:lnTo>
                  <a:lnTo>
                    <a:pt x="919481" y="697644"/>
                  </a:lnTo>
                  <a:lnTo>
                    <a:pt x="919163" y="680478"/>
                  </a:lnTo>
                  <a:lnTo>
                    <a:pt x="919481" y="663948"/>
                  </a:lnTo>
                  <a:lnTo>
                    <a:pt x="920751" y="647736"/>
                  </a:lnTo>
                  <a:lnTo>
                    <a:pt x="922338" y="631842"/>
                  </a:lnTo>
                  <a:lnTo>
                    <a:pt x="924561" y="616266"/>
                  </a:lnTo>
                  <a:lnTo>
                    <a:pt x="928053" y="601325"/>
                  </a:lnTo>
                  <a:lnTo>
                    <a:pt x="932181" y="586703"/>
                  </a:lnTo>
                  <a:lnTo>
                    <a:pt x="936308" y="572398"/>
                  </a:lnTo>
                  <a:lnTo>
                    <a:pt x="941706" y="558093"/>
                  </a:lnTo>
                  <a:lnTo>
                    <a:pt x="947738" y="544424"/>
                  </a:lnTo>
                  <a:lnTo>
                    <a:pt x="954406" y="531391"/>
                  </a:lnTo>
                  <a:lnTo>
                    <a:pt x="958216" y="525033"/>
                  </a:lnTo>
                  <a:lnTo>
                    <a:pt x="961708" y="518676"/>
                  </a:lnTo>
                  <a:lnTo>
                    <a:pt x="965836" y="512318"/>
                  </a:lnTo>
                  <a:lnTo>
                    <a:pt x="969646" y="506278"/>
                  </a:lnTo>
                  <a:lnTo>
                    <a:pt x="978853" y="494199"/>
                  </a:lnTo>
                  <a:lnTo>
                    <a:pt x="988061" y="483073"/>
                  </a:lnTo>
                  <a:lnTo>
                    <a:pt x="998221" y="471629"/>
                  </a:lnTo>
                  <a:lnTo>
                    <a:pt x="1008698" y="461139"/>
                  </a:lnTo>
                  <a:lnTo>
                    <a:pt x="1019811" y="451602"/>
                  </a:lnTo>
                  <a:lnTo>
                    <a:pt x="1030923" y="442384"/>
                  </a:lnTo>
                  <a:lnTo>
                    <a:pt x="1042671" y="433801"/>
                  </a:lnTo>
                  <a:lnTo>
                    <a:pt x="1054736" y="425854"/>
                  </a:lnTo>
                  <a:lnTo>
                    <a:pt x="1066483" y="418542"/>
                  </a:lnTo>
                  <a:lnTo>
                    <a:pt x="1078866" y="411549"/>
                  </a:lnTo>
                  <a:lnTo>
                    <a:pt x="1091248" y="405191"/>
                  </a:lnTo>
                  <a:lnTo>
                    <a:pt x="1103631" y="399152"/>
                  </a:lnTo>
                  <a:lnTo>
                    <a:pt x="1116331" y="393748"/>
                  </a:lnTo>
                  <a:lnTo>
                    <a:pt x="1128713" y="388661"/>
                  </a:lnTo>
                  <a:lnTo>
                    <a:pt x="1141413" y="383893"/>
                  </a:lnTo>
                  <a:lnTo>
                    <a:pt x="1153796" y="380079"/>
                  </a:lnTo>
                  <a:lnTo>
                    <a:pt x="1166178" y="376264"/>
                  </a:lnTo>
                  <a:lnTo>
                    <a:pt x="1178243" y="373085"/>
                  </a:lnTo>
                  <a:lnTo>
                    <a:pt x="1190308" y="369906"/>
                  </a:lnTo>
                  <a:lnTo>
                    <a:pt x="1201738" y="367363"/>
                  </a:lnTo>
                  <a:lnTo>
                    <a:pt x="1213168" y="364820"/>
                  </a:lnTo>
                  <a:lnTo>
                    <a:pt x="1224281" y="362595"/>
                  </a:lnTo>
                  <a:lnTo>
                    <a:pt x="1235076" y="361006"/>
                  </a:lnTo>
                  <a:lnTo>
                    <a:pt x="1254761" y="358145"/>
                  </a:lnTo>
                  <a:lnTo>
                    <a:pt x="1272223" y="356237"/>
                  </a:lnTo>
                  <a:lnTo>
                    <a:pt x="1287781" y="354966"/>
                  </a:lnTo>
                  <a:lnTo>
                    <a:pt x="1300163" y="354330"/>
                  </a:lnTo>
                  <a:lnTo>
                    <a:pt x="1309371" y="354012"/>
                  </a:lnTo>
                  <a:close/>
                  <a:moveTo>
                    <a:pt x="1815403" y="215900"/>
                  </a:moveTo>
                  <a:lnTo>
                    <a:pt x="1818266" y="216218"/>
                  </a:lnTo>
                  <a:lnTo>
                    <a:pt x="1821764" y="216535"/>
                  </a:lnTo>
                  <a:lnTo>
                    <a:pt x="1824945" y="217170"/>
                  </a:lnTo>
                  <a:lnTo>
                    <a:pt x="1828126" y="218758"/>
                  </a:lnTo>
                  <a:lnTo>
                    <a:pt x="1830989" y="220028"/>
                  </a:lnTo>
                  <a:lnTo>
                    <a:pt x="1834170" y="221615"/>
                  </a:lnTo>
                  <a:lnTo>
                    <a:pt x="1836715" y="223520"/>
                  </a:lnTo>
                  <a:lnTo>
                    <a:pt x="1839577" y="226060"/>
                  </a:lnTo>
                  <a:lnTo>
                    <a:pt x="1841804" y="228600"/>
                  </a:lnTo>
                  <a:lnTo>
                    <a:pt x="1843713" y="231458"/>
                  </a:lnTo>
                  <a:lnTo>
                    <a:pt x="1845621" y="234315"/>
                  </a:lnTo>
                  <a:lnTo>
                    <a:pt x="1847212" y="237490"/>
                  </a:lnTo>
                  <a:lnTo>
                    <a:pt x="1848166" y="240348"/>
                  </a:lnTo>
                  <a:lnTo>
                    <a:pt x="1848802" y="243523"/>
                  </a:lnTo>
                  <a:lnTo>
                    <a:pt x="1849438" y="247015"/>
                  </a:lnTo>
                  <a:lnTo>
                    <a:pt x="1849438" y="250508"/>
                  </a:lnTo>
                  <a:lnTo>
                    <a:pt x="1849438" y="253365"/>
                  </a:lnTo>
                  <a:lnTo>
                    <a:pt x="1848802" y="256858"/>
                  </a:lnTo>
                  <a:lnTo>
                    <a:pt x="1848166" y="260033"/>
                  </a:lnTo>
                  <a:lnTo>
                    <a:pt x="1847212" y="263208"/>
                  </a:lnTo>
                  <a:lnTo>
                    <a:pt x="1845621" y="266065"/>
                  </a:lnTo>
                  <a:lnTo>
                    <a:pt x="1843713" y="268923"/>
                  </a:lnTo>
                  <a:lnTo>
                    <a:pt x="1841804" y="271780"/>
                  </a:lnTo>
                  <a:lnTo>
                    <a:pt x="1839577" y="274320"/>
                  </a:lnTo>
                  <a:lnTo>
                    <a:pt x="1736517" y="377190"/>
                  </a:lnTo>
                  <a:lnTo>
                    <a:pt x="1733654" y="379730"/>
                  </a:lnTo>
                  <a:lnTo>
                    <a:pt x="1731109" y="381635"/>
                  </a:lnTo>
                  <a:lnTo>
                    <a:pt x="1727928" y="383223"/>
                  </a:lnTo>
                  <a:lnTo>
                    <a:pt x="1725065" y="384810"/>
                  </a:lnTo>
                  <a:lnTo>
                    <a:pt x="1721885" y="386080"/>
                  </a:lnTo>
                  <a:lnTo>
                    <a:pt x="1718704" y="386715"/>
                  </a:lnTo>
                  <a:lnTo>
                    <a:pt x="1715205" y="387350"/>
                  </a:lnTo>
                  <a:lnTo>
                    <a:pt x="1712342" y="387350"/>
                  </a:lnTo>
                  <a:lnTo>
                    <a:pt x="1708843" y="387350"/>
                  </a:lnTo>
                  <a:lnTo>
                    <a:pt x="1705662" y="386715"/>
                  </a:lnTo>
                  <a:lnTo>
                    <a:pt x="1702163" y="386080"/>
                  </a:lnTo>
                  <a:lnTo>
                    <a:pt x="1699300" y="384810"/>
                  </a:lnTo>
                  <a:lnTo>
                    <a:pt x="1696119" y="383223"/>
                  </a:lnTo>
                  <a:lnTo>
                    <a:pt x="1693257" y="381635"/>
                  </a:lnTo>
                  <a:lnTo>
                    <a:pt x="1690394" y="379730"/>
                  </a:lnTo>
                  <a:lnTo>
                    <a:pt x="1687849" y="377190"/>
                  </a:lnTo>
                  <a:lnTo>
                    <a:pt x="1685622" y="374650"/>
                  </a:lnTo>
                  <a:lnTo>
                    <a:pt x="1683396" y="371793"/>
                  </a:lnTo>
                  <a:lnTo>
                    <a:pt x="1681805" y="368935"/>
                  </a:lnTo>
                  <a:lnTo>
                    <a:pt x="1680533" y="365760"/>
                  </a:lnTo>
                  <a:lnTo>
                    <a:pt x="1679261" y="362903"/>
                  </a:lnTo>
                  <a:lnTo>
                    <a:pt x="1678624" y="359410"/>
                  </a:lnTo>
                  <a:lnTo>
                    <a:pt x="1678306" y="356235"/>
                  </a:lnTo>
                  <a:lnTo>
                    <a:pt x="1677988" y="353378"/>
                  </a:lnTo>
                  <a:lnTo>
                    <a:pt x="1678306" y="349885"/>
                  </a:lnTo>
                  <a:lnTo>
                    <a:pt x="1678624" y="346393"/>
                  </a:lnTo>
                  <a:lnTo>
                    <a:pt x="1679261" y="343218"/>
                  </a:lnTo>
                  <a:lnTo>
                    <a:pt x="1680533" y="340043"/>
                  </a:lnTo>
                  <a:lnTo>
                    <a:pt x="1681805" y="337185"/>
                  </a:lnTo>
                  <a:lnTo>
                    <a:pt x="1683396" y="334328"/>
                  </a:lnTo>
                  <a:lnTo>
                    <a:pt x="1685622" y="331470"/>
                  </a:lnTo>
                  <a:lnTo>
                    <a:pt x="1687849" y="328930"/>
                  </a:lnTo>
                  <a:lnTo>
                    <a:pt x="1790910" y="226060"/>
                  </a:lnTo>
                  <a:lnTo>
                    <a:pt x="1793455" y="223520"/>
                  </a:lnTo>
                  <a:lnTo>
                    <a:pt x="1796317" y="221615"/>
                  </a:lnTo>
                  <a:lnTo>
                    <a:pt x="1799180" y="220028"/>
                  </a:lnTo>
                  <a:lnTo>
                    <a:pt x="1802361" y="218758"/>
                  </a:lnTo>
                  <a:lnTo>
                    <a:pt x="1805224" y="217170"/>
                  </a:lnTo>
                  <a:lnTo>
                    <a:pt x="1808723" y="216535"/>
                  </a:lnTo>
                  <a:lnTo>
                    <a:pt x="1811904" y="216218"/>
                  </a:lnTo>
                  <a:lnTo>
                    <a:pt x="1815403" y="215900"/>
                  </a:lnTo>
                  <a:close/>
                  <a:moveTo>
                    <a:pt x="851599" y="215900"/>
                  </a:moveTo>
                  <a:lnTo>
                    <a:pt x="855065" y="216218"/>
                  </a:lnTo>
                  <a:lnTo>
                    <a:pt x="857902" y="216535"/>
                  </a:lnTo>
                  <a:lnTo>
                    <a:pt x="861368" y="217170"/>
                  </a:lnTo>
                  <a:lnTo>
                    <a:pt x="864205" y="218758"/>
                  </a:lnTo>
                  <a:lnTo>
                    <a:pt x="867356" y="220028"/>
                  </a:lnTo>
                  <a:lnTo>
                    <a:pt x="870192" y="221615"/>
                  </a:lnTo>
                  <a:lnTo>
                    <a:pt x="872713" y="223520"/>
                  </a:lnTo>
                  <a:lnTo>
                    <a:pt x="875550" y="226060"/>
                  </a:lnTo>
                  <a:lnTo>
                    <a:pt x="977657" y="328930"/>
                  </a:lnTo>
                  <a:lnTo>
                    <a:pt x="979863" y="331470"/>
                  </a:lnTo>
                  <a:lnTo>
                    <a:pt x="981754" y="334328"/>
                  </a:lnTo>
                  <a:lnTo>
                    <a:pt x="983960" y="337185"/>
                  </a:lnTo>
                  <a:lnTo>
                    <a:pt x="985220" y="340043"/>
                  </a:lnTo>
                  <a:lnTo>
                    <a:pt x="986166" y="343218"/>
                  </a:lnTo>
                  <a:lnTo>
                    <a:pt x="986796" y="346393"/>
                  </a:lnTo>
                  <a:lnTo>
                    <a:pt x="987426" y="349885"/>
                  </a:lnTo>
                  <a:lnTo>
                    <a:pt x="987426" y="353378"/>
                  </a:lnTo>
                  <a:lnTo>
                    <a:pt x="987426" y="356235"/>
                  </a:lnTo>
                  <a:lnTo>
                    <a:pt x="986796" y="359410"/>
                  </a:lnTo>
                  <a:lnTo>
                    <a:pt x="986166" y="362903"/>
                  </a:lnTo>
                  <a:lnTo>
                    <a:pt x="985220" y="365760"/>
                  </a:lnTo>
                  <a:lnTo>
                    <a:pt x="983960" y="368935"/>
                  </a:lnTo>
                  <a:lnTo>
                    <a:pt x="981754" y="371793"/>
                  </a:lnTo>
                  <a:lnTo>
                    <a:pt x="979863" y="374650"/>
                  </a:lnTo>
                  <a:lnTo>
                    <a:pt x="977657" y="377190"/>
                  </a:lnTo>
                  <a:lnTo>
                    <a:pt x="975135" y="379730"/>
                  </a:lnTo>
                  <a:lnTo>
                    <a:pt x="972299" y="381635"/>
                  </a:lnTo>
                  <a:lnTo>
                    <a:pt x="969778" y="383223"/>
                  </a:lnTo>
                  <a:lnTo>
                    <a:pt x="966627" y="384810"/>
                  </a:lnTo>
                  <a:lnTo>
                    <a:pt x="963475" y="386080"/>
                  </a:lnTo>
                  <a:lnTo>
                    <a:pt x="960324" y="386715"/>
                  </a:lnTo>
                  <a:lnTo>
                    <a:pt x="957172" y="387350"/>
                  </a:lnTo>
                  <a:lnTo>
                    <a:pt x="953706" y="387350"/>
                  </a:lnTo>
                  <a:lnTo>
                    <a:pt x="950554" y="387350"/>
                  </a:lnTo>
                  <a:lnTo>
                    <a:pt x="947088" y="386715"/>
                  </a:lnTo>
                  <a:lnTo>
                    <a:pt x="944251" y="386080"/>
                  </a:lnTo>
                  <a:lnTo>
                    <a:pt x="940785" y="384810"/>
                  </a:lnTo>
                  <a:lnTo>
                    <a:pt x="937948" y="383223"/>
                  </a:lnTo>
                  <a:lnTo>
                    <a:pt x="935112" y="381635"/>
                  </a:lnTo>
                  <a:lnTo>
                    <a:pt x="932276" y="379730"/>
                  </a:lnTo>
                  <a:lnTo>
                    <a:pt x="929440" y="377190"/>
                  </a:lnTo>
                  <a:lnTo>
                    <a:pt x="827333" y="274320"/>
                  </a:lnTo>
                  <a:lnTo>
                    <a:pt x="825127" y="271780"/>
                  </a:lnTo>
                  <a:lnTo>
                    <a:pt x="823236" y="268923"/>
                  </a:lnTo>
                  <a:lnTo>
                    <a:pt x="821345" y="266065"/>
                  </a:lnTo>
                  <a:lnTo>
                    <a:pt x="820084" y="263208"/>
                  </a:lnTo>
                  <a:lnTo>
                    <a:pt x="819139" y="260033"/>
                  </a:lnTo>
                  <a:lnTo>
                    <a:pt x="818193" y="256858"/>
                  </a:lnTo>
                  <a:lnTo>
                    <a:pt x="817878" y="253365"/>
                  </a:lnTo>
                  <a:lnTo>
                    <a:pt x="817563" y="250508"/>
                  </a:lnTo>
                  <a:lnTo>
                    <a:pt x="817878" y="247015"/>
                  </a:lnTo>
                  <a:lnTo>
                    <a:pt x="818193" y="243523"/>
                  </a:lnTo>
                  <a:lnTo>
                    <a:pt x="819139" y="240348"/>
                  </a:lnTo>
                  <a:lnTo>
                    <a:pt x="820084" y="237490"/>
                  </a:lnTo>
                  <a:lnTo>
                    <a:pt x="821345" y="234315"/>
                  </a:lnTo>
                  <a:lnTo>
                    <a:pt x="823236" y="231458"/>
                  </a:lnTo>
                  <a:lnTo>
                    <a:pt x="825127" y="228600"/>
                  </a:lnTo>
                  <a:lnTo>
                    <a:pt x="827333" y="226060"/>
                  </a:lnTo>
                  <a:lnTo>
                    <a:pt x="830169" y="223520"/>
                  </a:lnTo>
                  <a:lnTo>
                    <a:pt x="832690" y="221615"/>
                  </a:lnTo>
                  <a:lnTo>
                    <a:pt x="835842" y="220028"/>
                  </a:lnTo>
                  <a:lnTo>
                    <a:pt x="838678" y="218758"/>
                  </a:lnTo>
                  <a:lnTo>
                    <a:pt x="842144" y="217170"/>
                  </a:lnTo>
                  <a:lnTo>
                    <a:pt x="844981" y="216535"/>
                  </a:lnTo>
                  <a:lnTo>
                    <a:pt x="848447" y="216218"/>
                  </a:lnTo>
                  <a:lnTo>
                    <a:pt x="851599" y="215900"/>
                  </a:lnTo>
                  <a:close/>
                  <a:moveTo>
                    <a:pt x="1318578" y="0"/>
                  </a:moveTo>
                  <a:lnTo>
                    <a:pt x="1321753" y="318"/>
                  </a:lnTo>
                  <a:lnTo>
                    <a:pt x="1325563" y="636"/>
                  </a:lnTo>
                  <a:lnTo>
                    <a:pt x="1328421" y="1590"/>
                  </a:lnTo>
                  <a:lnTo>
                    <a:pt x="1331913" y="2544"/>
                  </a:lnTo>
                  <a:lnTo>
                    <a:pt x="1334771" y="4133"/>
                  </a:lnTo>
                  <a:lnTo>
                    <a:pt x="1337629" y="6041"/>
                  </a:lnTo>
                  <a:lnTo>
                    <a:pt x="1340169" y="7949"/>
                  </a:lnTo>
                  <a:lnTo>
                    <a:pt x="1342391" y="9857"/>
                  </a:lnTo>
                  <a:lnTo>
                    <a:pt x="1344931" y="12719"/>
                  </a:lnTo>
                  <a:lnTo>
                    <a:pt x="1346836" y="15262"/>
                  </a:lnTo>
                  <a:lnTo>
                    <a:pt x="1348424" y="18124"/>
                  </a:lnTo>
                  <a:lnTo>
                    <a:pt x="1350011" y="20986"/>
                  </a:lnTo>
                  <a:lnTo>
                    <a:pt x="1351281" y="23848"/>
                  </a:lnTo>
                  <a:lnTo>
                    <a:pt x="1351916" y="27345"/>
                  </a:lnTo>
                  <a:lnTo>
                    <a:pt x="1352551" y="30843"/>
                  </a:lnTo>
                  <a:lnTo>
                    <a:pt x="1352551" y="34341"/>
                  </a:lnTo>
                  <a:lnTo>
                    <a:pt x="1352551" y="180290"/>
                  </a:lnTo>
                  <a:lnTo>
                    <a:pt x="1352551" y="183469"/>
                  </a:lnTo>
                  <a:lnTo>
                    <a:pt x="1351916" y="186967"/>
                  </a:lnTo>
                  <a:lnTo>
                    <a:pt x="1351281" y="190147"/>
                  </a:lnTo>
                  <a:lnTo>
                    <a:pt x="1350011" y="193327"/>
                  </a:lnTo>
                  <a:lnTo>
                    <a:pt x="1348424" y="196188"/>
                  </a:lnTo>
                  <a:lnTo>
                    <a:pt x="1346836" y="199368"/>
                  </a:lnTo>
                  <a:lnTo>
                    <a:pt x="1344931" y="201912"/>
                  </a:lnTo>
                  <a:lnTo>
                    <a:pt x="1342391" y="204138"/>
                  </a:lnTo>
                  <a:lnTo>
                    <a:pt x="1340169" y="206681"/>
                  </a:lnTo>
                  <a:lnTo>
                    <a:pt x="1337629" y="208271"/>
                  </a:lnTo>
                  <a:lnTo>
                    <a:pt x="1334771" y="210179"/>
                  </a:lnTo>
                  <a:lnTo>
                    <a:pt x="1331913" y="211769"/>
                  </a:lnTo>
                  <a:lnTo>
                    <a:pt x="1328421" y="212723"/>
                  </a:lnTo>
                  <a:lnTo>
                    <a:pt x="1325563" y="213677"/>
                  </a:lnTo>
                  <a:lnTo>
                    <a:pt x="1321753" y="213995"/>
                  </a:lnTo>
                  <a:lnTo>
                    <a:pt x="1318578" y="214313"/>
                  </a:lnTo>
                  <a:lnTo>
                    <a:pt x="1315086" y="213995"/>
                  </a:lnTo>
                  <a:lnTo>
                    <a:pt x="1311593" y="213677"/>
                  </a:lnTo>
                  <a:lnTo>
                    <a:pt x="1308418" y="212723"/>
                  </a:lnTo>
                  <a:lnTo>
                    <a:pt x="1305243" y="211769"/>
                  </a:lnTo>
                  <a:lnTo>
                    <a:pt x="1302068" y="210179"/>
                  </a:lnTo>
                  <a:lnTo>
                    <a:pt x="1299528" y="208271"/>
                  </a:lnTo>
                  <a:lnTo>
                    <a:pt x="1296671" y="206681"/>
                  </a:lnTo>
                  <a:lnTo>
                    <a:pt x="1294448" y="204138"/>
                  </a:lnTo>
                  <a:lnTo>
                    <a:pt x="1292226" y="201912"/>
                  </a:lnTo>
                  <a:lnTo>
                    <a:pt x="1290003" y="199368"/>
                  </a:lnTo>
                  <a:lnTo>
                    <a:pt x="1288416" y="196188"/>
                  </a:lnTo>
                  <a:lnTo>
                    <a:pt x="1287146" y="193327"/>
                  </a:lnTo>
                  <a:lnTo>
                    <a:pt x="1285876" y="190147"/>
                  </a:lnTo>
                  <a:lnTo>
                    <a:pt x="1285241" y="186967"/>
                  </a:lnTo>
                  <a:lnTo>
                    <a:pt x="1284288" y="183469"/>
                  </a:lnTo>
                  <a:lnTo>
                    <a:pt x="1284288" y="180290"/>
                  </a:lnTo>
                  <a:lnTo>
                    <a:pt x="1284288" y="34341"/>
                  </a:lnTo>
                  <a:lnTo>
                    <a:pt x="1284288" y="30843"/>
                  </a:lnTo>
                  <a:lnTo>
                    <a:pt x="1285241" y="27345"/>
                  </a:lnTo>
                  <a:lnTo>
                    <a:pt x="1285876" y="23848"/>
                  </a:lnTo>
                  <a:lnTo>
                    <a:pt x="1287146" y="20986"/>
                  </a:lnTo>
                  <a:lnTo>
                    <a:pt x="1288416" y="18124"/>
                  </a:lnTo>
                  <a:lnTo>
                    <a:pt x="1290003" y="15262"/>
                  </a:lnTo>
                  <a:lnTo>
                    <a:pt x="1292226" y="12719"/>
                  </a:lnTo>
                  <a:lnTo>
                    <a:pt x="1294448" y="9857"/>
                  </a:lnTo>
                  <a:lnTo>
                    <a:pt x="1296671" y="7949"/>
                  </a:lnTo>
                  <a:lnTo>
                    <a:pt x="1299528" y="6041"/>
                  </a:lnTo>
                  <a:lnTo>
                    <a:pt x="1302068" y="4133"/>
                  </a:lnTo>
                  <a:lnTo>
                    <a:pt x="1305243" y="2544"/>
                  </a:lnTo>
                  <a:lnTo>
                    <a:pt x="1308418" y="1590"/>
                  </a:lnTo>
                  <a:lnTo>
                    <a:pt x="1311593" y="636"/>
                  </a:lnTo>
                  <a:lnTo>
                    <a:pt x="1315086" y="318"/>
                  </a:lnTo>
                  <a:lnTo>
                    <a:pt x="1318578"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rgbClr val="FFFFFF"/>
                </a:solidFill>
                <a:latin typeface="微软雅黑" pitchFamily="34" charset="-122"/>
                <a:ea typeface="微软雅黑" pitchFamily="34" charset="-122"/>
              </a:endParaRPr>
            </a:p>
          </p:txBody>
        </p:sp>
      </p:grpSp>
      <p:grpSp>
        <p:nvGrpSpPr>
          <p:cNvPr id="59" name="组合 58"/>
          <p:cNvGrpSpPr/>
          <p:nvPr/>
        </p:nvGrpSpPr>
        <p:grpSpPr>
          <a:xfrm>
            <a:off x="3320345" y="3665130"/>
            <a:ext cx="724046" cy="724406"/>
            <a:chOff x="4097899" y="4979900"/>
            <a:chExt cx="965576" cy="965576"/>
          </a:xfrm>
        </p:grpSpPr>
        <p:sp>
          <p:nvSpPr>
            <p:cNvPr id="60" name="椭圆 59"/>
            <p:cNvSpPr/>
            <p:nvPr/>
          </p:nvSpPr>
          <p:spPr>
            <a:xfrm>
              <a:off x="4097899" y="4979900"/>
              <a:ext cx="965576" cy="965576"/>
            </a:xfrm>
            <a:prstGeom prst="ellipse">
              <a:avLst/>
            </a:prstGeom>
            <a:solidFill>
              <a:srgbClr val="3381C7"/>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68564" tIns="34282" rIns="68564" bIns="34282" numCol="1" anchor="t" anchorCtr="0" compatLnSpc="1">
              <a:prstTxWarp prst="textNoShape">
                <a:avLst/>
              </a:prstTxWarp>
            </a:bodyPr>
            <a:lstStyle/>
            <a:p>
              <a:endParaRPr lang="zh-CN" altLang="en-US">
                <a:solidFill>
                  <a:prstClr val="black"/>
                </a:solidFill>
                <a:latin typeface="微软雅黑" pitchFamily="34" charset="-122"/>
                <a:ea typeface="微软雅黑" pitchFamily="34" charset="-122"/>
              </a:endParaRPr>
            </a:p>
          </p:txBody>
        </p:sp>
        <p:sp>
          <p:nvSpPr>
            <p:cNvPr id="61" name="KSO_Shape"/>
            <p:cNvSpPr/>
            <p:nvPr/>
          </p:nvSpPr>
          <p:spPr bwMode="auto">
            <a:xfrm>
              <a:off x="4349773" y="5169775"/>
              <a:ext cx="461828" cy="585826"/>
            </a:xfrm>
            <a:custGeom>
              <a:avLst/>
              <a:gdLst>
                <a:gd name="T0" fmla="*/ 259322 w 2665412"/>
                <a:gd name="T1" fmla="*/ 2895285 h 3382963"/>
                <a:gd name="T2" fmla="*/ 511017 w 2665412"/>
                <a:gd name="T3" fmla="*/ 3155147 h 3382963"/>
                <a:gd name="T4" fmla="*/ 770965 w 2665412"/>
                <a:gd name="T5" fmla="*/ 2903852 h 3382963"/>
                <a:gd name="T6" fmla="*/ 519587 w 2665412"/>
                <a:gd name="T7" fmla="*/ 2643989 h 3382963"/>
                <a:gd name="T8" fmla="*/ 875071 w 2665412"/>
                <a:gd name="T9" fmla="*/ 2732514 h 3382963"/>
                <a:gd name="T10" fmla="*/ 732560 w 2665412"/>
                <a:gd name="T11" fmla="*/ 3231615 h 3382963"/>
                <a:gd name="T12" fmla="*/ 265987 w 2665412"/>
                <a:gd name="T13" fmla="*/ 3315697 h 3382963"/>
                <a:gd name="T14" fmla="*/ 147598 w 2665412"/>
                <a:gd name="T15" fmla="*/ 2750917 h 3382963"/>
                <a:gd name="T16" fmla="*/ 1831415 w 2665412"/>
                <a:gd name="T17" fmla="*/ 2257426 h 3382963"/>
                <a:gd name="T18" fmla="*/ 1993961 w 2665412"/>
                <a:gd name="T19" fmla="*/ 2438401 h 3382963"/>
                <a:gd name="T20" fmla="*/ 1847258 w 2665412"/>
                <a:gd name="T21" fmla="*/ 2409508 h 3382963"/>
                <a:gd name="T22" fmla="*/ 1685662 w 2665412"/>
                <a:gd name="T23" fmla="*/ 2468563 h 3382963"/>
                <a:gd name="T24" fmla="*/ 1995229 w 2665412"/>
                <a:gd name="T25" fmla="*/ 2640966 h 3382963"/>
                <a:gd name="T26" fmla="*/ 1952137 w 2665412"/>
                <a:gd name="T27" fmla="*/ 2838768 h 3382963"/>
                <a:gd name="T28" fmla="*/ 1735409 w 2665412"/>
                <a:gd name="T29" fmla="*/ 2918143 h 3382963"/>
                <a:gd name="T30" fmla="*/ 1580784 w 2665412"/>
                <a:gd name="T31" fmla="*/ 2728596 h 3382963"/>
                <a:gd name="T32" fmla="*/ 1742380 w 2665412"/>
                <a:gd name="T33" fmla="*/ 2773998 h 3382963"/>
                <a:gd name="T34" fmla="*/ 1881478 w 2665412"/>
                <a:gd name="T35" fmla="*/ 2691766 h 3382963"/>
                <a:gd name="T36" fmla="*/ 1563357 w 2665412"/>
                <a:gd name="T37" fmla="*/ 2467293 h 3382963"/>
                <a:gd name="T38" fmla="*/ 1692634 w 2665412"/>
                <a:gd name="T39" fmla="*/ 2322831 h 3382963"/>
                <a:gd name="T40" fmla="*/ 1625723 w 2665412"/>
                <a:gd name="T41" fmla="*/ 2198771 h 3382963"/>
                <a:gd name="T42" fmla="*/ 1410098 w 2665412"/>
                <a:gd name="T43" fmla="*/ 2430592 h 3382963"/>
                <a:gd name="T44" fmla="*/ 1421847 w 2665412"/>
                <a:gd name="T45" fmla="*/ 2757048 h 3382963"/>
                <a:gd name="T46" fmla="*/ 1653351 w 2665412"/>
                <a:gd name="T47" fmla="*/ 2972991 h 3382963"/>
                <a:gd name="T48" fmla="*/ 1980125 w 2665412"/>
                <a:gd name="T49" fmla="*/ 2960924 h 3382963"/>
                <a:gd name="T50" fmla="*/ 2195433 w 2665412"/>
                <a:gd name="T51" fmla="*/ 2729420 h 3382963"/>
                <a:gd name="T52" fmla="*/ 2184001 w 2665412"/>
                <a:gd name="T53" fmla="*/ 2402964 h 3382963"/>
                <a:gd name="T54" fmla="*/ 1952179 w 2665412"/>
                <a:gd name="T55" fmla="*/ 2187021 h 3382963"/>
                <a:gd name="T56" fmla="*/ 2156055 w 2665412"/>
                <a:gd name="T57" fmla="*/ 2032367 h 3382963"/>
                <a:gd name="T58" fmla="*/ 2395816 w 2665412"/>
                <a:gd name="T59" fmla="*/ 2850094 h 3382963"/>
                <a:gd name="T60" fmla="*/ 1619054 w 2665412"/>
                <a:gd name="T61" fmla="*/ 3205130 h 3382963"/>
                <a:gd name="T62" fmla="*/ 1161763 w 2665412"/>
                <a:gd name="T63" fmla="*/ 2697981 h 3382963"/>
                <a:gd name="T64" fmla="*/ 1590474 w 2665412"/>
                <a:gd name="T65" fmla="*/ 1963774 h 3382963"/>
                <a:gd name="T66" fmla="*/ 247746 w 2665412"/>
                <a:gd name="T67" fmla="*/ 2374875 h 3382963"/>
                <a:gd name="T68" fmla="*/ 90506 w 2665412"/>
                <a:gd name="T69" fmla="*/ 2382501 h 3382963"/>
                <a:gd name="T70" fmla="*/ 82882 w 2665412"/>
                <a:gd name="T71" fmla="*/ 2224911 h 3382963"/>
                <a:gd name="T72" fmla="*/ 1925231 w 2665412"/>
                <a:gd name="T73" fmla="*/ 1275421 h 3382963"/>
                <a:gd name="T74" fmla="*/ 2142932 w 2665412"/>
                <a:gd name="T75" fmla="*/ 1565745 h 3382963"/>
                <a:gd name="T76" fmla="*/ 2433411 w 2665412"/>
                <a:gd name="T77" fmla="*/ 1348081 h 3382963"/>
                <a:gd name="T78" fmla="*/ 2215710 w 2665412"/>
                <a:gd name="T79" fmla="*/ 1057758 h 3382963"/>
                <a:gd name="T80" fmla="*/ 2557039 w 2665412"/>
                <a:gd name="T81" fmla="*/ 1184676 h 3382963"/>
                <a:gd name="T82" fmla="*/ 2359043 w 2665412"/>
                <a:gd name="T83" fmla="*/ 1666644 h 3382963"/>
                <a:gd name="T84" fmla="*/ 1943029 w 2665412"/>
                <a:gd name="T85" fmla="*/ 1631742 h 3382963"/>
                <a:gd name="T86" fmla="*/ 1831795 w 2665412"/>
                <a:gd name="T87" fmla="*/ 1117727 h 3382963"/>
                <a:gd name="T88" fmla="*/ 1543971 w 2665412"/>
                <a:gd name="T89" fmla="*/ 596250 h 3382963"/>
                <a:gd name="T90" fmla="*/ 1297460 w 2665412"/>
                <a:gd name="T91" fmla="*/ 948099 h 3382963"/>
                <a:gd name="T92" fmla="*/ 1031888 w 2665412"/>
                <a:gd name="T93" fmla="*/ 755548 h 3382963"/>
                <a:gd name="T94" fmla="*/ 814631 w 2665412"/>
                <a:gd name="T95" fmla="*/ 602286 h 3382963"/>
                <a:gd name="T96" fmla="*/ 863801 w 2665412"/>
                <a:gd name="T97" fmla="*/ 640380 h 3382963"/>
                <a:gd name="T98" fmla="*/ 958650 w 2665412"/>
                <a:gd name="T99" fmla="*/ 731486 h 3382963"/>
                <a:gd name="T100" fmla="*/ 915825 w 2665412"/>
                <a:gd name="T101" fmla="*/ 1047026 h 3382963"/>
                <a:gd name="T102" fmla="*/ 1093788 w 2665412"/>
                <a:gd name="T103" fmla="*/ 1742545 h 3382963"/>
                <a:gd name="T104" fmla="*/ 941203 w 2665412"/>
                <a:gd name="T105" fmla="*/ 2331086 h 3382963"/>
                <a:gd name="T106" fmla="*/ 804162 w 2665412"/>
                <a:gd name="T107" fmla="*/ 2246646 h 3382963"/>
                <a:gd name="T108" fmla="*/ 518978 w 2665412"/>
                <a:gd name="T109" fmla="*/ 1458116 h 3382963"/>
                <a:gd name="T110" fmla="*/ 425714 w 2665412"/>
                <a:gd name="T111" fmla="*/ 1302568 h 3382963"/>
                <a:gd name="T112" fmla="*/ 154488 w 2665412"/>
                <a:gd name="T113" fmla="*/ 951475 h 3382963"/>
                <a:gd name="T114" fmla="*/ 4758 w 2665412"/>
                <a:gd name="T115" fmla="*/ 912429 h 3382963"/>
                <a:gd name="T116" fmla="*/ 912333 w 2665412"/>
                <a:gd name="T117" fmla="*/ 0 h 3382963"/>
                <a:gd name="T118" fmla="*/ 1112519 w 2665412"/>
                <a:gd name="T119" fmla="*/ 199433 h 3382963"/>
                <a:gd name="T120" fmla="*/ 953005 w 2665412"/>
                <a:gd name="T121" fmla="*/ 526732 h 3382963"/>
                <a:gd name="T122" fmla="*/ 719772 w 2665412"/>
                <a:gd name="T123" fmla="*/ 209293 h 3382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rgbClr val="FFFFFF"/>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61738987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500"/>
                                        <p:tgtEl>
                                          <p:spTgt spid="34"/>
                                        </p:tgtEl>
                                      </p:cBhvr>
                                    </p:animEffect>
                                  </p:childTnLst>
                                </p:cTn>
                              </p:par>
                            </p:childTnLst>
                          </p:cTn>
                        </p:par>
                        <p:par>
                          <p:cTn id="34" fill="hold">
                            <p:stCondLst>
                              <p:cond delay="1000"/>
                            </p:stCondLst>
                            <p:childTnLst>
                              <p:par>
                                <p:cTn id="35" presetID="53" presetClass="entr" presetSubtype="16" fill="hold" nodeType="afterEffect">
                                  <p:stCondLst>
                                    <p:cond delay="0"/>
                                  </p:stCondLst>
                                  <p:childTnLst>
                                    <p:set>
                                      <p:cBhvr>
                                        <p:cTn id="36" dur="1" fill="hold">
                                          <p:stCondLst>
                                            <p:cond delay="0"/>
                                          </p:stCondLst>
                                        </p:cTn>
                                        <p:tgtEl>
                                          <p:spTgt spid="35"/>
                                        </p:tgtEl>
                                        <p:attrNameLst>
                                          <p:attrName>style.visibility</p:attrName>
                                        </p:attrNameLst>
                                      </p:cBhvr>
                                      <p:to>
                                        <p:strVal val="visible"/>
                                      </p:to>
                                    </p:set>
                                    <p:anim calcmode="lin" valueType="num">
                                      <p:cBhvr>
                                        <p:cTn id="37" dur="500" fill="hold"/>
                                        <p:tgtEl>
                                          <p:spTgt spid="35"/>
                                        </p:tgtEl>
                                        <p:attrNameLst>
                                          <p:attrName>ppt_w</p:attrName>
                                        </p:attrNameLst>
                                      </p:cBhvr>
                                      <p:tavLst>
                                        <p:tav tm="0">
                                          <p:val>
                                            <p:fltVal val="0"/>
                                          </p:val>
                                        </p:tav>
                                        <p:tav tm="100000">
                                          <p:val>
                                            <p:strVal val="#ppt_w"/>
                                          </p:val>
                                        </p:tav>
                                      </p:tavLst>
                                    </p:anim>
                                    <p:anim calcmode="lin" valueType="num">
                                      <p:cBhvr>
                                        <p:cTn id="38" dur="500" fill="hold"/>
                                        <p:tgtEl>
                                          <p:spTgt spid="35"/>
                                        </p:tgtEl>
                                        <p:attrNameLst>
                                          <p:attrName>ppt_h</p:attrName>
                                        </p:attrNameLst>
                                      </p:cBhvr>
                                      <p:tavLst>
                                        <p:tav tm="0">
                                          <p:val>
                                            <p:fltVal val="0"/>
                                          </p:val>
                                        </p:tav>
                                        <p:tav tm="100000">
                                          <p:val>
                                            <p:strVal val="#ppt_h"/>
                                          </p:val>
                                        </p:tav>
                                      </p:tavLst>
                                    </p:anim>
                                    <p:animEffect transition="in" filter="fade">
                                      <p:cBhvr>
                                        <p:cTn id="39" dur="500"/>
                                        <p:tgtEl>
                                          <p:spTgt spid="35"/>
                                        </p:tgtEl>
                                      </p:cBhvr>
                                    </p:animEffect>
                                  </p:childTnLst>
                                </p:cTn>
                              </p:par>
                            </p:childTnLst>
                          </p:cTn>
                        </p:par>
                        <p:par>
                          <p:cTn id="40" fill="hold">
                            <p:stCondLst>
                              <p:cond delay="1500"/>
                            </p:stCondLst>
                            <p:childTnLst>
                              <p:par>
                                <p:cTn id="41" presetID="10" presetClass="entr" presetSubtype="0" fill="hold" nodeType="afterEffect">
                                  <p:stCondLst>
                                    <p:cond delay="0"/>
                                  </p:stCondLst>
                                  <p:childTnLst>
                                    <p:set>
                                      <p:cBhvr>
                                        <p:cTn id="42" dur="1" fill="hold">
                                          <p:stCondLst>
                                            <p:cond delay="0"/>
                                          </p:stCondLst>
                                        </p:cTn>
                                        <p:tgtEl>
                                          <p:spTgt spid="53"/>
                                        </p:tgtEl>
                                        <p:attrNameLst>
                                          <p:attrName>style.visibility</p:attrName>
                                        </p:attrNameLst>
                                      </p:cBhvr>
                                      <p:to>
                                        <p:strVal val="visible"/>
                                      </p:to>
                                    </p:set>
                                    <p:animEffect transition="in" filter="fade">
                                      <p:cBhvr>
                                        <p:cTn id="43" dur="500"/>
                                        <p:tgtEl>
                                          <p:spTgt spid="53"/>
                                        </p:tgtEl>
                                      </p:cBhvr>
                                    </p:animEffect>
                                  </p:childTnLst>
                                </p:cTn>
                              </p:par>
                            </p:childTnLst>
                          </p:cTn>
                        </p:par>
                        <p:par>
                          <p:cTn id="44" fill="hold">
                            <p:stCondLst>
                              <p:cond delay="2000"/>
                            </p:stCondLst>
                            <p:childTnLst>
                              <p:par>
                                <p:cTn id="45" presetID="22" presetClass="entr" presetSubtype="8" fill="hold" nodeType="after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left)">
                                      <p:cBhvr>
                                        <p:cTn id="47" dur="500"/>
                                        <p:tgtEl>
                                          <p:spTgt spid="38"/>
                                        </p:tgtEl>
                                      </p:cBhvr>
                                    </p:animEffect>
                                  </p:childTnLst>
                                </p:cTn>
                              </p:par>
                            </p:childTnLst>
                          </p:cTn>
                        </p:par>
                        <p:par>
                          <p:cTn id="48" fill="hold">
                            <p:stCondLst>
                              <p:cond delay="2500"/>
                            </p:stCondLst>
                            <p:childTnLst>
                              <p:par>
                                <p:cTn id="49" presetID="10" presetClass="entr" presetSubtype="0" fill="hold" nodeType="after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fade">
                                      <p:cBhvr>
                                        <p:cTn id="51" dur="500"/>
                                        <p:tgtEl>
                                          <p:spTgt spid="56"/>
                                        </p:tgtEl>
                                      </p:cBhvr>
                                    </p:animEffect>
                                  </p:childTnLst>
                                </p:cTn>
                              </p:par>
                            </p:childTnLst>
                          </p:cTn>
                        </p:par>
                        <p:par>
                          <p:cTn id="52" fill="hold">
                            <p:stCondLst>
                              <p:cond delay="3000"/>
                            </p:stCondLst>
                            <p:childTnLst>
                              <p:par>
                                <p:cTn id="53" presetID="22" presetClass="entr" presetSubtype="8" fill="hold" nodeType="afterEffect">
                                  <p:stCondLst>
                                    <p:cond delay="0"/>
                                  </p:stCondLst>
                                  <p:childTnLst>
                                    <p:set>
                                      <p:cBhvr>
                                        <p:cTn id="54" dur="1" fill="hold">
                                          <p:stCondLst>
                                            <p:cond delay="0"/>
                                          </p:stCondLst>
                                        </p:cTn>
                                        <p:tgtEl>
                                          <p:spTgt spid="43"/>
                                        </p:tgtEl>
                                        <p:attrNameLst>
                                          <p:attrName>style.visibility</p:attrName>
                                        </p:attrNameLst>
                                      </p:cBhvr>
                                      <p:to>
                                        <p:strVal val="visible"/>
                                      </p:to>
                                    </p:set>
                                    <p:animEffect transition="in" filter="wipe(left)">
                                      <p:cBhvr>
                                        <p:cTn id="55" dur="500"/>
                                        <p:tgtEl>
                                          <p:spTgt spid="43"/>
                                        </p:tgtEl>
                                      </p:cBhvr>
                                    </p:animEffect>
                                  </p:childTnLst>
                                </p:cTn>
                              </p:par>
                            </p:childTnLst>
                          </p:cTn>
                        </p:par>
                        <p:par>
                          <p:cTn id="56" fill="hold">
                            <p:stCondLst>
                              <p:cond delay="3500"/>
                            </p:stCondLst>
                            <p:childTnLst>
                              <p:par>
                                <p:cTn id="57" presetID="10" presetClass="entr" presetSubtype="0" fill="hold" nodeType="afterEffect">
                                  <p:stCondLst>
                                    <p:cond delay="0"/>
                                  </p:stCondLst>
                                  <p:childTnLst>
                                    <p:set>
                                      <p:cBhvr>
                                        <p:cTn id="58" dur="1" fill="hold">
                                          <p:stCondLst>
                                            <p:cond delay="0"/>
                                          </p:stCondLst>
                                        </p:cTn>
                                        <p:tgtEl>
                                          <p:spTgt spid="59"/>
                                        </p:tgtEl>
                                        <p:attrNameLst>
                                          <p:attrName>style.visibility</p:attrName>
                                        </p:attrNameLst>
                                      </p:cBhvr>
                                      <p:to>
                                        <p:strVal val="visible"/>
                                      </p:to>
                                    </p:set>
                                    <p:animEffect transition="in" filter="fade">
                                      <p:cBhvr>
                                        <p:cTn id="59" dur="500"/>
                                        <p:tgtEl>
                                          <p:spTgt spid="59"/>
                                        </p:tgtEl>
                                      </p:cBhvr>
                                    </p:animEffect>
                                  </p:childTnLst>
                                </p:cTn>
                              </p:par>
                            </p:childTnLst>
                          </p:cTn>
                        </p:par>
                        <p:par>
                          <p:cTn id="60" fill="hold">
                            <p:stCondLst>
                              <p:cond delay="4000"/>
                            </p:stCondLst>
                            <p:childTnLst>
                              <p:par>
                                <p:cTn id="61" presetID="22" presetClass="entr" presetSubtype="8" fill="hold" nodeType="afterEffect">
                                  <p:stCondLst>
                                    <p:cond delay="0"/>
                                  </p:stCondLst>
                                  <p:childTnLst>
                                    <p:set>
                                      <p:cBhvr>
                                        <p:cTn id="62" dur="1" fill="hold">
                                          <p:stCondLst>
                                            <p:cond delay="0"/>
                                          </p:stCondLst>
                                        </p:cTn>
                                        <p:tgtEl>
                                          <p:spTgt spid="48"/>
                                        </p:tgtEl>
                                        <p:attrNameLst>
                                          <p:attrName>style.visibility</p:attrName>
                                        </p:attrNameLst>
                                      </p:cBhvr>
                                      <p:to>
                                        <p:strVal val="visible"/>
                                      </p:to>
                                    </p:set>
                                    <p:animEffect transition="in" filter="wipe(left)">
                                      <p:cBhvr>
                                        <p:cTn id="6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3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1220004" y="1947391"/>
            <a:ext cx="6958857" cy="1799366"/>
            <a:chOff x="1260022" y="2163164"/>
            <a:chExt cx="6960165" cy="1748634"/>
          </a:xfrm>
          <a:noFill/>
          <a:effectLst>
            <a:outerShdw blurRad="76200" dist="38100" dir="5400000" algn="t" rotWithShape="0">
              <a:prstClr val="black">
                <a:alpha val="28000"/>
              </a:prstClr>
            </a:outerShdw>
          </a:effectLst>
        </p:grpSpPr>
        <p:sp>
          <p:nvSpPr>
            <p:cNvPr id="8"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微软雅黑" pitchFamily="34" charset="-122"/>
                <a:ea typeface="微软雅黑" pitchFamily="34" charset="-122"/>
              </a:endParaRPr>
            </a:p>
          </p:txBody>
        </p:sp>
        <p:sp>
          <p:nvSpPr>
            <p:cNvPr id="9"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微软雅黑" pitchFamily="34" charset="-122"/>
                <a:ea typeface="微软雅黑" pitchFamily="34" charset="-122"/>
              </a:endParaRPr>
            </a:p>
          </p:txBody>
        </p:sp>
        <p:sp>
          <p:nvSpPr>
            <p:cNvPr id="10"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微软雅黑" pitchFamily="34" charset="-122"/>
                <a:ea typeface="微软雅黑" pitchFamily="34" charset="-122"/>
              </a:endParaRPr>
            </a:p>
          </p:txBody>
        </p:sp>
        <p:sp>
          <p:nvSpPr>
            <p:cNvPr id="11"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微软雅黑" pitchFamily="34" charset="-122"/>
                <a:ea typeface="微软雅黑" pitchFamily="34" charset="-122"/>
              </a:endParaRPr>
            </a:p>
          </p:txBody>
        </p:sp>
      </p:grpSp>
      <p:grpSp>
        <p:nvGrpSpPr>
          <p:cNvPr id="12" name="组合 11"/>
          <p:cNvGrpSpPr/>
          <p:nvPr/>
        </p:nvGrpSpPr>
        <p:grpSpPr>
          <a:xfrm>
            <a:off x="1268132" y="1347361"/>
            <a:ext cx="1669225" cy="811434"/>
            <a:chOff x="6084168" y="1274556"/>
            <a:chExt cx="1669538" cy="788557"/>
          </a:xfrm>
        </p:grpSpPr>
        <p:sp>
          <p:nvSpPr>
            <p:cNvPr id="13" name="TextBox 43"/>
            <p:cNvSpPr txBox="1"/>
            <p:nvPr/>
          </p:nvSpPr>
          <p:spPr>
            <a:xfrm>
              <a:off x="6084168" y="1514664"/>
              <a:ext cx="1669538" cy="548449"/>
            </a:xfrm>
            <a:prstGeom prst="rect">
              <a:avLst/>
            </a:prstGeom>
            <a:noFill/>
          </p:spPr>
          <p:txBody>
            <a:bodyPr wrap="square" lIns="68557" tIns="34278" rIns="68557" bIns="34278"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4" name="TextBox 44"/>
            <p:cNvSpPr txBox="1"/>
            <p:nvPr/>
          </p:nvSpPr>
          <p:spPr>
            <a:xfrm>
              <a:off x="6532344" y="1274556"/>
              <a:ext cx="1008112" cy="269189"/>
            </a:xfrm>
            <a:prstGeom prst="rect">
              <a:avLst/>
            </a:prstGeom>
            <a:noFill/>
          </p:spPr>
          <p:txBody>
            <a:bodyPr wrap="square" lIns="68557" tIns="0" rIns="68557"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15" name="组合 14"/>
          <p:cNvGrpSpPr/>
          <p:nvPr/>
        </p:nvGrpSpPr>
        <p:grpSpPr>
          <a:xfrm>
            <a:off x="3015883" y="3732749"/>
            <a:ext cx="1669225" cy="811434"/>
            <a:chOff x="6084168" y="1274556"/>
            <a:chExt cx="1669538" cy="788558"/>
          </a:xfrm>
        </p:grpSpPr>
        <p:sp>
          <p:nvSpPr>
            <p:cNvPr id="16" name="TextBox 46"/>
            <p:cNvSpPr txBox="1"/>
            <p:nvPr/>
          </p:nvSpPr>
          <p:spPr>
            <a:xfrm>
              <a:off x="6084168" y="1514664"/>
              <a:ext cx="1669538" cy="548450"/>
            </a:xfrm>
            <a:prstGeom prst="rect">
              <a:avLst/>
            </a:prstGeom>
            <a:noFill/>
          </p:spPr>
          <p:txBody>
            <a:bodyPr wrap="square" lIns="68557" tIns="34278" rIns="68557" bIns="34278"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7" name="TextBox 47"/>
            <p:cNvSpPr txBox="1"/>
            <p:nvPr/>
          </p:nvSpPr>
          <p:spPr>
            <a:xfrm>
              <a:off x="6532344" y="1274556"/>
              <a:ext cx="1008112" cy="269190"/>
            </a:xfrm>
            <a:prstGeom prst="rect">
              <a:avLst/>
            </a:prstGeom>
            <a:noFill/>
          </p:spPr>
          <p:txBody>
            <a:bodyPr wrap="square" lIns="68557" tIns="0" rIns="68557"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18" name="组合 17"/>
          <p:cNvGrpSpPr/>
          <p:nvPr/>
        </p:nvGrpSpPr>
        <p:grpSpPr>
          <a:xfrm>
            <a:off x="4699430" y="1347360"/>
            <a:ext cx="1669225" cy="811434"/>
            <a:chOff x="6084168" y="1274556"/>
            <a:chExt cx="1669538" cy="788558"/>
          </a:xfrm>
        </p:grpSpPr>
        <p:sp>
          <p:nvSpPr>
            <p:cNvPr id="19" name="TextBox 49"/>
            <p:cNvSpPr txBox="1"/>
            <p:nvPr/>
          </p:nvSpPr>
          <p:spPr>
            <a:xfrm>
              <a:off x="6084168" y="1514664"/>
              <a:ext cx="1669538" cy="548450"/>
            </a:xfrm>
            <a:prstGeom prst="rect">
              <a:avLst/>
            </a:prstGeom>
            <a:noFill/>
          </p:spPr>
          <p:txBody>
            <a:bodyPr wrap="square" lIns="68557" tIns="34278" rIns="68557" bIns="34278"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20" name="TextBox 50"/>
            <p:cNvSpPr txBox="1"/>
            <p:nvPr/>
          </p:nvSpPr>
          <p:spPr>
            <a:xfrm>
              <a:off x="6532344" y="1274556"/>
              <a:ext cx="1008112" cy="269190"/>
            </a:xfrm>
            <a:prstGeom prst="rect">
              <a:avLst/>
            </a:prstGeom>
            <a:noFill/>
          </p:spPr>
          <p:txBody>
            <a:bodyPr wrap="square" lIns="68557" tIns="0" rIns="68557"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21" name="组合 20"/>
          <p:cNvGrpSpPr/>
          <p:nvPr/>
        </p:nvGrpSpPr>
        <p:grpSpPr>
          <a:xfrm>
            <a:off x="6512482" y="3732749"/>
            <a:ext cx="1669225" cy="811434"/>
            <a:chOff x="6084168" y="1274556"/>
            <a:chExt cx="1669538" cy="788557"/>
          </a:xfrm>
        </p:grpSpPr>
        <p:sp>
          <p:nvSpPr>
            <p:cNvPr id="22" name="TextBox 52"/>
            <p:cNvSpPr txBox="1"/>
            <p:nvPr/>
          </p:nvSpPr>
          <p:spPr>
            <a:xfrm>
              <a:off x="6084168" y="1514664"/>
              <a:ext cx="1669538" cy="548449"/>
            </a:xfrm>
            <a:prstGeom prst="rect">
              <a:avLst/>
            </a:prstGeom>
            <a:noFill/>
          </p:spPr>
          <p:txBody>
            <a:bodyPr wrap="square" lIns="68557" tIns="34278" rIns="68557" bIns="34278"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23" name="TextBox 53"/>
            <p:cNvSpPr txBox="1"/>
            <p:nvPr/>
          </p:nvSpPr>
          <p:spPr>
            <a:xfrm>
              <a:off x="6532344" y="1274556"/>
              <a:ext cx="1008112" cy="269189"/>
            </a:xfrm>
            <a:prstGeom prst="rect">
              <a:avLst/>
            </a:prstGeom>
            <a:noFill/>
          </p:spPr>
          <p:txBody>
            <a:bodyPr wrap="square" lIns="68557" tIns="0" rIns="68557"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24" name="组合 23"/>
          <p:cNvGrpSpPr/>
          <p:nvPr/>
        </p:nvGrpSpPr>
        <p:grpSpPr>
          <a:xfrm>
            <a:off x="1517778" y="2248189"/>
            <a:ext cx="1206369" cy="1206613"/>
            <a:chOff x="2201071" y="3406041"/>
            <a:chExt cx="1805286" cy="1805938"/>
          </a:xfrm>
        </p:grpSpPr>
        <p:grpSp>
          <p:nvGrpSpPr>
            <p:cNvPr id="25" name="组合 24"/>
            <p:cNvGrpSpPr/>
            <p:nvPr/>
          </p:nvGrpSpPr>
          <p:grpSpPr>
            <a:xfrm>
              <a:off x="2201071" y="3406041"/>
              <a:ext cx="1805286" cy="1805938"/>
              <a:chOff x="4345444" y="2542859"/>
              <a:chExt cx="1810550" cy="1811205"/>
            </a:xfrm>
          </p:grpSpPr>
          <p:grpSp>
            <p:nvGrpSpPr>
              <p:cNvPr id="27" name="组合 2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9" name="同心圆 2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latin typeface="微软雅黑" pitchFamily="34" charset="-122"/>
                    <a:ea typeface="微软雅黑" pitchFamily="34" charset="-122"/>
                  </a:endParaRPr>
                </a:p>
              </p:txBody>
            </p:sp>
            <p:sp>
              <p:nvSpPr>
                <p:cNvPr id="30" name="椭圆 2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28" name="椭圆 27"/>
              <p:cNvSpPr/>
              <p:nvPr/>
            </p:nvSpPr>
            <p:spPr>
              <a:xfrm>
                <a:off x="4565570" y="2763062"/>
                <a:ext cx="1370298" cy="1370793"/>
              </a:xfrm>
              <a:prstGeom prst="ellipse">
                <a:avLst/>
              </a:prstGeom>
              <a:solidFill>
                <a:srgbClr val="3381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26" name="TextBox 56"/>
            <p:cNvSpPr txBox="1"/>
            <p:nvPr/>
          </p:nvSpPr>
          <p:spPr>
            <a:xfrm>
              <a:off x="2694007" y="3876616"/>
              <a:ext cx="1023613" cy="967364"/>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添加</a:t>
              </a:r>
              <a:endParaRPr lang="en-US" altLang="zh-CN" b="1" dirty="0">
                <a:solidFill>
                  <a:schemeClr val="bg1"/>
                </a:solidFill>
                <a:latin typeface="微软雅黑" panose="020B0503020204020204" pitchFamily="34" charset="-122"/>
                <a:ea typeface="微软雅黑" panose="020B0503020204020204" pitchFamily="34" charset="-122"/>
              </a:endParaRPr>
            </a:p>
            <a:p>
              <a:r>
                <a:rPr lang="zh-CN" altLang="en-US" b="1" dirty="0">
                  <a:solidFill>
                    <a:schemeClr val="bg1"/>
                  </a:solidFill>
                  <a:latin typeface="微软雅黑" panose="020B0503020204020204" pitchFamily="34" charset="-122"/>
                  <a:ea typeface="微软雅黑" panose="020B0503020204020204" pitchFamily="34" charset="-122"/>
                </a:rPr>
                <a:t>内容</a:t>
              </a:r>
            </a:p>
          </p:txBody>
        </p:sp>
      </p:grpSp>
      <p:grpSp>
        <p:nvGrpSpPr>
          <p:cNvPr id="31" name="组合 30"/>
          <p:cNvGrpSpPr/>
          <p:nvPr/>
        </p:nvGrpSpPr>
        <p:grpSpPr>
          <a:xfrm>
            <a:off x="4980070" y="2248189"/>
            <a:ext cx="1206369" cy="1206613"/>
            <a:chOff x="7382260" y="3406041"/>
            <a:chExt cx="1805286" cy="1805938"/>
          </a:xfrm>
        </p:grpSpPr>
        <p:grpSp>
          <p:nvGrpSpPr>
            <p:cNvPr id="32" name="组合 31"/>
            <p:cNvGrpSpPr/>
            <p:nvPr/>
          </p:nvGrpSpPr>
          <p:grpSpPr>
            <a:xfrm>
              <a:off x="7382260" y="3406041"/>
              <a:ext cx="1805286" cy="1805938"/>
              <a:chOff x="4345444" y="2542859"/>
              <a:chExt cx="1810550" cy="1811205"/>
            </a:xfrm>
          </p:grpSpPr>
          <p:grpSp>
            <p:nvGrpSpPr>
              <p:cNvPr id="34" name="组合 3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6" name="同心圆 35"/>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latin typeface="微软雅黑" pitchFamily="34" charset="-122"/>
                    <a:ea typeface="微软雅黑" pitchFamily="34" charset="-122"/>
                  </a:endParaRPr>
                </a:p>
              </p:txBody>
            </p:sp>
            <p:sp>
              <p:nvSpPr>
                <p:cNvPr id="37" name="椭圆 36"/>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35" name="椭圆 34"/>
              <p:cNvSpPr/>
              <p:nvPr/>
            </p:nvSpPr>
            <p:spPr>
              <a:xfrm>
                <a:off x="4565570" y="2763062"/>
                <a:ext cx="1370298" cy="1370793"/>
              </a:xfrm>
              <a:prstGeom prst="ellipse">
                <a:avLst/>
              </a:prstGeom>
              <a:solidFill>
                <a:srgbClr val="3381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33" name="TextBox 63"/>
            <p:cNvSpPr txBox="1"/>
            <p:nvPr/>
          </p:nvSpPr>
          <p:spPr>
            <a:xfrm>
              <a:off x="7875196" y="3876616"/>
              <a:ext cx="1023613" cy="967364"/>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添加</a:t>
              </a:r>
              <a:endParaRPr lang="en-US" altLang="zh-CN" b="1" dirty="0">
                <a:solidFill>
                  <a:schemeClr val="bg1"/>
                </a:solidFill>
                <a:latin typeface="微软雅黑" panose="020B0503020204020204" pitchFamily="34" charset="-122"/>
                <a:ea typeface="微软雅黑" panose="020B0503020204020204" pitchFamily="34" charset="-122"/>
              </a:endParaRPr>
            </a:p>
            <a:p>
              <a:r>
                <a:rPr lang="zh-CN" altLang="en-US" b="1" dirty="0">
                  <a:solidFill>
                    <a:schemeClr val="bg1"/>
                  </a:solidFill>
                  <a:latin typeface="微软雅黑" panose="020B0503020204020204" pitchFamily="34" charset="-122"/>
                  <a:ea typeface="微软雅黑" panose="020B0503020204020204" pitchFamily="34" charset="-122"/>
                </a:rPr>
                <a:t>内容</a:t>
              </a:r>
            </a:p>
          </p:txBody>
        </p:sp>
      </p:grpSp>
      <p:grpSp>
        <p:nvGrpSpPr>
          <p:cNvPr id="38" name="组合 37"/>
          <p:cNvGrpSpPr/>
          <p:nvPr/>
        </p:nvGrpSpPr>
        <p:grpSpPr>
          <a:xfrm>
            <a:off x="3261904" y="2248189"/>
            <a:ext cx="1206369" cy="1206613"/>
            <a:chOff x="4811090" y="3406041"/>
            <a:chExt cx="1805286" cy="1805938"/>
          </a:xfrm>
        </p:grpSpPr>
        <p:grpSp>
          <p:nvGrpSpPr>
            <p:cNvPr id="39" name="组合 38"/>
            <p:cNvGrpSpPr/>
            <p:nvPr/>
          </p:nvGrpSpPr>
          <p:grpSpPr>
            <a:xfrm>
              <a:off x="4811090" y="3406041"/>
              <a:ext cx="1805286" cy="1805938"/>
              <a:chOff x="4345444" y="2542859"/>
              <a:chExt cx="1810550" cy="1811205"/>
            </a:xfrm>
          </p:grpSpPr>
          <p:grpSp>
            <p:nvGrpSpPr>
              <p:cNvPr id="41" name="组合 4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3" name="同心圆 4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latin typeface="微软雅黑" pitchFamily="34" charset="-122"/>
                    <a:ea typeface="微软雅黑" pitchFamily="34" charset="-122"/>
                  </a:endParaRPr>
                </a:p>
              </p:txBody>
            </p:sp>
            <p:sp>
              <p:nvSpPr>
                <p:cNvPr id="44" name="椭圆 4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42" name="椭圆 41"/>
              <p:cNvSpPr/>
              <p:nvPr/>
            </p:nvSpPr>
            <p:spPr>
              <a:xfrm>
                <a:off x="4565570" y="2763062"/>
                <a:ext cx="1370298" cy="1370793"/>
              </a:xfrm>
              <a:prstGeom prst="ellipse">
                <a:avLst/>
              </a:prstGeom>
              <a:solidFill>
                <a:srgbClr val="3381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40" name="TextBox 70"/>
            <p:cNvSpPr txBox="1"/>
            <p:nvPr/>
          </p:nvSpPr>
          <p:spPr>
            <a:xfrm>
              <a:off x="5304026" y="3876616"/>
              <a:ext cx="1023613" cy="967364"/>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添加</a:t>
              </a:r>
              <a:endParaRPr lang="en-US" altLang="zh-CN" b="1" dirty="0">
                <a:solidFill>
                  <a:schemeClr val="bg1"/>
                </a:solidFill>
                <a:latin typeface="微软雅黑" panose="020B0503020204020204" pitchFamily="34" charset="-122"/>
                <a:ea typeface="微软雅黑" panose="020B0503020204020204" pitchFamily="34" charset="-122"/>
              </a:endParaRPr>
            </a:p>
            <a:p>
              <a:r>
                <a:rPr lang="zh-CN" altLang="en-US" b="1" dirty="0">
                  <a:solidFill>
                    <a:schemeClr val="bg1"/>
                  </a:solidFill>
                  <a:latin typeface="微软雅黑" panose="020B0503020204020204" pitchFamily="34" charset="-122"/>
                  <a:ea typeface="微软雅黑" panose="020B0503020204020204" pitchFamily="34" charset="-122"/>
                </a:rPr>
                <a:t>内容</a:t>
              </a:r>
            </a:p>
          </p:txBody>
        </p:sp>
      </p:grpSp>
      <p:grpSp>
        <p:nvGrpSpPr>
          <p:cNvPr id="45" name="组合 44"/>
          <p:cNvGrpSpPr/>
          <p:nvPr/>
        </p:nvGrpSpPr>
        <p:grpSpPr>
          <a:xfrm>
            <a:off x="6705819" y="2248189"/>
            <a:ext cx="1206369" cy="1206613"/>
            <a:chOff x="9964778" y="3406041"/>
            <a:chExt cx="1805286" cy="1805938"/>
          </a:xfrm>
        </p:grpSpPr>
        <p:grpSp>
          <p:nvGrpSpPr>
            <p:cNvPr id="46" name="组合 45"/>
            <p:cNvGrpSpPr/>
            <p:nvPr/>
          </p:nvGrpSpPr>
          <p:grpSpPr>
            <a:xfrm>
              <a:off x="9964778" y="3406041"/>
              <a:ext cx="1805286" cy="1805938"/>
              <a:chOff x="4345444" y="2542859"/>
              <a:chExt cx="1810550" cy="1811205"/>
            </a:xfrm>
          </p:grpSpPr>
          <p:grpSp>
            <p:nvGrpSpPr>
              <p:cNvPr id="48" name="组合 4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0" name="同心圆 4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latin typeface="微软雅黑" pitchFamily="34" charset="-122"/>
                    <a:ea typeface="微软雅黑" pitchFamily="34" charset="-122"/>
                  </a:endParaRPr>
                </a:p>
              </p:txBody>
            </p:sp>
            <p:sp>
              <p:nvSpPr>
                <p:cNvPr id="51" name="椭圆 5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49" name="椭圆 48"/>
              <p:cNvSpPr/>
              <p:nvPr/>
            </p:nvSpPr>
            <p:spPr>
              <a:xfrm>
                <a:off x="4565570" y="2763062"/>
                <a:ext cx="1370298" cy="1370793"/>
              </a:xfrm>
              <a:prstGeom prst="ellipse">
                <a:avLst/>
              </a:prstGeom>
              <a:solidFill>
                <a:srgbClr val="3381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47" name="TextBox 77"/>
            <p:cNvSpPr txBox="1"/>
            <p:nvPr/>
          </p:nvSpPr>
          <p:spPr>
            <a:xfrm>
              <a:off x="10457714" y="3876616"/>
              <a:ext cx="1023613" cy="967364"/>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添加</a:t>
              </a:r>
              <a:endParaRPr lang="en-US" altLang="zh-CN" b="1" dirty="0">
                <a:solidFill>
                  <a:schemeClr val="bg1"/>
                </a:solidFill>
                <a:latin typeface="微软雅黑" panose="020B0503020204020204" pitchFamily="34" charset="-122"/>
                <a:ea typeface="微软雅黑" panose="020B0503020204020204" pitchFamily="34" charset="-122"/>
              </a:endParaRPr>
            </a:p>
            <a:p>
              <a:r>
                <a:rPr lang="zh-CN" altLang="en-US" b="1" dirty="0">
                  <a:solidFill>
                    <a:schemeClr val="bg1"/>
                  </a:solidFill>
                  <a:latin typeface="微软雅黑" panose="020B0503020204020204" pitchFamily="34" charset="-122"/>
                  <a:ea typeface="微软雅黑" panose="020B0503020204020204" pitchFamily="34" charset="-122"/>
                </a:rPr>
                <a:t>内容</a:t>
              </a:r>
            </a:p>
          </p:txBody>
        </p:sp>
      </p:grpSp>
    </p:spTree>
    <p:extLst>
      <p:ext uri="{BB962C8B-B14F-4D97-AF65-F5344CB8AC3E}">
        <p14:creationId xmlns:p14="http://schemas.microsoft.com/office/powerpoint/2010/main" val="170154955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22" presetClass="entr" presetSubtype="8"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1000"/>
                                            <p:tgtEl>
                                              <p:spTgt spid="7"/>
                                            </p:tgtEl>
                                          </p:cBhvr>
                                        </p:animEffect>
                                      </p:childTnLst>
                                    </p:cTn>
                                  </p:par>
                                </p:childTnLst>
                              </p:cTn>
                            </p:par>
                            <p:par>
                              <p:cTn id="34" fill="hold">
                                <p:stCondLst>
                                  <p:cond delay="1500"/>
                                </p:stCondLst>
                                <p:childTnLst>
                                  <p:par>
                                    <p:cTn id="35" presetID="2" presetClass="entr" presetSubtype="12" accel="58000" fill="hold" nodeType="afterEffect" p14:presetBounceEnd="58000">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14:bounceEnd="58000">
                                          <p:cBhvr additive="base">
                                            <p:cTn id="37" dur="2000" fill="hold"/>
                                            <p:tgtEl>
                                              <p:spTgt spid="24"/>
                                            </p:tgtEl>
                                            <p:attrNameLst>
                                              <p:attrName>ppt_x</p:attrName>
                                            </p:attrNameLst>
                                          </p:cBhvr>
                                          <p:tavLst>
                                            <p:tav tm="0">
                                              <p:val>
                                                <p:strVal val="0-#ppt_w/2"/>
                                              </p:val>
                                            </p:tav>
                                            <p:tav tm="100000">
                                              <p:val>
                                                <p:strVal val="#ppt_x"/>
                                              </p:val>
                                            </p:tav>
                                          </p:tavLst>
                                        </p:anim>
                                        <p:anim calcmode="lin" valueType="num" p14:bounceEnd="58000">
                                          <p:cBhvr additive="base">
                                            <p:cTn id="38" dur="20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3" accel="58000" fill="hold" nodeType="withEffect" p14:presetBounceEnd="58000">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14:bounceEnd="58000">
                                          <p:cBhvr additive="base">
                                            <p:cTn id="41" dur="2000" fill="hold"/>
                                            <p:tgtEl>
                                              <p:spTgt spid="38"/>
                                            </p:tgtEl>
                                            <p:attrNameLst>
                                              <p:attrName>ppt_x</p:attrName>
                                            </p:attrNameLst>
                                          </p:cBhvr>
                                          <p:tavLst>
                                            <p:tav tm="0">
                                              <p:val>
                                                <p:strVal val="1+#ppt_w/2"/>
                                              </p:val>
                                            </p:tav>
                                            <p:tav tm="100000">
                                              <p:val>
                                                <p:strVal val="#ppt_x"/>
                                              </p:val>
                                            </p:tav>
                                          </p:tavLst>
                                        </p:anim>
                                        <p:anim calcmode="lin" valueType="num" p14:bounceEnd="58000">
                                          <p:cBhvr additive="base">
                                            <p:cTn id="42" dur="2000" fill="hold"/>
                                            <p:tgtEl>
                                              <p:spTgt spid="38"/>
                                            </p:tgtEl>
                                            <p:attrNameLst>
                                              <p:attrName>ppt_y</p:attrName>
                                            </p:attrNameLst>
                                          </p:cBhvr>
                                          <p:tavLst>
                                            <p:tav tm="0">
                                              <p:val>
                                                <p:strVal val="0-#ppt_h/2"/>
                                              </p:val>
                                            </p:tav>
                                            <p:tav tm="100000">
                                              <p:val>
                                                <p:strVal val="#ppt_y"/>
                                              </p:val>
                                            </p:tav>
                                          </p:tavLst>
                                        </p:anim>
                                      </p:childTnLst>
                                    </p:cTn>
                                  </p:par>
                                  <p:par>
                                    <p:cTn id="43" presetID="2" presetClass="entr" presetSubtype="12" accel="58000" fill="hold" nodeType="withEffect" p14:presetBounceEnd="58000">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14:bounceEnd="58000">
                                          <p:cBhvr additive="base">
                                            <p:cTn id="45" dur="2000" fill="hold"/>
                                            <p:tgtEl>
                                              <p:spTgt spid="31"/>
                                            </p:tgtEl>
                                            <p:attrNameLst>
                                              <p:attrName>ppt_x</p:attrName>
                                            </p:attrNameLst>
                                          </p:cBhvr>
                                          <p:tavLst>
                                            <p:tav tm="0">
                                              <p:val>
                                                <p:strVal val="0-#ppt_w/2"/>
                                              </p:val>
                                            </p:tav>
                                            <p:tav tm="100000">
                                              <p:val>
                                                <p:strVal val="#ppt_x"/>
                                              </p:val>
                                            </p:tav>
                                          </p:tavLst>
                                        </p:anim>
                                        <p:anim calcmode="lin" valueType="num" p14:bounceEnd="58000">
                                          <p:cBhvr additive="base">
                                            <p:cTn id="46" dur="2000" fill="hold"/>
                                            <p:tgtEl>
                                              <p:spTgt spid="31"/>
                                            </p:tgtEl>
                                            <p:attrNameLst>
                                              <p:attrName>ppt_y</p:attrName>
                                            </p:attrNameLst>
                                          </p:cBhvr>
                                          <p:tavLst>
                                            <p:tav tm="0">
                                              <p:val>
                                                <p:strVal val="1+#ppt_h/2"/>
                                              </p:val>
                                            </p:tav>
                                            <p:tav tm="100000">
                                              <p:val>
                                                <p:strVal val="#ppt_y"/>
                                              </p:val>
                                            </p:tav>
                                          </p:tavLst>
                                        </p:anim>
                                      </p:childTnLst>
                                    </p:cTn>
                                  </p:par>
                                  <p:par>
                                    <p:cTn id="47" presetID="2" presetClass="entr" presetSubtype="3" accel="58000" fill="hold" nodeType="withEffect" p14:presetBounceEnd="58000">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14:bounceEnd="58000">
                                          <p:cBhvr additive="base">
                                            <p:cTn id="49" dur="2000" fill="hold"/>
                                            <p:tgtEl>
                                              <p:spTgt spid="45"/>
                                            </p:tgtEl>
                                            <p:attrNameLst>
                                              <p:attrName>ppt_x</p:attrName>
                                            </p:attrNameLst>
                                          </p:cBhvr>
                                          <p:tavLst>
                                            <p:tav tm="0">
                                              <p:val>
                                                <p:strVal val="1+#ppt_w/2"/>
                                              </p:val>
                                            </p:tav>
                                            <p:tav tm="100000">
                                              <p:val>
                                                <p:strVal val="#ppt_x"/>
                                              </p:val>
                                            </p:tav>
                                          </p:tavLst>
                                        </p:anim>
                                        <p:anim calcmode="lin" valueType="num" p14:bounceEnd="58000">
                                          <p:cBhvr additive="base">
                                            <p:cTn id="50" dur="2000" fill="hold"/>
                                            <p:tgtEl>
                                              <p:spTgt spid="45"/>
                                            </p:tgtEl>
                                            <p:attrNameLst>
                                              <p:attrName>ppt_y</p:attrName>
                                            </p:attrNameLst>
                                          </p:cBhvr>
                                          <p:tavLst>
                                            <p:tav tm="0">
                                              <p:val>
                                                <p:strVal val="0-#ppt_h/2"/>
                                              </p:val>
                                            </p:tav>
                                            <p:tav tm="100000">
                                              <p:val>
                                                <p:strVal val="#ppt_y"/>
                                              </p:val>
                                            </p:tav>
                                          </p:tavLst>
                                        </p:anim>
                                      </p:childTnLst>
                                    </p:cTn>
                                  </p:par>
                                </p:childTnLst>
                              </p:cTn>
                            </p:par>
                            <p:par>
                              <p:cTn id="51" fill="hold">
                                <p:stCondLst>
                                  <p:cond delay="3500"/>
                                </p:stCondLst>
                                <p:childTnLst>
                                  <p:par>
                                    <p:cTn id="52" presetID="42" presetClass="entr" presetSubtype="0" fill="hold"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
                                              </p:val>
                                            </p:tav>
                                            <p:tav tm="100000">
                                              <p:val>
                                                <p:strVal val="#ppt_x"/>
                                              </p:val>
                                            </p:tav>
                                          </p:tavLst>
                                        </p:anim>
                                        <p:anim calcmode="lin" valueType="num">
                                          <p:cBhvr>
                                            <p:cTn id="56" dur="1000" fill="hold"/>
                                            <p:tgtEl>
                                              <p:spTgt spid="12"/>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1000"/>
                                            <p:tgtEl>
                                              <p:spTgt spid="18"/>
                                            </p:tgtEl>
                                          </p:cBhvr>
                                        </p:animEffect>
                                        <p:anim calcmode="lin" valueType="num">
                                          <p:cBhvr>
                                            <p:cTn id="60" dur="1000" fill="hold"/>
                                            <p:tgtEl>
                                              <p:spTgt spid="18"/>
                                            </p:tgtEl>
                                            <p:attrNameLst>
                                              <p:attrName>ppt_x</p:attrName>
                                            </p:attrNameLst>
                                          </p:cBhvr>
                                          <p:tavLst>
                                            <p:tav tm="0">
                                              <p:val>
                                                <p:strVal val="#ppt_x"/>
                                              </p:val>
                                            </p:tav>
                                            <p:tav tm="100000">
                                              <p:val>
                                                <p:strVal val="#ppt_x"/>
                                              </p:val>
                                            </p:tav>
                                          </p:tavLst>
                                        </p:anim>
                                        <p:anim calcmode="lin" valueType="num">
                                          <p:cBhvr>
                                            <p:cTn id="61" dur="1000" fill="hold"/>
                                            <p:tgtEl>
                                              <p:spTgt spid="18"/>
                                            </p:tgtEl>
                                            <p:attrNameLst>
                                              <p:attrName>ppt_y</p:attrName>
                                            </p:attrNameLst>
                                          </p:cBhvr>
                                          <p:tavLst>
                                            <p:tav tm="0">
                                              <p:val>
                                                <p:strVal val="#ppt_y+.1"/>
                                              </p:val>
                                            </p:tav>
                                            <p:tav tm="100000">
                                              <p:val>
                                                <p:strVal val="#ppt_y"/>
                                              </p:val>
                                            </p:tav>
                                          </p:tavLst>
                                        </p:anim>
                                      </p:childTnLst>
                                    </p:cTn>
                                  </p:par>
                                  <p:par>
                                    <p:cTn id="62" presetID="47" presetClass="entr" presetSubtype="0" fill="hold" nodeType="with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1000"/>
                                            <p:tgtEl>
                                              <p:spTgt spid="15"/>
                                            </p:tgtEl>
                                          </p:cBhvr>
                                        </p:animEffect>
                                        <p:anim calcmode="lin" valueType="num">
                                          <p:cBhvr>
                                            <p:cTn id="65" dur="1000" fill="hold"/>
                                            <p:tgtEl>
                                              <p:spTgt spid="15"/>
                                            </p:tgtEl>
                                            <p:attrNameLst>
                                              <p:attrName>ppt_x</p:attrName>
                                            </p:attrNameLst>
                                          </p:cBhvr>
                                          <p:tavLst>
                                            <p:tav tm="0">
                                              <p:val>
                                                <p:strVal val="#ppt_x"/>
                                              </p:val>
                                            </p:tav>
                                            <p:tav tm="100000">
                                              <p:val>
                                                <p:strVal val="#ppt_x"/>
                                              </p:val>
                                            </p:tav>
                                          </p:tavLst>
                                        </p:anim>
                                        <p:anim calcmode="lin" valueType="num">
                                          <p:cBhvr>
                                            <p:cTn id="66" dur="1000" fill="hold"/>
                                            <p:tgtEl>
                                              <p:spTgt spid="15"/>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1000"/>
                                            <p:tgtEl>
                                              <p:spTgt spid="21"/>
                                            </p:tgtEl>
                                          </p:cBhvr>
                                        </p:animEffect>
                                        <p:anim calcmode="lin" valueType="num">
                                          <p:cBhvr>
                                            <p:cTn id="70" dur="1000" fill="hold"/>
                                            <p:tgtEl>
                                              <p:spTgt spid="21"/>
                                            </p:tgtEl>
                                            <p:attrNameLst>
                                              <p:attrName>ppt_x</p:attrName>
                                            </p:attrNameLst>
                                          </p:cBhvr>
                                          <p:tavLst>
                                            <p:tav tm="0">
                                              <p:val>
                                                <p:strVal val="#ppt_x"/>
                                              </p:val>
                                            </p:tav>
                                            <p:tav tm="100000">
                                              <p:val>
                                                <p:strVal val="#ppt_x"/>
                                              </p:val>
                                            </p:tav>
                                          </p:tavLst>
                                        </p:anim>
                                        <p:anim calcmode="lin" valueType="num">
                                          <p:cBhvr>
                                            <p:cTn id="71"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22" presetClass="entr" presetSubtype="8"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1000"/>
                                            <p:tgtEl>
                                              <p:spTgt spid="7"/>
                                            </p:tgtEl>
                                          </p:cBhvr>
                                        </p:animEffect>
                                      </p:childTnLst>
                                    </p:cTn>
                                  </p:par>
                                </p:childTnLst>
                              </p:cTn>
                            </p:par>
                            <p:par>
                              <p:cTn id="34" fill="hold">
                                <p:stCondLst>
                                  <p:cond delay="1500"/>
                                </p:stCondLst>
                                <p:childTnLst>
                                  <p:par>
                                    <p:cTn id="35" presetID="2" presetClass="entr" presetSubtype="12" accel="58000"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2000" fill="hold"/>
                                            <p:tgtEl>
                                              <p:spTgt spid="24"/>
                                            </p:tgtEl>
                                            <p:attrNameLst>
                                              <p:attrName>ppt_x</p:attrName>
                                            </p:attrNameLst>
                                          </p:cBhvr>
                                          <p:tavLst>
                                            <p:tav tm="0">
                                              <p:val>
                                                <p:strVal val="0-#ppt_w/2"/>
                                              </p:val>
                                            </p:tav>
                                            <p:tav tm="100000">
                                              <p:val>
                                                <p:strVal val="#ppt_x"/>
                                              </p:val>
                                            </p:tav>
                                          </p:tavLst>
                                        </p:anim>
                                        <p:anim calcmode="lin" valueType="num">
                                          <p:cBhvr additive="base">
                                            <p:cTn id="38" dur="20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3" accel="58000" fill="hold" nodeType="with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2000" fill="hold"/>
                                            <p:tgtEl>
                                              <p:spTgt spid="38"/>
                                            </p:tgtEl>
                                            <p:attrNameLst>
                                              <p:attrName>ppt_x</p:attrName>
                                            </p:attrNameLst>
                                          </p:cBhvr>
                                          <p:tavLst>
                                            <p:tav tm="0">
                                              <p:val>
                                                <p:strVal val="1+#ppt_w/2"/>
                                              </p:val>
                                            </p:tav>
                                            <p:tav tm="100000">
                                              <p:val>
                                                <p:strVal val="#ppt_x"/>
                                              </p:val>
                                            </p:tav>
                                          </p:tavLst>
                                        </p:anim>
                                        <p:anim calcmode="lin" valueType="num">
                                          <p:cBhvr additive="base">
                                            <p:cTn id="42" dur="2000" fill="hold"/>
                                            <p:tgtEl>
                                              <p:spTgt spid="38"/>
                                            </p:tgtEl>
                                            <p:attrNameLst>
                                              <p:attrName>ppt_y</p:attrName>
                                            </p:attrNameLst>
                                          </p:cBhvr>
                                          <p:tavLst>
                                            <p:tav tm="0">
                                              <p:val>
                                                <p:strVal val="0-#ppt_h/2"/>
                                              </p:val>
                                            </p:tav>
                                            <p:tav tm="100000">
                                              <p:val>
                                                <p:strVal val="#ppt_y"/>
                                              </p:val>
                                            </p:tav>
                                          </p:tavLst>
                                        </p:anim>
                                      </p:childTnLst>
                                    </p:cTn>
                                  </p:par>
                                  <p:par>
                                    <p:cTn id="43" presetID="2" presetClass="entr" presetSubtype="12" accel="58000" fill="hold"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2000" fill="hold"/>
                                            <p:tgtEl>
                                              <p:spTgt spid="31"/>
                                            </p:tgtEl>
                                            <p:attrNameLst>
                                              <p:attrName>ppt_x</p:attrName>
                                            </p:attrNameLst>
                                          </p:cBhvr>
                                          <p:tavLst>
                                            <p:tav tm="0">
                                              <p:val>
                                                <p:strVal val="0-#ppt_w/2"/>
                                              </p:val>
                                            </p:tav>
                                            <p:tav tm="100000">
                                              <p:val>
                                                <p:strVal val="#ppt_x"/>
                                              </p:val>
                                            </p:tav>
                                          </p:tavLst>
                                        </p:anim>
                                        <p:anim calcmode="lin" valueType="num">
                                          <p:cBhvr additive="base">
                                            <p:cTn id="46" dur="2000" fill="hold"/>
                                            <p:tgtEl>
                                              <p:spTgt spid="31"/>
                                            </p:tgtEl>
                                            <p:attrNameLst>
                                              <p:attrName>ppt_y</p:attrName>
                                            </p:attrNameLst>
                                          </p:cBhvr>
                                          <p:tavLst>
                                            <p:tav tm="0">
                                              <p:val>
                                                <p:strVal val="1+#ppt_h/2"/>
                                              </p:val>
                                            </p:tav>
                                            <p:tav tm="100000">
                                              <p:val>
                                                <p:strVal val="#ppt_y"/>
                                              </p:val>
                                            </p:tav>
                                          </p:tavLst>
                                        </p:anim>
                                      </p:childTnLst>
                                    </p:cTn>
                                  </p:par>
                                  <p:par>
                                    <p:cTn id="47" presetID="2" presetClass="entr" presetSubtype="3" accel="58000" fill="hold" nodeType="withEffect">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cBhvr additive="base">
                                            <p:cTn id="49" dur="2000" fill="hold"/>
                                            <p:tgtEl>
                                              <p:spTgt spid="45"/>
                                            </p:tgtEl>
                                            <p:attrNameLst>
                                              <p:attrName>ppt_x</p:attrName>
                                            </p:attrNameLst>
                                          </p:cBhvr>
                                          <p:tavLst>
                                            <p:tav tm="0">
                                              <p:val>
                                                <p:strVal val="1+#ppt_w/2"/>
                                              </p:val>
                                            </p:tav>
                                            <p:tav tm="100000">
                                              <p:val>
                                                <p:strVal val="#ppt_x"/>
                                              </p:val>
                                            </p:tav>
                                          </p:tavLst>
                                        </p:anim>
                                        <p:anim calcmode="lin" valueType="num">
                                          <p:cBhvr additive="base">
                                            <p:cTn id="50" dur="2000" fill="hold"/>
                                            <p:tgtEl>
                                              <p:spTgt spid="45"/>
                                            </p:tgtEl>
                                            <p:attrNameLst>
                                              <p:attrName>ppt_y</p:attrName>
                                            </p:attrNameLst>
                                          </p:cBhvr>
                                          <p:tavLst>
                                            <p:tav tm="0">
                                              <p:val>
                                                <p:strVal val="0-#ppt_h/2"/>
                                              </p:val>
                                            </p:tav>
                                            <p:tav tm="100000">
                                              <p:val>
                                                <p:strVal val="#ppt_y"/>
                                              </p:val>
                                            </p:tav>
                                          </p:tavLst>
                                        </p:anim>
                                      </p:childTnLst>
                                    </p:cTn>
                                  </p:par>
                                </p:childTnLst>
                              </p:cTn>
                            </p:par>
                            <p:par>
                              <p:cTn id="51" fill="hold">
                                <p:stCondLst>
                                  <p:cond delay="3500"/>
                                </p:stCondLst>
                                <p:childTnLst>
                                  <p:par>
                                    <p:cTn id="52" presetID="42" presetClass="entr" presetSubtype="0" fill="hold"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
                                              </p:val>
                                            </p:tav>
                                            <p:tav tm="100000">
                                              <p:val>
                                                <p:strVal val="#ppt_x"/>
                                              </p:val>
                                            </p:tav>
                                          </p:tavLst>
                                        </p:anim>
                                        <p:anim calcmode="lin" valueType="num">
                                          <p:cBhvr>
                                            <p:cTn id="56" dur="1000" fill="hold"/>
                                            <p:tgtEl>
                                              <p:spTgt spid="12"/>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1000"/>
                                            <p:tgtEl>
                                              <p:spTgt spid="18"/>
                                            </p:tgtEl>
                                          </p:cBhvr>
                                        </p:animEffect>
                                        <p:anim calcmode="lin" valueType="num">
                                          <p:cBhvr>
                                            <p:cTn id="60" dur="1000" fill="hold"/>
                                            <p:tgtEl>
                                              <p:spTgt spid="18"/>
                                            </p:tgtEl>
                                            <p:attrNameLst>
                                              <p:attrName>ppt_x</p:attrName>
                                            </p:attrNameLst>
                                          </p:cBhvr>
                                          <p:tavLst>
                                            <p:tav tm="0">
                                              <p:val>
                                                <p:strVal val="#ppt_x"/>
                                              </p:val>
                                            </p:tav>
                                            <p:tav tm="100000">
                                              <p:val>
                                                <p:strVal val="#ppt_x"/>
                                              </p:val>
                                            </p:tav>
                                          </p:tavLst>
                                        </p:anim>
                                        <p:anim calcmode="lin" valueType="num">
                                          <p:cBhvr>
                                            <p:cTn id="61" dur="1000" fill="hold"/>
                                            <p:tgtEl>
                                              <p:spTgt spid="18"/>
                                            </p:tgtEl>
                                            <p:attrNameLst>
                                              <p:attrName>ppt_y</p:attrName>
                                            </p:attrNameLst>
                                          </p:cBhvr>
                                          <p:tavLst>
                                            <p:tav tm="0">
                                              <p:val>
                                                <p:strVal val="#ppt_y+.1"/>
                                              </p:val>
                                            </p:tav>
                                            <p:tav tm="100000">
                                              <p:val>
                                                <p:strVal val="#ppt_y"/>
                                              </p:val>
                                            </p:tav>
                                          </p:tavLst>
                                        </p:anim>
                                      </p:childTnLst>
                                    </p:cTn>
                                  </p:par>
                                  <p:par>
                                    <p:cTn id="62" presetID="47" presetClass="entr" presetSubtype="0" fill="hold" nodeType="with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1000"/>
                                            <p:tgtEl>
                                              <p:spTgt spid="15"/>
                                            </p:tgtEl>
                                          </p:cBhvr>
                                        </p:animEffect>
                                        <p:anim calcmode="lin" valueType="num">
                                          <p:cBhvr>
                                            <p:cTn id="65" dur="1000" fill="hold"/>
                                            <p:tgtEl>
                                              <p:spTgt spid="15"/>
                                            </p:tgtEl>
                                            <p:attrNameLst>
                                              <p:attrName>ppt_x</p:attrName>
                                            </p:attrNameLst>
                                          </p:cBhvr>
                                          <p:tavLst>
                                            <p:tav tm="0">
                                              <p:val>
                                                <p:strVal val="#ppt_x"/>
                                              </p:val>
                                            </p:tav>
                                            <p:tav tm="100000">
                                              <p:val>
                                                <p:strVal val="#ppt_x"/>
                                              </p:val>
                                            </p:tav>
                                          </p:tavLst>
                                        </p:anim>
                                        <p:anim calcmode="lin" valueType="num">
                                          <p:cBhvr>
                                            <p:cTn id="66" dur="1000" fill="hold"/>
                                            <p:tgtEl>
                                              <p:spTgt spid="15"/>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1000"/>
                                            <p:tgtEl>
                                              <p:spTgt spid="21"/>
                                            </p:tgtEl>
                                          </p:cBhvr>
                                        </p:animEffect>
                                        <p:anim calcmode="lin" valueType="num">
                                          <p:cBhvr>
                                            <p:cTn id="70" dur="1000" fill="hold"/>
                                            <p:tgtEl>
                                              <p:spTgt spid="21"/>
                                            </p:tgtEl>
                                            <p:attrNameLst>
                                              <p:attrName>ppt_x</p:attrName>
                                            </p:attrNameLst>
                                          </p:cBhvr>
                                          <p:tavLst>
                                            <p:tav tm="0">
                                              <p:val>
                                                <p:strVal val="#ppt_x"/>
                                              </p:val>
                                            </p:tav>
                                            <p:tav tm="100000">
                                              <p:val>
                                                <p:strVal val="#ppt_x"/>
                                              </p:val>
                                            </p:tav>
                                          </p:tavLst>
                                        </p:anim>
                                        <p:anim calcmode="lin" valueType="num">
                                          <p:cBhvr>
                                            <p:cTn id="71"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圆角矩形 8"/>
          <p:cNvSpPr>
            <a:spLocks noChangeArrowheads="1"/>
          </p:cNvSpPr>
          <p:nvPr/>
        </p:nvSpPr>
        <p:spPr bwMode="auto">
          <a:xfrm>
            <a:off x="1691434" y="1333978"/>
            <a:ext cx="2065849" cy="485522"/>
          </a:xfrm>
          <a:prstGeom prst="roundRect">
            <a:avLst>
              <a:gd name="adj" fmla="val 50000"/>
            </a:avLst>
          </a:prstGeom>
          <a:solidFill>
            <a:srgbClr val="3381C7"/>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FFFFFF"/>
              </a:solidFill>
              <a:latin typeface="Calibri" panose="020F0502020204030204" pitchFamily="34" charset="0"/>
              <a:sym typeface="Calibri" panose="020F0502020204030204" pitchFamily="34" charset="0"/>
            </a:endParaRPr>
          </a:p>
        </p:txBody>
      </p:sp>
      <p:sp>
        <p:nvSpPr>
          <p:cNvPr id="8" name="文本框 12"/>
          <p:cNvSpPr>
            <a:spLocks noChangeArrowheads="1"/>
          </p:cNvSpPr>
          <p:nvPr/>
        </p:nvSpPr>
        <p:spPr bwMode="auto">
          <a:xfrm>
            <a:off x="2074615" y="1400619"/>
            <a:ext cx="1396536"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点击输入标题</a:t>
            </a:r>
            <a:endParaRPr 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Freeform 12"/>
          <p:cNvSpPr>
            <a:spLocks noEditPoints="1" noChangeArrowheads="1"/>
          </p:cNvSpPr>
          <p:nvPr/>
        </p:nvSpPr>
        <p:spPr bwMode="auto">
          <a:xfrm>
            <a:off x="1102381" y="1333978"/>
            <a:ext cx="418882" cy="421262"/>
          </a:xfrm>
          <a:custGeom>
            <a:avLst/>
            <a:gdLst>
              <a:gd name="T0" fmla="*/ 2147483647 w 85"/>
              <a:gd name="T1" fmla="*/ 2147483647 h 85"/>
              <a:gd name="T2" fmla="*/ 2147483647 w 85"/>
              <a:gd name="T3" fmla="*/ 2147483647 h 85"/>
              <a:gd name="T4" fmla="*/ 2147483647 w 85"/>
              <a:gd name="T5" fmla="*/ 2147483647 h 85"/>
              <a:gd name="T6" fmla="*/ 2147483647 w 85"/>
              <a:gd name="T7" fmla="*/ 2147483647 h 85"/>
              <a:gd name="T8" fmla="*/ 2147483647 w 85"/>
              <a:gd name="T9" fmla="*/ 2147483647 h 85"/>
              <a:gd name="T10" fmla="*/ 2147483647 w 85"/>
              <a:gd name="T11" fmla="*/ 2147483647 h 85"/>
              <a:gd name="T12" fmla="*/ 2147483647 w 85"/>
              <a:gd name="T13" fmla="*/ 2147483647 h 85"/>
              <a:gd name="T14" fmla="*/ 2147483647 w 85"/>
              <a:gd name="T15" fmla="*/ 2147483647 h 85"/>
              <a:gd name="T16" fmla="*/ 2147483647 w 85"/>
              <a:gd name="T17" fmla="*/ 2147483647 h 85"/>
              <a:gd name="T18" fmla="*/ 2147483647 w 85"/>
              <a:gd name="T19" fmla="*/ 2147483647 h 85"/>
              <a:gd name="T20" fmla="*/ 2147483647 w 85"/>
              <a:gd name="T21" fmla="*/ 2147483647 h 85"/>
              <a:gd name="T22" fmla="*/ 2147483647 w 85"/>
              <a:gd name="T23" fmla="*/ 2147483647 h 85"/>
              <a:gd name="T24" fmla="*/ 2147483647 w 85"/>
              <a:gd name="T25" fmla="*/ 2147483647 h 85"/>
              <a:gd name="T26" fmla="*/ 2147483647 w 85"/>
              <a:gd name="T27" fmla="*/ 2147483647 h 85"/>
              <a:gd name="T28" fmla="*/ 2147483647 w 85"/>
              <a:gd name="T29" fmla="*/ 2147483647 h 85"/>
              <a:gd name="T30" fmla="*/ 2147483647 w 85"/>
              <a:gd name="T31" fmla="*/ 2147483647 h 85"/>
              <a:gd name="T32" fmla="*/ 2147483647 w 85"/>
              <a:gd name="T33" fmla="*/ 2147483647 h 85"/>
              <a:gd name="T34" fmla="*/ 2147483647 w 85"/>
              <a:gd name="T35" fmla="*/ 2147483647 h 85"/>
              <a:gd name="T36" fmla="*/ 2147483647 w 85"/>
              <a:gd name="T37" fmla="*/ 2147483647 h 85"/>
              <a:gd name="T38" fmla="*/ 2147483647 w 85"/>
              <a:gd name="T39" fmla="*/ 2147483647 h 85"/>
              <a:gd name="T40" fmla="*/ 2147483647 w 85"/>
              <a:gd name="T41" fmla="*/ 2147483647 h 85"/>
              <a:gd name="T42" fmla="*/ 2147483647 w 85"/>
              <a:gd name="T43" fmla="*/ 2147483647 h 85"/>
              <a:gd name="T44" fmla="*/ 2147483647 w 85"/>
              <a:gd name="T45" fmla="*/ 2147483647 h 85"/>
              <a:gd name="T46" fmla="*/ 2147483647 w 85"/>
              <a:gd name="T47" fmla="*/ 0 h 85"/>
              <a:gd name="T48" fmla="*/ 2147483647 w 85"/>
              <a:gd name="T49" fmla="*/ 0 h 85"/>
              <a:gd name="T50" fmla="*/ 2147483647 w 85"/>
              <a:gd name="T51" fmla="*/ 2147483647 h 85"/>
              <a:gd name="T52" fmla="*/ 2147483647 w 85"/>
              <a:gd name="T53" fmla="*/ 2147483647 h 85"/>
              <a:gd name="T54" fmla="*/ 2147483647 w 85"/>
              <a:gd name="T55" fmla="*/ 2147483647 h 85"/>
              <a:gd name="T56" fmla="*/ 2147483647 w 85"/>
              <a:gd name="T57" fmla="*/ 2147483647 h 85"/>
              <a:gd name="T58" fmla="*/ 2147483647 w 85"/>
              <a:gd name="T59" fmla="*/ 2147483647 h 85"/>
              <a:gd name="T60" fmla="*/ 2147483647 w 85"/>
              <a:gd name="T61" fmla="*/ 2147483647 h 85"/>
              <a:gd name="T62" fmla="*/ 2147483647 w 85"/>
              <a:gd name="T63" fmla="*/ 2147483647 h 85"/>
              <a:gd name="T64" fmla="*/ 2147483647 w 85"/>
              <a:gd name="T65" fmla="*/ 2147483647 h 85"/>
              <a:gd name="T66" fmla="*/ 2147483647 w 85"/>
              <a:gd name="T67" fmla="*/ 0 h 85"/>
              <a:gd name="T68" fmla="*/ 0 w 85"/>
              <a:gd name="T69" fmla="*/ 2147483647 h 85"/>
              <a:gd name="T70" fmla="*/ 0 w 85"/>
              <a:gd name="T71" fmla="*/ 2147483647 h 85"/>
              <a:gd name="T72" fmla="*/ 2147483647 w 85"/>
              <a:gd name="T73" fmla="*/ 2147483647 h 85"/>
              <a:gd name="T74" fmla="*/ 2147483647 w 85"/>
              <a:gd name="T75" fmla="*/ 2147483647 h 85"/>
              <a:gd name="T76" fmla="*/ 0 w 85"/>
              <a:gd name="T77" fmla="*/ 2147483647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85"/>
              <a:gd name="T118" fmla="*/ 0 h 85"/>
              <a:gd name="T119" fmla="*/ 85 w 85"/>
              <a:gd name="T120" fmla="*/ 85 h 8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3381C7"/>
          </a:solidFill>
          <a:ln>
            <a:noFill/>
          </a:ln>
        </p:spPr>
        <p:txBody>
          <a:bodyPr anchor="ctr"/>
          <a:lstStyle/>
          <a:p>
            <a:endParaRPr lang="zh-CN" altLang="en-US" sz="1180"/>
          </a:p>
        </p:txBody>
      </p:sp>
      <p:sp>
        <p:nvSpPr>
          <p:cNvPr id="10" name="圆角矩形 13"/>
          <p:cNvSpPr>
            <a:spLocks noChangeArrowheads="1"/>
          </p:cNvSpPr>
          <p:nvPr/>
        </p:nvSpPr>
        <p:spPr bwMode="auto">
          <a:xfrm>
            <a:off x="1725944" y="2183642"/>
            <a:ext cx="2065849" cy="483142"/>
          </a:xfrm>
          <a:prstGeom prst="roundRect">
            <a:avLst>
              <a:gd name="adj" fmla="val 50000"/>
            </a:avLst>
          </a:prstGeom>
          <a:solidFill>
            <a:srgbClr val="3381C7"/>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FFFFFF"/>
              </a:solidFill>
              <a:latin typeface="Calibri" panose="020F0502020204030204" pitchFamily="34" charset="0"/>
              <a:sym typeface="Calibri" panose="020F0502020204030204" pitchFamily="34" charset="0"/>
            </a:endParaRPr>
          </a:p>
        </p:txBody>
      </p:sp>
      <p:sp>
        <p:nvSpPr>
          <p:cNvPr id="11" name="Freeform 5"/>
          <p:cNvSpPr>
            <a:spLocks noEditPoints="1" noChangeArrowheads="1"/>
          </p:cNvSpPr>
          <p:nvPr/>
        </p:nvSpPr>
        <p:spPr bwMode="auto">
          <a:xfrm>
            <a:off x="1089291" y="2176502"/>
            <a:ext cx="443872" cy="446252"/>
          </a:xfrm>
          <a:custGeom>
            <a:avLst/>
            <a:gdLst>
              <a:gd name="T0" fmla="*/ 2147483647 w 104"/>
              <a:gd name="T1" fmla="*/ 2147483647 h 104"/>
              <a:gd name="T2" fmla="*/ 2147483647 w 104"/>
              <a:gd name="T3" fmla="*/ 2147483647 h 104"/>
              <a:gd name="T4" fmla="*/ 2147483647 w 104"/>
              <a:gd name="T5" fmla="*/ 2147483647 h 104"/>
              <a:gd name="T6" fmla="*/ 2147483647 w 104"/>
              <a:gd name="T7" fmla="*/ 0 h 104"/>
              <a:gd name="T8" fmla="*/ 0 w 104"/>
              <a:gd name="T9" fmla="*/ 2147483647 h 104"/>
              <a:gd name="T10" fmla="*/ 2147483647 w 104"/>
              <a:gd name="T11" fmla="*/ 2147483647 h 104"/>
              <a:gd name="T12" fmla="*/ 2147483647 w 104"/>
              <a:gd name="T13" fmla="*/ 2147483647 h 104"/>
              <a:gd name="T14" fmla="*/ 2147483647 w 104"/>
              <a:gd name="T15" fmla="*/ 0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2147483647 w 104"/>
              <a:gd name="T45" fmla="*/ 2147483647 h 104"/>
              <a:gd name="T46" fmla="*/ 2147483647 w 104"/>
              <a:gd name="T47" fmla="*/ 2147483647 h 104"/>
              <a:gd name="T48" fmla="*/ 2147483647 w 104"/>
              <a:gd name="T49" fmla="*/ 2147483647 h 104"/>
              <a:gd name="T50" fmla="*/ 2147483647 w 104"/>
              <a:gd name="T51" fmla="*/ 2147483647 h 104"/>
              <a:gd name="T52" fmla="*/ 2147483647 w 104"/>
              <a:gd name="T53" fmla="*/ 2147483647 h 104"/>
              <a:gd name="T54" fmla="*/ 2147483647 w 104"/>
              <a:gd name="T55" fmla="*/ 2147483647 h 104"/>
              <a:gd name="T56" fmla="*/ 2147483647 w 104"/>
              <a:gd name="T57" fmla="*/ 2147483647 h 104"/>
              <a:gd name="T58" fmla="*/ 2147483647 w 104"/>
              <a:gd name="T59" fmla="*/ 2147483647 h 104"/>
              <a:gd name="T60" fmla="*/ 2147483647 w 104"/>
              <a:gd name="T61" fmla="*/ 2147483647 h 104"/>
              <a:gd name="T62" fmla="*/ 2147483647 w 104"/>
              <a:gd name="T63" fmla="*/ 2147483647 h 104"/>
              <a:gd name="T64" fmla="*/ 2147483647 w 104"/>
              <a:gd name="T65" fmla="*/ 2147483647 h 104"/>
              <a:gd name="T66" fmla="*/ 2147483647 w 104"/>
              <a:gd name="T67" fmla="*/ 2147483647 h 104"/>
              <a:gd name="T68" fmla="*/ 2147483647 w 104"/>
              <a:gd name="T69" fmla="*/ 2147483647 h 104"/>
              <a:gd name="T70" fmla="*/ 2147483647 w 104"/>
              <a:gd name="T71" fmla="*/ 2147483647 h 104"/>
              <a:gd name="T72" fmla="*/ 2147483647 w 104"/>
              <a:gd name="T73" fmla="*/ 2147483647 h 104"/>
              <a:gd name="T74" fmla="*/ 2147483647 w 104"/>
              <a:gd name="T75" fmla="*/ 2147483647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4"/>
              <a:gd name="T115" fmla="*/ 0 h 104"/>
              <a:gd name="T116" fmla="*/ 104 w 104"/>
              <a:gd name="T117" fmla="*/ 104 h 10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rgbClr val="3381C7"/>
          </a:solidFill>
          <a:ln>
            <a:noFill/>
          </a:ln>
        </p:spPr>
        <p:txBody>
          <a:bodyPr anchor="ctr"/>
          <a:lstStyle/>
          <a:p>
            <a:endParaRPr lang="zh-CN" altLang="en-US" sz="1180"/>
          </a:p>
        </p:txBody>
      </p:sp>
      <p:sp>
        <p:nvSpPr>
          <p:cNvPr id="12" name="圆角矩形 18"/>
          <p:cNvSpPr>
            <a:spLocks noChangeArrowheads="1"/>
          </p:cNvSpPr>
          <p:nvPr/>
        </p:nvSpPr>
        <p:spPr bwMode="auto">
          <a:xfrm>
            <a:off x="1734274" y="3026166"/>
            <a:ext cx="2064659" cy="483142"/>
          </a:xfrm>
          <a:prstGeom prst="roundRect">
            <a:avLst>
              <a:gd name="adj" fmla="val 50000"/>
            </a:avLst>
          </a:prstGeom>
          <a:solidFill>
            <a:srgbClr val="3381C7"/>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FFFFFF"/>
              </a:solidFill>
              <a:latin typeface="Calibri" panose="020F0502020204030204" pitchFamily="34" charset="0"/>
              <a:sym typeface="Calibri" panose="020F0502020204030204" pitchFamily="34" charset="0"/>
            </a:endParaRPr>
          </a:p>
        </p:txBody>
      </p:sp>
      <p:sp>
        <p:nvSpPr>
          <p:cNvPr id="13" name="Freeform 22"/>
          <p:cNvSpPr>
            <a:spLocks noEditPoints="1" noChangeArrowheads="1"/>
          </p:cNvSpPr>
          <p:nvPr/>
        </p:nvSpPr>
        <p:spPr bwMode="auto">
          <a:xfrm>
            <a:off x="1080961" y="3066626"/>
            <a:ext cx="483142" cy="390322"/>
          </a:xfrm>
          <a:custGeom>
            <a:avLst/>
            <a:gdLst>
              <a:gd name="T0" fmla="*/ 2147483647 w 109"/>
              <a:gd name="T1" fmla="*/ 2147483647 h 88"/>
              <a:gd name="T2" fmla="*/ 2147483647 w 109"/>
              <a:gd name="T3" fmla="*/ 2147483647 h 88"/>
              <a:gd name="T4" fmla="*/ 2147483647 w 109"/>
              <a:gd name="T5" fmla="*/ 2147483647 h 88"/>
              <a:gd name="T6" fmla="*/ 2147483647 w 109"/>
              <a:gd name="T7" fmla="*/ 0 h 88"/>
              <a:gd name="T8" fmla="*/ 2147483647 w 109"/>
              <a:gd name="T9" fmla="*/ 2147483647 h 88"/>
              <a:gd name="T10" fmla="*/ 2147483647 w 109"/>
              <a:gd name="T11" fmla="*/ 2147483647 h 88"/>
              <a:gd name="T12" fmla="*/ 2147483647 w 109"/>
              <a:gd name="T13" fmla="*/ 2147483647 h 88"/>
              <a:gd name="T14" fmla="*/ 2147483647 w 109"/>
              <a:gd name="T15" fmla="*/ 2147483647 h 88"/>
              <a:gd name="T16" fmla="*/ 2147483647 w 109"/>
              <a:gd name="T17" fmla="*/ 2147483647 h 88"/>
              <a:gd name="T18" fmla="*/ 0 w 109"/>
              <a:gd name="T19" fmla="*/ 2147483647 h 88"/>
              <a:gd name="T20" fmla="*/ 2147483647 w 109"/>
              <a:gd name="T21" fmla="*/ 2147483647 h 88"/>
              <a:gd name="T22" fmla="*/ 2147483647 w 109"/>
              <a:gd name="T23" fmla="*/ 2147483647 h 88"/>
              <a:gd name="T24" fmla="*/ 2147483647 w 109"/>
              <a:gd name="T25" fmla="*/ 2147483647 h 88"/>
              <a:gd name="T26" fmla="*/ 2147483647 w 109"/>
              <a:gd name="T27" fmla="*/ 2147483647 h 88"/>
              <a:gd name="T28" fmla="*/ 2147483647 w 109"/>
              <a:gd name="T29" fmla="*/ 2147483647 h 88"/>
              <a:gd name="T30" fmla="*/ 2147483647 w 109"/>
              <a:gd name="T31" fmla="*/ 2147483647 h 88"/>
              <a:gd name="T32" fmla="*/ 2147483647 w 109"/>
              <a:gd name="T33" fmla="*/ 2147483647 h 88"/>
              <a:gd name="T34" fmla="*/ 2147483647 w 109"/>
              <a:gd name="T35" fmla="*/ 2147483647 h 88"/>
              <a:gd name="T36" fmla="*/ 2147483647 w 109"/>
              <a:gd name="T37" fmla="*/ 2147483647 h 88"/>
              <a:gd name="T38" fmla="*/ 2147483647 w 109"/>
              <a:gd name="T39" fmla="*/ 2147483647 h 88"/>
              <a:gd name="T40" fmla="*/ 2147483647 w 109"/>
              <a:gd name="T41" fmla="*/ 2147483647 h 88"/>
              <a:gd name="T42" fmla="*/ 2147483647 w 109"/>
              <a:gd name="T43" fmla="*/ 2147483647 h 88"/>
              <a:gd name="T44" fmla="*/ 2147483647 w 109"/>
              <a:gd name="T45" fmla="*/ 2147483647 h 88"/>
              <a:gd name="T46" fmla="*/ 2147483647 w 109"/>
              <a:gd name="T47" fmla="*/ 2147483647 h 88"/>
              <a:gd name="T48" fmla="*/ 2147483647 w 109"/>
              <a:gd name="T49" fmla="*/ 2147483647 h 88"/>
              <a:gd name="T50" fmla="*/ 2147483647 w 109"/>
              <a:gd name="T51" fmla="*/ 2147483647 h 88"/>
              <a:gd name="T52" fmla="*/ 2147483647 w 109"/>
              <a:gd name="T53" fmla="*/ 2147483647 h 88"/>
              <a:gd name="T54" fmla="*/ 2147483647 w 109"/>
              <a:gd name="T55" fmla="*/ 2147483647 h 88"/>
              <a:gd name="T56" fmla="*/ 2147483647 w 109"/>
              <a:gd name="T57" fmla="*/ 2147483647 h 88"/>
              <a:gd name="T58" fmla="*/ 2147483647 w 109"/>
              <a:gd name="T59" fmla="*/ 2147483647 h 88"/>
              <a:gd name="T60" fmla="*/ 2147483647 w 109"/>
              <a:gd name="T61" fmla="*/ 2147483647 h 88"/>
              <a:gd name="T62" fmla="*/ 2147483647 w 109"/>
              <a:gd name="T63" fmla="*/ 2147483647 h 88"/>
              <a:gd name="T64" fmla="*/ 2147483647 w 109"/>
              <a:gd name="T65" fmla="*/ 2147483647 h 88"/>
              <a:gd name="T66" fmla="*/ 2147483647 w 109"/>
              <a:gd name="T67" fmla="*/ 2147483647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09"/>
              <a:gd name="T103" fmla="*/ 0 h 88"/>
              <a:gd name="T104" fmla="*/ 109 w 109"/>
              <a:gd name="T105" fmla="*/ 88 h 8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3381C7"/>
          </a:solidFill>
          <a:ln>
            <a:noFill/>
          </a:ln>
        </p:spPr>
        <p:txBody>
          <a:bodyPr anchor="ctr"/>
          <a:lstStyle/>
          <a:p>
            <a:endParaRPr lang="zh-CN" altLang="en-US" sz="1180"/>
          </a:p>
        </p:txBody>
      </p:sp>
      <p:sp>
        <p:nvSpPr>
          <p:cNvPr id="14" name="圆角矩形 23"/>
          <p:cNvSpPr>
            <a:spLocks noChangeArrowheads="1"/>
          </p:cNvSpPr>
          <p:nvPr/>
        </p:nvSpPr>
        <p:spPr bwMode="auto">
          <a:xfrm>
            <a:off x="1708094" y="3867499"/>
            <a:ext cx="2065849" cy="484332"/>
          </a:xfrm>
          <a:prstGeom prst="roundRect">
            <a:avLst>
              <a:gd name="adj" fmla="val 50000"/>
            </a:avLst>
          </a:prstGeom>
          <a:solidFill>
            <a:srgbClr val="3381C7"/>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FFFFFF"/>
              </a:solidFill>
              <a:latin typeface="Calibri" panose="020F0502020204030204" pitchFamily="34" charset="0"/>
              <a:sym typeface="Calibri" panose="020F0502020204030204" pitchFamily="34" charset="0"/>
            </a:endParaRPr>
          </a:p>
        </p:txBody>
      </p:sp>
      <p:sp>
        <p:nvSpPr>
          <p:cNvPr id="15" name="Freeform 24"/>
          <p:cNvSpPr>
            <a:spLocks noEditPoints="1" noChangeArrowheads="1"/>
          </p:cNvSpPr>
          <p:nvPr/>
        </p:nvSpPr>
        <p:spPr bwMode="auto">
          <a:xfrm>
            <a:off x="1076201" y="3868690"/>
            <a:ext cx="471242" cy="487902"/>
          </a:xfrm>
          <a:custGeom>
            <a:avLst/>
            <a:gdLst>
              <a:gd name="T0" fmla="*/ 2147483647 w 89"/>
              <a:gd name="T1" fmla="*/ 2147483647 h 92"/>
              <a:gd name="T2" fmla="*/ 2147483647 w 89"/>
              <a:gd name="T3" fmla="*/ 2147483647 h 92"/>
              <a:gd name="T4" fmla="*/ 2147483647 w 89"/>
              <a:gd name="T5" fmla="*/ 2147483647 h 92"/>
              <a:gd name="T6" fmla="*/ 2147483647 w 89"/>
              <a:gd name="T7" fmla="*/ 2147483647 h 92"/>
              <a:gd name="T8" fmla="*/ 2147483647 w 89"/>
              <a:gd name="T9" fmla="*/ 2147483647 h 92"/>
              <a:gd name="T10" fmla="*/ 2147483647 w 89"/>
              <a:gd name="T11" fmla="*/ 2147483647 h 92"/>
              <a:gd name="T12" fmla="*/ 2147483647 w 89"/>
              <a:gd name="T13" fmla="*/ 2147483647 h 92"/>
              <a:gd name="T14" fmla="*/ 2147483647 w 89"/>
              <a:gd name="T15" fmla="*/ 2147483647 h 92"/>
              <a:gd name="T16" fmla="*/ 2147483647 w 89"/>
              <a:gd name="T17" fmla="*/ 2147483647 h 92"/>
              <a:gd name="T18" fmla="*/ 2147483647 w 89"/>
              <a:gd name="T19" fmla="*/ 2147483647 h 92"/>
              <a:gd name="T20" fmla="*/ 2147483647 w 89"/>
              <a:gd name="T21" fmla="*/ 2147483647 h 92"/>
              <a:gd name="T22" fmla="*/ 2147483647 w 89"/>
              <a:gd name="T23" fmla="*/ 2147483647 h 92"/>
              <a:gd name="T24" fmla="*/ 2147483647 w 89"/>
              <a:gd name="T25" fmla="*/ 2147483647 h 92"/>
              <a:gd name="T26" fmla="*/ 2147483647 w 89"/>
              <a:gd name="T27" fmla="*/ 2147483647 h 92"/>
              <a:gd name="T28" fmla="*/ 2147483647 w 89"/>
              <a:gd name="T29" fmla="*/ 2147483647 h 92"/>
              <a:gd name="T30" fmla="*/ 2147483647 w 89"/>
              <a:gd name="T31" fmla="*/ 2147483647 h 92"/>
              <a:gd name="T32" fmla="*/ 2147483647 w 89"/>
              <a:gd name="T33" fmla="*/ 2147483647 h 92"/>
              <a:gd name="T34" fmla="*/ 2147483647 w 89"/>
              <a:gd name="T35" fmla="*/ 2147483647 h 92"/>
              <a:gd name="T36" fmla="*/ 2147483647 w 89"/>
              <a:gd name="T37" fmla="*/ 2147483647 h 92"/>
              <a:gd name="T38" fmla="*/ 2147483647 w 89"/>
              <a:gd name="T39" fmla="*/ 2147483647 h 92"/>
              <a:gd name="T40" fmla="*/ 2147483647 w 89"/>
              <a:gd name="T41" fmla="*/ 2147483647 h 92"/>
              <a:gd name="T42" fmla="*/ 2147483647 w 89"/>
              <a:gd name="T43" fmla="*/ 2147483647 h 92"/>
              <a:gd name="T44" fmla="*/ 2147483647 w 89"/>
              <a:gd name="T45" fmla="*/ 2147483647 h 92"/>
              <a:gd name="T46" fmla="*/ 2147483647 w 89"/>
              <a:gd name="T47" fmla="*/ 2147483647 h 92"/>
              <a:gd name="T48" fmla="*/ 2147483647 w 89"/>
              <a:gd name="T49" fmla="*/ 2147483647 h 92"/>
              <a:gd name="T50" fmla="*/ 2147483647 w 89"/>
              <a:gd name="T51" fmla="*/ 2147483647 h 92"/>
              <a:gd name="T52" fmla="*/ 2147483647 w 89"/>
              <a:gd name="T53" fmla="*/ 2147483647 h 92"/>
              <a:gd name="T54" fmla="*/ 2147483647 w 89"/>
              <a:gd name="T55" fmla="*/ 2147483647 h 92"/>
              <a:gd name="T56" fmla="*/ 2147483647 w 89"/>
              <a:gd name="T57" fmla="*/ 2147483647 h 92"/>
              <a:gd name="T58" fmla="*/ 2147483647 w 89"/>
              <a:gd name="T59" fmla="*/ 2147483647 h 92"/>
              <a:gd name="T60" fmla="*/ 2147483647 w 89"/>
              <a:gd name="T61" fmla="*/ 2147483647 h 92"/>
              <a:gd name="T62" fmla="*/ 2147483647 w 89"/>
              <a:gd name="T63" fmla="*/ 2147483647 h 92"/>
              <a:gd name="T64" fmla="*/ 2147483647 w 89"/>
              <a:gd name="T65" fmla="*/ 2147483647 h 92"/>
              <a:gd name="T66" fmla="*/ 2147483647 w 89"/>
              <a:gd name="T67" fmla="*/ 2147483647 h 92"/>
              <a:gd name="T68" fmla="*/ 2147483647 w 89"/>
              <a:gd name="T69" fmla="*/ 2147483647 h 92"/>
              <a:gd name="T70" fmla="*/ 2147483647 w 89"/>
              <a:gd name="T71" fmla="*/ 2147483647 h 92"/>
              <a:gd name="T72" fmla="*/ 2147483647 w 89"/>
              <a:gd name="T73" fmla="*/ 2147483647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9"/>
              <a:gd name="T112" fmla="*/ 0 h 92"/>
              <a:gd name="T113" fmla="*/ 89 w 89"/>
              <a:gd name="T114" fmla="*/ 92 h 9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3381C7"/>
          </a:solidFill>
          <a:ln>
            <a:noFill/>
          </a:ln>
        </p:spPr>
        <p:txBody>
          <a:bodyPr anchor="ctr"/>
          <a:lstStyle/>
          <a:p>
            <a:endParaRPr lang="zh-CN" altLang="en-US" sz="1180"/>
          </a:p>
        </p:txBody>
      </p:sp>
      <p:sp>
        <p:nvSpPr>
          <p:cNvPr id="16" name="TextBox 47"/>
          <p:cNvSpPr>
            <a:spLocks noChangeArrowheads="1"/>
          </p:cNvSpPr>
          <p:nvPr/>
        </p:nvSpPr>
        <p:spPr bwMode="auto">
          <a:xfrm>
            <a:off x="3936973" y="2172932"/>
            <a:ext cx="4318529" cy="5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en-US" sz="1574">
              <a:solidFill>
                <a:srgbClr val="000000"/>
              </a:solidFill>
              <a:latin typeface="微软雅黑" panose="020B0503020204020204" pitchFamily="34" charset="-122"/>
              <a:ea typeface="微软雅黑" panose="020B0503020204020204" pitchFamily="34" charset="-122"/>
              <a:sym typeface="Calibri" panose="020F0502020204030204" pitchFamily="34" charset="0"/>
            </a:endParaRPr>
          </a:p>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p>
        </p:txBody>
      </p:sp>
      <p:sp>
        <p:nvSpPr>
          <p:cNvPr id="17" name="TextBox 48"/>
          <p:cNvSpPr>
            <a:spLocks noChangeArrowheads="1"/>
          </p:cNvSpPr>
          <p:nvPr/>
        </p:nvSpPr>
        <p:spPr bwMode="auto">
          <a:xfrm>
            <a:off x="3936973" y="3015456"/>
            <a:ext cx="4318529" cy="5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en-US" sz="1574">
              <a:solidFill>
                <a:srgbClr val="000000"/>
              </a:solidFill>
              <a:latin typeface="微软雅黑" panose="020B0503020204020204" pitchFamily="34" charset="-122"/>
              <a:ea typeface="微软雅黑" panose="020B0503020204020204" pitchFamily="34" charset="-122"/>
              <a:sym typeface="Calibri" panose="020F0502020204030204" pitchFamily="34" charset="0"/>
            </a:endParaRPr>
          </a:p>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zh-CN" altLang="en-US" sz="1574">
              <a:latin typeface="微软雅黑" panose="020B0503020204020204" pitchFamily="34" charset="-122"/>
              <a:ea typeface="微软雅黑" panose="020B0503020204020204" pitchFamily="34" charset="-122"/>
            </a:endParaRPr>
          </a:p>
        </p:txBody>
      </p:sp>
      <p:sp>
        <p:nvSpPr>
          <p:cNvPr id="18" name="TextBox 50"/>
          <p:cNvSpPr>
            <a:spLocks noChangeArrowheads="1"/>
          </p:cNvSpPr>
          <p:nvPr/>
        </p:nvSpPr>
        <p:spPr bwMode="auto">
          <a:xfrm>
            <a:off x="3936973" y="3856789"/>
            <a:ext cx="4318529" cy="5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en-US" sz="1574">
              <a:solidFill>
                <a:srgbClr val="000000"/>
              </a:solidFill>
              <a:latin typeface="微软雅黑" panose="020B0503020204020204" pitchFamily="34" charset="-122"/>
              <a:ea typeface="微软雅黑" panose="020B0503020204020204" pitchFamily="34" charset="-122"/>
              <a:sym typeface="Calibri" panose="020F0502020204030204" pitchFamily="34" charset="0"/>
            </a:endParaRPr>
          </a:p>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zh-CN" altLang="en-US" sz="1574">
              <a:latin typeface="微软雅黑" panose="020B0503020204020204" pitchFamily="34" charset="-122"/>
              <a:ea typeface="微软雅黑" panose="020B0503020204020204" pitchFamily="34" charset="-122"/>
            </a:endParaRPr>
          </a:p>
        </p:txBody>
      </p:sp>
      <p:sp>
        <p:nvSpPr>
          <p:cNvPr id="19" name="TextBox 51"/>
          <p:cNvSpPr>
            <a:spLocks noChangeArrowheads="1"/>
          </p:cNvSpPr>
          <p:nvPr/>
        </p:nvSpPr>
        <p:spPr bwMode="auto">
          <a:xfrm>
            <a:off x="3936973" y="1323269"/>
            <a:ext cx="4318529" cy="5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en-US" sz="1574" dirty="0">
              <a:solidFill>
                <a:srgbClr val="000000"/>
              </a:solidFill>
              <a:latin typeface="微软雅黑" panose="020B0503020204020204" pitchFamily="34" charset="-122"/>
              <a:ea typeface="微软雅黑" panose="020B0503020204020204" pitchFamily="34" charset="-122"/>
              <a:sym typeface="Calibri" panose="020F0502020204030204" pitchFamily="34" charset="0"/>
            </a:endParaRPr>
          </a:p>
          <a:p>
            <a:pPr eaLnBrk="1" hangingPunct="1"/>
            <a:r>
              <a:rPr lang="zh-CN" altLang="en-US" sz="1574"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p>
        </p:txBody>
      </p:sp>
      <p:sp>
        <p:nvSpPr>
          <p:cNvPr id="20" name="文本框 12"/>
          <p:cNvSpPr>
            <a:spLocks noChangeArrowheads="1"/>
          </p:cNvSpPr>
          <p:nvPr/>
        </p:nvSpPr>
        <p:spPr bwMode="auto">
          <a:xfrm>
            <a:off x="2074615" y="2269322"/>
            <a:ext cx="1396536"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点击输入标题</a:t>
            </a:r>
            <a:endParaRPr 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文本框 12"/>
          <p:cNvSpPr>
            <a:spLocks noChangeArrowheads="1"/>
          </p:cNvSpPr>
          <p:nvPr/>
        </p:nvSpPr>
        <p:spPr bwMode="auto">
          <a:xfrm>
            <a:off x="2047245" y="3107086"/>
            <a:ext cx="1396536"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点击输入标题</a:t>
            </a:r>
            <a:endParaRPr 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文本框 12"/>
          <p:cNvSpPr>
            <a:spLocks noChangeArrowheads="1"/>
          </p:cNvSpPr>
          <p:nvPr/>
        </p:nvSpPr>
        <p:spPr bwMode="auto">
          <a:xfrm>
            <a:off x="2074615" y="3954370"/>
            <a:ext cx="1396536"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点击输入标题</a:t>
            </a:r>
            <a:endParaRPr 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79344373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ppt_x</p:attrName>
                                        </p:attrNameLst>
                                      </p:cBhvr>
                                      <p:tavLst>
                                        <p:tav tm="0">
                                          <p:val>
                                            <p:strVal val="0-#ppt_w/2"/>
                                          </p:val>
                                        </p:tav>
                                        <p:tav tm="100000">
                                          <p:val>
                                            <p:strVal val="#ppt_x"/>
                                          </p:val>
                                        </p:tav>
                                      </p:tavLst>
                                    </p:anim>
                                    <p:anim calcmode="lin" valueType="num">
                                      <p:cBhvr>
                                        <p:cTn id="35" dur="5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ppt_x</p:attrName>
                                        </p:attrNameLst>
                                      </p:cBhvr>
                                      <p:tavLst>
                                        <p:tav tm="0">
                                          <p:val>
                                            <p:strVal val="0-#ppt_w/2"/>
                                          </p:val>
                                        </p:tav>
                                        <p:tav tm="100000">
                                          <p:val>
                                            <p:strVal val="#ppt_x"/>
                                          </p:val>
                                        </p:tav>
                                      </p:tavLst>
                                    </p:anim>
                                    <p:anim calcmode="lin" valueType="num">
                                      <p:cBhvr>
                                        <p:cTn id="39" dur="5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ppt_x</p:attrName>
                                        </p:attrNameLst>
                                      </p:cBhvr>
                                      <p:tavLst>
                                        <p:tav tm="0">
                                          <p:val>
                                            <p:strVal val="0-#ppt_w/2"/>
                                          </p:val>
                                        </p:tav>
                                        <p:tav tm="100000">
                                          <p:val>
                                            <p:strVal val="#ppt_x"/>
                                          </p:val>
                                        </p:tav>
                                      </p:tavLst>
                                    </p:anim>
                                    <p:anim calcmode="lin" valueType="num">
                                      <p:cBhvr>
                                        <p:cTn id="43" dur="5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p:cTn id="46" dur="500" fill="hold"/>
                                        <p:tgtEl>
                                          <p:spTgt spid="15"/>
                                        </p:tgtEl>
                                        <p:attrNameLst>
                                          <p:attrName>ppt_x</p:attrName>
                                        </p:attrNameLst>
                                      </p:cBhvr>
                                      <p:tavLst>
                                        <p:tav tm="0">
                                          <p:val>
                                            <p:strVal val="0-#ppt_w/2"/>
                                          </p:val>
                                        </p:tav>
                                        <p:tav tm="100000">
                                          <p:val>
                                            <p:strVal val="#ppt_x"/>
                                          </p:val>
                                        </p:tav>
                                      </p:tavLst>
                                    </p:anim>
                                    <p:anim calcmode="lin" valueType="num">
                                      <p:cBhvr>
                                        <p:cTn id="47" dur="5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500" fill="hold"/>
                                        <p:tgtEl>
                                          <p:spTgt spid="7"/>
                                        </p:tgtEl>
                                        <p:attrNameLst>
                                          <p:attrName>ppt_x</p:attrName>
                                        </p:attrNameLst>
                                      </p:cBhvr>
                                      <p:tavLst>
                                        <p:tav tm="0">
                                          <p:val>
                                            <p:strVal val="1+#ppt_w/2"/>
                                          </p:val>
                                        </p:tav>
                                        <p:tav tm="100000">
                                          <p:val>
                                            <p:strVal val="#ppt_x"/>
                                          </p:val>
                                        </p:tav>
                                      </p:tavLst>
                                    </p:anim>
                                    <p:anim calcmode="lin" valueType="num">
                                      <p:cBhvr>
                                        <p:cTn id="51" dur="5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500" fill="hold"/>
                                        <p:tgtEl>
                                          <p:spTgt spid="10"/>
                                        </p:tgtEl>
                                        <p:attrNameLst>
                                          <p:attrName>ppt_x</p:attrName>
                                        </p:attrNameLst>
                                      </p:cBhvr>
                                      <p:tavLst>
                                        <p:tav tm="0">
                                          <p:val>
                                            <p:strVal val="1+#ppt_w/2"/>
                                          </p:val>
                                        </p:tav>
                                        <p:tav tm="100000">
                                          <p:val>
                                            <p:strVal val="#ppt_x"/>
                                          </p:val>
                                        </p:tav>
                                      </p:tavLst>
                                    </p:anim>
                                    <p:anim calcmode="lin" valueType="num">
                                      <p:cBhvr>
                                        <p:cTn id="55" dur="500" fill="hold"/>
                                        <p:tgtEl>
                                          <p:spTgt spid="10"/>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500" fill="hold"/>
                                        <p:tgtEl>
                                          <p:spTgt spid="12"/>
                                        </p:tgtEl>
                                        <p:attrNameLst>
                                          <p:attrName>ppt_x</p:attrName>
                                        </p:attrNameLst>
                                      </p:cBhvr>
                                      <p:tavLst>
                                        <p:tav tm="0">
                                          <p:val>
                                            <p:strVal val="1+#ppt_w/2"/>
                                          </p:val>
                                        </p:tav>
                                        <p:tav tm="100000">
                                          <p:val>
                                            <p:strVal val="#ppt_x"/>
                                          </p:val>
                                        </p:tav>
                                      </p:tavLst>
                                    </p:anim>
                                    <p:anim calcmode="lin" valueType="num">
                                      <p:cBhvr>
                                        <p:cTn id="59" dur="5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p:cTn id="62" dur="500" fill="hold"/>
                                        <p:tgtEl>
                                          <p:spTgt spid="14"/>
                                        </p:tgtEl>
                                        <p:attrNameLst>
                                          <p:attrName>ppt_x</p:attrName>
                                        </p:attrNameLst>
                                      </p:cBhvr>
                                      <p:tavLst>
                                        <p:tav tm="0">
                                          <p:val>
                                            <p:strVal val="1+#ppt_w/2"/>
                                          </p:val>
                                        </p:tav>
                                        <p:tav tm="100000">
                                          <p:val>
                                            <p:strVal val="#ppt_x"/>
                                          </p:val>
                                        </p:tav>
                                      </p:tavLst>
                                    </p:anim>
                                    <p:anim calcmode="lin" valueType="num">
                                      <p:cBhvr>
                                        <p:cTn id="63" dur="500" fill="hold"/>
                                        <p:tgtEl>
                                          <p:spTgt spid="14"/>
                                        </p:tgtEl>
                                        <p:attrNameLst>
                                          <p:attrName>ppt_y</p:attrName>
                                        </p:attrNameLst>
                                      </p:cBhvr>
                                      <p:tavLst>
                                        <p:tav tm="0">
                                          <p:val>
                                            <p:strVal val="#ppt_y"/>
                                          </p:val>
                                        </p:tav>
                                        <p:tav tm="100000">
                                          <p:val>
                                            <p:strVal val="#ppt_y"/>
                                          </p:val>
                                        </p:tav>
                                      </p:tavLst>
                                    </p:anim>
                                  </p:childTnLst>
                                </p:cTn>
                              </p:par>
                              <p:par>
                                <p:cTn id="64" presetID="41" presetClass="entr" presetSubtype="0" fill="hold" grpId="0" nodeType="withEffect">
                                  <p:stCondLst>
                                    <p:cond delay="0"/>
                                  </p:stCondLst>
                                  <p:iterate type="lt">
                                    <p:tmPct val="10000"/>
                                  </p:iterate>
                                  <p:childTnLst>
                                    <p:set>
                                      <p:cBhvr>
                                        <p:cTn id="65" dur="1" fill="hold">
                                          <p:stCondLst>
                                            <p:cond delay="0"/>
                                          </p:stCondLst>
                                        </p:cTn>
                                        <p:tgtEl>
                                          <p:spTgt spid="8"/>
                                        </p:tgtEl>
                                        <p:attrNameLst>
                                          <p:attrName>style.visibility</p:attrName>
                                        </p:attrNameLst>
                                      </p:cBhvr>
                                      <p:to>
                                        <p:strVal val="visible"/>
                                      </p:to>
                                    </p:set>
                                    <p:anim calcmode="lin" valueType="num">
                                      <p:cBhvr>
                                        <p:cTn id="66"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67" dur="500" fill="hold"/>
                                        <p:tgtEl>
                                          <p:spTgt spid="8"/>
                                        </p:tgtEl>
                                        <p:attrNameLst>
                                          <p:attrName>ppt_y</p:attrName>
                                        </p:attrNameLst>
                                      </p:cBhvr>
                                      <p:tavLst>
                                        <p:tav tm="0">
                                          <p:val>
                                            <p:strVal val="#ppt_y"/>
                                          </p:val>
                                        </p:tav>
                                        <p:tav tm="100000">
                                          <p:val>
                                            <p:strVal val="#ppt_y"/>
                                          </p:val>
                                        </p:tav>
                                      </p:tavLst>
                                    </p:anim>
                                    <p:anim calcmode="lin" valueType="num">
                                      <p:cBhvr>
                                        <p:cTn id="68"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69" dur="500" fill="hold"/>
                                        <p:tgtEl>
                                          <p:spTgt spid="8"/>
                                        </p:tgtEl>
                                        <p:attrNameLst>
                                          <p:attrName>ppt_w</p:attrName>
                                        </p:attrNameLst>
                                      </p:cBhvr>
                                      <p:tavLst>
                                        <p:tav tm="0">
                                          <p:val>
                                            <p:strVal val="#ppt_w/10"/>
                                          </p:val>
                                        </p:tav>
                                        <p:tav tm="50000">
                                          <p:val>
                                            <p:strVal val="#ppt_w+.01"/>
                                          </p:val>
                                        </p:tav>
                                        <p:tav tm="100000">
                                          <p:val>
                                            <p:strVal val="#ppt_w"/>
                                          </p:val>
                                        </p:tav>
                                      </p:tavLst>
                                    </p:anim>
                                    <p:animEffect>
                                      <p:cBhvr>
                                        <p:cTn id="70" dur="500" tmFilter="0,0; .5, 1; 1, 1"/>
                                        <p:tgtEl>
                                          <p:spTgt spid="8"/>
                                        </p:tgtEl>
                                      </p:cBhvr>
                                    </p:animEffect>
                                  </p:childTnLst>
                                </p:cTn>
                              </p:par>
                            </p:childTnLst>
                          </p:cTn>
                        </p:par>
                        <p:par>
                          <p:cTn id="71" fill="hold">
                            <p:stCondLst>
                              <p:cond delay="750"/>
                            </p:stCondLst>
                            <p:childTnLst>
                              <p:par>
                                <p:cTn id="72" presetID="42" presetClass="entr" presetSubtype="0"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p:cBhvr>
                                        <p:cTn id="74" dur="1000"/>
                                        <p:tgtEl>
                                          <p:spTgt spid="19"/>
                                        </p:tgtEl>
                                      </p:cBhvr>
                                    </p:animEffect>
                                    <p:anim calcmode="lin" valueType="num">
                                      <p:cBhvr>
                                        <p:cTn id="75" dur="1000" fill="hold"/>
                                        <p:tgtEl>
                                          <p:spTgt spid="19"/>
                                        </p:tgtEl>
                                        <p:attrNameLst>
                                          <p:attrName>ppt_x</p:attrName>
                                        </p:attrNameLst>
                                      </p:cBhvr>
                                      <p:tavLst>
                                        <p:tav tm="0">
                                          <p:val>
                                            <p:strVal val="#ppt_x"/>
                                          </p:val>
                                        </p:tav>
                                        <p:tav tm="100000">
                                          <p:val>
                                            <p:strVal val="#ppt_x"/>
                                          </p:val>
                                        </p:tav>
                                      </p:tavLst>
                                    </p:anim>
                                    <p:anim calcmode="lin" valueType="num">
                                      <p:cBhvr>
                                        <p:cTn id="76" dur="1000" fill="hold"/>
                                        <p:tgtEl>
                                          <p:spTgt spid="19"/>
                                        </p:tgtEl>
                                        <p:attrNameLst>
                                          <p:attrName>ppt_y</p:attrName>
                                        </p:attrNameLst>
                                      </p:cBhvr>
                                      <p:tavLst>
                                        <p:tav tm="0">
                                          <p:val>
                                            <p:strVal val="#ppt_y+.1"/>
                                          </p:val>
                                        </p:tav>
                                        <p:tav tm="100000">
                                          <p:val>
                                            <p:strVal val="#ppt_y"/>
                                          </p:val>
                                        </p:tav>
                                      </p:tavLst>
                                    </p:anim>
                                  </p:childTnLst>
                                </p:cTn>
                              </p:par>
                            </p:childTnLst>
                          </p:cTn>
                        </p:par>
                        <p:par>
                          <p:cTn id="77" fill="hold">
                            <p:stCondLst>
                              <p:cond delay="1750"/>
                            </p:stCondLst>
                            <p:childTnLst>
                              <p:par>
                                <p:cTn id="78" presetID="41" presetClass="entr" presetSubtype="0" fill="hold" grpId="0" nodeType="afterEffect">
                                  <p:stCondLst>
                                    <p:cond delay="0"/>
                                  </p:stCondLst>
                                  <p:iterate type="lt">
                                    <p:tmPct val="10000"/>
                                  </p:iterate>
                                  <p:childTnLst>
                                    <p:set>
                                      <p:cBhvr>
                                        <p:cTn id="79" dur="1" fill="hold">
                                          <p:stCondLst>
                                            <p:cond delay="0"/>
                                          </p:stCondLst>
                                        </p:cTn>
                                        <p:tgtEl>
                                          <p:spTgt spid="20"/>
                                        </p:tgtEl>
                                        <p:attrNameLst>
                                          <p:attrName>style.visibility</p:attrName>
                                        </p:attrNameLst>
                                      </p:cBhvr>
                                      <p:to>
                                        <p:strVal val="visible"/>
                                      </p:to>
                                    </p:set>
                                    <p:anim calcmode="lin" valueType="num">
                                      <p:cBhvr>
                                        <p:cTn id="80"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81" dur="500" fill="hold"/>
                                        <p:tgtEl>
                                          <p:spTgt spid="20"/>
                                        </p:tgtEl>
                                        <p:attrNameLst>
                                          <p:attrName>ppt_y</p:attrName>
                                        </p:attrNameLst>
                                      </p:cBhvr>
                                      <p:tavLst>
                                        <p:tav tm="0">
                                          <p:val>
                                            <p:strVal val="#ppt_y"/>
                                          </p:val>
                                        </p:tav>
                                        <p:tav tm="100000">
                                          <p:val>
                                            <p:strVal val="#ppt_y"/>
                                          </p:val>
                                        </p:tav>
                                      </p:tavLst>
                                    </p:anim>
                                    <p:anim calcmode="lin" valueType="num">
                                      <p:cBhvr>
                                        <p:cTn id="82"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83" dur="500" fill="hold"/>
                                        <p:tgtEl>
                                          <p:spTgt spid="20"/>
                                        </p:tgtEl>
                                        <p:attrNameLst>
                                          <p:attrName>ppt_w</p:attrName>
                                        </p:attrNameLst>
                                      </p:cBhvr>
                                      <p:tavLst>
                                        <p:tav tm="0">
                                          <p:val>
                                            <p:strVal val="#ppt_w/10"/>
                                          </p:val>
                                        </p:tav>
                                        <p:tav tm="50000">
                                          <p:val>
                                            <p:strVal val="#ppt_w+.01"/>
                                          </p:val>
                                        </p:tav>
                                        <p:tav tm="100000">
                                          <p:val>
                                            <p:strVal val="#ppt_w"/>
                                          </p:val>
                                        </p:tav>
                                      </p:tavLst>
                                    </p:anim>
                                    <p:animEffect>
                                      <p:cBhvr>
                                        <p:cTn id="84" dur="500" tmFilter="0,0; .5, 1; 1, 1"/>
                                        <p:tgtEl>
                                          <p:spTgt spid="20"/>
                                        </p:tgtEl>
                                      </p:cBhvr>
                                    </p:animEffect>
                                  </p:childTnLst>
                                </p:cTn>
                              </p:par>
                            </p:childTnLst>
                          </p:cTn>
                        </p:par>
                        <p:par>
                          <p:cTn id="85" fill="hold">
                            <p:stCondLst>
                              <p:cond delay="2500"/>
                            </p:stCondLst>
                            <p:childTnLst>
                              <p:par>
                                <p:cTn id="86" presetID="42" presetClass="entr" presetSubtype="0" fill="hold" grpId="0" nodeType="afterEffect">
                                  <p:stCondLst>
                                    <p:cond delay="0"/>
                                  </p:stCondLst>
                                  <p:childTnLst>
                                    <p:set>
                                      <p:cBhvr>
                                        <p:cTn id="87" dur="1" fill="hold">
                                          <p:stCondLst>
                                            <p:cond delay="0"/>
                                          </p:stCondLst>
                                        </p:cTn>
                                        <p:tgtEl>
                                          <p:spTgt spid="16"/>
                                        </p:tgtEl>
                                        <p:attrNameLst>
                                          <p:attrName>style.visibility</p:attrName>
                                        </p:attrNameLst>
                                      </p:cBhvr>
                                      <p:to>
                                        <p:strVal val="visible"/>
                                      </p:to>
                                    </p:set>
                                    <p:animEffect>
                                      <p:cBhvr>
                                        <p:cTn id="88" dur="1000"/>
                                        <p:tgtEl>
                                          <p:spTgt spid="16"/>
                                        </p:tgtEl>
                                      </p:cBhvr>
                                    </p:animEffect>
                                    <p:anim calcmode="lin" valueType="num">
                                      <p:cBhvr>
                                        <p:cTn id="89" dur="1000" fill="hold"/>
                                        <p:tgtEl>
                                          <p:spTgt spid="16"/>
                                        </p:tgtEl>
                                        <p:attrNameLst>
                                          <p:attrName>ppt_x</p:attrName>
                                        </p:attrNameLst>
                                      </p:cBhvr>
                                      <p:tavLst>
                                        <p:tav tm="0">
                                          <p:val>
                                            <p:strVal val="#ppt_x"/>
                                          </p:val>
                                        </p:tav>
                                        <p:tav tm="100000">
                                          <p:val>
                                            <p:strVal val="#ppt_x"/>
                                          </p:val>
                                        </p:tav>
                                      </p:tavLst>
                                    </p:anim>
                                    <p:anim calcmode="lin" valueType="num">
                                      <p:cBhvr>
                                        <p:cTn id="90" dur="1000" fill="hold"/>
                                        <p:tgtEl>
                                          <p:spTgt spid="16"/>
                                        </p:tgtEl>
                                        <p:attrNameLst>
                                          <p:attrName>ppt_y</p:attrName>
                                        </p:attrNameLst>
                                      </p:cBhvr>
                                      <p:tavLst>
                                        <p:tav tm="0">
                                          <p:val>
                                            <p:strVal val="#ppt_y+.1"/>
                                          </p:val>
                                        </p:tav>
                                        <p:tav tm="100000">
                                          <p:val>
                                            <p:strVal val="#ppt_y"/>
                                          </p:val>
                                        </p:tav>
                                      </p:tavLst>
                                    </p:anim>
                                  </p:childTnLst>
                                </p:cTn>
                              </p:par>
                            </p:childTnLst>
                          </p:cTn>
                        </p:par>
                        <p:par>
                          <p:cTn id="91" fill="hold">
                            <p:stCondLst>
                              <p:cond delay="3500"/>
                            </p:stCondLst>
                            <p:childTnLst>
                              <p:par>
                                <p:cTn id="92" presetID="41" presetClass="entr" presetSubtype="0" fill="hold" grpId="0" nodeType="afterEffect">
                                  <p:stCondLst>
                                    <p:cond delay="0"/>
                                  </p:stCondLst>
                                  <p:iterate type="lt">
                                    <p:tmPct val="10000"/>
                                  </p:iterate>
                                  <p:childTnLst>
                                    <p:set>
                                      <p:cBhvr>
                                        <p:cTn id="93" dur="1" fill="hold">
                                          <p:stCondLst>
                                            <p:cond delay="0"/>
                                          </p:stCondLst>
                                        </p:cTn>
                                        <p:tgtEl>
                                          <p:spTgt spid="21"/>
                                        </p:tgtEl>
                                        <p:attrNameLst>
                                          <p:attrName>style.visibility</p:attrName>
                                        </p:attrNameLst>
                                      </p:cBhvr>
                                      <p:to>
                                        <p:strVal val="visible"/>
                                      </p:to>
                                    </p:set>
                                    <p:anim calcmode="lin" valueType="num">
                                      <p:cBhvr>
                                        <p:cTn id="94"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95" dur="500" fill="hold"/>
                                        <p:tgtEl>
                                          <p:spTgt spid="21"/>
                                        </p:tgtEl>
                                        <p:attrNameLst>
                                          <p:attrName>ppt_y</p:attrName>
                                        </p:attrNameLst>
                                      </p:cBhvr>
                                      <p:tavLst>
                                        <p:tav tm="0">
                                          <p:val>
                                            <p:strVal val="#ppt_y"/>
                                          </p:val>
                                        </p:tav>
                                        <p:tav tm="100000">
                                          <p:val>
                                            <p:strVal val="#ppt_y"/>
                                          </p:val>
                                        </p:tav>
                                      </p:tavLst>
                                    </p:anim>
                                    <p:anim calcmode="lin" valueType="num">
                                      <p:cBhvr>
                                        <p:cTn id="96"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97" dur="500" fill="hold"/>
                                        <p:tgtEl>
                                          <p:spTgt spid="21"/>
                                        </p:tgtEl>
                                        <p:attrNameLst>
                                          <p:attrName>ppt_w</p:attrName>
                                        </p:attrNameLst>
                                      </p:cBhvr>
                                      <p:tavLst>
                                        <p:tav tm="0">
                                          <p:val>
                                            <p:strVal val="#ppt_w/10"/>
                                          </p:val>
                                        </p:tav>
                                        <p:tav tm="50000">
                                          <p:val>
                                            <p:strVal val="#ppt_w+.01"/>
                                          </p:val>
                                        </p:tav>
                                        <p:tav tm="100000">
                                          <p:val>
                                            <p:strVal val="#ppt_w"/>
                                          </p:val>
                                        </p:tav>
                                      </p:tavLst>
                                    </p:anim>
                                    <p:animEffect>
                                      <p:cBhvr>
                                        <p:cTn id="98" dur="500" tmFilter="0,0; .5, 1; 1, 1"/>
                                        <p:tgtEl>
                                          <p:spTgt spid="21"/>
                                        </p:tgtEl>
                                      </p:cBhvr>
                                    </p:animEffect>
                                  </p:childTnLst>
                                </p:cTn>
                              </p:par>
                            </p:childTnLst>
                          </p:cTn>
                        </p:par>
                        <p:par>
                          <p:cTn id="99" fill="hold">
                            <p:stCondLst>
                              <p:cond delay="4250"/>
                            </p:stCondLst>
                            <p:childTnLst>
                              <p:par>
                                <p:cTn id="100" presetID="42" presetClass="entr" presetSubtype="0" fill="hold" grpId="0" nodeType="afterEffect">
                                  <p:stCondLst>
                                    <p:cond delay="0"/>
                                  </p:stCondLst>
                                  <p:childTnLst>
                                    <p:set>
                                      <p:cBhvr>
                                        <p:cTn id="101" dur="1" fill="hold">
                                          <p:stCondLst>
                                            <p:cond delay="0"/>
                                          </p:stCondLst>
                                        </p:cTn>
                                        <p:tgtEl>
                                          <p:spTgt spid="17"/>
                                        </p:tgtEl>
                                        <p:attrNameLst>
                                          <p:attrName>style.visibility</p:attrName>
                                        </p:attrNameLst>
                                      </p:cBhvr>
                                      <p:to>
                                        <p:strVal val="visible"/>
                                      </p:to>
                                    </p:set>
                                    <p:animEffect>
                                      <p:cBhvr>
                                        <p:cTn id="102" dur="1000"/>
                                        <p:tgtEl>
                                          <p:spTgt spid="17"/>
                                        </p:tgtEl>
                                      </p:cBhvr>
                                    </p:animEffect>
                                    <p:anim calcmode="lin" valueType="num">
                                      <p:cBhvr>
                                        <p:cTn id="103" dur="1000" fill="hold"/>
                                        <p:tgtEl>
                                          <p:spTgt spid="17"/>
                                        </p:tgtEl>
                                        <p:attrNameLst>
                                          <p:attrName>ppt_x</p:attrName>
                                        </p:attrNameLst>
                                      </p:cBhvr>
                                      <p:tavLst>
                                        <p:tav tm="0">
                                          <p:val>
                                            <p:strVal val="#ppt_x"/>
                                          </p:val>
                                        </p:tav>
                                        <p:tav tm="100000">
                                          <p:val>
                                            <p:strVal val="#ppt_x"/>
                                          </p:val>
                                        </p:tav>
                                      </p:tavLst>
                                    </p:anim>
                                    <p:anim calcmode="lin" valueType="num">
                                      <p:cBhvr>
                                        <p:cTn id="104" dur="1000" fill="hold"/>
                                        <p:tgtEl>
                                          <p:spTgt spid="17"/>
                                        </p:tgtEl>
                                        <p:attrNameLst>
                                          <p:attrName>ppt_y</p:attrName>
                                        </p:attrNameLst>
                                      </p:cBhvr>
                                      <p:tavLst>
                                        <p:tav tm="0">
                                          <p:val>
                                            <p:strVal val="#ppt_y+.1"/>
                                          </p:val>
                                        </p:tav>
                                        <p:tav tm="100000">
                                          <p:val>
                                            <p:strVal val="#ppt_y"/>
                                          </p:val>
                                        </p:tav>
                                      </p:tavLst>
                                    </p:anim>
                                  </p:childTnLst>
                                </p:cTn>
                              </p:par>
                            </p:childTnLst>
                          </p:cTn>
                        </p:par>
                        <p:par>
                          <p:cTn id="105" fill="hold">
                            <p:stCondLst>
                              <p:cond delay="5250"/>
                            </p:stCondLst>
                            <p:childTnLst>
                              <p:par>
                                <p:cTn id="106" presetID="41" presetClass="entr" presetSubtype="0" fill="hold" grpId="0" nodeType="afterEffect">
                                  <p:stCondLst>
                                    <p:cond delay="0"/>
                                  </p:stCondLst>
                                  <p:iterate type="lt">
                                    <p:tmPct val="10000"/>
                                  </p:iterate>
                                  <p:childTnLst>
                                    <p:set>
                                      <p:cBhvr>
                                        <p:cTn id="107" dur="1" fill="hold">
                                          <p:stCondLst>
                                            <p:cond delay="0"/>
                                          </p:stCondLst>
                                        </p:cTn>
                                        <p:tgtEl>
                                          <p:spTgt spid="22"/>
                                        </p:tgtEl>
                                        <p:attrNameLst>
                                          <p:attrName>style.visibility</p:attrName>
                                        </p:attrNameLst>
                                      </p:cBhvr>
                                      <p:to>
                                        <p:strVal val="visible"/>
                                      </p:to>
                                    </p:set>
                                    <p:anim calcmode="lin" valueType="num">
                                      <p:cBhvr>
                                        <p:cTn id="108"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109" dur="500" fill="hold"/>
                                        <p:tgtEl>
                                          <p:spTgt spid="22"/>
                                        </p:tgtEl>
                                        <p:attrNameLst>
                                          <p:attrName>ppt_y</p:attrName>
                                        </p:attrNameLst>
                                      </p:cBhvr>
                                      <p:tavLst>
                                        <p:tav tm="0">
                                          <p:val>
                                            <p:strVal val="#ppt_y"/>
                                          </p:val>
                                        </p:tav>
                                        <p:tav tm="100000">
                                          <p:val>
                                            <p:strVal val="#ppt_y"/>
                                          </p:val>
                                        </p:tav>
                                      </p:tavLst>
                                    </p:anim>
                                    <p:anim calcmode="lin" valueType="num">
                                      <p:cBhvr>
                                        <p:cTn id="110"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111"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112" dur="500" tmFilter="0,0; .5, 1; 1, 1"/>
                                        <p:tgtEl>
                                          <p:spTgt spid="22"/>
                                        </p:tgtEl>
                                      </p:cBhvr>
                                    </p:animEffect>
                                  </p:childTnLst>
                                </p:cTn>
                              </p:par>
                            </p:childTnLst>
                          </p:cTn>
                        </p:par>
                        <p:par>
                          <p:cTn id="113" fill="hold">
                            <p:stCondLst>
                              <p:cond delay="6000"/>
                            </p:stCondLst>
                            <p:childTnLst>
                              <p:par>
                                <p:cTn id="114" presetID="42" presetClass="entr" presetSubtype="0" fill="hold" grpId="0" nodeType="afterEffect">
                                  <p:stCondLst>
                                    <p:cond delay="0"/>
                                  </p:stCondLst>
                                  <p:childTnLst>
                                    <p:set>
                                      <p:cBhvr>
                                        <p:cTn id="115" dur="1" fill="hold">
                                          <p:stCondLst>
                                            <p:cond delay="0"/>
                                          </p:stCondLst>
                                        </p:cTn>
                                        <p:tgtEl>
                                          <p:spTgt spid="18"/>
                                        </p:tgtEl>
                                        <p:attrNameLst>
                                          <p:attrName>style.visibility</p:attrName>
                                        </p:attrNameLst>
                                      </p:cBhvr>
                                      <p:to>
                                        <p:strVal val="visible"/>
                                      </p:to>
                                    </p:set>
                                    <p:animEffect>
                                      <p:cBhvr>
                                        <p:cTn id="116" dur="1000"/>
                                        <p:tgtEl>
                                          <p:spTgt spid="18"/>
                                        </p:tgtEl>
                                      </p:cBhvr>
                                    </p:animEffect>
                                    <p:anim calcmode="lin" valueType="num">
                                      <p:cBhvr>
                                        <p:cTn id="117" dur="1000" fill="hold"/>
                                        <p:tgtEl>
                                          <p:spTgt spid="18"/>
                                        </p:tgtEl>
                                        <p:attrNameLst>
                                          <p:attrName>ppt_x</p:attrName>
                                        </p:attrNameLst>
                                      </p:cBhvr>
                                      <p:tavLst>
                                        <p:tav tm="0">
                                          <p:val>
                                            <p:strVal val="#ppt_x"/>
                                          </p:val>
                                        </p:tav>
                                        <p:tav tm="100000">
                                          <p:val>
                                            <p:strVal val="#ppt_x"/>
                                          </p:val>
                                        </p:tav>
                                      </p:tavLst>
                                    </p:anim>
                                    <p:anim calcmode="lin" valueType="num">
                                      <p:cBhvr>
                                        <p:cTn id="11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bldLvl="0" animBg="1" autoUpdateAnimBg="0"/>
      <p:bldP spid="8" grpId="0" bldLvl="0" autoUpdateAnimBg="0"/>
      <p:bldP spid="9" grpId="0" animBg="1"/>
      <p:bldP spid="10" grpId="0" bldLvl="0" animBg="1" autoUpdateAnimBg="0"/>
      <p:bldP spid="11" grpId="0" animBg="1"/>
      <p:bldP spid="12" grpId="0" bldLvl="0" animBg="1" autoUpdateAnimBg="0"/>
      <p:bldP spid="13" grpId="0" animBg="1"/>
      <p:bldP spid="14" grpId="0" bldLvl="0" animBg="1" autoUpdateAnimBg="0"/>
      <p:bldP spid="15" grpId="0" animBg="1"/>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2"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reeform 42"/>
          <p:cNvSpPr>
            <a:spLocks noEditPoints="1" noChangeArrowheads="1"/>
          </p:cNvSpPr>
          <p:nvPr/>
        </p:nvSpPr>
        <p:spPr bwMode="auto">
          <a:xfrm>
            <a:off x="742950" y="1554957"/>
            <a:ext cx="4957763" cy="2680097"/>
          </a:xfrm>
          <a:custGeom>
            <a:avLst/>
            <a:gdLst>
              <a:gd name="T0" fmla="*/ 956 w 3458"/>
              <a:gd name="T1" fmla="*/ 1719 h 1870"/>
              <a:gd name="T2" fmla="*/ 1032 w 3458"/>
              <a:gd name="T3" fmla="*/ 1643 h 1870"/>
              <a:gd name="T4" fmla="*/ 1865 w 3458"/>
              <a:gd name="T5" fmla="*/ 1567 h 1870"/>
              <a:gd name="T6" fmla="*/ 2928 w 3458"/>
              <a:gd name="T7" fmla="*/ 1491 h 1870"/>
              <a:gd name="T8" fmla="*/ 1789 w 3458"/>
              <a:gd name="T9" fmla="*/ 1491 h 1870"/>
              <a:gd name="T10" fmla="*/ 2852 w 3458"/>
              <a:gd name="T11" fmla="*/ 1413 h 1870"/>
              <a:gd name="T12" fmla="*/ 1184 w 3458"/>
              <a:gd name="T13" fmla="*/ 1413 h 1870"/>
              <a:gd name="T14" fmla="*/ 1941 w 3458"/>
              <a:gd name="T15" fmla="*/ 1338 h 1870"/>
              <a:gd name="T16" fmla="*/ 956 w 3458"/>
              <a:gd name="T17" fmla="*/ 1338 h 1870"/>
              <a:gd name="T18" fmla="*/ 2016 w 3458"/>
              <a:gd name="T19" fmla="*/ 1262 h 1870"/>
              <a:gd name="T20" fmla="*/ 1032 w 3458"/>
              <a:gd name="T21" fmla="*/ 1262 h 1870"/>
              <a:gd name="T22" fmla="*/ 2016 w 3458"/>
              <a:gd name="T23" fmla="*/ 1186 h 1870"/>
              <a:gd name="T24" fmla="*/ 1108 w 3458"/>
              <a:gd name="T25" fmla="*/ 1186 h 1870"/>
              <a:gd name="T26" fmla="*/ 2016 w 3458"/>
              <a:gd name="T27" fmla="*/ 1110 h 1870"/>
              <a:gd name="T28" fmla="*/ 1486 w 3458"/>
              <a:gd name="T29" fmla="*/ 1110 h 1870"/>
              <a:gd name="T30" fmla="*/ 2471 w 3458"/>
              <a:gd name="T31" fmla="*/ 1035 h 1870"/>
              <a:gd name="T32" fmla="*/ 1865 w 3458"/>
              <a:gd name="T33" fmla="*/ 1035 h 1870"/>
              <a:gd name="T34" fmla="*/ 729 w 3458"/>
              <a:gd name="T35" fmla="*/ 1035 h 1870"/>
              <a:gd name="T36" fmla="*/ 2395 w 3458"/>
              <a:gd name="T37" fmla="*/ 959 h 1870"/>
              <a:gd name="T38" fmla="*/ 1789 w 3458"/>
              <a:gd name="T39" fmla="*/ 959 h 1870"/>
              <a:gd name="T40" fmla="*/ 578 w 3458"/>
              <a:gd name="T41" fmla="*/ 959 h 1870"/>
              <a:gd name="T42" fmla="*/ 2395 w 3458"/>
              <a:gd name="T43" fmla="*/ 883 h 1870"/>
              <a:gd name="T44" fmla="*/ 1789 w 3458"/>
              <a:gd name="T45" fmla="*/ 883 h 1870"/>
              <a:gd name="T46" fmla="*/ 578 w 3458"/>
              <a:gd name="T47" fmla="*/ 883 h 1870"/>
              <a:gd name="T48" fmla="*/ 2547 w 3458"/>
              <a:gd name="T49" fmla="*/ 807 h 1870"/>
              <a:gd name="T50" fmla="*/ 2016 w 3458"/>
              <a:gd name="T51" fmla="*/ 807 h 1870"/>
              <a:gd name="T52" fmla="*/ 729 w 3458"/>
              <a:gd name="T53" fmla="*/ 807 h 1870"/>
              <a:gd name="T54" fmla="*/ 2776 w 3458"/>
              <a:gd name="T55" fmla="*/ 732 h 1870"/>
              <a:gd name="T56" fmla="*/ 2244 w 3458"/>
              <a:gd name="T57" fmla="*/ 732 h 1870"/>
              <a:gd name="T58" fmla="*/ 881 w 3458"/>
              <a:gd name="T59" fmla="*/ 732 h 1870"/>
              <a:gd name="T60" fmla="*/ 2928 w 3458"/>
              <a:gd name="T61" fmla="*/ 656 h 1870"/>
              <a:gd name="T62" fmla="*/ 2395 w 3458"/>
              <a:gd name="T63" fmla="*/ 656 h 1870"/>
              <a:gd name="T64" fmla="*/ 1865 w 3458"/>
              <a:gd name="T65" fmla="*/ 656 h 1870"/>
              <a:gd name="T66" fmla="*/ 881 w 3458"/>
              <a:gd name="T67" fmla="*/ 656 h 1870"/>
              <a:gd name="T68" fmla="*/ 3155 w 3458"/>
              <a:gd name="T69" fmla="*/ 578 h 1870"/>
              <a:gd name="T70" fmla="*/ 2547 w 3458"/>
              <a:gd name="T71" fmla="*/ 578 h 1870"/>
              <a:gd name="T72" fmla="*/ 2016 w 3458"/>
              <a:gd name="T73" fmla="*/ 578 h 1870"/>
              <a:gd name="T74" fmla="*/ 956 w 3458"/>
              <a:gd name="T75" fmla="*/ 578 h 1870"/>
              <a:gd name="T76" fmla="*/ 426 w 3458"/>
              <a:gd name="T77" fmla="*/ 578 h 1870"/>
              <a:gd name="T78" fmla="*/ 3003 w 3458"/>
              <a:gd name="T79" fmla="*/ 502 h 1870"/>
              <a:gd name="T80" fmla="*/ 2471 w 3458"/>
              <a:gd name="T81" fmla="*/ 502 h 1870"/>
              <a:gd name="T82" fmla="*/ 1941 w 3458"/>
              <a:gd name="T83" fmla="*/ 502 h 1870"/>
              <a:gd name="T84" fmla="*/ 729 w 3458"/>
              <a:gd name="T85" fmla="*/ 502 h 1870"/>
              <a:gd name="T86" fmla="*/ 123 w 3458"/>
              <a:gd name="T87" fmla="*/ 502 h 1870"/>
              <a:gd name="T88" fmla="*/ 3003 w 3458"/>
              <a:gd name="T89" fmla="*/ 426 h 1870"/>
              <a:gd name="T90" fmla="*/ 2471 w 3458"/>
              <a:gd name="T91" fmla="*/ 426 h 1870"/>
              <a:gd name="T92" fmla="*/ 1941 w 3458"/>
              <a:gd name="T93" fmla="*/ 426 h 1870"/>
              <a:gd name="T94" fmla="*/ 956 w 3458"/>
              <a:gd name="T95" fmla="*/ 426 h 1870"/>
              <a:gd name="T96" fmla="*/ 426 w 3458"/>
              <a:gd name="T97" fmla="*/ 426 h 1870"/>
              <a:gd name="T98" fmla="*/ 3306 w 3458"/>
              <a:gd name="T99" fmla="*/ 351 h 1870"/>
              <a:gd name="T100" fmla="*/ 2776 w 3458"/>
              <a:gd name="T101" fmla="*/ 351 h 1870"/>
              <a:gd name="T102" fmla="*/ 2244 w 3458"/>
              <a:gd name="T103" fmla="*/ 351 h 1870"/>
              <a:gd name="T104" fmla="*/ 1184 w 3458"/>
              <a:gd name="T105" fmla="*/ 351 h 1870"/>
              <a:gd name="T106" fmla="*/ 502 w 3458"/>
              <a:gd name="T107" fmla="*/ 351 h 1870"/>
              <a:gd name="T108" fmla="*/ 3079 w 3458"/>
              <a:gd name="T109" fmla="*/ 275 h 1870"/>
              <a:gd name="T110" fmla="*/ 2471 w 3458"/>
              <a:gd name="T111" fmla="*/ 275 h 1870"/>
              <a:gd name="T112" fmla="*/ 1184 w 3458"/>
              <a:gd name="T113" fmla="*/ 275 h 1870"/>
              <a:gd name="T114" fmla="*/ 426 w 3458"/>
              <a:gd name="T115" fmla="*/ 275 h 1870"/>
              <a:gd name="T116" fmla="*/ 1865 w 3458"/>
              <a:gd name="T117" fmla="*/ 199 h 1870"/>
              <a:gd name="T118" fmla="*/ 805 w 3458"/>
              <a:gd name="T119" fmla="*/ 199 h 1870"/>
              <a:gd name="T120" fmla="*/ 1789 w 3458"/>
              <a:gd name="T121" fmla="*/ 123 h 1870"/>
              <a:gd name="T122" fmla="*/ 881 w 3458"/>
              <a:gd name="T123" fmla="*/ 123 h 1870"/>
              <a:gd name="T124" fmla="*/ 1335 w 3458"/>
              <a:gd name="T125" fmla="*/ 48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458"/>
              <a:gd name="T190" fmla="*/ 0 h 1870"/>
              <a:gd name="T191" fmla="*/ 3458 w 3458"/>
              <a:gd name="T192" fmla="*/ 1870 h 187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rgbClr val="3381C7"/>
          </a:solidFill>
          <a:ln>
            <a:noFill/>
          </a:ln>
          <a:extLst/>
        </p:spPr>
        <p:txBody>
          <a:bodyPr/>
          <a:lstStyle/>
          <a:p>
            <a:endParaRPr lang="zh-CN" altLang="en-US"/>
          </a:p>
        </p:txBody>
      </p:sp>
      <p:sp>
        <p:nvSpPr>
          <p:cNvPr id="8" name="TextBox 57"/>
          <p:cNvSpPr txBox="1"/>
          <p:nvPr/>
        </p:nvSpPr>
        <p:spPr bwMode="auto">
          <a:xfrm>
            <a:off x="6044803" y="133945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9" name="TextBox 57"/>
          <p:cNvSpPr txBox="1"/>
          <p:nvPr/>
        </p:nvSpPr>
        <p:spPr bwMode="auto">
          <a:xfrm>
            <a:off x="6044803" y="2096691"/>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10" name="TextBox 57"/>
          <p:cNvSpPr txBox="1"/>
          <p:nvPr/>
        </p:nvSpPr>
        <p:spPr bwMode="auto">
          <a:xfrm>
            <a:off x="6044803" y="2853928"/>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11" name="TextBox 57"/>
          <p:cNvSpPr txBox="1"/>
          <p:nvPr/>
        </p:nvSpPr>
        <p:spPr bwMode="auto">
          <a:xfrm>
            <a:off x="6044803" y="3611166"/>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91574221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 fill="hold"/>
                                        <p:tgtEl>
                                          <p:spTgt spid="7"/>
                                        </p:tgtEl>
                                        <p:attrNameLst>
                                          <p:attrName>ppt_x</p:attrName>
                                        </p:attrNameLst>
                                      </p:cBhvr>
                                      <p:tavLst>
                                        <p:tav tm="0">
                                          <p:val>
                                            <p:strVal val="0-#ppt_w/2"/>
                                          </p:val>
                                        </p:tav>
                                        <p:tav tm="100000">
                                          <p:val>
                                            <p:strVal val="#ppt_x"/>
                                          </p:val>
                                        </p:tav>
                                      </p:tavLst>
                                    </p:anim>
                                    <p:anim calcmode="lin" valueType="num">
                                      <p:cBhvr additive="base">
                                        <p:cTn id="35"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ppt_x"/>
                                          </p:val>
                                        </p:tav>
                                        <p:tav tm="100000">
                                          <p:val>
                                            <p:strVal val="#ppt_x"/>
                                          </p:val>
                                        </p:tav>
                                      </p:tavLst>
                                    </p:anim>
                                    <p:anim calcmode="lin" valueType="num">
                                      <p:cBhvr additive="base">
                                        <p:cTn id="41" dur="5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fill="hold"/>
                                        <p:tgtEl>
                                          <p:spTgt spid="9"/>
                                        </p:tgtEl>
                                        <p:attrNameLst>
                                          <p:attrName>ppt_x</p:attrName>
                                        </p:attrNameLst>
                                      </p:cBhvr>
                                      <p:tavLst>
                                        <p:tav tm="0">
                                          <p:val>
                                            <p:strVal val="#ppt_x"/>
                                          </p:val>
                                        </p:tav>
                                        <p:tav tm="100000">
                                          <p:val>
                                            <p:strVal val="#ppt_x"/>
                                          </p:val>
                                        </p:tav>
                                      </p:tavLst>
                                    </p:anim>
                                    <p:anim calcmode="lin" valueType="num">
                                      <p:cBhvr additive="base">
                                        <p:cTn id="45" dur="5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ppt_x"/>
                                          </p:val>
                                        </p:tav>
                                        <p:tav tm="100000">
                                          <p:val>
                                            <p:strVal val="#ppt_x"/>
                                          </p:val>
                                        </p:tav>
                                      </p:tavLst>
                                    </p:anim>
                                    <p:anim calcmode="lin" valueType="num">
                                      <p:cBhvr additive="base">
                                        <p:cTn id="49" dur="500" fill="hold"/>
                                        <p:tgtEl>
                                          <p:spTgt spid="1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P spid="8" grpId="0"/>
      <p:bldP spid="9" grpId="0"/>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1651830"/>
            <a:ext cx="9144000" cy="1814777"/>
            <a:chOff x="170694" y="177982"/>
            <a:chExt cx="3936004" cy="781165"/>
          </a:xfrm>
        </p:grpSpPr>
        <p:sp>
          <p:nvSpPr>
            <p:cNvPr id="5" name="等腰三角形 4"/>
            <p:cNvSpPr/>
            <p:nvPr/>
          </p:nvSpPr>
          <p:spPr>
            <a:xfrm>
              <a:off x="1233863" y="177982"/>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等腰三角形 5"/>
            <p:cNvSpPr/>
            <p:nvPr/>
          </p:nvSpPr>
          <p:spPr>
            <a:xfrm flipV="1">
              <a:off x="200258" y="602633"/>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7" name="矩形 6"/>
            <p:cNvSpPr/>
            <p:nvPr/>
          </p:nvSpPr>
          <p:spPr>
            <a:xfrm>
              <a:off x="170694" y="261768"/>
              <a:ext cx="3936004" cy="611981"/>
            </a:xfrm>
            <a:prstGeom prst="rect">
              <a:avLst/>
            </a:pr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CA6C6"/>
                </a:solidFill>
              </a:endParaRPr>
            </a:p>
          </p:txBody>
        </p:sp>
        <p:sp>
          <p:nvSpPr>
            <p:cNvPr id="8" name="平行四边形 7"/>
            <p:cNvSpPr/>
            <p:nvPr/>
          </p:nvSpPr>
          <p:spPr>
            <a:xfrm>
              <a:off x="376965" y="178257"/>
              <a:ext cx="1036076" cy="779005"/>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 name="文本框 8"/>
            <p:cNvSpPr txBox="1"/>
            <p:nvPr/>
          </p:nvSpPr>
          <p:spPr>
            <a:xfrm>
              <a:off x="650907" y="284178"/>
              <a:ext cx="569115" cy="559734"/>
            </a:xfrm>
            <a:prstGeom prst="rect">
              <a:avLst/>
            </a:prstGeom>
            <a:noFill/>
          </p:spPr>
          <p:txBody>
            <a:bodyPr wrap="square" lIns="68580" tIns="34290" rIns="68580" bIns="34290" rtlCol="0">
              <a:spAutoFit/>
            </a:bodyPr>
            <a:lstStyle/>
            <a:p>
              <a:r>
                <a:rPr lang="en-US" altLang="zh-CN" sz="8000" dirty="0" smtClean="0">
                  <a:solidFill>
                    <a:schemeClr val="bg1">
                      <a:lumMod val="95000"/>
                    </a:schemeClr>
                  </a:solidFill>
                  <a:latin typeface="Impact" panose="020B0806030902050204" pitchFamily="34" charset="0"/>
                </a:rPr>
                <a:t>02</a:t>
              </a:r>
              <a:endParaRPr lang="zh-CN" altLang="en-US" sz="8000" dirty="0">
                <a:solidFill>
                  <a:schemeClr val="bg1">
                    <a:lumMod val="95000"/>
                  </a:schemeClr>
                </a:solidFill>
                <a:latin typeface="Impact" panose="020B0806030902050204" pitchFamily="34" charset="0"/>
              </a:endParaRPr>
            </a:p>
          </p:txBody>
        </p:sp>
      </p:grpSp>
      <p:sp>
        <p:nvSpPr>
          <p:cNvPr id="10" name="TextBox 48"/>
          <p:cNvSpPr txBox="1"/>
          <p:nvPr/>
        </p:nvSpPr>
        <p:spPr>
          <a:xfrm>
            <a:off x="2977976" y="2046770"/>
            <a:ext cx="5050408" cy="623250"/>
          </a:xfrm>
          <a:prstGeom prst="rect">
            <a:avLst/>
          </a:prstGeom>
          <a:noFill/>
        </p:spPr>
        <p:txBody>
          <a:bodyPr wrap="square" lIns="68584" tIns="34291" rIns="68584" bIns="34291" rtlCol="0">
            <a:spAutoFit/>
          </a:bodyPr>
          <a:lstStyle/>
          <a:p>
            <a:r>
              <a:rPr lang="zh-CN" altLang="en-US" sz="3600"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TextBox 49"/>
          <p:cNvSpPr txBox="1"/>
          <p:nvPr/>
        </p:nvSpPr>
        <p:spPr>
          <a:xfrm>
            <a:off x="2977976" y="2698179"/>
            <a:ext cx="3075708" cy="315473"/>
          </a:xfrm>
          <a:prstGeom prst="rect">
            <a:avLst/>
          </a:prstGeom>
          <a:noFill/>
        </p:spPr>
        <p:txBody>
          <a:bodyPr wrap="square" lIns="68584" tIns="34291" rIns="68584" bIns="34291" rtlCol="0">
            <a:spAutoFit/>
          </a:bodyPr>
          <a:lstStyle/>
          <a:p>
            <a:pPr eaLnBrk="0" hangingPunct="0"/>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点击此处添加副标题文本内容</a:t>
            </a:r>
          </a:p>
        </p:txBody>
      </p:sp>
      <p:grpSp>
        <p:nvGrpSpPr>
          <p:cNvPr id="12" name="组合 11"/>
          <p:cNvGrpSpPr/>
          <p:nvPr/>
        </p:nvGrpSpPr>
        <p:grpSpPr>
          <a:xfrm>
            <a:off x="6355405" y="1439874"/>
            <a:ext cx="397019" cy="397019"/>
            <a:chOff x="8179277" y="3748642"/>
            <a:chExt cx="1500028" cy="1500029"/>
          </a:xfrm>
          <a:effectLst>
            <a:reflection blurRad="88900" stA="83000" endPos="63000" dist="50800" dir="5400000" sy="-100000" algn="bl" rotWithShape="0"/>
          </a:effectLst>
        </p:grpSpPr>
        <p:sp>
          <p:nvSpPr>
            <p:cNvPr id="13" name="椭圆 12"/>
            <p:cNvSpPr/>
            <p:nvPr/>
          </p:nvSpPr>
          <p:spPr>
            <a:xfrm>
              <a:off x="8179277" y="3748642"/>
              <a:ext cx="1500028" cy="150002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grpSp>
          <p:nvGrpSpPr>
            <p:cNvPr id="14" name="组合 13"/>
            <p:cNvGrpSpPr/>
            <p:nvPr/>
          </p:nvGrpSpPr>
          <p:grpSpPr>
            <a:xfrm>
              <a:off x="8605283" y="4234099"/>
              <a:ext cx="630396" cy="548323"/>
              <a:chOff x="11250613" y="919163"/>
              <a:chExt cx="573087" cy="498475"/>
            </a:xfrm>
          </p:grpSpPr>
          <p:sp>
            <p:nvSpPr>
              <p:cNvPr id="15" name="Freeform 193"/>
              <p:cNvSpPr>
                <a:spLocks/>
              </p:cNvSpPr>
              <p:nvPr/>
            </p:nvSpPr>
            <p:spPr bwMode="auto">
              <a:xfrm>
                <a:off x="11250613" y="919163"/>
                <a:ext cx="573087" cy="498475"/>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6" name="Freeform 194"/>
              <p:cNvSpPr>
                <a:spLocks/>
              </p:cNvSpPr>
              <p:nvPr/>
            </p:nvSpPr>
            <p:spPr bwMode="auto">
              <a:xfrm>
                <a:off x="11676063" y="984250"/>
                <a:ext cx="87312" cy="92075"/>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17" name="组合 16"/>
          <p:cNvGrpSpPr/>
          <p:nvPr/>
        </p:nvGrpSpPr>
        <p:grpSpPr>
          <a:xfrm>
            <a:off x="4571266" y="1434451"/>
            <a:ext cx="397019" cy="397019"/>
            <a:chOff x="1682477" y="2278669"/>
            <a:chExt cx="1164618" cy="1164619"/>
          </a:xfrm>
          <a:effectLst>
            <a:reflection blurRad="88900" stA="83000" endPos="63000" dist="50800" dir="5400000" sy="-100000" algn="bl" rotWithShape="0"/>
          </a:effectLst>
        </p:grpSpPr>
        <p:sp>
          <p:nvSpPr>
            <p:cNvPr id="18" name="椭圆 17"/>
            <p:cNvSpPr/>
            <p:nvPr/>
          </p:nvSpPr>
          <p:spPr>
            <a:xfrm>
              <a:off x="1682477"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4800" dirty="0">
                <a:solidFill>
                  <a:schemeClr val="tx1"/>
                </a:solidFill>
                <a:latin typeface="Chelsea" panose="02000500000000000000" pitchFamily="2" charset="0"/>
              </a:endParaRPr>
            </a:p>
          </p:txBody>
        </p:sp>
        <p:sp>
          <p:nvSpPr>
            <p:cNvPr id="19" name="KSO_Shape"/>
            <p:cNvSpPr>
              <a:spLocks/>
            </p:cNvSpPr>
            <p:nvPr/>
          </p:nvSpPr>
          <p:spPr bwMode="auto">
            <a:xfrm>
              <a:off x="1991148" y="2643393"/>
              <a:ext cx="499821" cy="465667"/>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0" name="组合 19"/>
          <p:cNvGrpSpPr/>
          <p:nvPr/>
        </p:nvGrpSpPr>
        <p:grpSpPr>
          <a:xfrm>
            <a:off x="5165301" y="1439874"/>
            <a:ext cx="397018" cy="397019"/>
            <a:chOff x="3211798" y="2284092"/>
            <a:chExt cx="1164617" cy="1164619"/>
          </a:xfrm>
          <a:effectLst>
            <a:reflection blurRad="88900" stA="83000" endPos="63000" dist="50800" dir="5400000" sy="-100000" algn="bl" rotWithShape="0"/>
          </a:effectLst>
        </p:grpSpPr>
        <p:sp>
          <p:nvSpPr>
            <p:cNvPr id="21" name="椭圆 20"/>
            <p:cNvSpPr/>
            <p:nvPr/>
          </p:nvSpPr>
          <p:spPr>
            <a:xfrm>
              <a:off x="3211798" y="2284092"/>
              <a:ext cx="1164617"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2" name="KSO_Shape"/>
            <p:cNvSpPr>
              <a:spLocks/>
            </p:cNvSpPr>
            <p:nvPr/>
          </p:nvSpPr>
          <p:spPr bwMode="auto">
            <a:xfrm>
              <a:off x="3583891" y="2632626"/>
              <a:ext cx="395692" cy="499821"/>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3" name="组合 22"/>
          <p:cNvGrpSpPr/>
          <p:nvPr/>
        </p:nvGrpSpPr>
        <p:grpSpPr>
          <a:xfrm>
            <a:off x="5763398" y="1434451"/>
            <a:ext cx="397019" cy="397019"/>
            <a:chOff x="4732991" y="2278669"/>
            <a:chExt cx="1164618" cy="1164619"/>
          </a:xfrm>
          <a:effectLst>
            <a:reflection blurRad="88900" stA="83000" endPos="63000" dist="50800" dir="5400000" sy="-100000" algn="bl" rotWithShape="0"/>
          </a:effectLst>
        </p:grpSpPr>
        <p:sp>
          <p:nvSpPr>
            <p:cNvPr id="24" name="椭圆 23"/>
            <p:cNvSpPr/>
            <p:nvPr/>
          </p:nvSpPr>
          <p:spPr>
            <a:xfrm>
              <a:off x="4732991"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5" name="KSO_Shape"/>
            <p:cNvSpPr>
              <a:spLocks/>
            </p:cNvSpPr>
            <p:nvPr/>
          </p:nvSpPr>
          <p:spPr bwMode="auto">
            <a:xfrm>
              <a:off x="5076643" y="2662172"/>
              <a:ext cx="499821" cy="431512"/>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Tree>
    <p:extLst>
      <p:ext uri="{BB962C8B-B14F-4D97-AF65-F5344CB8AC3E}">
        <p14:creationId xmlns:p14="http://schemas.microsoft.com/office/powerpoint/2010/main" val="409000850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14:presetBounceEnd="53333">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14:bounceEnd="53333">
                                          <p:cBhvr additive="base">
                                            <p:cTn id="12" dur="1500" fill="hold"/>
                                            <p:tgtEl>
                                              <p:spTgt spid="17"/>
                                            </p:tgtEl>
                                            <p:attrNameLst>
                                              <p:attrName>ppt_x</p:attrName>
                                            </p:attrNameLst>
                                          </p:cBhvr>
                                          <p:tavLst>
                                            <p:tav tm="0">
                                              <p:val>
                                                <p:strVal val="1+#ppt_w/2"/>
                                              </p:val>
                                            </p:tav>
                                            <p:tav tm="100000">
                                              <p:val>
                                                <p:strVal val="#ppt_x"/>
                                              </p:val>
                                            </p:tav>
                                          </p:tavLst>
                                        </p:anim>
                                        <p:anim calcmode="lin" valueType="num" p14:bounceEnd="53333">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14:presetBounceEnd="53333">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14:bounceEnd="53333">
                                          <p:cBhvr additive="base">
                                            <p:cTn id="16" dur="1500" fill="hold"/>
                                            <p:tgtEl>
                                              <p:spTgt spid="20"/>
                                            </p:tgtEl>
                                            <p:attrNameLst>
                                              <p:attrName>ppt_x</p:attrName>
                                            </p:attrNameLst>
                                          </p:cBhvr>
                                          <p:tavLst>
                                            <p:tav tm="0">
                                              <p:val>
                                                <p:strVal val="1+#ppt_w/2"/>
                                              </p:val>
                                            </p:tav>
                                            <p:tav tm="100000">
                                              <p:val>
                                                <p:strVal val="#ppt_x"/>
                                              </p:val>
                                            </p:tav>
                                          </p:tavLst>
                                        </p:anim>
                                        <p:anim calcmode="lin" valueType="num" p14:bounceEnd="53333">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14:presetBounceEnd="53333">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14:bounceEnd="53333">
                                          <p:cBhvr additive="base">
                                            <p:cTn id="20" dur="1500" fill="hold"/>
                                            <p:tgtEl>
                                              <p:spTgt spid="23"/>
                                            </p:tgtEl>
                                            <p:attrNameLst>
                                              <p:attrName>ppt_x</p:attrName>
                                            </p:attrNameLst>
                                          </p:cBhvr>
                                          <p:tavLst>
                                            <p:tav tm="0">
                                              <p:val>
                                                <p:strVal val="1+#ppt_w/2"/>
                                              </p:val>
                                            </p:tav>
                                            <p:tav tm="100000">
                                              <p:val>
                                                <p:strVal val="#ppt_x"/>
                                              </p:val>
                                            </p:tav>
                                          </p:tavLst>
                                        </p:anim>
                                        <p:anim calcmode="lin" valueType="num" p14:bounceEnd="53333">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14:presetBounceEnd="53333">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14:bounceEnd="53333">
                                          <p:cBhvr additive="base">
                                            <p:cTn id="24" dur="1500" fill="hold"/>
                                            <p:tgtEl>
                                              <p:spTgt spid="12"/>
                                            </p:tgtEl>
                                            <p:attrNameLst>
                                              <p:attrName>ppt_x</p:attrName>
                                            </p:attrNameLst>
                                          </p:cBhvr>
                                          <p:tavLst>
                                            <p:tav tm="0">
                                              <p:val>
                                                <p:strVal val="1+#ppt_w/2"/>
                                              </p:val>
                                            </p:tav>
                                            <p:tav tm="100000">
                                              <p:val>
                                                <p:strVal val="#ppt_x"/>
                                              </p:val>
                                            </p:tav>
                                          </p:tavLst>
                                        </p:anim>
                                        <p:anim calcmode="lin" valueType="num" p14:bounceEnd="53333">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1500" fill="hold"/>
                                            <p:tgtEl>
                                              <p:spTgt spid="17"/>
                                            </p:tgtEl>
                                            <p:attrNameLst>
                                              <p:attrName>ppt_x</p:attrName>
                                            </p:attrNameLst>
                                          </p:cBhvr>
                                          <p:tavLst>
                                            <p:tav tm="0">
                                              <p:val>
                                                <p:strVal val="1+#ppt_w/2"/>
                                              </p:val>
                                            </p:tav>
                                            <p:tav tm="100000">
                                              <p:val>
                                                <p:strVal val="#ppt_x"/>
                                              </p:val>
                                            </p:tav>
                                          </p:tavLst>
                                        </p:anim>
                                        <p:anim calcmode="lin" valueType="num">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1500" fill="hold"/>
                                            <p:tgtEl>
                                              <p:spTgt spid="20"/>
                                            </p:tgtEl>
                                            <p:attrNameLst>
                                              <p:attrName>ppt_x</p:attrName>
                                            </p:attrNameLst>
                                          </p:cBhvr>
                                          <p:tavLst>
                                            <p:tav tm="0">
                                              <p:val>
                                                <p:strVal val="1+#ppt_w/2"/>
                                              </p:val>
                                            </p:tav>
                                            <p:tav tm="100000">
                                              <p:val>
                                                <p:strVal val="#ppt_x"/>
                                              </p:val>
                                            </p:tav>
                                          </p:tavLst>
                                        </p:anim>
                                        <p:anim calcmode="lin" valueType="num">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1500" fill="hold"/>
                                            <p:tgtEl>
                                              <p:spTgt spid="23"/>
                                            </p:tgtEl>
                                            <p:attrNameLst>
                                              <p:attrName>ppt_x</p:attrName>
                                            </p:attrNameLst>
                                          </p:cBhvr>
                                          <p:tavLst>
                                            <p:tav tm="0">
                                              <p:val>
                                                <p:strVal val="1+#ppt_w/2"/>
                                              </p:val>
                                            </p:tav>
                                            <p:tav tm="100000">
                                              <p:val>
                                                <p:strVal val="#ppt_x"/>
                                              </p:val>
                                            </p:tav>
                                          </p:tavLst>
                                        </p:anim>
                                        <p:anim calcmode="lin" valueType="num">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1500" fill="hold"/>
                                            <p:tgtEl>
                                              <p:spTgt spid="12"/>
                                            </p:tgtEl>
                                            <p:attrNameLst>
                                              <p:attrName>ppt_x</p:attrName>
                                            </p:attrNameLst>
                                          </p:cBhvr>
                                          <p:tavLst>
                                            <p:tav tm="0">
                                              <p:val>
                                                <p:strVal val="1+#ppt_w/2"/>
                                              </p:val>
                                            </p:tav>
                                            <p:tav tm="100000">
                                              <p:val>
                                                <p:strVal val="#ppt_x"/>
                                              </p:val>
                                            </p:tav>
                                          </p:tavLst>
                                        </p:anim>
                                        <p:anim calcmode="lin" valueType="num">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827584" y="909043"/>
            <a:ext cx="2664296" cy="19438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6"/>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840691" y="2997275"/>
            <a:ext cx="2664296" cy="19438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9" name="组合 8"/>
          <p:cNvGrpSpPr/>
          <p:nvPr/>
        </p:nvGrpSpPr>
        <p:grpSpPr>
          <a:xfrm>
            <a:off x="3491880" y="2997275"/>
            <a:ext cx="4752528" cy="1950739"/>
            <a:chOff x="3347864" y="1152444"/>
            <a:chExt cx="4752528" cy="914310"/>
          </a:xfrm>
        </p:grpSpPr>
        <p:sp>
          <p:nvSpPr>
            <p:cNvPr id="10" name="矩形 9"/>
            <p:cNvSpPr/>
            <p:nvPr/>
          </p:nvSpPr>
          <p:spPr>
            <a:xfrm>
              <a:off x="3347864" y="1152444"/>
              <a:ext cx="4752528" cy="168868"/>
            </a:xfrm>
            <a:prstGeom prst="rect">
              <a:avLst/>
            </a:prstGeom>
            <a:solidFill>
              <a:srgbClr val="268C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chemeClr val="bg1"/>
                  </a:solidFill>
                  <a:latin typeface="微软雅黑" pitchFamily="34" charset="-122"/>
                  <a:ea typeface="微软雅黑" pitchFamily="34" charset="-122"/>
                  <a:cs typeface="Segoe UI" pitchFamily="34" charset="0"/>
                </a:rPr>
                <a:t>在此处添加标题</a:t>
              </a:r>
              <a:endParaRPr lang="en-US" altLang="zh-CN" sz="1400" b="1" dirty="0">
                <a:solidFill>
                  <a:schemeClr val="bg1"/>
                </a:solidFill>
                <a:latin typeface="微软雅黑" pitchFamily="34" charset="-122"/>
                <a:ea typeface="微软雅黑" pitchFamily="34" charset="-122"/>
                <a:cs typeface="Segoe UI" pitchFamily="34" charset="0"/>
              </a:endParaRPr>
            </a:p>
          </p:txBody>
        </p:sp>
        <p:sp>
          <p:nvSpPr>
            <p:cNvPr id="11" name="矩形 10"/>
            <p:cNvSpPr/>
            <p:nvPr/>
          </p:nvSpPr>
          <p:spPr>
            <a:xfrm>
              <a:off x="3347864" y="1321312"/>
              <a:ext cx="4752528" cy="745442"/>
            </a:xfrm>
            <a:prstGeom prst="rect">
              <a:avLst/>
            </a:prstGeom>
            <a:solidFill>
              <a:srgbClr val="3381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在此框中选择粘贴，并选择只保留文字。</a:t>
              </a:r>
              <a:endParaRPr lang="zh-CN" altLang="en-US" sz="1200" dirty="0">
                <a:solidFill>
                  <a:schemeClr val="bg1"/>
                </a:solidFill>
                <a:latin typeface="微软雅黑" pitchFamily="34" charset="-122"/>
                <a:ea typeface="微软雅黑" pitchFamily="34" charset="-122"/>
                <a:cs typeface="Arial" pitchFamily="34" charset="0"/>
              </a:endParaRPr>
            </a:p>
          </p:txBody>
        </p:sp>
      </p:grpSp>
      <p:grpSp>
        <p:nvGrpSpPr>
          <p:cNvPr id="12" name="组合 11"/>
          <p:cNvGrpSpPr/>
          <p:nvPr/>
        </p:nvGrpSpPr>
        <p:grpSpPr>
          <a:xfrm>
            <a:off x="3494247" y="909043"/>
            <a:ext cx="4752528" cy="1950739"/>
            <a:chOff x="3347864" y="1152444"/>
            <a:chExt cx="4752528" cy="914310"/>
          </a:xfrm>
        </p:grpSpPr>
        <p:sp>
          <p:nvSpPr>
            <p:cNvPr id="13" name="矩形 12"/>
            <p:cNvSpPr/>
            <p:nvPr/>
          </p:nvSpPr>
          <p:spPr>
            <a:xfrm>
              <a:off x="3347864" y="1152444"/>
              <a:ext cx="4752528" cy="168868"/>
            </a:xfrm>
            <a:prstGeom prst="rect">
              <a:avLst/>
            </a:prstGeom>
            <a:solidFill>
              <a:srgbClr val="268C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bg1"/>
                  </a:solidFill>
                  <a:latin typeface="微软雅黑" pitchFamily="34" charset="-122"/>
                  <a:ea typeface="微软雅黑" pitchFamily="34" charset="-122"/>
                  <a:cs typeface="Segoe UI" pitchFamily="34" charset="0"/>
                </a:rPr>
                <a:t>在</a:t>
              </a:r>
              <a:r>
                <a:rPr lang="zh-CN" altLang="en-US" sz="1400" b="1" dirty="0" smtClean="0">
                  <a:solidFill>
                    <a:schemeClr val="bg1"/>
                  </a:solidFill>
                  <a:latin typeface="微软雅黑" pitchFamily="34" charset="-122"/>
                  <a:ea typeface="微软雅黑" pitchFamily="34" charset="-122"/>
                  <a:cs typeface="Segoe UI" pitchFamily="34" charset="0"/>
                </a:rPr>
                <a:t>此处添加标题</a:t>
              </a:r>
              <a:endParaRPr lang="en-US" altLang="zh-CN" sz="1400" b="1" dirty="0">
                <a:solidFill>
                  <a:schemeClr val="bg1"/>
                </a:solidFill>
                <a:latin typeface="微软雅黑" pitchFamily="34" charset="-122"/>
                <a:ea typeface="微软雅黑" pitchFamily="34" charset="-122"/>
                <a:cs typeface="Segoe UI" pitchFamily="34" charset="0"/>
              </a:endParaRPr>
            </a:p>
          </p:txBody>
        </p:sp>
        <p:sp>
          <p:nvSpPr>
            <p:cNvPr id="14" name="矩形 13"/>
            <p:cNvSpPr/>
            <p:nvPr/>
          </p:nvSpPr>
          <p:spPr>
            <a:xfrm>
              <a:off x="3347864" y="1321312"/>
              <a:ext cx="4752528" cy="745442"/>
            </a:xfrm>
            <a:prstGeom prst="rect">
              <a:avLst/>
            </a:prstGeom>
            <a:solidFill>
              <a:srgbClr val="3381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a:t>
              </a:r>
              <a:r>
                <a:rPr lang="zh-CN" altLang="en-US" sz="1200" dirty="0" smtClean="0">
                  <a:solidFill>
                    <a:schemeClr val="bg1"/>
                  </a:solidFill>
                  <a:latin typeface="微软雅黑" pitchFamily="34" charset="-122"/>
                  <a:ea typeface="微软雅黑" pitchFamily="34" charset="-122"/>
                </a:rPr>
                <a:t>后</a:t>
              </a:r>
              <a:r>
                <a:rPr lang="en-US" altLang="zh-CN" sz="1200" dirty="0" smtClean="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a:t>
              </a:r>
              <a:r>
                <a:rPr lang="zh-CN" altLang="en-US" sz="1200" dirty="0" smtClean="0">
                  <a:solidFill>
                    <a:schemeClr val="bg1"/>
                  </a:solidFill>
                  <a:latin typeface="微软雅黑" pitchFamily="34" charset="-122"/>
                  <a:ea typeface="微软雅黑" pitchFamily="34" charset="-122"/>
                </a:rPr>
                <a:t>文本</a:t>
              </a:r>
              <a:r>
                <a:rPr lang="en-US" altLang="zh-CN" sz="1200" dirty="0" smtClean="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在此框中选择粘贴，并选择只保留文字。</a:t>
              </a:r>
              <a:endParaRPr lang="zh-CN" altLang="en-US" sz="1200" dirty="0">
                <a:solidFill>
                  <a:schemeClr val="bg1"/>
                </a:solidFill>
                <a:latin typeface="微软雅黑" pitchFamily="34" charset="-122"/>
                <a:ea typeface="微软雅黑" pitchFamily="34" charset="-122"/>
                <a:cs typeface="Arial" pitchFamily="34" charset="0"/>
              </a:endParaRPr>
            </a:p>
          </p:txBody>
        </p:sp>
      </p:grpSp>
    </p:spTree>
    <p:extLst>
      <p:ext uri="{BB962C8B-B14F-4D97-AF65-F5344CB8AC3E}">
        <p14:creationId xmlns:p14="http://schemas.microsoft.com/office/powerpoint/2010/main" val="3680017367"/>
      </p:ext>
    </p:ext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randombar(horizontal)">
                                      <p:cBhvr>
                                        <p:cTn id="34" dur="500"/>
                                        <p:tgtEl>
                                          <p:spTgt spid="7"/>
                                        </p:tgtEl>
                                      </p:cBhvr>
                                    </p:animEffect>
                                  </p:childTnLst>
                                </p:cTn>
                              </p:par>
                            </p:childTnLst>
                          </p:cTn>
                        </p:par>
                        <p:par>
                          <p:cTn id="35" fill="hold">
                            <p:stCondLst>
                              <p:cond delay="500"/>
                            </p:stCondLst>
                            <p:childTnLst>
                              <p:par>
                                <p:cTn id="36" presetID="22" presetClass="entr" presetSubtype="8"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randombar(horizontal)">
                                      <p:cBhvr>
                                        <p:cTn id="43" dur="500"/>
                                        <p:tgtEl>
                                          <p:spTgt spid="8"/>
                                        </p:tgtEl>
                                      </p:cBhvr>
                                    </p:animEffect>
                                  </p:childTnLst>
                                </p:cTn>
                              </p:par>
                            </p:childTnLst>
                          </p:cTn>
                        </p:par>
                        <p:par>
                          <p:cTn id="44" fill="hold">
                            <p:stCondLst>
                              <p:cond delay="500"/>
                            </p:stCondLst>
                            <p:childTnLst>
                              <p:par>
                                <p:cTn id="45" presetID="22" presetClass="entr" presetSubtype="8"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left)">
                                      <p:cBhvr>
                                        <p:cTn id="4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椭圆 6"/>
          <p:cNvSpPr/>
          <p:nvPr/>
        </p:nvSpPr>
        <p:spPr>
          <a:xfrm>
            <a:off x="819429" y="1673902"/>
            <a:ext cx="2363189" cy="2363189"/>
          </a:xfrm>
          <a:prstGeom prst="ellipse">
            <a:avLst/>
          </a:prstGeom>
          <a:solidFill>
            <a:srgbClr val="3381C7"/>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 name="椭圆 7"/>
          <p:cNvSpPr/>
          <p:nvPr/>
        </p:nvSpPr>
        <p:spPr>
          <a:xfrm>
            <a:off x="704877" y="1559353"/>
            <a:ext cx="2592288" cy="2592288"/>
          </a:xfrm>
          <a:prstGeom prst="ellipse">
            <a:avLst/>
          </a:prstGeom>
          <a:noFill/>
          <a:ln cmpd="sng">
            <a:solidFill>
              <a:srgbClr val="3381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pic>
        <p:nvPicPr>
          <p:cNvPr id="9" name="图片 8"/>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590412" y="2207425"/>
            <a:ext cx="914667" cy="1286251"/>
          </a:xfrm>
          <a:prstGeom prst="rect">
            <a:avLst/>
          </a:prstGeom>
        </p:spPr>
      </p:pic>
      <p:cxnSp>
        <p:nvCxnSpPr>
          <p:cNvPr id="10" name="直接连接符 9"/>
          <p:cNvCxnSpPr>
            <a:stCxn id="8" idx="0"/>
            <a:endCxn id="14" idx="2"/>
          </p:cNvCxnSpPr>
          <p:nvPr/>
        </p:nvCxnSpPr>
        <p:spPr>
          <a:xfrm>
            <a:off x="2001021" y="1559353"/>
            <a:ext cx="2073322" cy="1"/>
          </a:xfrm>
          <a:prstGeom prst="line">
            <a:avLst/>
          </a:prstGeom>
          <a:ln>
            <a:solidFill>
              <a:srgbClr val="3381C7"/>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8" idx="6"/>
            <a:endCxn id="17" idx="2"/>
          </p:cNvCxnSpPr>
          <p:nvPr/>
        </p:nvCxnSpPr>
        <p:spPr>
          <a:xfrm flipV="1">
            <a:off x="3297165" y="2850551"/>
            <a:ext cx="777180" cy="4946"/>
          </a:xfrm>
          <a:prstGeom prst="line">
            <a:avLst/>
          </a:prstGeom>
          <a:ln>
            <a:solidFill>
              <a:srgbClr val="3381C7"/>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8" idx="4"/>
            <a:endCxn id="20" idx="2"/>
          </p:cNvCxnSpPr>
          <p:nvPr/>
        </p:nvCxnSpPr>
        <p:spPr>
          <a:xfrm flipV="1">
            <a:off x="2001021" y="4151640"/>
            <a:ext cx="2073322" cy="1"/>
          </a:xfrm>
          <a:prstGeom prst="line">
            <a:avLst/>
          </a:prstGeom>
          <a:ln>
            <a:solidFill>
              <a:srgbClr val="3381C7"/>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4074343" y="1199313"/>
            <a:ext cx="720080" cy="720081"/>
            <a:chOff x="3995936" y="1495374"/>
            <a:chExt cx="720080" cy="720080"/>
          </a:xfrm>
        </p:grpSpPr>
        <p:sp>
          <p:nvSpPr>
            <p:cNvPr id="14" name="椭圆 13"/>
            <p:cNvSpPr/>
            <p:nvPr/>
          </p:nvSpPr>
          <p:spPr>
            <a:xfrm>
              <a:off x="3995936" y="1495374"/>
              <a:ext cx="720080" cy="720080"/>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itchFamily="34" charset="-122"/>
                <a:ea typeface="微软雅黑" pitchFamily="34" charset="-122"/>
              </a:endParaRPr>
            </a:p>
          </p:txBody>
        </p:sp>
        <p:sp>
          <p:nvSpPr>
            <p:cNvPr id="15" name="TextBox 9"/>
            <p:cNvSpPr txBox="1"/>
            <p:nvPr/>
          </p:nvSpPr>
          <p:spPr>
            <a:xfrm>
              <a:off x="4061545" y="1624511"/>
              <a:ext cx="604653" cy="523219"/>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01</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4074345" y="2490511"/>
            <a:ext cx="720080" cy="720080"/>
            <a:chOff x="3995936" y="2786571"/>
            <a:chExt cx="720080" cy="720080"/>
          </a:xfrm>
        </p:grpSpPr>
        <p:sp>
          <p:nvSpPr>
            <p:cNvPr id="17" name="椭圆 16"/>
            <p:cNvSpPr/>
            <p:nvPr/>
          </p:nvSpPr>
          <p:spPr>
            <a:xfrm>
              <a:off x="3995936" y="2786571"/>
              <a:ext cx="720080" cy="720080"/>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itchFamily="34" charset="-122"/>
                <a:ea typeface="微软雅黑" pitchFamily="34" charset="-122"/>
              </a:endParaRPr>
            </a:p>
          </p:txBody>
        </p:sp>
        <p:sp>
          <p:nvSpPr>
            <p:cNvPr id="18" name="TextBox 12"/>
            <p:cNvSpPr txBox="1"/>
            <p:nvPr/>
          </p:nvSpPr>
          <p:spPr>
            <a:xfrm>
              <a:off x="4061543" y="2920654"/>
              <a:ext cx="604653" cy="523220"/>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02</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4074343" y="3791600"/>
            <a:ext cx="720080" cy="720080"/>
            <a:chOff x="3995936" y="4087662"/>
            <a:chExt cx="720080" cy="720080"/>
          </a:xfrm>
        </p:grpSpPr>
        <p:sp>
          <p:nvSpPr>
            <p:cNvPr id="20" name="椭圆 19"/>
            <p:cNvSpPr/>
            <p:nvPr/>
          </p:nvSpPr>
          <p:spPr>
            <a:xfrm>
              <a:off x="3995936" y="4087662"/>
              <a:ext cx="720080" cy="720080"/>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itchFamily="34" charset="-122"/>
                <a:ea typeface="微软雅黑" pitchFamily="34" charset="-122"/>
              </a:endParaRPr>
            </a:p>
          </p:txBody>
        </p:sp>
        <p:sp>
          <p:nvSpPr>
            <p:cNvPr id="21" name="TextBox 15"/>
            <p:cNvSpPr txBox="1"/>
            <p:nvPr/>
          </p:nvSpPr>
          <p:spPr>
            <a:xfrm>
              <a:off x="4061545" y="4216800"/>
              <a:ext cx="604653" cy="523220"/>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03</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
        <p:nvSpPr>
          <p:cNvPr id="22" name="TextBox 16"/>
          <p:cNvSpPr txBox="1"/>
          <p:nvPr/>
        </p:nvSpPr>
        <p:spPr bwMode="auto">
          <a:xfrm>
            <a:off x="4980191" y="1487344"/>
            <a:ext cx="3546569" cy="613694"/>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3" name="矩形 22"/>
          <p:cNvSpPr/>
          <p:nvPr/>
        </p:nvSpPr>
        <p:spPr bwMode="auto">
          <a:xfrm>
            <a:off x="4994556" y="1121278"/>
            <a:ext cx="2020887" cy="338554"/>
          </a:xfrm>
          <a:prstGeom prst="rect">
            <a:avLst/>
          </a:prstGeom>
        </p:spPr>
        <p:txBody>
          <a:bodyPr>
            <a:spAutoFit/>
          </a:bodyPr>
          <a:lstStyle/>
          <a:p>
            <a:pPr>
              <a:defRPr/>
            </a:pPr>
            <a:r>
              <a:rPr lang="zh-CN" altLang="en-US" sz="1600" dirty="0" smtClean="0">
                <a:solidFill>
                  <a:schemeClr val="tx1">
                    <a:lumMod val="75000"/>
                    <a:lumOff val="25000"/>
                  </a:schemeClr>
                </a:solidFill>
                <a:latin typeface="微软雅黑" pitchFamily="34" charset="-122"/>
                <a:ea typeface="微软雅黑" pitchFamily="34" charset="-122"/>
              </a:rPr>
              <a:t>添加标题一</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24" name="TextBox 18"/>
          <p:cNvSpPr txBox="1"/>
          <p:nvPr/>
        </p:nvSpPr>
        <p:spPr bwMode="auto">
          <a:xfrm>
            <a:off x="5007182" y="2717506"/>
            <a:ext cx="3546569" cy="613694"/>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5" name="矩形 24"/>
          <p:cNvSpPr/>
          <p:nvPr/>
        </p:nvSpPr>
        <p:spPr bwMode="auto">
          <a:xfrm>
            <a:off x="5021547" y="2351440"/>
            <a:ext cx="2020887" cy="338554"/>
          </a:xfrm>
          <a:prstGeom prst="rect">
            <a:avLst/>
          </a:prstGeom>
        </p:spPr>
        <p:txBody>
          <a:bodyPr>
            <a:spAutoFit/>
          </a:bodyPr>
          <a:lstStyle/>
          <a:p>
            <a:pPr>
              <a:defRPr/>
            </a:pPr>
            <a:r>
              <a:rPr lang="zh-CN" altLang="en-US" sz="1600" dirty="0" smtClean="0">
                <a:solidFill>
                  <a:schemeClr val="tx1">
                    <a:lumMod val="75000"/>
                    <a:lumOff val="25000"/>
                  </a:schemeClr>
                </a:solidFill>
                <a:latin typeface="微软雅黑" pitchFamily="34" charset="-122"/>
                <a:ea typeface="微软雅黑" pitchFamily="34" charset="-122"/>
              </a:rPr>
              <a:t>添加标题二</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26" name="TextBox 20"/>
          <p:cNvSpPr txBox="1"/>
          <p:nvPr/>
        </p:nvSpPr>
        <p:spPr bwMode="auto">
          <a:xfrm>
            <a:off x="5025359" y="4013651"/>
            <a:ext cx="3546569" cy="613694"/>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7" name="矩形 26"/>
          <p:cNvSpPr/>
          <p:nvPr/>
        </p:nvSpPr>
        <p:spPr bwMode="auto">
          <a:xfrm>
            <a:off x="5039724" y="3647584"/>
            <a:ext cx="2020887" cy="338554"/>
          </a:xfrm>
          <a:prstGeom prst="rect">
            <a:avLst/>
          </a:prstGeom>
        </p:spPr>
        <p:txBody>
          <a:bodyPr>
            <a:spAutoFit/>
          </a:bodyPr>
          <a:lstStyle/>
          <a:p>
            <a:pPr>
              <a:defRPr/>
            </a:pPr>
            <a:r>
              <a:rPr lang="zh-CN" altLang="en-US" sz="1600" dirty="0" smtClean="0">
                <a:solidFill>
                  <a:schemeClr val="tx1">
                    <a:lumMod val="75000"/>
                    <a:lumOff val="25000"/>
                  </a:schemeClr>
                </a:solidFill>
                <a:latin typeface="微软雅黑" pitchFamily="34" charset="-122"/>
                <a:ea typeface="微软雅黑" pitchFamily="34" charset="-122"/>
              </a:rPr>
              <a:t>添加标题三</a:t>
            </a:r>
            <a:endParaRPr lang="zh-CN" altLang="en-US" sz="16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12840035"/>
      </p:ext>
    </p:ext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53" presetClass="entr" presetSubtype="16"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fill="hold"/>
                                        <p:tgtEl>
                                          <p:spTgt spid="8"/>
                                        </p:tgtEl>
                                        <p:attrNameLst>
                                          <p:attrName>ppt_w</p:attrName>
                                        </p:attrNameLst>
                                      </p:cBhvr>
                                      <p:tavLst>
                                        <p:tav tm="0">
                                          <p:val>
                                            <p:fltVal val="0"/>
                                          </p:val>
                                        </p:tav>
                                        <p:tav tm="100000">
                                          <p:val>
                                            <p:strVal val="#ppt_w"/>
                                          </p:val>
                                        </p:tav>
                                      </p:tavLst>
                                    </p:anim>
                                    <p:anim calcmode="lin" valueType="num">
                                      <p:cBhvr>
                                        <p:cTn id="39" dur="500" fill="hold"/>
                                        <p:tgtEl>
                                          <p:spTgt spid="8"/>
                                        </p:tgtEl>
                                        <p:attrNameLst>
                                          <p:attrName>ppt_h</p:attrName>
                                        </p:attrNameLst>
                                      </p:cBhvr>
                                      <p:tavLst>
                                        <p:tav tm="0">
                                          <p:val>
                                            <p:fltVal val="0"/>
                                          </p:val>
                                        </p:tav>
                                        <p:tav tm="100000">
                                          <p:val>
                                            <p:strVal val="#ppt_h"/>
                                          </p:val>
                                        </p:tav>
                                      </p:tavLst>
                                    </p:anim>
                                    <p:animEffect transition="in" filter="fade">
                                      <p:cBhvr>
                                        <p:cTn id="40" dur="500"/>
                                        <p:tgtEl>
                                          <p:spTgt spid="8"/>
                                        </p:tgtEl>
                                      </p:cBhvr>
                                    </p:animEffect>
                                  </p:childTnLst>
                                </p:cTn>
                              </p:par>
                            </p:childTnLst>
                          </p:cTn>
                        </p:par>
                        <p:par>
                          <p:cTn id="41" fill="hold">
                            <p:stCondLst>
                              <p:cond delay="1000"/>
                            </p:stCondLst>
                            <p:childTnLst>
                              <p:par>
                                <p:cTn id="42" presetID="42" presetClass="entr" presetSubtype="0" fill="hold"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750"/>
                                        <p:tgtEl>
                                          <p:spTgt spid="9"/>
                                        </p:tgtEl>
                                      </p:cBhvr>
                                    </p:animEffect>
                                    <p:anim calcmode="lin" valueType="num">
                                      <p:cBhvr>
                                        <p:cTn id="45" dur="750" fill="hold"/>
                                        <p:tgtEl>
                                          <p:spTgt spid="9"/>
                                        </p:tgtEl>
                                        <p:attrNameLst>
                                          <p:attrName>ppt_x</p:attrName>
                                        </p:attrNameLst>
                                      </p:cBhvr>
                                      <p:tavLst>
                                        <p:tav tm="0">
                                          <p:val>
                                            <p:strVal val="#ppt_x"/>
                                          </p:val>
                                        </p:tav>
                                        <p:tav tm="100000">
                                          <p:val>
                                            <p:strVal val="#ppt_x"/>
                                          </p:val>
                                        </p:tav>
                                      </p:tavLst>
                                    </p:anim>
                                    <p:anim calcmode="lin" valueType="num">
                                      <p:cBhvr>
                                        <p:cTn id="46" dur="750" fill="hold"/>
                                        <p:tgtEl>
                                          <p:spTgt spid="9"/>
                                        </p:tgtEl>
                                        <p:attrNameLst>
                                          <p:attrName>ppt_y</p:attrName>
                                        </p:attrNameLst>
                                      </p:cBhvr>
                                      <p:tavLst>
                                        <p:tav tm="0">
                                          <p:val>
                                            <p:strVal val="#ppt_y+.1"/>
                                          </p:val>
                                        </p:tav>
                                        <p:tav tm="100000">
                                          <p:val>
                                            <p:strVal val="#ppt_y"/>
                                          </p:val>
                                        </p:tav>
                                      </p:tavLst>
                                    </p:anim>
                                  </p:childTnLst>
                                </p:cTn>
                              </p:par>
                            </p:childTnLst>
                          </p:cTn>
                        </p:par>
                        <p:par>
                          <p:cTn id="47" fill="hold">
                            <p:stCondLst>
                              <p:cond delay="1750"/>
                            </p:stCondLst>
                            <p:childTnLst>
                              <p:par>
                                <p:cTn id="48" presetID="22" presetClass="entr" presetSubtype="8" fill="hold"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left)">
                                      <p:cBhvr>
                                        <p:cTn id="50" dur="400"/>
                                        <p:tgtEl>
                                          <p:spTgt spid="10"/>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500"/>
                                        <p:tgtEl>
                                          <p:spTgt spid="13"/>
                                        </p:tgtEl>
                                      </p:cBhvr>
                                    </p:animEffect>
                                  </p:childTnLst>
                                </p:cTn>
                              </p:par>
                            </p:childTnLst>
                          </p:cTn>
                        </p:par>
                        <p:par>
                          <p:cTn id="56" fill="hold">
                            <p:stCondLst>
                              <p:cond delay="500"/>
                            </p:stCondLst>
                            <p:childTnLst>
                              <p:par>
                                <p:cTn id="57" presetID="17" presetClass="entr" presetSubtype="1" fill="hold" grpId="0" nodeType="afterEffect">
                                  <p:stCondLst>
                                    <p:cond delay="0"/>
                                  </p:stCondLst>
                                  <p:iterate type="lt">
                                    <p:tmPct val="40000"/>
                                  </p:iterate>
                                  <p:childTnLst>
                                    <p:set>
                                      <p:cBhvr>
                                        <p:cTn id="58" dur="1" fill="hold">
                                          <p:stCondLst>
                                            <p:cond delay="0"/>
                                          </p:stCondLst>
                                        </p:cTn>
                                        <p:tgtEl>
                                          <p:spTgt spid="23"/>
                                        </p:tgtEl>
                                        <p:attrNameLst>
                                          <p:attrName>style.visibility</p:attrName>
                                        </p:attrNameLst>
                                      </p:cBhvr>
                                      <p:to>
                                        <p:strVal val="visible"/>
                                      </p:to>
                                    </p:set>
                                    <p:anim calcmode="lin" valueType="num">
                                      <p:cBhvr>
                                        <p:cTn id="59" dur="250" fill="hold"/>
                                        <p:tgtEl>
                                          <p:spTgt spid="23"/>
                                        </p:tgtEl>
                                        <p:attrNameLst>
                                          <p:attrName>ppt_x</p:attrName>
                                        </p:attrNameLst>
                                      </p:cBhvr>
                                      <p:tavLst>
                                        <p:tav tm="0">
                                          <p:val>
                                            <p:strVal val="#ppt_x"/>
                                          </p:val>
                                        </p:tav>
                                        <p:tav tm="100000">
                                          <p:val>
                                            <p:strVal val="#ppt_x"/>
                                          </p:val>
                                        </p:tav>
                                      </p:tavLst>
                                    </p:anim>
                                    <p:anim calcmode="lin" valueType="num">
                                      <p:cBhvr>
                                        <p:cTn id="60" dur="250" fill="hold"/>
                                        <p:tgtEl>
                                          <p:spTgt spid="23"/>
                                        </p:tgtEl>
                                        <p:attrNameLst>
                                          <p:attrName>ppt_y</p:attrName>
                                        </p:attrNameLst>
                                      </p:cBhvr>
                                      <p:tavLst>
                                        <p:tav tm="0">
                                          <p:val>
                                            <p:strVal val="#ppt_y-#ppt_h/2"/>
                                          </p:val>
                                        </p:tav>
                                        <p:tav tm="100000">
                                          <p:val>
                                            <p:strVal val="#ppt_y"/>
                                          </p:val>
                                        </p:tav>
                                      </p:tavLst>
                                    </p:anim>
                                    <p:anim calcmode="lin" valueType="num">
                                      <p:cBhvr>
                                        <p:cTn id="61" dur="250" fill="hold"/>
                                        <p:tgtEl>
                                          <p:spTgt spid="23"/>
                                        </p:tgtEl>
                                        <p:attrNameLst>
                                          <p:attrName>ppt_w</p:attrName>
                                        </p:attrNameLst>
                                      </p:cBhvr>
                                      <p:tavLst>
                                        <p:tav tm="0">
                                          <p:val>
                                            <p:strVal val="#ppt_w"/>
                                          </p:val>
                                        </p:tav>
                                        <p:tav tm="100000">
                                          <p:val>
                                            <p:strVal val="#ppt_w"/>
                                          </p:val>
                                        </p:tav>
                                      </p:tavLst>
                                    </p:anim>
                                    <p:anim calcmode="lin" valueType="num">
                                      <p:cBhvr>
                                        <p:cTn id="62" dur="250" fill="hold"/>
                                        <p:tgtEl>
                                          <p:spTgt spid="23"/>
                                        </p:tgtEl>
                                        <p:attrNameLst>
                                          <p:attrName>ppt_h</p:attrName>
                                        </p:attrNameLst>
                                      </p:cBhvr>
                                      <p:tavLst>
                                        <p:tav tm="0">
                                          <p:val>
                                            <p:fltVal val="0"/>
                                          </p:val>
                                        </p:tav>
                                        <p:tav tm="100000">
                                          <p:val>
                                            <p:strVal val="#ppt_h"/>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wipe(left)">
                                      <p:cBhvr>
                                        <p:cTn id="67" dur="500"/>
                                        <p:tgtEl>
                                          <p:spTgt spid="22"/>
                                        </p:tgtEl>
                                      </p:cBhvr>
                                    </p:animEffect>
                                  </p:childTnLst>
                                </p:cTn>
                              </p:par>
                            </p:childTnLst>
                          </p:cTn>
                        </p:par>
                        <p:par>
                          <p:cTn id="68" fill="hold">
                            <p:stCondLst>
                              <p:cond delay="500"/>
                            </p:stCondLst>
                            <p:childTnLst>
                              <p:par>
                                <p:cTn id="69" presetID="22" presetClass="entr" presetSubtype="8" fill="hold" nodeType="after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wipe(left)">
                                      <p:cBhvr>
                                        <p:cTn id="71" dur="400"/>
                                        <p:tgtEl>
                                          <p:spTgt spid="11"/>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nodeType="click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fade">
                                      <p:cBhvr>
                                        <p:cTn id="76" dur="500"/>
                                        <p:tgtEl>
                                          <p:spTgt spid="16"/>
                                        </p:tgtEl>
                                      </p:cBhvr>
                                    </p:animEffect>
                                  </p:childTnLst>
                                </p:cTn>
                              </p:par>
                            </p:childTnLst>
                          </p:cTn>
                        </p:par>
                        <p:par>
                          <p:cTn id="77" fill="hold">
                            <p:stCondLst>
                              <p:cond delay="500"/>
                            </p:stCondLst>
                            <p:childTnLst>
                              <p:par>
                                <p:cTn id="78" presetID="17" presetClass="entr" presetSubtype="1" fill="hold" grpId="0" nodeType="afterEffect">
                                  <p:stCondLst>
                                    <p:cond delay="0"/>
                                  </p:stCondLst>
                                  <p:iterate type="lt">
                                    <p:tmPct val="40000"/>
                                  </p:iterate>
                                  <p:childTnLst>
                                    <p:set>
                                      <p:cBhvr>
                                        <p:cTn id="79" dur="1" fill="hold">
                                          <p:stCondLst>
                                            <p:cond delay="0"/>
                                          </p:stCondLst>
                                        </p:cTn>
                                        <p:tgtEl>
                                          <p:spTgt spid="25"/>
                                        </p:tgtEl>
                                        <p:attrNameLst>
                                          <p:attrName>style.visibility</p:attrName>
                                        </p:attrNameLst>
                                      </p:cBhvr>
                                      <p:to>
                                        <p:strVal val="visible"/>
                                      </p:to>
                                    </p:set>
                                    <p:anim calcmode="lin" valueType="num">
                                      <p:cBhvr>
                                        <p:cTn id="80" dur="250" fill="hold"/>
                                        <p:tgtEl>
                                          <p:spTgt spid="25"/>
                                        </p:tgtEl>
                                        <p:attrNameLst>
                                          <p:attrName>ppt_x</p:attrName>
                                        </p:attrNameLst>
                                      </p:cBhvr>
                                      <p:tavLst>
                                        <p:tav tm="0">
                                          <p:val>
                                            <p:strVal val="#ppt_x"/>
                                          </p:val>
                                        </p:tav>
                                        <p:tav tm="100000">
                                          <p:val>
                                            <p:strVal val="#ppt_x"/>
                                          </p:val>
                                        </p:tav>
                                      </p:tavLst>
                                    </p:anim>
                                    <p:anim calcmode="lin" valueType="num">
                                      <p:cBhvr>
                                        <p:cTn id="81" dur="250" fill="hold"/>
                                        <p:tgtEl>
                                          <p:spTgt spid="25"/>
                                        </p:tgtEl>
                                        <p:attrNameLst>
                                          <p:attrName>ppt_y</p:attrName>
                                        </p:attrNameLst>
                                      </p:cBhvr>
                                      <p:tavLst>
                                        <p:tav tm="0">
                                          <p:val>
                                            <p:strVal val="#ppt_y-#ppt_h/2"/>
                                          </p:val>
                                        </p:tav>
                                        <p:tav tm="100000">
                                          <p:val>
                                            <p:strVal val="#ppt_y"/>
                                          </p:val>
                                        </p:tav>
                                      </p:tavLst>
                                    </p:anim>
                                    <p:anim calcmode="lin" valueType="num">
                                      <p:cBhvr>
                                        <p:cTn id="82" dur="250" fill="hold"/>
                                        <p:tgtEl>
                                          <p:spTgt spid="25"/>
                                        </p:tgtEl>
                                        <p:attrNameLst>
                                          <p:attrName>ppt_w</p:attrName>
                                        </p:attrNameLst>
                                      </p:cBhvr>
                                      <p:tavLst>
                                        <p:tav tm="0">
                                          <p:val>
                                            <p:strVal val="#ppt_w"/>
                                          </p:val>
                                        </p:tav>
                                        <p:tav tm="100000">
                                          <p:val>
                                            <p:strVal val="#ppt_w"/>
                                          </p:val>
                                        </p:tav>
                                      </p:tavLst>
                                    </p:anim>
                                    <p:anim calcmode="lin" valueType="num">
                                      <p:cBhvr>
                                        <p:cTn id="83" dur="250" fill="hold"/>
                                        <p:tgtEl>
                                          <p:spTgt spid="25"/>
                                        </p:tgtEl>
                                        <p:attrNameLst>
                                          <p:attrName>ppt_h</p:attrName>
                                        </p:attrNameLst>
                                      </p:cBhvr>
                                      <p:tavLst>
                                        <p:tav tm="0">
                                          <p:val>
                                            <p:fltVal val="0"/>
                                          </p:val>
                                        </p:tav>
                                        <p:tav tm="100000">
                                          <p:val>
                                            <p:strVal val="#ppt_h"/>
                                          </p:val>
                                        </p:tav>
                                      </p:tavLst>
                                    </p:anim>
                                  </p:childTnLst>
                                </p:cTn>
                              </p:par>
                            </p:childTnLst>
                          </p:cTn>
                        </p:par>
                      </p:childTnLst>
                    </p:cTn>
                  </p:par>
                  <p:par>
                    <p:cTn id="84" fill="hold">
                      <p:stCondLst>
                        <p:cond delay="indefinite"/>
                      </p:stCondLst>
                      <p:childTnLst>
                        <p:par>
                          <p:cTn id="85" fill="hold">
                            <p:stCondLst>
                              <p:cond delay="0"/>
                            </p:stCondLst>
                            <p:childTnLst>
                              <p:par>
                                <p:cTn id="86" presetID="22" presetClass="entr" presetSubtype="8" fill="hold" grpId="0" nodeType="clickEffect">
                                  <p:stCondLst>
                                    <p:cond delay="0"/>
                                  </p:stCondLst>
                                  <p:childTnLst>
                                    <p:set>
                                      <p:cBhvr>
                                        <p:cTn id="87" dur="1" fill="hold">
                                          <p:stCondLst>
                                            <p:cond delay="0"/>
                                          </p:stCondLst>
                                        </p:cTn>
                                        <p:tgtEl>
                                          <p:spTgt spid="24"/>
                                        </p:tgtEl>
                                        <p:attrNameLst>
                                          <p:attrName>style.visibility</p:attrName>
                                        </p:attrNameLst>
                                      </p:cBhvr>
                                      <p:to>
                                        <p:strVal val="visible"/>
                                      </p:to>
                                    </p:set>
                                    <p:animEffect transition="in" filter="wipe(left)">
                                      <p:cBhvr>
                                        <p:cTn id="88" dur="500"/>
                                        <p:tgtEl>
                                          <p:spTgt spid="24"/>
                                        </p:tgtEl>
                                      </p:cBhvr>
                                    </p:animEffect>
                                  </p:childTnLst>
                                </p:cTn>
                              </p:par>
                            </p:childTnLst>
                          </p:cTn>
                        </p:par>
                        <p:par>
                          <p:cTn id="89" fill="hold">
                            <p:stCondLst>
                              <p:cond delay="500"/>
                            </p:stCondLst>
                            <p:childTnLst>
                              <p:par>
                                <p:cTn id="90" presetID="22" presetClass="entr" presetSubtype="8" fill="hold" nodeType="after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wipe(left)">
                                      <p:cBhvr>
                                        <p:cTn id="92" dur="400"/>
                                        <p:tgtEl>
                                          <p:spTgt spid="12"/>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nodeType="clickEffect">
                                  <p:stCondLst>
                                    <p:cond delay="0"/>
                                  </p:stCondLst>
                                  <p:childTnLst>
                                    <p:set>
                                      <p:cBhvr>
                                        <p:cTn id="96" dur="1" fill="hold">
                                          <p:stCondLst>
                                            <p:cond delay="0"/>
                                          </p:stCondLst>
                                        </p:cTn>
                                        <p:tgtEl>
                                          <p:spTgt spid="19"/>
                                        </p:tgtEl>
                                        <p:attrNameLst>
                                          <p:attrName>style.visibility</p:attrName>
                                        </p:attrNameLst>
                                      </p:cBhvr>
                                      <p:to>
                                        <p:strVal val="visible"/>
                                      </p:to>
                                    </p:set>
                                    <p:animEffect transition="in" filter="fade">
                                      <p:cBhvr>
                                        <p:cTn id="97" dur="500"/>
                                        <p:tgtEl>
                                          <p:spTgt spid="19"/>
                                        </p:tgtEl>
                                      </p:cBhvr>
                                    </p:animEffect>
                                  </p:childTnLst>
                                </p:cTn>
                              </p:par>
                            </p:childTnLst>
                          </p:cTn>
                        </p:par>
                        <p:par>
                          <p:cTn id="98" fill="hold">
                            <p:stCondLst>
                              <p:cond delay="500"/>
                            </p:stCondLst>
                            <p:childTnLst>
                              <p:par>
                                <p:cTn id="99" presetID="17" presetClass="entr" presetSubtype="1" fill="hold" grpId="0" nodeType="afterEffect">
                                  <p:stCondLst>
                                    <p:cond delay="0"/>
                                  </p:stCondLst>
                                  <p:iterate type="lt">
                                    <p:tmPct val="40000"/>
                                  </p:iterate>
                                  <p:childTnLst>
                                    <p:set>
                                      <p:cBhvr>
                                        <p:cTn id="100" dur="1" fill="hold">
                                          <p:stCondLst>
                                            <p:cond delay="0"/>
                                          </p:stCondLst>
                                        </p:cTn>
                                        <p:tgtEl>
                                          <p:spTgt spid="27"/>
                                        </p:tgtEl>
                                        <p:attrNameLst>
                                          <p:attrName>style.visibility</p:attrName>
                                        </p:attrNameLst>
                                      </p:cBhvr>
                                      <p:to>
                                        <p:strVal val="visible"/>
                                      </p:to>
                                    </p:set>
                                    <p:anim calcmode="lin" valueType="num">
                                      <p:cBhvr>
                                        <p:cTn id="101" dur="250" fill="hold"/>
                                        <p:tgtEl>
                                          <p:spTgt spid="27"/>
                                        </p:tgtEl>
                                        <p:attrNameLst>
                                          <p:attrName>ppt_x</p:attrName>
                                        </p:attrNameLst>
                                      </p:cBhvr>
                                      <p:tavLst>
                                        <p:tav tm="0">
                                          <p:val>
                                            <p:strVal val="#ppt_x"/>
                                          </p:val>
                                        </p:tav>
                                        <p:tav tm="100000">
                                          <p:val>
                                            <p:strVal val="#ppt_x"/>
                                          </p:val>
                                        </p:tav>
                                      </p:tavLst>
                                    </p:anim>
                                    <p:anim calcmode="lin" valueType="num">
                                      <p:cBhvr>
                                        <p:cTn id="102" dur="250" fill="hold"/>
                                        <p:tgtEl>
                                          <p:spTgt spid="27"/>
                                        </p:tgtEl>
                                        <p:attrNameLst>
                                          <p:attrName>ppt_y</p:attrName>
                                        </p:attrNameLst>
                                      </p:cBhvr>
                                      <p:tavLst>
                                        <p:tav tm="0">
                                          <p:val>
                                            <p:strVal val="#ppt_y-#ppt_h/2"/>
                                          </p:val>
                                        </p:tav>
                                        <p:tav tm="100000">
                                          <p:val>
                                            <p:strVal val="#ppt_y"/>
                                          </p:val>
                                        </p:tav>
                                      </p:tavLst>
                                    </p:anim>
                                    <p:anim calcmode="lin" valueType="num">
                                      <p:cBhvr>
                                        <p:cTn id="103" dur="250" fill="hold"/>
                                        <p:tgtEl>
                                          <p:spTgt spid="27"/>
                                        </p:tgtEl>
                                        <p:attrNameLst>
                                          <p:attrName>ppt_w</p:attrName>
                                        </p:attrNameLst>
                                      </p:cBhvr>
                                      <p:tavLst>
                                        <p:tav tm="0">
                                          <p:val>
                                            <p:strVal val="#ppt_w"/>
                                          </p:val>
                                        </p:tav>
                                        <p:tav tm="100000">
                                          <p:val>
                                            <p:strVal val="#ppt_w"/>
                                          </p:val>
                                        </p:tav>
                                      </p:tavLst>
                                    </p:anim>
                                    <p:anim calcmode="lin" valueType="num">
                                      <p:cBhvr>
                                        <p:cTn id="104" dur="250" fill="hold"/>
                                        <p:tgtEl>
                                          <p:spTgt spid="27"/>
                                        </p:tgtEl>
                                        <p:attrNameLst>
                                          <p:attrName>ppt_h</p:attrName>
                                        </p:attrNameLst>
                                      </p:cBhvr>
                                      <p:tavLst>
                                        <p:tav tm="0">
                                          <p:val>
                                            <p:fltVal val="0"/>
                                          </p:val>
                                        </p:tav>
                                        <p:tav tm="100000">
                                          <p:val>
                                            <p:strVal val="#ppt_h"/>
                                          </p:val>
                                        </p:tav>
                                      </p:tavLst>
                                    </p:anim>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26"/>
                                        </p:tgtEl>
                                        <p:attrNameLst>
                                          <p:attrName>style.visibility</p:attrName>
                                        </p:attrNameLst>
                                      </p:cBhvr>
                                      <p:to>
                                        <p:strVal val="visible"/>
                                      </p:to>
                                    </p:set>
                                    <p:animEffect transition="in" filter="wipe(left)">
                                      <p:cBhvr>
                                        <p:cTn id="10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P spid="8" grpId="0" animBg="1"/>
      <p:bldP spid="22" grpId="0"/>
      <p:bldP spid="23" grpId="0"/>
      <p:bldP spid="24" grpId="0"/>
      <p:bldP spid="25" grpId="0"/>
      <p:bldP spid="26" grpId="0"/>
      <p:bldP spid="2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任意多边形 35"/>
          <p:cNvSpPr>
            <a:spLocks noChangeArrowheads="1"/>
          </p:cNvSpPr>
          <p:nvPr/>
        </p:nvSpPr>
        <p:spPr bwMode="auto">
          <a:xfrm>
            <a:off x="1796653" y="2509837"/>
            <a:ext cx="1014413" cy="1309688"/>
          </a:xfrm>
          <a:custGeom>
            <a:avLst/>
            <a:gdLst>
              <a:gd name="T0" fmla="*/ 901473 w 1352638"/>
              <a:gd name="T1" fmla="*/ 16 h 1747217"/>
              <a:gd name="T2" fmla="*/ 974192 w 1352638"/>
              <a:gd name="T3" fmla="*/ 31619 h 1747217"/>
              <a:gd name="T4" fmla="*/ 1352550 w 1352638"/>
              <a:gd name="T5" fmla="*/ 423231 h 1747217"/>
              <a:gd name="T6" fmla="*/ 948292 w 1352638"/>
              <a:gd name="T7" fmla="*/ 813428 h 1747217"/>
              <a:gd name="T8" fmla="*/ 945734 w 1352638"/>
              <a:gd name="T9" fmla="*/ 959852 h 1747217"/>
              <a:gd name="T10" fmla="*/ 1312064 w 1352638"/>
              <a:gd name="T11" fmla="*/ 1339012 h 1747217"/>
              <a:gd name="T12" fmla="*/ 920260 w 1352638"/>
              <a:gd name="T13" fmla="*/ 1717186 h 1747217"/>
              <a:gd name="T14" fmla="*/ 773764 w 1352638"/>
              <a:gd name="T15" fmla="*/ 1714631 h 1747217"/>
              <a:gd name="T16" fmla="*/ 29077 w 1352638"/>
              <a:gd name="T17" fmla="*/ 943861 h 1747217"/>
              <a:gd name="T18" fmla="*/ 15 w 1352638"/>
              <a:gd name="T19" fmla="*/ 870119 h 1747217"/>
              <a:gd name="T20" fmla="*/ 31634 w 1352638"/>
              <a:gd name="T21" fmla="*/ 797436 h 1747217"/>
              <a:gd name="T22" fmla="*/ 827695 w 1352638"/>
              <a:gd name="T23" fmla="*/ 29064 h 1747217"/>
              <a:gd name="T24" fmla="*/ 901473 w 1352638"/>
              <a:gd name="T25" fmla="*/ 16 h 17472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52638"/>
              <a:gd name="T40" fmla="*/ 0 h 1747217"/>
              <a:gd name="T41" fmla="*/ 1352638 w 1352638"/>
              <a:gd name="T42" fmla="*/ 1747217 h 17472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52638" h="1747217">
                <a:moveTo>
                  <a:pt x="901532" y="16"/>
                </a:moveTo>
                <a:cubicBezTo>
                  <a:pt x="928044" y="479"/>
                  <a:pt x="954380" y="11056"/>
                  <a:pt x="974255" y="31637"/>
                </a:cubicBezTo>
                <a:lnTo>
                  <a:pt x="1352638" y="423465"/>
                </a:lnTo>
                <a:lnTo>
                  <a:pt x="948354" y="813878"/>
                </a:lnTo>
                <a:cubicBezTo>
                  <a:pt x="907190" y="853629"/>
                  <a:pt x="906046" y="919221"/>
                  <a:pt x="945796" y="960384"/>
                </a:cubicBezTo>
                <a:lnTo>
                  <a:pt x="1312149" y="1339753"/>
                </a:lnTo>
                <a:lnTo>
                  <a:pt x="920320" y="1718137"/>
                </a:lnTo>
                <a:cubicBezTo>
                  <a:pt x="879157" y="1757888"/>
                  <a:pt x="813565" y="1756743"/>
                  <a:pt x="773814" y="1715580"/>
                </a:cubicBezTo>
                <a:lnTo>
                  <a:pt x="29079" y="944384"/>
                </a:lnTo>
                <a:cubicBezTo>
                  <a:pt x="9203" y="923802"/>
                  <a:pt x="-448" y="897114"/>
                  <a:pt x="15" y="870601"/>
                </a:cubicBezTo>
                <a:cubicBezTo>
                  <a:pt x="478" y="844089"/>
                  <a:pt x="11055" y="817753"/>
                  <a:pt x="31636" y="797878"/>
                </a:cubicBezTo>
                <a:lnTo>
                  <a:pt x="827749" y="29080"/>
                </a:lnTo>
                <a:cubicBezTo>
                  <a:pt x="848331" y="9205"/>
                  <a:pt x="875020" y="-446"/>
                  <a:pt x="901532" y="16"/>
                </a:cubicBezTo>
                <a:close/>
              </a:path>
            </a:pathLst>
          </a:custGeom>
          <a:solidFill>
            <a:srgbClr val="3381C7"/>
          </a:solidFill>
          <a:ln>
            <a:noFill/>
          </a:ln>
        </p:spPr>
        <p:txBody>
          <a:bodyPr lIns="162000" tIns="0" rIns="0" bIns="0" anchor="ctr"/>
          <a:lstStyle/>
          <a:p>
            <a:pPr>
              <a:defRPr/>
            </a:pPr>
            <a:r>
              <a:rPr lang="zh-CN" altLang="en-US" sz="1500" b="1" kern="0">
                <a:solidFill>
                  <a:schemeClr val="bg1"/>
                </a:solidFill>
                <a:latin typeface="微软雅黑" pitchFamily="34" charset="-122"/>
                <a:ea typeface="微软雅黑" pitchFamily="34" charset="-122"/>
              </a:rPr>
              <a:t>标题</a:t>
            </a:r>
          </a:p>
        </p:txBody>
      </p:sp>
      <p:sp>
        <p:nvSpPr>
          <p:cNvPr id="8" name="任意多边形 36"/>
          <p:cNvSpPr>
            <a:spLocks noChangeArrowheads="1"/>
          </p:cNvSpPr>
          <p:nvPr/>
        </p:nvSpPr>
        <p:spPr bwMode="auto">
          <a:xfrm>
            <a:off x="1820466" y="1789510"/>
            <a:ext cx="1312069" cy="1008459"/>
          </a:xfrm>
          <a:custGeom>
            <a:avLst/>
            <a:gdLst>
              <a:gd name="T0" fmla="*/ 861672 w 1747878"/>
              <a:gd name="T1" fmla="*/ 0 h 1344614"/>
              <a:gd name="T2" fmla="*/ 934935 w 1747878"/>
              <a:gd name="T3" fmla="*/ 30347 h 1344614"/>
              <a:gd name="T4" fmla="*/ 1717492 w 1747878"/>
              <a:gd name="T5" fmla="*/ 812921 h 1344614"/>
              <a:gd name="T6" fmla="*/ 1717492 w 1747878"/>
              <a:gd name="T7" fmla="*/ 959449 h 1344614"/>
              <a:gd name="T8" fmla="*/ 1332337 w 1747878"/>
              <a:gd name="T9" fmla="*/ 1344613 h 1344614"/>
              <a:gd name="T10" fmla="*/ 934936 w 1747878"/>
              <a:gd name="T11" fmla="*/ 947204 h 1344614"/>
              <a:gd name="T12" fmla="*/ 788411 w 1747878"/>
              <a:gd name="T13" fmla="*/ 947204 h 1344614"/>
              <a:gd name="T14" fmla="*/ 415502 w 1747878"/>
              <a:gd name="T15" fmla="*/ 1320121 h 1344614"/>
              <a:gd name="T16" fmla="*/ 30346 w 1747878"/>
              <a:gd name="T17" fmla="*/ 934956 h 1344614"/>
              <a:gd name="T18" fmla="*/ 30346 w 1747878"/>
              <a:gd name="T19" fmla="*/ 788428 h 1344614"/>
              <a:gd name="T20" fmla="*/ 788410 w 1747878"/>
              <a:gd name="T21" fmla="*/ 30347 h 1344614"/>
              <a:gd name="T22" fmla="*/ 861672 w 1747878"/>
              <a:gd name="T23" fmla="*/ 0 h 13446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47878"/>
              <a:gd name="T37" fmla="*/ 0 h 1344614"/>
              <a:gd name="T38" fmla="*/ 1747878 w 1747878"/>
              <a:gd name="T39" fmla="*/ 1344614 h 13446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47878" h="1344614">
                <a:moveTo>
                  <a:pt x="861692" y="0"/>
                </a:moveTo>
                <a:cubicBezTo>
                  <a:pt x="888209" y="0"/>
                  <a:pt x="914725" y="10116"/>
                  <a:pt x="934956" y="30347"/>
                </a:cubicBezTo>
                <a:lnTo>
                  <a:pt x="1717531" y="812922"/>
                </a:lnTo>
                <a:cubicBezTo>
                  <a:pt x="1757994" y="853385"/>
                  <a:pt x="1757994" y="918988"/>
                  <a:pt x="1717531" y="959450"/>
                </a:cubicBezTo>
                <a:lnTo>
                  <a:pt x="1332367" y="1344614"/>
                </a:lnTo>
                <a:lnTo>
                  <a:pt x="934957" y="947205"/>
                </a:lnTo>
                <a:cubicBezTo>
                  <a:pt x="894494" y="906741"/>
                  <a:pt x="828892" y="906742"/>
                  <a:pt x="788429" y="947205"/>
                </a:cubicBezTo>
                <a:lnTo>
                  <a:pt x="415512" y="1320122"/>
                </a:lnTo>
                <a:lnTo>
                  <a:pt x="30347" y="934957"/>
                </a:lnTo>
                <a:cubicBezTo>
                  <a:pt x="-10116" y="894494"/>
                  <a:pt x="-10116" y="828891"/>
                  <a:pt x="30347" y="788429"/>
                </a:cubicBezTo>
                <a:lnTo>
                  <a:pt x="788428" y="30347"/>
                </a:lnTo>
                <a:cubicBezTo>
                  <a:pt x="808660" y="10115"/>
                  <a:pt x="835176" y="0"/>
                  <a:pt x="861692" y="0"/>
                </a:cubicBezTo>
                <a:close/>
              </a:path>
            </a:pathLst>
          </a:custGeom>
          <a:solidFill>
            <a:srgbClr val="3381C7"/>
          </a:solidFill>
          <a:ln>
            <a:noFill/>
          </a:ln>
          <a:extLst/>
        </p:spPr>
        <p:txBody>
          <a:bodyPr lIns="0" tIns="0" rIns="0" bIns="162000" anchor="ctr"/>
          <a:lstStyle/>
          <a:p>
            <a:pPr algn="ctr">
              <a:defRPr/>
            </a:pPr>
            <a:r>
              <a:rPr lang="zh-CN" altLang="en-US" sz="1500" b="1" kern="0" dirty="0">
                <a:solidFill>
                  <a:schemeClr val="bg1"/>
                </a:solidFill>
                <a:latin typeface="微软雅黑" pitchFamily="34" charset="-122"/>
                <a:ea typeface="微软雅黑" pitchFamily="34" charset="-122"/>
              </a:rPr>
              <a:t>标题</a:t>
            </a:r>
          </a:p>
        </p:txBody>
      </p:sp>
      <p:sp>
        <p:nvSpPr>
          <p:cNvPr id="9" name="任意多边形 37"/>
          <p:cNvSpPr>
            <a:spLocks noChangeArrowheads="1"/>
          </p:cNvSpPr>
          <p:nvPr/>
        </p:nvSpPr>
        <p:spPr bwMode="auto">
          <a:xfrm>
            <a:off x="2844403" y="1813323"/>
            <a:ext cx="1014413" cy="1310878"/>
          </a:xfrm>
          <a:custGeom>
            <a:avLst/>
            <a:gdLst>
              <a:gd name="T0" fmla="*/ 506068 w 1352638"/>
              <a:gd name="T1" fmla="*/ 15 h 1747216"/>
              <a:gd name="T2" fmla="*/ 578786 w 1352638"/>
              <a:gd name="T3" fmla="*/ 31647 h 1747216"/>
              <a:gd name="T4" fmla="*/ 1323474 w 1352638"/>
              <a:gd name="T5" fmla="*/ 803119 h 1747216"/>
              <a:gd name="T6" fmla="*/ 1352535 w 1352638"/>
              <a:gd name="T7" fmla="*/ 876927 h 1747216"/>
              <a:gd name="T8" fmla="*/ 1320917 w 1352638"/>
              <a:gd name="T9" fmla="*/ 949676 h 1747216"/>
              <a:gd name="T10" fmla="*/ 524855 w 1352638"/>
              <a:gd name="T11" fmla="*/ 1718748 h 1747216"/>
              <a:gd name="T12" fmla="*/ 378358 w 1352638"/>
              <a:gd name="T13" fmla="*/ 1716190 h 1747216"/>
              <a:gd name="T14" fmla="*/ 0 w 1352638"/>
              <a:gd name="T15" fmla="*/ 1324223 h 1747216"/>
              <a:gd name="T16" fmla="*/ 404259 w 1352638"/>
              <a:gd name="T17" fmla="*/ 933670 h 1747216"/>
              <a:gd name="T18" fmla="*/ 406816 w 1352638"/>
              <a:gd name="T19" fmla="*/ 787113 h 1747216"/>
              <a:gd name="T20" fmla="*/ 40487 w 1352638"/>
              <a:gd name="T21" fmla="*/ 407608 h 1747216"/>
              <a:gd name="T22" fmla="*/ 432290 w 1352638"/>
              <a:gd name="T23" fmla="*/ 29089 h 1747216"/>
              <a:gd name="T24" fmla="*/ 506068 w 1352638"/>
              <a:gd name="T25" fmla="*/ 15 h 17472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52638"/>
              <a:gd name="T40" fmla="*/ 0 h 1747216"/>
              <a:gd name="T41" fmla="*/ 1352638 w 1352638"/>
              <a:gd name="T42" fmla="*/ 1747216 h 17472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52638" h="1747216">
                <a:moveTo>
                  <a:pt x="506101" y="15"/>
                </a:moveTo>
                <a:cubicBezTo>
                  <a:pt x="532613" y="478"/>
                  <a:pt x="558949" y="11055"/>
                  <a:pt x="578824" y="31636"/>
                </a:cubicBezTo>
                <a:lnTo>
                  <a:pt x="1323560" y="802833"/>
                </a:lnTo>
                <a:cubicBezTo>
                  <a:pt x="1343435" y="823414"/>
                  <a:pt x="1353086" y="850103"/>
                  <a:pt x="1352623" y="876615"/>
                </a:cubicBezTo>
                <a:cubicBezTo>
                  <a:pt x="1352161" y="903128"/>
                  <a:pt x="1341584" y="929463"/>
                  <a:pt x="1321003" y="949338"/>
                </a:cubicBezTo>
                <a:lnTo>
                  <a:pt x="524889" y="1718136"/>
                </a:lnTo>
                <a:cubicBezTo>
                  <a:pt x="483726" y="1757887"/>
                  <a:pt x="418134" y="1756742"/>
                  <a:pt x="378383" y="1715579"/>
                </a:cubicBezTo>
                <a:lnTo>
                  <a:pt x="0" y="1323752"/>
                </a:lnTo>
                <a:lnTo>
                  <a:pt x="404285" y="933338"/>
                </a:lnTo>
                <a:cubicBezTo>
                  <a:pt x="445448" y="893587"/>
                  <a:pt x="446593" y="827995"/>
                  <a:pt x="406842" y="786833"/>
                </a:cubicBezTo>
                <a:lnTo>
                  <a:pt x="40490" y="407463"/>
                </a:lnTo>
                <a:lnTo>
                  <a:pt x="432318" y="29079"/>
                </a:lnTo>
                <a:cubicBezTo>
                  <a:pt x="452900" y="9204"/>
                  <a:pt x="479589" y="-448"/>
                  <a:pt x="506101" y="15"/>
                </a:cubicBezTo>
                <a:close/>
              </a:path>
            </a:pathLst>
          </a:custGeom>
          <a:solidFill>
            <a:srgbClr val="3381C7"/>
          </a:solidFill>
          <a:ln>
            <a:noFill/>
          </a:ln>
        </p:spPr>
        <p:txBody>
          <a:bodyPr lIns="0" tIns="0" rIns="162000" bIns="0" anchor="ctr"/>
          <a:lstStyle/>
          <a:p>
            <a:pPr algn="r">
              <a:defRPr/>
            </a:pPr>
            <a:r>
              <a:rPr lang="zh-CN" altLang="en-US" sz="1500" b="1" kern="0" dirty="0">
                <a:solidFill>
                  <a:schemeClr val="bg1"/>
                </a:solidFill>
                <a:latin typeface="微软雅黑" pitchFamily="34" charset="-122"/>
                <a:ea typeface="微软雅黑" pitchFamily="34" charset="-122"/>
              </a:rPr>
              <a:t>标题</a:t>
            </a:r>
          </a:p>
        </p:txBody>
      </p:sp>
      <p:sp>
        <p:nvSpPr>
          <p:cNvPr id="10" name="任意多边形 38"/>
          <p:cNvSpPr>
            <a:spLocks noChangeArrowheads="1"/>
          </p:cNvSpPr>
          <p:nvPr/>
        </p:nvSpPr>
        <p:spPr bwMode="auto">
          <a:xfrm>
            <a:off x="2518173" y="2838450"/>
            <a:ext cx="1312069" cy="1014413"/>
          </a:xfrm>
          <a:custGeom>
            <a:avLst/>
            <a:gdLst>
              <a:gd name="T0" fmla="*/ 423615 w 1747216"/>
              <a:gd name="T1" fmla="*/ 0 h 1352638"/>
              <a:gd name="T2" fmla="*/ 814167 w 1747216"/>
              <a:gd name="T3" fmla="*/ 404259 h 1352638"/>
              <a:gd name="T4" fmla="*/ 960725 w 1747216"/>
              <a:gd name="T5" fmla="*/ 406816 h 1352638"/>
              <a:gd name="T6" fmla="*/ 1340229 w 1747216"/>
              <a:gd name="T7" fmla="*/ 40487 h 1352638"/>
              <a:gd name="T8" fmla="*/ 1718748 w 1747216"/>
              <a:gd name="T9" fmla="*/ 432290 h 1352638"/>
              <a:gd name="T10" fmla="*/ 1716190 w 1747216"/>
              <a:gd name="T11" fmla="*/ 578786 h 1352638"/>
              <a:gd name="T12" fmla="*/ 944719 w 1747216"/>
              <a:gd name="T13" fmla="*/ 1323474 h 1352638"/>
              <a:gd name="T14" fmla="*/ 870910 w 1747216"/>
              <a:gd name="T15" fmla="*/ 1352535 h 1352638"/>
              <a:gd name="T16" fmla="*/ 798161 w 1747216"/>
              <a:gd name="T17" fmla="*/ 1320917 h 1352638"/>
              <a:gd name="T18" fmla="*/ 29089 w 1747216"/>
              <a:gd name="T19" fmla="*/ 524855 h 1352638"/>
              <a:gd name="T20" fmla="*/ 31647 w 1747216"/>
              <a:gd name="T21" fmla="*/ 378358 h 13526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47216"/>
              <a:gd name="T34" fmla="*/ 0 h 1352638"/>
              <a:gd name="T35" fmla="*/ 1747216 w 1747216"/>
              <a:gd name="T36" fmla="*/ 1352638 h 135263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47216" h="1352638">
                <a:moveTo>
                  <a:pt x="423464" y="0"/>
                </a:moveTo>
                <a:lnTo>
                  <a:pt x="813877" y="404285"/>
                </a:lnTo>
                <a:cubicBezTo>
                  <a:pt x="853628" y="445448"/>
                  <a:pt x="919220" y="446592"/>
                  <a:pt x="960383" y="406842"/>
                </a:cubicBezTo>
                <a:lnTo>
                  <a:pt x="1339752" y="40490"/>
                </a:lnTo>
                <a:lnTo>
                  <a:pt x="1718136" y="432318"/>
                </a:lnTo>
                <a:cubicBezTo>
                  <a:pt x="1757887" y="473481"/>
                  <a:pt x="1756742" y="539074"/>
                  <a:pt x="1715579" y="578824"/>
                </a:cubicBezTo>
                <a:lnTo>
                  <a:pt x="944383" y="1323560"/>
                </a:lnTo>
                <a:cubicBezTo>
                  <a:pt x="923801" y="1343435"/>
                  <a:pt x="897113" y="1353086"/>
                  <a:pt x="870600" y="1352623"/>
                </a:cubicBezTo>
                <a:cubicBezTo>
                  <a:pt x="844088" y="1352161"/>
                  <a:pt x="817752" y="1341584"/>
                  <a:pt x="797877" y="1321003"/>
                </a:cubicBezTo>
                <a:lnTo>
                  <a:pt x="29079" y="524889"/>
                </a:lnTo>
                <a:cubicBezTo>
                  <a:pt x="-10671" y="483726"/>
                  <a:pt x="-9526" y="418134"/>
                  <a:pt x="31636" y="378383"/>
                </a:cubicBezTo>
                <a:lnTo>
                  <a:pt x="423464" y="0"/>
                </a:lnTo>
                <a:close/>
              </a:path>
            </a:pathLst>
          </a:custGeom>
          <a:solidFill>
            <a:srgbClr val="3381C7"/>
          </a:solidFill>
          <a:ln>
            <a:noFill/>
          </a:ln>
          <a:extLst/>
        </p:spPr>
        <p:txBody>
          <a:bodyPr lIns="0" tIns="162000" rIns="0" bIns="0" anchor="ctr"/>
          <a:lstStyle/>
          <a:p>
            <a:pPr algn="ctr">
              <a:defRPr/>
            </a:pPr>
            <a:r>
              <a:rPr lang="zh-CN" altLang="en-US" sz="1500" b="1" kern="0">
                <a:solidFill>
                  <a:schemeClr val="bg1"/>
                </a:solidFill>
                <a:latin typeface="微软雅黑" pitchFamily="34" charset="-122"/>
                <a:ea typeface="微软雅黑" pitchFamily="34" charset="-122"/>
              </a:rPr>
              <a:t>标题</a:t>
            </a:r>
          </a:p>
        </p:txBody>
      </p:sp>
      <p:sp>
        <p:nvSpPr>
          <p:cNvPr id="11" name="矩形 39"/>
          <p:cNvSpPr>
            <a:spLocks noChangeArrowheads="1"/>
          </p:cNvSpPr>
          <p:nvPr/>
        </p:nvSpPr>
        <p:spPr bwMode="auto">
          <a:xfrm>
            <a:off x="3889772" y="2241948"/>
            <a:ext cx="1357313" cy="453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sp>
        <p:nvSpPr>
          <p:cNvPr id="12" name="矩形 40"/>
          <p:cNvSpPr>
            <a:spLocks noChangeArrowheads="1"/>
          </p:cNvSpPr>
          <p:nvPr/>
        </p:nvSpPr>
        <p:spPr bwMode="auto">
          <a:xfrm>
            <a:off x="2489597" y="3921919"/>
            <a:ext cx="1357313" cy="453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sp>
        <p:nvSpPr>
          <p:cNvPr id="13" name="矩形 41"/>
          <p:cNvSpPr>
            <a:spLocks noChangeArrowheads="1"/>
          </p:cNvSpPr>
          <p:nvPr/>
        </p:nvSpPr>
        <p:spPr bwMode="auto">
          <a:xfrm>
            <a:off x="1784747" y="1291829"/>
            <a:ext cx="1357313" cy="453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sp>
        <p:nvSpPr>
          <p:cNvPr id="14" name="矩形 42"/>
          <p:cNvSpPr>
            <a:spLocks noChangeArrowheads="1"/>
          </p:cNvSpPr>
          <p:nvPr/>
        </p:nvSpPr>
        <p:spPr bwMode="auto">
          <a:xfrm>
            <a:off x="394098" y="2934891"/>
            <a:ext cx="1354931" cy="454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gn="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grpSp>
        <p:nvGrpSpPr>
          <p:cNvPr id="15" name="Group 18"/>
          <p:cNvGrpSpPr>
            <a:grpSpLocks/>
          </p:cNvGrpSpPr>
          <p:nvPr/>
        </p:nvGrpSpPr>
        <p:grpSpPr bwMode="auto">
          <a:xfrm>
            <a:off x="5522119" y="1394223"/>
            <a:ext cx="2887266" cy="695406"/>
            <a:chOff x="0" y="0"/>
            <a:chExt cx="3850501" cy="928543"/>
          </a:xfrm>
        </p:grpSpPr>
        <p:sp>
          <p:nvSpPr>
            <p:cNvPr id="16" name="文本框 44"/>
            <p:cNvSpPr txBox="1">
              <a:spLocks noChangeArrowheads="1"/>
            </p:cNvSpPr>
            <p:nvPr/>
          </p:nvSpPr>
          <p:spPr bwMode="auto">
            <a:xfrm>
              <a:off x="0" y="0"/>
              <a:ext cx="2674843" cy="34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smtClean="0">
                  <a:solidFill>
                    <a:srgbClr val="3381C7"/>
                  </a:solidFill>
                  <a:latin typeface="微软雅黑" pitchFamily="34" charset="-122"/>
                  <a:ea typeface="微软雅黑" pitchFamily="34" charset="-122"/>
                </a:rPr>
                <a:t>添加标题</a:t>
              </a:r>
              <a:endParaRPr lang="zh-CN" altLang="en-US" sz="1100" b="1" kern="0" dirty="0">
                <a:solidFill>
                  <a:srgbClr val="3381C7"/>
                </a:solidFill>
                <a:latin typeface="微软雅黑" pitchFamily="34" charset="-122"/>
                <a:ea typeface="微软雅黑" pitchFamily="34" charset="-122"/>
              </a:endParaRPr>
            </a:p>
          </p:txBody>
        </p:sp>
        <p:sp>
          <p:nvSpPr>
            <p:cNvPr id="17" name="文本框 14"/>
            <p:cNvSpPr txBox="1">
              <a:spLocks noChangeArrowheads="1"/>
            </p:cNvSpPr>
            <p:nvPr/>
          </p:nvSpPr>
          <p:spPr bwMode="auto">
            <a:xfrm>
              <a:off x="0" y="353200"/>
              <a:ext cx="3850501" cy="575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18" name="Group 21"/>
          <p:cNvGrpSpPr>
            <a:grpSpLocks/>
          </p:cNvGrpSpPr>
          <p:nvPr/>
        </p:nvGrpSpPr>
        <p:grpSpPr bwMode="auto">
          <a:xfrm>
            <a:off x="5522119" y="2464594"/>
            <a:ext cx="2887266" cy="695854"/>
            <a:chOff x="0" y="0"/>
            <a:chExt cx="3850501" cy="927568"/>
          </a:xfrm>
        </p:grpSpPr>
        <p:sp>
          <p:nvSpPr>
            <p:cNvPr id="19" name="文本框 47"/>
            <p:cNvSpPr txBox="1">
              <a:spLocks noChangeArrowheads="1"/>
            </p:cNvSpPr>
            <p:nvPr/>
          </p:nvSpPr>
          <p:spPr bwMode="auto">
            <a:xfrm>
              <a:off x="0" y="0"/>
              <a:ext cx="2674843" cy="34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solidFill>
                    <a:srgbClr val="3381C7"/>
                  </a:solidFill>
                  <a:latin typeface="微软雅黑" pitchFamily="34" charset="-122"/>
                  <a:ea typeface="微软雅黑" pitchFamily="34" charset="-122"/>
                </a:rPr>
                <a:t>添加标题</a:t>
              </a:r>
            </a:p>
          </p:txBody>
        </p:sp>
        <p:sp>
          <p:nvSpPr>
            <p:cNvPr id="20" name="文本框 14"/>
            <p:cNvSpPr txBox="1">
              <a:spLocks noChangeArrowheads="1"/>
            </p:cNvSpPr>
            <p:nvPr/>
          </p:nvSpPr>
          <p:spPr bwMode="auto">
            <a:xfrm>
              <a:off x="0" y="353199"/>
              <a:ext cx="3850501" cy="57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21" name="Group 24"/>
          <p:cNvGrpSpPr>
            <a:grpSpLocks/>
          </p:cNvGrpSpPr>
          <p:nvPr/>
        </p:nvGrpSpPr>
        <p:grpSpPr bwMode="auto">
          <a:xfrm>
            <a:off x="5522119" y="3536157"/>
            <a:ext cx="2887266" cy="695854"/>
            <a:chOff x="0" y="0"/>
            <a:chExt cx="3850501" cy="927568"/>
          </a:xfrm>
        </p:grpSpPr>
        <p:sp>
          <p:nvSpPr>
            <p:cNvPr id="22" name="文本框 50"/>
            <p:cNvSpPr txBox="1">
              <a:spLocks noChangeArrowheads="1"/>
            </p:cNvSpPr>
            <p:nvPr/>
          </p:nvSpPr>
          <p:spPr bwMode="auto">
            <a:xfrm>
              <a:off x="0" y="0"/>
              <a:ext cx="2674843" cy="34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solidFill>
                    <a:srgbClr val="3381C7"/>
                  </a:solidFill>
                  <a:latin typeface="微软雅黑" pitchFamily="34" charset="-122"/>
                  <a:ea typeface="微软雅黑" pitchFamily="34" charset="-122"/>
                </a:rPr>
                <a:t>添加标题</a:t>
              </a:r>
            </a:p>
          </p:txBody>
        </p:sp>
        <p:sp>
          <p:nvSpPr>
            <p:cNvPr id="23" name="文本框 14"/>
            <p:cNvSpPr txBox="1">
              <a:spLocks noChangeArrowheads="1"/>
            </p:cNvSpPr>
            <p:nvPr/>
          </p:nvSpPr>
          <p:spPr bwMode="auto">
            <a:xfrm>
              <a:off x="0" y="353199"/>
              <a:ext cx="3850501" cy="57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spTree>
    <p:extLst>
      <p:ext uri="{BB962C8B-B14F-4D97-AF65-F5344CB8AC3E}">
        <p14:creationId xmlns:p14="http://schemas.microsoft.com/office/powerpoint/2010/main" val="356100538"/>
      </p:ext>
    </p:ext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53" presetClass="entr" presetSubtype="16"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fltVal val="0"/>
                                          </p:val>
                                        </p:tav>
                                        <p:tav tm="100000">
                                          <p:val>
                                            <p:strVal val="#ppt_h"/>
                                          </p:val>
                                        </p:tav>
                                      </p:tavLst>
                                    </p:anim>
                                    <p:animEffect transition="in" filter="fade">
                                      <p:cBhvr>
                                        <p:cTn id="40" dur="500"/>
                                        <p:tgtEl>
                                          <p:spTgt spid="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p:cTn id="43" dur="500" fill="hold"/>
                                        <p:tgtEl>
                                          <p:spTgt spid="7"/>
                                        </p:tgtEl>
                                        <p:attrNameLst>
                                          <p:attrName>ppt_w</p:attrName>
                                        </p:attrNameLst>
                                      </p:cBhvr>
                                      <p:tavLst>
                                        <p:tav tm="0">
                                          <p:val>
                                            <p:fltVal val="0"/>
                                          </p:val>
                                        </p:tav>
                                        <p:tav tm="100000">
                                          <p:val>
                                            <p:strVal val="#ppt_w"/>
                                          </p:val>
                                        </p:tav>
                                      </p:tavLst>
                                    </p:anim>
                                    <p:anim calcmode="lin" valueType="num">
                                      <p:cBhvr>
                                        <p:cTn id="44" dur="500" fill="hold"/>
                                        <p:tgtEl>
                                          <p:spTgt spid="7"/>
                                        </p:tgtEl>
                                        <p:attrNameLst>
                                          <p:attrName>ppt_h</p:attrName>
                                        </p:attrNameLst>
                                      </p:cBhvr>
                                      <p:tavLst>
                                        <p:tav tm="0">
                                          <p:val>
                                            <p:fltVal val="0"/>
                                          </p:val>
                                        </p:tav>
                                        <p:tav tm="100000">
                                          <p:val>
                                            <p:strVal val="#ppt_h"/>
                                          </p:val>
                                        </p:tav>
                                      </p:tavLst>
                                    </p:anim>
                                    <p:animEffect transition="in" filter="fade">
                                      <p:cBhvr>
                                        <p:cTn id="45" dur="500"/>
                                        <p:tgtEl>
                                          <p:spTgt spid="7"/>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500" fill="hold"/>
                                        <p:tgtEl>
                                          <p:spTgt spid="10"/>
                                        </p:tgtEl>
                                        <p:attrNameLst>
                                          <p:attrName>ppt_w</p:attrName>
                                        </p:attrNameLst>
                                      </p:cBhvr>
                                      <p:tavLst>
                                        <p:tav tm="0">
                                          <p:val>
                                            <p:fltVal val="0"/>
                                          </p:val>
                                        </p:tav>
                                        <p:tav tm="100000">
                                          <p:val>
                                            <p:strVal val="#ppt_w"/>
                                          </p:val>
                                        </p:tav>
                                      </p:tavLst>
                                    </p:anim>
                                    <p:anim calcmode="lin" valueType="num">
                                      <p:cBhvr>
                                        <p:cTn id="49" dur="500" fill="hold"/>
                                        <p:tgtEl>
                                          <p:spTgt spid="10"/>
                                        </p:tgtEl>
                                        <p:attrNameLst>
                                          <p:attrName>ppt_h</p:attrName>
                                        </p:attrNameLst>
                                      </p:cBhvr>
                                      <p:tavLst>
                                        <p:tav tm="0">
                                          <p:val>
                                            <p:fltVal val="0"/>
                                          </p:val>
                                        </p:tav>
                                        <p:tav tm="100000">
                                          <p:val>
                                            <p:strVal val="#ppt_h"/>
                                          </p:val>
                                        </p:tav>
                                      </p:tavLst>
                                    </p:anim>
                                    <p:animEffect transition="in" filter="fade">
                                      <p:cBhvr>
                                        <p:cTn id="50" dur="500"/>
                                        <p:tgtEl>
                                          <p:spTgt spid="10"/>
                                        </p:tgtEl>
                                      </p:cBhvr>
                                    </p:animEffect>
                                  </p:childTnLst>
                                </p:cTn>
                              </p:par>
                            </p:childTnLst>
                          </p:cTn>
                        </p:par>
                        <p:par>
                          <p:cTn id="51" fill="hold">
                            <p:stCondLst>
                              <p:cond delay="1000"/>
                            </p:stCondLst>
                            <p:childTnLst>
                              <p:par>
                                <p:cTn id="52" presetID="12" presetClass="entr" presetSubtype="4"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500"/>
                                        <p:tgtEl>
                                          <p:spTgt spid="13"/>
                                        </p:tgtEl>
                                        <p:attrNameLst>
                                          <p:attrName>ppt_y</p:attrName>
                                        </p:attrNameLst>
                                      </p:cBhvr>
                                      <p:tavLst>
                                        <p:tav tm="0">
                                          <p:val>
                                            <p:strVal val="#ppt_y+#ppt_h*1.125000"/>
                                          </p:val>
                                        </p:tav>
                                        <p:tav tm="100000">
                                          <p:val>
                                            <p:strVal val="#ppt_y"/>
                                          </p:val>
                                        </p:tav>
                                      </p:tavLst>
                                    </p:anim>
                                    <p:animEffect transition="in" filter="wipe(up)">
                                      <p:cBhvr>
                                        <p:cTn id="55" dur="500"/>
                                        <p:tgtEl>
                                          <p:spTgt spid="13"/>
                                        </p:tgtEl>
                                      </p:cBhvr>
                                    </p:animEffect>
                                  </p:childTnLst>
                                </p:cTn>
                              </p:par>
                              <p:par>
                                <p:cTn id="56" presetID="12" presetClass="entr" presetSubtype="2"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500"/>
                                        <p:tgtEl>
                                          <p:spTgt spid="14"/>
                                        </p:tgtEl>
                                        <p:attrNameLst>
                                          <p:attrName>ppt_x</p:attrName>
                                        </p:attrNameLst>
                                      </p:cBhvr>
                                      <p:tavLst>
                                        <p:tav tm="0">
                                          <p:val>
                                            <p:strVal val="#ppt_x+#ppt_w*1.125000"/>
                                          </p:val>
                                        </p:tav>
                                        <p:tav tm="100000">
                                          <p:val>
                                            <p:strVal val="#ppt_x"/>
                                          </p:val>
                                        </p:tav>
                                      </p:tavLst>
                                    </p:anim>
                                    <p:animEffect transition="in" filter="wipe(left)">
                                      <p:cBhvr>
                                        <p:cTn id="59" dur="500"/>
                                        <p:tgtEl>
                                          <p:spTgt spid="14"/>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500"/>
                                        <p:tgtEl>
                                          <p:spTgt spid="12"/>
                                        </p:tgtEl>
                                        <p:attrNameLst>
                                          <p:attrName>ppt_y</p:attrName>
                                        </p:attrNameLst>
                                      </p:cBhvr>
                                      <p:tavLst>
                                        <p:tav tm="0">
                                          <p:val>
                                            <p:strVal val="#ppt_y-#ppt_h*1.125000"/>
                                          </p:val>
                                        </p:tav>
                                        <p:tav tm="100000">
                                          <p:val>
                                            <p:strVal val="#ppt_y"/>
                                          </p:val>
                                        </p:tav>
                                      </p:tavLst>
                                    </p:anim>
                                    <p:animEffect transition="in" filter="wipe(down)">
                                      <p:cBhvr>
                                        <p:cTn id="63" dur="500"/>
                                        <p:tgtEl>
                                          <p:spTgt spid="12"/>
                                        </p:tgtEl>
                                      </p:cBhvr>
                                    </p:animEffect>
                                  </p:childTnLst>
                                </p:cTn>
                              </p:par>
                              <p:par>
                                <p:cTn id="64" presetID="12" presetClass="entr" presetSubtype="8" fill="hold" grpId="0"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500"/>
                                        <p:tgtEl>
                                          <p:spTgt spid="11"/>
                                        </p:tgtEl>
                                        <p:attrNameLst>
                                          <p:attrName>ppt_x</p:attrName>
                                        </p:attrNameLst>
                                      </p:cBhvr>
                                      <p:tavLst>
                                        <p:tav tm="0">
                                          <p:val>
                                            <p:strVal val="#ppt_x-#ppt_w*1.125000"/>
                                          </p:val>
                                        </p:tav>
                                        <p:tav tm="100000">
                                          <p:val>
                                            <p:strVal val="#ppt_x"/>
                                          </p:val>
                                        </p:tav>
                                      </p:tavLst>
                                    </p:anim>
                                    <p:animEffect transition="in" filter="wipe(right)">
                                      <p:cBhvr>
                                        <p:cTn id="67" dur="500"/>
                                        <p:tgtEl>
                                          <p:spTgt spid="11"/>
                                        </p:tgtEl>
                                      </p:cBhvr>
                                    </p:animEffect>
                                  </p:childTnLst>
                                </p:cTn>
                              </p:par>
                            </p:childTnLst>
                          </p:cTn>
                        </p:par>
                        <p:par>
                          <p:cTn id="68" fill="hold">
                            <p:stCondLst>
                              <p:cond delay="1500"/>
                            </p:stCondLst>
                            <p:childTnLst>
                              <p:par>
                                <p:cTn id="69" presetID="22" presetClass="entr" presetSubtype="8" fill="hold"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wipe(left)">
                                      <p:cBhvr>
                                        <p:cTn id="71" dur="500"/>
                                        <p:tgtEl>
                                          <p:spTgt spid="15"/>
                                        </p:tgtEl>
                                      </p:cBhvr>
                                    </p:animEffect>
                                  </p:childTnLst>
                                </p:cTn>
                              </p:par>
                            </p:childTnLst>
                          </p:cTn>
                        </p:par>
                        <p:par>
                          <p:cTn id="72" fill="hold">
                            <p:stCondLst>
                              <p:cond delay="2000"/>
                            </p:stCondLst>
                            <p:childTnLst>
                              <p:par>
                                <p:cTn id="73" presetID="22" presetClass="entr" presetSubtype="8" fill="hold"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wipe(left)">
                                      <p:cBhvr>
                                        <p:cTn id="75" dur="500"/>
                                        <p:tgtEl>
                                          <p:spTgt spid="18"/>
                                        </p:tgtEl>
                                      </p:cBhvr>
                                    </p:animEffect>
                                  </p:childTnLst>
                                </p:cTn>
                              </p:par>
                            </p:childTnLst>
                          </p:cTn>
                        </p:par>
                        <p:par>
                          <p:cTn id="76" fill="hold">
                            <p:stCondLst>
                              <p:cond delay="2500"/>
                            </p:stCondLst>
                            <p:childTnLst>
                              <p:par>
                                <p:cTn id="77" presetID="22" presetClass="entr" presetSubtype="8" fill="hold"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wipe(left)">
                                      <p:cBhvr>
                                        <p:cTn id="7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P spid="8" grpId="0" animBg="1"/>
      <p:bldP spid="9" grpId="0" animBg="1"/>
      <p:bldP spid="10" grpId="0" animBg="1"/>
      <p:bldP spid="11" grpId="0"/>
      <p:bldP spid="12" grpId="0"/>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1651830"/>
            <a:ext cx="9144000" cy="1814777"/>
            <a:chOff x="170694" y="177982"/>
            <a:chExt cx="3936004" cy="781165"/>
          </a:xfrm>
        </p:grpSpPr>
        <p:sp>
          <p:nvSpPr>
            <p:cNvPr id="5" name="等腰三角形 4"/>
            <p:cNvSpPr/>
            <p:nvPr/>
          </p:nvSpPr>
          <p:spPr>
            <a:xfrm>
              <a:off x="1233863" y="177982"/>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等腰三角形 5"/>
            <p:cNvSpPr/>
            <p:nvPr/>
          </p:nvSpPr>
          <p:spPr>
            <a:xfrm flipV="1">
              <a:off x="200258" y="602633"/>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7" name="矩形 6"/>
            <p:cNvSpPr/>
            <p:nvPr/>
          </p:nvSpPr>
          <p:spPr>
            <a:xfrm>
              <a:off x="170694" y="261768"/>
              <a:ext cx="3936004" cy="611981"/>
            </a:xfrm>
            <a:prstGeom prst="rect">
              <a:avLst/>
            </a:pr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CA6C6"/>
                </a:solidFill>
              </a:endParaRPr>
            </a:p>
          </p:txBody>
        </p:sp>
        <p:sp>
          <p:nvSpPr>
            <p:cNvPr id="8" name="平行四边形 7"/>
            <p:cNvSpPr/>
            <p:nvPr/>
          </p:nvSpPr>
          <p:spPr>
            <a:xfrm>
              <a:off x="376965" y="178257"/>
              <a:ext cx="1036076" cy="779005"/>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 name="文本框 8"/>
            <p:cNvSpPr txBox="1"/>
            <p:nvPr/>
          </p:nvSpPr>
          <p:spPr>
            <a:xfrm>
              <a:off x="650907" y="284178"/>
              <a:ext cx="569115" cy="559734"/>
            </a:xfrm>
            <a:prstGeom prst="rect">
              <a:avLst/>
            </a:prstGeom>
            <a:noFill/>
          </p:spPr>
          <p:txBody>
            <a:bodyPr wrap="square" lIns="68580" tIns="34290" rIns="68580" bIns="34290" rtlCol="0">
              <a:spAutoFit/>
            </a:bodyPr>
            <a:lstStyle/>
            <a:p>
              <a:r>
                <a:rPr lang="en-US" altLang="zh-CN" sz="8000" dirty="0" smtClean="0">
                  <a:solidFill>
                    <a:schemeClr val="bg1">
                      <a:lumMod val="95000"/>
                    </a:schemeClr>
                  </a:solidFill>
                  <a:latin typeface="Impact" panose="020B0806030902050204" pitchFamily="34" charset="0"/>
                </a:rPr>
                <a:t>03</a:t>
              </a:r>
              <a:endParaRPr lang="zh-CN" altLang="en-US" sz="8000" dirty="0">
                <a:solidFill>
                  <a:schemeClr val="bg1">
                    <a:lumMod val="95000"/>
                  </a:schemeClr>
                </a:solidFill>
                <a:latin typeface="Impact" panose="020B0806030902050204" pitchFamily="34" charset="0"/>
              </a:endParaRPr>
            </a:p>
          </p:txBody>
        </p:sp>
      </p:grpSp>
      <p:sp>
        <p:nvSpPr>
          <p:cNvPr id="10" name="TextBox 48"/>
          <p:cNvSpPr txBox="1"/>
          <p:nvPr/>
        </p:nvSpPr>
        <p:spPr>
          <a:xfrm>
            <a:off x="2977976" y="2046770"/>
            <a:ext cx="5050408" cy="623250"/>
          </a:xfrm>
          <a:prstGeom prst="rect">
            <a:avLst/>
          </a:prstGeom>
          <a:noFill/>
        </p:spPr>
        <p:txBody>
          <a:bodyPr wrap="square" lIns="68584" tIns="34291" rIns="68584" bIns="34291" rtlCol="0">
            <a:spAutoFit/>
          </a:bodyPr>
          <a:lstStyle/>
          <a:p>
            <a:r>
              <a:rPr lang="zh-CN" altLang="en-US" sz="3600"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TextBox 49"/>
          <p:cNvSpPr txBox="1"/>
          <p:nvPr/>
        </p:nvSpPr>
        <p:spPr>
          <a:xfrm>
            <a:off x="2977976" y="2698179"/>
            <a:ext cx="3075708" cy="315473"/>
          </a:xfrm>
          <a:prstGeom prst="rect">
            <a:avLst/>
          </a:prstGeom>
          <a:noFill/>
        </p:spPr>
        <p:txBody>
          <a:bodyPr wrap="square" lIns="68584" tIns="34291" rIns="68584" bIns="34291" rtlCol="0">
            <a:spAutoFit/>
          </a:bodyPr>
          <a:lstStyle/>
          <a:p>
            <a:pPr eaLnBrk="0" hangingPunct="0"/>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点击此处添加副标题文本内容</a:t>
            </a:r>
          </a:p>
        </p:txBody>
      </p:sp>
      <p:grpSp>
        <p:nvGrpSpPr>
          <p:cNvPr id="12" name="组合 11"/>
          <p:cNvGrpSpPr/>
          <p:nvPr/>
        </p:nvGrpSpPr>
        <p:grpSpPr>
          <a:xfrm>
            <a:off x="6355405" y="1439874"/>
            <a:ext cx="397019" cy="397019"/>
            <a:chOff x="8179277" y="3748642"/>
            <a:chExt cx="1500028" cy="1500029"/>
          </a:xfrm>
          <a:effectLst>
            <a:reflection blurRad="88900" stA="83000" endPos="63000" dist="50800" dir="5400000" sy="-100000" algn="bl" rotWithShape="0"/>
          </a:effectLst>
        </p:grpSpPr>
        <p:sp>
          <p:nvSpPr>
            <p:cNvPr id="13" name="椭圆 12"/>
            <p:cNvSpPr/>
            <p:nvPr/>
          </p:nvSpPr>
          <p:spPr>
            <a:xfrm>
              <a:off x="8179277" y="3748642"/>
              <a:ext cx="1500028" cy="150002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grpSp>
          <p:nvGrpSpPr>
            <p:cNvPr id="14" name="组合 13"/>
            <p:cNvGrpSpPr/>
            <p:nvPr/>
          </p:nvGrpSpPr>
          <p:grpSpPr>
            <a:xfrm>
              <a:off x="8605283" y="4234099"/>
              <a:ext cx="630396" cy="548323"/>
              <a:chOff x="11250613" y="919163"/>
              <a:chExt cx="573087" cy="498475"/>
            </a:xfrm>
          </p:grpSpPr>
          <p:sp>
            <p:nvSpPr>
              <p:cNvPr id="15" name="Freeform 193"/>
              <p:cNvSpPr>
                <a:spLocks/>
              </p:cNvSpPr>
              <p:nvPr/>
            </p:nvSpPr>
            <p:spPr bwMode="auto">
              <a:xfrm>
                <a:off x="11250613" y="919163"/>
                <a:ext cx="573087" cy="498475"/>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6" name="Freeform 194"/>
              <p:cNvSpPr>
                <a:spLocks/>
              </p:cNvSpPr>
              <p:nvPr/>
            </p:nvSpPr>
            <p:spPr bwMode="auto">
              <a:xfrm>
                <a:off x="11676063" y="984250"/>
                <a:ext cx="87312" cy="92075"/>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17" name="组合 16"/>
          <p:cNvGrpSpPr/>
          <p:nvPr/>
        </p:nvGrpSpPr>
        <p:grpSpPr>
          <a:xfrm>
            <a:off x="4571266" y="1434451"/>
            <a:ext cx="397019" cy="397019"/>
            <a:chOff x="1682477" y="2278669"/>
            <a:chExt cx="1164618" cy="1164619"/>
          </a:xfrm>
          <a:effectLst>
            <a:reflection blurRad="88900" stA="83000" endPos="63000" dist="50800" dir="5400000" sy="-100000" algn="bl" rotWithShape="0"/>
          </a:effectLst>
        </p:grpSpPr>
        <p:sp>
          <p:nvSpPr>
            <p:cNvPr id="18" name="椭圆 17"/>
            <p:cNvSpPr/>
            <p:nvPr/>
          </p:nvSpPr>
          <p:spPr>
            <a:xfrm>
              <a:off x="1682477"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4800" dirty="0">
                <a:solidFill>
                  <a:schemeClr val="tx1"/>
                </a:solidFill>
                <a:latin typeface="Chelsea" panose="02000500000000000000" pitchFamily="2" charset="0"/>
              </a:endParaRPr>
            </a:p>
          </p:txBody>
        </p:sp>
        <p:sp>
          <p:nvSpPr>
            <p:cNvPr id="19" name="KSO_Shape"/>
            <p:cNvSpPr>
              <a:spLocks/>
            </p:cNvSpPr>
            <p:nvPr/>
          </p:nvSpPr>
          <p:spPr bwMode="auto">
            <a:xfrm>
              <a:off x="1991148" y="2643393"/>
              <a:ext cx="499821" cy="465667"/>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0" name="组合 19"/>
          <p:cNvGrpSpPr/>
          <p:nvPr/>
        </p:nvGrpSpPr>
        <p:grpSpPr>
          <a:xfrm>
            <a:off x="5165301" y="1439874"/>
            <a:ext cx="397018" cy="397019"/>
            <a:chOff x="3211798" y="2284092"/>
            <a:chExt cx="1164617" cy="1164619"/>
          </a:xfrm>
          <a:effectLst>
            <a:reflection blurRad="88900" stA="83000" endPos="63000" dist="50800" dir="5400000" sy="-100000" algn="bl" rotWithShape="0"/>
          </a:effectLst>
        </p:grpSpPr>
        <p:sp>
          <p:nvSpPr>
            <p:cNvPr id="21" name="椭圆 20"/>
            <p:cNvSpPr/>
            <p:nvPr/>
          </p:nvSpPr>
          <p:spPr>
            <a:xfrm>
              <a:off x="3211798" y="2284092"/>
              <a:ext cx="1164617"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2" name="KSO_Shape"/>
            <p:cNvSpPr>
              <a:spLocks/>
            </p:cNvSpPr>
            <p:nvPr/>
          </p:nvSpPr>
          <p:spPr bwMode="auto">
            <a:xfrm>
              <a:off x="3583891" y="2632626"/>
              <a:ext cx="395692" cy="499821"/>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3" name="组合 22"/>
          <p:cNvGrpSpPr/>
          <p:nvPr/>
        </p:nvGrpSpPr>
        <p:grpSpPr>
          <a:xfrm>
            <a:off x="5763398" y="1434451"/>
            <a:ext cx="397019" cy="397019"/>
            <a:chOff x="4732991" y="2278669"/>
            <a:chExt cx="1164618" cy="1164619"/>
          </a:xfrm>
          <a:effectLst>
            <a:reflection blurRad="88900" stA="83000" endPos="63000" dist="50800" dir="5400000" sy="-100000" algn="bl" rotWithShape="0"/>
          </a:effectLst>
        </p:grpSpPr>
        <p:sp>
          <p:nvSpPr>
            <p:cNvPr id="24" name="椭圆 23"/>
            <p:cNvSpPr/>
            <p:nvPr/>
          </p:nvSpPr>
          <p:spPr>
            <a:xfrm>
              <a:off x="4732991"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5" name="KSO_Shape"/>
            <p:cNvSpPr>
              <a:spLocks/>
            </p:cNvSpPr>
            <p:nvPr/>
          </p:nvSpPr>
          <p:spPr bwMode="auto">
            <a:xfrm>
              <a:off x="5076643" y="2662172"/>
              <a:ext cx="499821" cy="431512"/>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Tree>
    <p:extLst>
      <p:ext uri="{BB962C8B-B14F-4D97-AF65-F5344CB8AC3E}">
        <p14:creationId xmlns:p14="http://schemas.microsoft.com/office/powerpoint/2010/main" val="367948746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14:presetBounceEnd="53333">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14:bounceEnd="53333">
                                          <p:cBhvr additive="base">
                                            <p:cTn id="12" dur="1500" fill="hold"/>
                                            <p:tgtEl>
                                              <p:spTgt spid="17"/>
                                            </p:tgtEl>
                                            <p:attrNameLst>
                                              <p:attrName>ppt_x</p:attrName>
                                            </p:attrNameLst>
                                          </p:cBhvr>
                                          <p:tavLst>
                                            <p:tav tm="0">
                                              <p:val>
                                                <p:strVal val="1+#ppt_w/2"/>
                                              </p:val>
                                            </p:tav>
                                            <p:tav tm="100000">
                                              <p:val>
                                                <p:strVal val="#ppt_x"/>
                                              </p:val>
                                            </p:tav>
                                          </p:tavLst>
                                        </p:anim>
                                        <p:anim calcmode="lin" valueType="num" p14:bounceEnd="53333">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14:presetBounceEnd="53333">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14:bounceEnd="53333">
                                          <p:cBhvr additive="base">
                                            <p:cTn id="16" dur="1500" fill="hold"/>
                                            <p:tgtEl>
                                              <p:spTgt spid="20"/>
                                            </p:tgtEl>
                                            <p:attrNameLst>
                                              <p:attrName>ppt_x</p:attrName>
                                            </p:attrNameLst>
                                          </p:cBhvr>
                                          <p:tavLst>
                                            <p:tav tm="0">
                                              <p:val>
                                                <p:strVal val="1+#ppt_w/2"/>
                                              </p:val>
                                            </p:tav>
                                            <p:tav tm="100000">
                                              <p:val>
                                                <p:strVal val="#ppt_x"/>
                                              </p:val>
                                            </p:tav>
                                          </p:tavLst>
                                        </p:anim>
                                        <p:anim calcmode="lin" valueType="num" p14:bounceEnd="53333">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14:presetBounceEnd="53333">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14:bounceEnd="53333">
                                          <p:cBhvr additive="base">
                                            <p:cTn id="20" dur="1500" fill="hold"/>
                                            <p:tgtEl>
                                              <p:spTgt spid="23"/>
                                            </p:tgtEl>
                                            <p:attrNameLst>
                                              <p:attrName>ppt_x</p:attrName>
                                            </p:attrNameLst>
                                          </p:cBhvr>
                                          <p:tavLst>
                                            <p:tav tm="0">
                                              <p:val>
                                                <p:strVal val="1+#ppt_w/2"/>
                                              </p:val>
                                            </p:tav>
                                            <p:tav tm="100000">
                                              <p:val>
                                                <p:strVal val="#ppt_x"/>
                                              </p:val>
                                            </p:tav>
                                          </p:tavLst>
                                        </p:anim>
                                        <p:anim calcmode="lin" valueType="num" p14:bounceEnd="53333">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14:presetBounceEnd="53333">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14:bounceEnd="53333">
                                          <p:cBhvr additive="base">
                                            <p:cTn id="24" dur="1500" fill="hold"/>
                                            <p:tgtEl>
                                              <p:spTgt spid="12"/>
                                            </p:tgtEl>
                                            <p:attrNameLst>
                                              <p:attrName>ppt_x</p:attrName>
                                            </p:attrNameLst>
                                          </p:cBhvr>
                                          <p:tavLst>
                                            <p:tav tm="0">
                                              <p:val>
                                                <p:strVal val="1+#ppt_w/2"/>
                                              </p:val>
                                            </p:tav>
                                            <p:tav tm="100000">
                                              <p:val>
                                                <p:strVal val="#ppt_x"/>
                                              </p:val>
                                            </p:tav>
                                          </p:tavLst>
                                        </p:anim>
                                        <p:anim calcmode="lin" valueType="num" p14:bounceEnd="53333">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1500" fill="hold"/>
                                            <p:tgtEl>
                                              <p:spTgt spid="17"/>
                                            </p:tgtEl>
                                            <p:attrNameLst>
                                              <p:attrName>ppt_x</p:attrName>
                                            </p:attrNameLst>
                                          </p:cBhvr>
                                          <p:tavLst>
                                            <p:tav tm="0">
                                              <p:val>
                                                <p:strVal val="1+#ppt_w/2"/>
                                              </p:val>
                                            </p:tav>
                                            <p:tav tm="100000">
                                              <p:val>
                                                <p:strVal val="#ppt_x"/>
                                              </p:val>
                                            </p:tav>
                                          </p:tavLst>
                                        </p:anim>
                                        <p:anim calcmode="lin" valueType="num">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1500" fill="hold"/>
                                            <p:tgtEl>
                                              <p:spTgt spid="20"/>
                                            </p:tgtEl>
                                            <p:attrNameLst>
                                              <p:attrName>ppt_x</p:attrName>
                                            </p:attrNameLst>
                                          </p:cBhvr>
                                          <p:tavLst>
                                            <p:tav tm="0">
                                              <p:val>
                                                <p:strVal val="1+#ppt_w/2"/>
                                              </p:val>
                                            </p:tav>
                                            <p:tav tm="100000">
                                              <p:val>
                                                <p:strVal val="#ppt_x"/>
                                              </p:val>
                                            </p:tav>
                                          </p:tavLst>
                                        </p:anim>
                                        <p:anim calcmode="lin" valueType="num">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1500" fill="hold"/>
                                            <p:tgtEl>
                                              <p:spTgt spid="23"/>
                                            </p:tgtEl>
                                            <p:attrNameLst>
                                              <p:attrName>ppt_x</p:attrName>
                                            </p:attrNameLst>
                                          </p:cBhvr>
                                          <p:tavLst>
                                            <p:tav tm="0">
                                              <p:val>
                                                <p:strVal val="1+#ppt_w/2"/>
                                              </p:val>
                                            </p:tav>
                                            <p:tav tm="100000">
                                              <p:val>
                                                <p:strVal val="#ppt_x"/>
                                              </p:val>
                                            </p:tav>
                                          </p:tavLst>
                                        </p:anim>
                                        <p:anim calcmode="lin" valueType="num">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1500" fill="hold"/>
                                            <p:tgtEl>
                                              <p:spTgt spid="12"/>
                                            </p:tgtEl>
                                            <p:attrNameLst>
                                              <p:attrName>ppt_x</p:attrName>
                                            </p:attrNameLst>
                                          </p:cBhvr>
                                          <p:tavLst>
                                            <p:tav tm="0">
                                              <p:val>
                                                <p:strVal val="1+#ppt_w/2"/>
                                              </p:val>
                                            </p:tav>
                                            <p:tav tm="100000">
                                              <p:val>
                                                <p:strVal val="#ppt_x"/>
                                              </p:val>
                                            </p:tav>
                                          </p:tavLst>
                                        </p:anim>
                                        <p:anim calcmode="lin" valueType="num">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4417853" y="1019614"/>
            <a:ext cx="298869" cy="300082"/>
            <a:chOff x="4417853" y="1095705"/>
            <a:chExt cx="298869" cy="300081"/>
          </a:xfrm>
        </p:grpSpPr>
        <p:sp>
          <p:nvSpPr>
            <p:cNvPr id="8" name="椭圆 7"/>
            <p:cNvSpPr/>
            <p:nvPr/>
          </p:nvSpPr>
          <p:spPr>
            <a:xfrm>
              <a:off x="4417853" y="1095705"/>
              <a:ext cx="298690" cy="298690"/>
            </a:xfrm>
            <a:prstGeom prst="ellipse">
              <a:avLst/>
            </a:prstGeom>
            <a:solidFill>
              <a:srgbClr val="3381C7"/>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ndParaRPr>
            </a:p>
          </p:txBody>
        </p:sp>
        <p:sp>
          <p:nvSpPr>
            <p:cNvPr id="9" name="TextBox 109"/>
            <p:cNvSpPr txBox="1"/>
            <p:nvPr/>
          </p:nvSpPr>
          <p:spPr>
            <a:xfrm>
              <a:off x="4443890" y="1095705"/>
              <a:ext cx="272832" cy="300081"/>
            </a:xfrm>
            <a:prstGeom prst="rect">
              <a:avLst/>
            </a:prstGeom>
            <a:noFill/>
          </p:spPr>
          <p:txBody>
            <a:bodyPr wrap="none" rtlCol="0">
              <a:spAutoFit/>
            </a:bodyPr>
            <a:lstStyle/>
            <a:p>
              <a:r>
                <a:rPr lang="en-US" altLang="zh-CN" dirty="0">
                  <a:solidFill>
                    <a:schemeClr val="bg1"/>
                  </a:solidFill>
                </a:rPr>
                <a:t>1</a:t>
              </a:r>
              <a:endParaRPr lang="zh-CN" altLang="en-US" dirty="0">
                <a:solidFill>
                  <a:schemeClr val="bg1"/>
                </a:solidFill>
              </a:endParaRPr>
            </a:p>
          </p:txBody>
        </p:sp>
      </p:grpSp>
      <p:grpSp>
        <p:nvGrpSpPr>
          <p:cNvPr id="10" name="组合 9"/>
          <p:cNvGrpSpPr/>
          <p:nvPr/>
        </p:nvGrpSpPr>
        <p:grpSpPr>
          <a:xfrm>
            <a:off x="1835696" y="1005279"/>
            <a:ext cx="2442281" cy="338554"/>
            <a:chOff x="1835696" y="1081371"/>
            <a:chExt cx="2442281" cy="338554"/>
          </a:xfrm>
        </p:grpSpPr>
        <p:sp>
          <p:nvSpPr>
            <p:cNvPr id="11" name="矩形 10"/>
            <p:cNvSpPr/>
            <p:nvPr/>
          </p:nvSpPr>
          <p:spPr>
            <a:xfrm>
              <a:off x="1835696" y="1095705"/>
              <a:ext cx="2442281" cy="298690"/>
            </a:xfrm>
            <a:prstGeom prst="rect">
              <a:avLst/>
            </a:prstGeom>
            <a:solidFill>
              <a:srgbClr val="3381C7"/>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solidFill>
                <a:latin typeface="微软雅黑" pitchFamily="34" charset="-122"/>
                <a:ea typeface="微软雅黑" pitchFamily="34" charset="-122"/>
              </a:endParaRPr>
            </a:p>
          </p:txBody>
        </p:sp>
        <p:sp>
          <p:nvSpPr>
            <p:cNvPr id="12" name="TextBox 115"/>
            <p:cNvSpPr txBox="1"/>
            <p:nvPr/>
          </p:nvSpPr>
          <p:spPr>
            <a:xfrm>
              <a:off x="2023507" y="1081371"/>
              <a:ext cx="1620957" cy="338554"/>
            </a:xfrm>
            <a:prstGeom prst="rect">
              <a:avLst/>
            </a:prstGeom>
            <a:noFill/>
          </p:spPr>
          <p:txBody>
            <a:bodyPr wrap="none" rtlCol="0">
              <a:spAutoFit/>
            </a:bodyPr>
            <a:lstStyle/>
            <a:p>
              <a:pPr algn="ctr"/>
              <a:r>
                <a:rPr lang="zh-CN" altLang="en-US" sz="1600" b="1" dirty="0" smtClean="0">
                  <a:solidFill>
                    <a:schemeClr val="bg1"/>
                  </a:solidFill>
                  <a:latin typeface="微软雅黑" pitchFamily="34" charset="-122"/>
                  <a:ea typeface="微软雅黑" pitchFamily="34" charset="-122"/>
                  <a:cs typeface="Segoe UI" pitchFamily="34" charset="0"/>
                </a:rPr>
                <a:t>在此处添加标题</a:t>
              </a:r>
              <a:endParaRPr lang="en-US" altLang="zh-CN" sz="1600" b="1" dirty="0">
                <a:solidFill>
                  <a:schemeClr val="bg1"/>
                </a:solidFill>
                <a:latin typeface="微软雅黑" pitchFamily="34" charset="-122"/>
                <a:ea typeface="微软雅黑" pitchFamily="34" charset="-122"/>
                <a:cs typeface="Segoe UI" pitchFamily="34" charset="0"/>
              </a:endParaRPr>
            </a:p>
          </p:txBody>
        </p:sp>
      </p:grpSp>
      <p:grpSp>
        <p:nvGrpSpPr>
          <p:cNvPr id="13" name="组合 12"/>
          <p:cNvGrpSpPr/>
          <p:nvPr/>
        </p:nvGrpSpPr>
        <p:grpSpPr>
          <a:xfrm>
            <a:off x="4869182" y="4125850"/>
            <a:ext cx="2442281" cy="338554"/>
            <a:chOff x="1835696" y="1081371"/>
            <a:chExt cx="2442281" cy="338554"/>
          </a:xfrm>
        </p:grpSpPr>
        <p:sp>
          <p:nvSpPr>
            <p:cNvPr id="14" name="矩形 13"/>
            <p:cNvSpPr/>
            <p:nvPr/>
          </p:nvSpPr>
          <p:spPr>
            <a:xfrm>
              <a:off x="1835696" y="1095705"/>
              <a:ext cx="2442281" cy="298690"/>
            </a:xfrm>
            <a:prstGeom prst="rect">
              <a:avLst/>
            </a:prstGeom>
            <a:solidFill>
              <a:srgbClr val="3381C7"/>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solidFill>
                <a:latin typeface="微软雅黑" pitchFamily="34" charset="-122"/>
                <a:ea typeface="微软雅黑" pitchFamily="34" charset="-122"/>
              </a:endParaRPr>
            </a:p>
          </p:txBody>
        </p:sp>
        <p:sp>
          <p:nvSpPr>
            <p:cNvPr id="15" name="TextBox 118"/>
            <p:cNvSpPr txBox="1"/>
            <p:nvPr/>
          </p:nvSpPr>
          <p:spPr>
            <a:xfrm>
              <a:off x="1849335" y="1081371"/>
              <a:ext cx="1620957" cy="338554"/>
            </a:xfrm>
            <a:prstGeom prst="rect">
              <a:avLst/>
            </a:prstGeom>
            <a:noFill/>
          </p:spPr>
          <p:txBody>
            <a:bodyPr wrap="none" rtlCol="0">
              <a:spAutoFit/>
            </a:bodyPr>
            <a:lstStyle/>
            <a:p>
              <a:pPr algn="ctr"/>
              <a:r>
                <a:rPr lang="zh-CN" altLang="en-US" sz="1600" b="1" dirty="0" smtClean="0">
                  <a:solidFill>
                    <a:schemeClr val="bg1"/>
                  </a:solidFill>
                  <a:latin typeface="微软雅黑" pitchFamily="34" charset="-122"/>
                  <a:ea typeface="微软雅黑" pitchFamily="34" charset="-122"/>
                  <a:cs typeface="Segoe UI" pitchFamily="34" charset="0"/>
                </a:rPr>
                <a:t>在此处添加标题</a:t>
              </a:r>
              <a:endParaRPr lang="en-US" altLang="zh-CN" sz="1600" b="1" dirty="0">
                <a:solidFill>
                  <a:schemeClr val="bg1"/>
                </a:solidFill>
                <a:latin typeface="微软雅黑" pitchFamily="34" charset="-122"/>
                <a:ea typeface="微软雅黑" pitchFamily="34" charset="-122"/>
                <a:cs typeface="Segoe UI" pitchFamily="34" charset="0"/>
              </a:endParaRPr>
            </a:p>
          </p:txBody>
        </p:sp>
      </p:grpSp>
      <p:grpSp>
        <p:nvGrpSpPr>
          <p:cNvPr id="16" name="组合 15"/>
          <p:cNvGrpSpPr/>
          <p:nvPr/>
        </p:nvGrpSpPr>
        <p:grpSpPr>
          <a:xfrm>
            <a:off x="4822509" y="1414057"/>
            <a:ext cx="3106017" cy="2624419"/>
            <a:chOff x="4822508" y="1490148"/>
            <a:chExt cx="3106017" cy="2624419"/>
          </a:xfrm>
        </p:grpSpPr>
        <p:pic>
          <p:nvPicPr>
            <p:cNvPr id="17" name="Picture 3"/>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4987635" y="2498615"/>
              <a:ext cx="2762384" cy="1615952"/>
            </a:xfrm>
            <a:prstGeom prst="rect">
              <a:avLst/>
            </a:prstGeom>
            <a:solidFill>
              <a:schemeClr val="accent2"/>
            </a:solidFill>
            <a:ln w="38100">
              <a:noFill/>
              <a:miter lim="800000"/>
              <a:headEnd/>
              <a:tailEnd/>
            </a:ln>
            <a:extLst/>
          </p:spPr>
        </p:pic>
        <p:sp>
          <p:nvSpPr>
            <p:cNvPr id="18" name="矩形 17"/>
            <p:cNvSpPr/>
            <p:nvPr/>
          </p:nvSpPr>
          <p:spPr>
            <a:xfrm>
              <a:off x="4822508" y="1490148"/>
              <a:ext cx="3106017" cy="812530"/>
            </a:xfrm>
            <a:prstGeom prst="rect">
              <a:avLst/>
            </a:prstGeom>
          </p:spPr>
          <p:txBody>
            <a:bodyPr wrap="square">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a:t>
              </a:r>
              <a:endParaRPr lang="en-US" altLang="zh-CN" sz="1200" dirty="0">
                <a:solidFill>
                  <a:schemeClr val="tx1">
                    <a:lumMod val="85000"/>
                    <a:lumOff val="15000"/>
                  </a:schemeClr>
                </a:solidFill>
                <a:latin typeface="微软雅黑" pitchFamily="34" charset="-122"/>
                <a:ea typeface="微软雅黑" pitchFamily="34" charset="-122"/>
              </a:endParaRPr>
            </a:p>
          </p:txBody>
        </p:sp>
      </p:grpSp>
      <p:grpSp>
        <p:nvGrpSpPr>
          <p:cNvPr id="19" name="组合 18"/>
          <p:cNvGrpSpPr/>
          <p:nvPr/>
        </p:nvGrpSpPr>
        <p:grpSpPr>
          <a:xfrm>
            <a:off x="1245915" y="1575230"/>
            <a:ext cx="3032063" cy="2639813"/>
            <a:chOff x="1245914" y="1651322"/>
            <a:chExt cx="3032063" cy="2639812"/>
          </a:xfrm>
        </p:grpSpPr>
        <p:pic>
          <p:nvPicPr>
            <p:cNvPr id="20" name="Picture 3"/>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1349125" y="1651322"/>
              <a:ext cx="2800844" cy="1704717"/>
            </a:xfrm>
            <a:prstGeom prst="rect">
              <a:avLst/>
            </a:prstGeom>
            <a:solidFill>
              <a:schemeClr val="accent2"/>
            </a:solidFill>
            <a:ln w="38100">
              <a:noFill/>
              <a:miter lim="800000"/>
              <a:headEnd/>
              <a:tailEnd/>
            </a:ln>
            <a:extLst/>
          </p:spPr>
        </p:pic>
        <p:sp>
          <p:nvSpPr>
            <p:cNvPr id="21" name="矩形 20"/>
            <p:cNvSpPr/>
            <p:nvPr/>
          </p:nvSpPr>
          <p:spPr>
            <a:xfrm>
              <a:off x="1245914" y="3478604"/>
              <a:ext cx="3032063" cy="812530"/>
            </a:xfrm>
            <a:prstGeom prst="rect">
              <a:avLst/>
            </a:prstGeom>
          </p:spPr>
          <p:txBody>
            <a:bodyPr wrap="square">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a:t>
              </a:r>
              <a:endParaRPr lang="en-US" altLang="zh-CN" sz="1200" dirty="0">
                <a:solidFill>
                  <a:schemeClr val="tx1">
                    <a:lumMod val="85000"/>
                    <a:lumOff val="15000"/>
                  </a:schemeClr>
                </a:solidFill>
                <a:latin typeface="微软雅黑" pitchFamily="34" charset="-122"/>
                <a:ea typeface="微软雅黑" pitchFamily="34" charset="-122"/>
              </a:endParaRPr>
            </a:p>
          </p:txBody>
        </p:sp>
      </p:grpSp>
      <p:grpSp>
        <p:nvGrpSpPr>
          <p:cNvPr id="22" name="组合 21"/>
          <p:cNvGrpSpPr/>
          <p:nvPr/>
        </p:nvGrpSpPr>
        <p:grpSpPr>
          <a:xfrm>
            <a:off x="4403336" y="4140185"/>
            <a:ext cx="298869" cy="300082"/>
            <a:chOff x="4417853" y="1095705"/>
            <a:chExt cx="298869" cy="300081"/>
          </a:xfrm>
        </p:grpSpPr>
        <p:sp>
          <p:nvSpPr>
            <p:cNvPr id="23" name="椭圆 22"/>
            <p:cNvSpPr/>
            <p:nvPr/>
          </p:nvSpPr>
          <p:spPr>
            <a:xfrm>
              <a:off x="4417853" y="1095705"/>
              <a:ext cx="298690" cy="298690"/>
            </a:xfrm>
            <a:prstGeom prst="ellipse">
              <a:avLst/>
            </a:prstGeom>
            <a:solidFill>
              <a:srgbClr val="3381C7"/>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ndParaRPr>
            </a:p>
          </p:txBody>
        </p:sp>
        <p:sp>
          <p:nvSpPr>
            <p:cNvPr id="24" name="TextBox 109"/>
            <p:cNvSpPr txBox="1"/>
            <p:nvPr/>
          </p:nvSpPr>
          <p:spPr>
            <a:xfrm>
              <a:off x="4443890" y="1095705"/>
              <a:ext cx="272832" cy="300081"/>
            </a:xfrm>
            <a:prstGeom prst="rect">
              <a:avLst/>
            </a:prstGeom>
            <a:noFill/>
          </p:spPr>
          <p:txBody>
            <a:bodyPr wrap="none" rtlCol="0">
              <a:spAutoFit/>
            </a:bodyPr>
            <a:lstStyle/>
            <a:p>
              <a:r>
                <a:rPr lang="en-US" altLang="zh-CN" dirty="0">
                  <a:solidFill>
                    <a:schemeClr val="bg1"/>
                  </a:solidFill>
                </a:rPr>
                <a:t>2</a:t>
              </a:r>
              <a:endParaRPr lang="zh-CN" altLang="en-US" dirty="0">
                <a:solidFill>
                  <a:schemeClr val="bg1"/>
                </a:solidFill>
              </a:endParaRPr>
            </a:p>
          </p:txBody>
        </p:sp>
      </p:grpSp>
    </p:spTree>
    <p:extLst>
      <p:ext uri="{BB962C8B-B14F-4D97-AF65-F5344CB8AC3E}">
        <p14:creationId xmlns:p14="http://schemas.microsoft.com/office/powerpoint/2010/main" val="119375983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par>
                                <p:cTn id="30" presetID="10" presetClass="entr" presetSubtype="0" fill="hold" nodeType="withEffect">
                                  <p:stCondLst>
                                    <p:cond delay="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42" presetClass="path" presetSubtype="0" fill="hold" nodeType="withEffect">
                                  <p:stCondLst>
                                    <p:cond delay="500"/>
                                  </p:stCondLst>
                                  <p:childTnLst>
                                    <p:animMotion origin="layout" path="M 8.33333E-7 -1.46469E-6 L 8.33333E-7 0.32778 " pathEditMode="relative" rAng="0" ptsTypes="AA">
                                      <p:cBhvr>
                                        <p:cTn id="34" dur="1250" spd="-100000" fill="hold"/>
                                        <p:tgtEl>
                                          <p:spTgt spid="7"/>
                                        </p:tgtEl>
                                        <p:attrNameLst>
                                          <p:attrName>ppt_x</p:attrName>
                                          <p:attrName>ppt_y</p:attrName>
                                        </p:attrNameLst>
                                      </p:cBhvr>
                                      <p:rCtr x="0" y="16374"/>
                                    </p:animMotion>
                                  </p:childTnLst>
                                </p:cTn>
                              </p:par>
                              <p:par>
                                <p:cTn id="35" presetID="22" presetClass="entr" presetSubtype="2" fill="hold" nodeType="withEffect">
                                  <p:stCondLst>
                                    <p:cond delay="1700"/>
                                  </p:stCondLst>
                                  <p:childTnLst>
                                    <p:set>
                                      <p:cBhvr>
                                        <p:cTn id="36" dur="1" fill="hold">
                                          <p:stCondLst>
                                            <p:cond delay="0"/>
                                          </p:stCondLst>
                                        </p:cTn>
                                        <p:tgtEl>
                                          <p:spTgt spid="10"/>
                                        </p:tgtEl>
                                        <p:attrNameLst>
                                          <p:attrName>style.visibility</p:attrName>
                                        </p:attrNameLst>
                                      </p:cBhvr>
                                      <p:to>
                                        <p:strVal val="visible"/>
                                      </p:to>
                                    </p:set>
                                    <p:animEffect transition="in" filter="wipe(right)">
                                      <p:cBhvr>
                                        <p:cTn id="37" dur="500"/>
                                        <p:tgtEl>
                                          <p:spTgt spid="10"/>
                                        </p:tgtEl>
                                      </p:cBhvr>
                                    </p:animEffect>
                                  </p:childTnLst>
                                </p:cTn>
                              </p:par>
                              <p:par>
                                <p:cTn id="38" presetID="22" presetClass="entr" presetSubtype="8" fill="hold" nodeType="withEffect">
                                  <p:stCondLst>
                                    <p:cond delay="170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500"/>
                                        <p:tgtEl>
                                          <p:spTgt spid="13"/>
                                        </p:tgtEl>
                                      </p:cBhvr>
                                    </p:animEffect>
                                  </p:childTnLst>
                                </p:cTn>
                              </p:par>
                              <p:par>
                                <p:cTn id="41" presetID="18" presetClass="entr" presetSubtype="12" fill="hold" nodeType="withEffect">
                                  <p:stCondLst>
                                    <p:cond delay="2200"/>
                                  </p:stCondLst>
                                  <p:childTnLst>
                                    <p:set>
                                      <p:cBhvr>
                                        <p:cTn id="42" dur="1" fill="hold">
                                          <p:stCondLst>
                                            <p:cond delay="0"/>
                                          </p:stCondLst>
                                        </p:cTn>
                                        <p:tgtEl>
                                          <p:spTgt spid="19"/>
                                        </p:tgtEl>
                                        <p:attrNameLst>
                                          <p:attrName>style.visibility</p:attrName>
                                        </p:attrNameLst>
                                      </p:cBhvr>
                                      <p:to>
                                        <p:strVal val="visible"/>
                                      </p:to>
                                    </p:set>
                                    <p:animEffect transition="in" filter="strips(downLeft)">
                                      <p:cBhvr>
                                        <p:cTn id="43" dur="500"/>
                                        <p:tgtEl>
                                          <p:spTgt spid="19"/>
                                        </p:tgtEl>
                                      </p:cBhvr>
                                    </p:animEffect>
                                  </p:childTnLst>
                                </p:cTn>
                              </p:par>
                              <p:par>
                                <p:cTn id="44" presetID="18" presetClass="entr" presetSubtype="3" fill="hold" nodeType="withEffect">
                                  <p:stCondLst>
                                    <p:cond delay="2200"/>
                                  </p:stCondLst>
                                  <p:childTnLst>
                                    <p:set>
                                      <p:cBhvr>
                                        <p:cTn id="45" dur="1" fill="hold">
                                          <p:stCondLst>
                                            <p:cond delay="0"/>
                                          </p:stCondLst>
                                        </p:cTn>
                                        <p:tgtEl>
                                          <p:spTgt spid="16"/>
                                        </p:tgtEl>
                                        <p:attrNameLst>
                                          <p:attrName>style.visibility</p:attrName>
                                        </p:attrNameLst>
                                      </p:cBhvr>
                                      <p:to>
                                        <p:strVal val="visible"/>
                                      </p:to>
                                    </p:set>
                                    <p:animEffect transition="in" filter="strips(upRight)">
                                      <p:cBhvr>
                                        <p:cTn id="46" dur="500"/>
                                        <p:tgtEl>
                                          <p:spTgt spid="16"/>
                                        </p:tgtEl>
                                      </p:cBhvr>
                                    </p:animEffect>
                                  </p:childTnLst>
                                </p:cTn>
                              </p:par>
                              <p:par>
                                <p:cTn id="47" presetID="10" presetClass="entr" presetSubtype="0" fill="hold" nodeType="withEffect">
                                  <p:stCondLst>
                                    <p:cond delay="50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500"/>
                                        <p:tgtEl>
                                          <p:spTgt spid="22"/>
                                        </p:tgtEl>
                                      </p:cBhvr>
                                    </p:animEffect>
                                  </p:childTnLst>
                                </p:cTn>
                              </p:par>
                              <p:par>
                                <p:cTn id="50" presetID="42" presetClass="path" presetSubtype="0" fill="hold" nodeType="withEffect">
                                  <p:stCondLst>
                                    <p:cond delay="500"/>
                                  </p:stCondLst>
                                  <p:childTnLst>
                                    <p:animMotion origin="layout" path="M 3.33333E-6 -6.17284E-7 L 3.33333E-6 0.32778 " pathEditMode="relative" rAng="0" ptsTypes="AA">
                                      <p:cBhvr>
                                        <p:cTn id="51" dur="1250" spd="-100000" fill="hold"/>
                                        <p:tgtEl>
                                          <p:spTgt spid="22"/>
                                        </p:tgtEl>
                                        <p:attrNameLst>
                                          <p:attrName>ppt_x</p:attrName>
                                          <p:attrName>ppt_y</p:attrName>
                                        </p:attrNameLst>
                                      </p:cBhvr>
                                      <p:rCtr x="0" y="1638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3301603" y="1549004"/>
            <a:ext cx="1243013" cy="1749028"/>
            <a:chOff x="3301603" y="1549004"/>
            <a:chExt cx="1243013" cy="1749028"/>
          </a:xfrm>
          <a:solidFill>
            <a:srgbClr val="3381C7"/>
          </a:solidFill>
        </p:grpSpPr>
        <p:sp>
          <p:nvSpPr>
            <p:cNvPr id="8" name="Freeform 7"/>
            <p:cNvSpPr>
              <a:spLocks noChangeArrowheads="1"/>
            </p:cNvSpPr>
            <p:nvPr/>
          </p:nvSpPr>
          <p:spPr bwMode="auto">
            <a:xfrm>
              <a:off x="3301603" y="1549004"/>
              <a:ext cx="1243013" cy="1749028"/>
            </a:xfrm>
            <a:custGeom>
              <a:avLst/>
              <a:gdLst>
                <a:gd name="T0" fmla="*/ 0 w 1467"/>
                <a:gd name="T1" fmla="*/ 1497 h 2068"/>
                <a:gd name="T2" fmla="*/ 0 w 1467"/>
                <a:gd name="T3" fmla="*/ 159 h 2068"/>
                <a:gd name="T4" fmla="*/ 158 w 1467"/>
                <a:gd name="T5" fmla="*/ 0 h 2068"/>
                <a:gd name="T6" fmla="*/ 743 w 1467"/>
                <a:gd name="T7" fmla="*/ 0 h 2068"/>
                <a:gd name="T8" fmla="*/ 901 w 1467"/>
                <a:gd name="T9" fmla="*/ 159 h 2068"/>
                <a:gd name="T10" fmla="*/ 901 w 1467"/>
                <a:gd name="T11" fmla="*/ 1497 h 2068"/>
                <a:gd name="T12" fmla="*/ 902 w 1467"/>
                <a:gd name="T13" fmla="*/ 1506 h 2068"/>
                <a:gd name="T14" fmla="*/ 1464 w 1467"/>
                <a:gd name="T15" fmla="*/ 2067 h 2068"/>
                <a:gd name="T16" fmla="*/ 1467 w 1467"/>
                <a:gd name="T17" fmla="*/ 2068 h 2068"/>
                <a:gd name="T18" fmla="*/ 571 w 1467"/>
                <a:gd name="T19" fmla="*/ 2068 h 2068"/>
                <a:gd name="T20" fmla="*/ 0 w 1467"/>
                <a:gd name="T21" fmla="*/ 149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0" y="1497"/>
                  </a:moveTo>
                  <a:cubicBezTo>
                    <a:pt x="0" y="159"/>
                    <a:pt x="0" y="159"/>
                    <a:pt x="0" y="159"/>
                  </a:cubicBezTo>
                  <a:cubicBezTo>
                    <a:pt x="0" y="72"/>
                    <a:pt x="71" y="0"/>
                    <a:pt x="158" y="0"/>
                  </a:cubicBezTo>
                  <a:cubicBezTo>
                    <a:pt x="743" y="0"/>
                    <a:pt x="743" y="0"/>
                    <a:pt x="743" y="0"/>
                  </a:cubicBezTo>
                  <a:cubicBezTo>
                    <a:pt x="830" y="0"/>
                    <a:pt x="901" y="72"/>
                    <a:pt x="901" y="159"/>
                  </a:cubicBezTo>
                  <a:cubicBezTo>
                    <a:pt x="901" y="1497"/>
                    <a:pt x="901" y="1497"/>
                    <a:pt x="901" y="1497"/>
                  </a:cubicBezTo>
                  <a:cubicBezTo>
                    <a:pt x="901" y="1500"/>
                    <a:pt x="901" y="1503"/>
                    <a:pt x="902" y="1506"/>
                  </a:cubicBezTo>
                  <a:cubicBezTo>
                    <a:pt x="911" y="1806"/>
                    <a:pt x="1156" y="2049"/>
                    <a:pt x="1464" y="2067"/>
                  </a:cubicBezTo>
                  <a:cubicBezTo>
                    <a:pt x="1465" y="2067"/>
                    <a:pt x="1466" y="2068"/>
                    <a:pt x="1467" y="2068"/>
                  </a:cubicBezTo>
                  <a:cubicBezTo>
                    <a:pt x="571" y="2068"/>
                    <a:pt x="571" y="2068"/>
                    <a:pt x="571" y="2068"/>
                  </a:cubicBezTo>
                  <a:cubicBezTo>
                    <a:pt x="256" y="2068"/>
                    <a:pt x="0" y="1812"/>
                    <a:pt x="0" y="149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 name="矩形 28"/>
            <p:cNvSpPr>
              <a:spLocks noChangeArrowheads="1"/>
            </p:cNvSpPr>
            <p:nvPr/>
          </p:nvSpPr>
          <p:spPr bwMode="auto">
            <a:xfrm>
              <a:off x="3499247" y="1790700"/>
              <a:ext cx="431528" cy="4154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Impact" panose="020B0806030902050204" pitchFamily="34" charset="0"/>
                  <a:ea typeface="Malgun Gothic" panose="020B0503020000020004" pitchFamily="34" charset="-127"/>
                </a:rPr>
                <a:t>01</a:t>
              </a:r>
              <a:endParaRPr lang="zh-CN" altLang="en-US" sz="2100" dirty="0">
                <a:solidFill>
                  <a:schemeClr val="bg1"/>
                </a:solidFill>
                <a:latin typeface="Impact" panose="020B0806030902050204" pitchFamily="34" charset="0"/>
                <a:ea typeface="Adobe Naskh Medium"/>
                <a:cs typeface="Adobe Naskh Medium"/>
              </a:endParaRPr>
            </a:p>
          </p:txBody>
        </p:sp>
      </p:grpSp>
      <p:grpSp>
        <p:nvGrpSpPr>
          <p:cNvPr id="10" name="组合 9"/>
          <p:cNvGrpSpPr/>
          <p:nvPr/>
        </p:nvGrpSpPr>
        <p:grpSpPr>
          <a:xfrm>
            <a:off x="4082654" y="1538288"/>
            <a:ext cx="1749028" cy="1241822"/>
            <a:chOff x="4082654" y="1538288"/>
            <a:chExt cx="1749028" cy="1241822"/>
          </a:xfrm>
          <a:solidFill>
            <a:srgbClr val="3381C7"/>
          </a:solidFill>
        </p:grpSpPr>
        <p:sp>
          <p:nvSpPr>
            <p:cNvPr id="11" name="Freeform 6"/>
            <p:cNvSpPr>
              <a:spLocks noChangeArrowheads="1"/>
            </p:cNvSpPr>
            <p:nvPr/>
          </p:nvSpPr>
          <p:spPr bwMode="auto">
            <a:xfrm>
              <a:off x="4082654" y="1538288"/>
              <a:ext cx="1749028" cy="1241822"/>
            </a:xfrm>
            <a:custGeom>
              <a:avLst/>
              <a:gdLst>
                <a:gd name="T0" fmla="*/ 571 w 2067"/>
                <a:gd name="T1" fmla="*/ 0 h 1468"/>
                <a:gd name="T2" fmla="*/ 1909 w 2067"/>
                <a:gd name="T3" fmla="*/ 0 h 1468"/>
                <a:gd name="T4" fmla="*/ 2067 w 2067"/>
                <a:gd name="T5" fmla="*/ 159 h 1468"/>
                <a:gd name="T6" fmla="*/ 2067 w 2067"/>
                <a:gd name="T7" fmla="*/ 743 h 1468"/>
                <a:gd name="T8" fmla="*/ 1909 w 2067"/>
                <a:gd name="T9" fmla="*/ 902 h 1468"/>
                <a:gd name="T10" fmla="*/ 571 w 2067"/>
                <a:gd name="T11" fmla="*/ 902 h 1468"/>
                <a:gd name="T12" fmla="*/ 562 w 2067"/>
                <a:gd name="T13" fmla="*/ 902 h 1468"/>
                <a:gd name="T14" fmla="*/ 1 w 2067"/>
                <a:gd name="T15" fmla="*/ 1464 h 1468"/>
                <a:gd name="T16" fmla="*/ 0 w 2067"/>
                <a:gd name="T17" fmla="*/ 1468 h 1468"/>
                <a:gd name="T18" fmla="*/ 0 w 2067"/>
                <a:gd name="T19" fmla="*/ 571 h 1468"/>
                <a:gd name="T20" fmla="*/ 571 w 2067"/>
                <a:gd name="T21" fmla="*/ 0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7"/>
                <a:gd name="T34" fmla="*/ 0 h 1468"/>
                <a:gd name="T35" fmla="*/ 2067 w 2067"/>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7" h="1468">
                  <a:moveTo>
                    <a:pt x="571" y="0"/>
                  </a:moveTo>
                  <a:cubicBezTo>
                    <a:pt x="1909" y="0"/>
                    <a:pt x="1909" y="0"/>
                    <a:pt x="1909" y="0"/>
                  </a:cubicBezTo>
                  <a:cubicBezTo>
                    <a:pt x="1996" y="0"/>
                    <a:pt x="2067" y="71"/>
                    <a:pt x="2067" y="159"/>
                  </a:cubicBezTo>
                  <a:cubicBezTo>
                    <a:pt x="2067" y="743"/>
                    <a:pt x="2067" y="743"/>
                    <a:pt x="2067" y="743"/>
                  </a:cubicBezTo>
                  <a:cubicBezTo>
                    <a:pt x="2067" y="831"/>
                    <a:pt x="1996" y="902"/>
                    <a:pt x="1909" y="902"/>
                  </a:cubicBezTo>
                  <a:cubicBezTo>
                    <a:pt x="571" y="902"/>
                    <a:pt x="571" y="902"/>
                    <a:pt x="571" y="902"/>
                  </a:cubicBezTo>
                  <a:cubicBezTo>
                    <a:pt x="568" y="902"/>
                    <a:pt x="565" y="902"/>
                    <a:pt x="562" y="902"/>
                  </a:cubicBezTo>
                  <a:cubicBezTo>
                    <a:pt x="261" y="911"/>
                    <a:pt x="19" y="1156"/>
                    <a:pt x="1" y="1464"/>
                  </a:cubicBezTo>
                  <a:cubicBezTo>
                    <a:pt x="0" y="1465"/>
                    <a:pt x="0" y="1467"/>
                    <a:pt x="0" y="1468"/>
                  </a:cubicBezTo>
                  <a:cubicBezTo>
                    <a:pt x="0" y="571"/>
                    <a:pt x="0" y="571"/>
                    <a:pt x="0" y="571"/>
                  </a:cubicBezTo>
                  <a:cubicBezTo>
                    <a:pt x="0" y="256"/>
                    <a:pt x="256" y="0"/>
                    <a:pt x="5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 name="矩形 29"/>
            <p:cNvSpPr>
              <a:spLocks noChangeArrowheads="1"/>
            </p:cNvSpPr>
            <p:nvPr/>
          </p:nvSpPr>
          <p:spPr bwMode="auto">
            <a:xfrm>
              <a:off x="5324475" y="1728787"/>
              <a:ext cx="463588" cy="4154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Impact" panose="020B0806030902050204" pitchFamily="34" charset="0"/>
                  <a:ea typeface="Malgun Gothic" panose="020B0503020000020004" pitchFamily="34" charset="-127"/>
                </a:rPr>
                <a:t>02</a:t>
              </a:r>
              <a:endParaRPr lang="zh-CN" altLang="en-US" sz="2100" dirty="0">
                <a:solidFill>
                  <a:schemeClr val="bg1"/>
                </a:solidFill>
                <a:latin typeface="Impact" panose="020B0806030902050204" pitchFamily="34" charset="0"/>
                <a:ea typeface="Adobe Naskh Medium"/>
                <a:cs typeface="Adobe Naskh Medium"/>
              </a:endParaRPr>
            </a:p>
          </p:txBody>
        </p:sp>
      </p:grpSp>
      <p:grpSp>
        <p:nvGrpSpPr>
          <p:cNvPr id="13" name="组合 12"/>
          <p:cNvGrpSpPr/>
          <p:nvPr/>
        </p:nvGrpSpPr>
        <p:grpSpPr>
          <a:xfrm>
            <a:off x="4599385" y="2316957"/>
            <a:ext cx="1243013" cy="1750219"/>
            <a:chOff x="4599385" y="2316957"/>
            <a:chExt cx="1243013" cy="1750219"/>
          </a:xfrm>
          <a:solidFill>
            <a:srgbClr val="3381C7"/>
          </a:solidFill>
        </p:grpSpPr>
        <p:sp>
          <p:nvSpPr>
            <p:cNvPr id="14" name="Freeform 5"/>
            <p:cNvSpPr>
              <a:spLocks noChangeArrowheads="1"/>
            </p:cNvSpPr>
            <p:nvPr/>
          </p:nvSpPr>
          <p:spPr bwMode="auto">
            <a:xfrm>
              <a:off x="4599385" y="2316957"/>
              <a:ext cx="1243013" cy="1750219"/>
            </a:xfrm>
            <a:custGeom>
              <a:avLst/>
              <a:gdLst>
                <a:gd name="T0" fmla="*/ 1467 w 1467"/>
                <a:gd name="T1" fmla="*/ 571 h 2068"/>
                <a:gd name="T2" fmla="*/ 1467 w 1467"/>
                <a:gd name="T3" fmla="*/ 1909 h 2068"/>
                <a:gd name="T4" fmla="*/ 1309 w 1467"/>
                <a:gd name="T5" fmla="*/ 2068 h 2068"/>
                <a:gd name="T6" fmla="*/ 724 w 1467"/>
                <a:gd name="T7" fmla="*/ 2068 h 2068"/>
                <a:gd name="T8" fmla="*/ 566 w 1467"/>
                <a:gd name="T9" fmla="*/ 1909 h 2068"/>
                <a:gd name="T10" fmla="*/ 566 w 1467"/>
                <a:gd name="T11" fmla="*/ 571 h 2068"/>
                <a:gd name="T12" fmla="*/ 566 w 1467"/>
                <a:gd name="T13" fmla="*/ 562 h 2068"/>
                <a:gd name="T14" fmla="*/ 3 w 1467"/>
                <a:gd name="T15" fmla="*/ 1 h 2068"/>
                <a:gd name="T16" fmla="*/ 0 w 1467"/>
                <a:gd name="T17" fmla="*/ 0 h 2068"/>
                <a:gd name="T18" fmla="*/ 896 w 1467"/>
                <a:gd name="T19" fmla="*/ 0 h 2068"/>
                <a:gd name="T20" fmla="*/ 1467 w 1467"/>
                <a:gd name="T21" fmla="*/ 571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1467" y="571"/>
                  </a:moveTo>
                  <a:cubicBezTo>
                    <a:pt x="1467" y="1909"/>
                    <a:pt x="1467" y="1909"/>
                    <a:pt x="1467" y="1909"/>
                  </a:cubicBezTo>
                  <a:cubicBezTo>
                    <a:pt x="1467" y="1996"/>
                    <a:pt x="1396" y="2068"/>
                    <a:pt x="1309" y="2068"/>
                  </a:cubicBezTo>
                  <a:cubicBezTo>
                    <a:pt x="724" y="2068"/>
                    <a:pt x="724" y="2068"/>
                    <a:pt x="724" y="2068"/>
                  </a:cubicBezTo>
                  <a:cubicBezTo>
                    <a:pt x="637" y="2068"/>
                    <a:pt x="566" y="1996"/>
                    <a:pt x="566" y="1909"/>
                  </a:cubicBezTo>
                  <a:cubicBezTo>
                    <a:pt x="566" y="571"/>
                    <a:pt x="566" y="571"/>
                    <a:pt x="566" y="571"/>
                  </a:cubicBezTo>
                  <a:cubicBezTo>
                    <a:pt x="566" y="568"/>
                    <a:pt x="566" y="565"/>
                    <a:pt x="566" y="562"/>
                  </a:cubicBezTo>
                  <a:cubicBezTo>
                    <a:pt x="556" y="262"/>
                    <a:pt x="311" y="19"/>
                    <a:pt x="3" y="1"/>
                  </a:cubicBezTo>
                  <a:cubicBezTo>
                    <a:pt x="2" y="1"/>
                    <a:pt x="1" y="0"/>
                    <a:pt x="0" y="0"/>
                  </a:cubicBezTo>
                  <a:cubicBezTo>
                    <a:pt x="896" y="0"/>
                    <a:pt x="896" y="0"/>
                    <a:pt x="896" y="0"/>
                  </a:cubicBezTo>
                  <a:cubicBezTo>
                    <a:pt x="1211" y="0"/>
                    <a:pt x="1467" y="256"/>
                    <a:pt x="1467" y="5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矩形 30"/>
            <p:cNvSpPr>
              <a:spLocks noChangeArrowheads="1"/>
            </p:cNvSpPr>
            <p:nvPr/>
          </p:nvSpPr>
          <p:spPr bwMode="auto">
            <a:xfrm>
              <a:off x="5272088" y="3558778"/>
              <a:ext cx="471604" cy="4154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Impact" panose="020B0806030902050204" pitchFamily="34" charset="0"/>
                  <a:ea typeface="Malgun Gothic" panose="020B0503020000020004" pitchFamily="34" charset="-127"/>
                </a:rPr>
                <a:t>03</a:t>
              </a:r>
              <a:endParaRPr lang="zh-CN" altLang="en-US" sz="2100" dirty="0">
                <a:solidFill>
                  <a:schemeClr val="bg1"/>
                </a:solidFill>
                <a:latin typeface="Impact" panose="020B0806030902050204" pitchFamily="34" charset="0"/>
                <a:ea typeface="Adobe Naskh Medium"/>
                <a:cs typeface="Adobe Naskh Medium"/>
              </a:endParaRPr>
            </a:p>
          </p:txBody>
        </p:sp>
      </p:grpSp>
      <p:grpSp>
        <p:nvGrpSpPr>
          <p:cNvPr id="16" name="组合 15"/>
          <p:cNvGrpSpPr/>
          <p:nvPr/>
        </p:nvGrpSpPr>
        <p:grpSpPr>
          <a:xfrm>
            <a:off x="3313510" y="2836069"/>
            <a:ext cx="1750219" cy="1241822"/>
            <a:chOff x="3313510" y="2836069"/>
            <a:chExt cx="1750219" cy="1241822"/>
          </a:xfrm>
          <a:solidFill>
            <a:srgbClr val="3381C7"/>
          </a:solidFill>
        </p:grpSpPr>
        <p:sp>
          <p:nvSpPr>
            <p:cNvPr id="17" name="Freeform 8"/>
            <p:cNvSpPr>
              <a:spLocks noChangeArrowheads="1"/>
            </p:cNvSpPr>
            <p:nvPr/>
          </p:nvSpPr>
          <p:spPr bwMode="auto">
            <a:xfrm>
              <a:off x="3313510" y="2836069"/>
              <a:ext cx="1750219" cy="1241822"/>
            </a:xfrm>
            <a:custGeom>
              <a:avLst/>
              <a:gdLst>
                <a:gd name="T0" fmla="*/ 1497 w 2068"/>
                <a:gd name="T1" fmla="*/ 1468 h 1468"/>
                <a:gd name="T2" fmla="*/ 158 w 2068"/>
                <a:gd name="T3" fmla="*/ 1468 h 1468"/>
                <a:gd name="T4" fmla="*/ 0 w 2068"/>
                <a:gd name="T5" fmla="*/ 1309 h 1468"/>
                <a:gd name="T6" fmla="*/ 0 w 2068"/>
                <a:gd name="T7" fmla="*/ 725 h 1468"/>
                <a:gd name="T8" fmla="*/ 158 w 2068"/>
                <a:gd name="T9" fmla="*/ 566 h 1468"/>
                <a:gd name="T10" fmla="*/ 1497 w 2068"/>
                <a:gd name="T11" fmla="*/ 566 h 1468"/>
                <a:gd name="T12" fmla="*/ 1506 w 2068"/>
                <a:gd name="T13" fmla="*/ 566 h 1468"/>
                <a:gd name="T14" fmla="*/ 2067 w 2068"/>
                <a:gd name="T15" fmla="*/ 4 h 1468"/>
                <a:gd name="T16" fmla="*/ 2068 w 2068"/>
                <a:gd name="T17" fmla="*/ 0 h 1468"/>
                <a:gd name="T18" fmla="*/ 2068 w 2068"/>
                <a:gd name="T19" fmla="*/ 897 h 1468"/>
                <a:gd name="T20" fmla="*/ 1497 w 2068"/>
                <a:gd name="T21" fmla="*/ 1468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8"/>
                <a:gd name="T34" fmla="*/ 0 h 1468"/>
                <a:gd name="T35" fmla="*/ 2068 w 2068"/>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8" h="1468">
                  <a:moveTo>
                    <a:pt x="1497" y="1468"/>
                  </a:moveTo>
                  <a:cubicBezTo>
                    <a:pt x="158" y="1468"/>
                    <a:pt x="158" y="1468"/>
                    <a:pt x="158" y="1468"/>
                  </a:cubicBezTo>
                  <a:cubicBezTo>
                    <a:pt x="71" y="1468"/>
                    <a:pt x="0" y="1397"/>
                    <a:pt x="0" y="1309"/>
                  </a:cubicBezTo>
                  <a:cubicBezTo>
                    <a:pt x="0" y="725"/>
                    <a:pt x="0" y="725"/>
                    <a:pt x="0" y="725"/>
                  </a:cubicBezTo>
                  <a:cubicBezTo>
                    <a:pt x="0" y="637"/>
                    <a:pt x="71" y="566"/>
                    <a:pt x="158" y="566"/>
                  </a:cubicBezTo>
                  <a:cubicBezTo>
                    <a:pt x="1497" y="566"/>
                    <a:pt x="1497" y="566"/>
                    <a:pt x="1497" y="566"/>
                  </a:cubicBezTo>
                  <a:cubicBezTo>
                    <a:pt x="1500" y="566"/>
                    <a:pt x="1503" y="566"/>
                    <a:pt x="1506" y="566"/>
                  </a:cubicBezTo>
                  <a:cubicBezTo>
                    <a:pt x="1806" y="557"/>
                    <a:pt x="2049" y="312"/>
                    <a:pt x="2067" y="4"/>
                  </a:cubicBezTo>
                  <a:cubicBezTo>
                    <a:pt x="2067" y="3"/>
                    <a:pt x="2067" y="1"/>
                    <a:pt x="2068" y="0"/>
                  </a:cubicBezTo>
                  <a:cubicBezTo>
                    <a:pt x="2068" y="897"/>
                    <a:pt x="2068" y="897"/>
                    <a:pt x="2068" y="897"/>
                  </a:cubicBezTo>
                  <a:cubicBezTo>
                    <a:pt x="2068" y="1212"/>
                    <a:pt x="1811" y="1468"/>
                    <a:pt x="1497" y="14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 name="矩形 31"/>
            <p:cNvSpPr>
              <a:spLocks noChangeArrowheads="1"/>
            </p:cNvSpPr>
            <p:nvPr/>
          </p:nvSpPr>
          <p:spPr bwMode="auto">
            <a:xfrm>
              <a:off x="3467100" y="3499247"/>
              <a:ext cx="463588" cy="4154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a:solidFill>
                    <a:schemeClr val="bg1"/>
                  </a:solidFill>
                  <a:latin typeface="Impact" panose="020B0806030902050204" pitchFamily="34" charset="0"/>
                  <a:ea typeface="Malgun Gothic" panose="020B0503020000020004" pitchFamily="34" charset="-127"/>
                </a:rPr>
                <a:t>04</a:t>
              </a:r>
              <a:endParaRPr lang="zh-CN" altLang="en-US" sz="2100">
                <a:solidFill>
                  <a:schemeClr val="bg1"/>
                </a:solidFill>
                <a:latin typeface="Impact" panose="020B0806030902050204" pitchFamily="34" charset="0"/>
                <a:ea typeface="Adobe Naskh Medium"/>
                <a:cs typeface="Adobe Naskh Medium"/>
              </a:endParaRPr>
            </a:p>
          </p:txBody>
        </p:sp>
      </p:grpSp>
      <p:sp>
        <p:nvSpPr>
          <p:cNvPr id="19" name="TextBox 57"/>
          <p:cNvSpPr txBox="1"/>
          <p:nvPr/>
        </p:nvSpPr>
        <p:spPr bwMode="auto">
          <a:xfrm>
            <a:off x="1098947" y="1602581"/>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20" name="TextBox 57"/>
          <p:cNvSpPr txBox="1"/>
          <p:nvPr/>
        </p:nvSpPr>
        <p:spPr bwMode="auto">
          <a:xfrm>
            <a:off x="6029325" y="1602581"/>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21" name="TextBox 57"/>
          <p:cNvSpPr txBox="1"/>
          <p:nvPr/>
        </p:nvSpPr>
        <p:spPr bwMode="auto">
          <a:xfrm>
            <a:off x="1098947" y="34159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22" name="TextBox 57"/>
          <p:cNvSpPr txBox="1"/>
          <p:nvPr/>
        </p:nvSpPr>
        <p:spPr bwMode="auto">
          <a:xfrm>
            <a:off x="6029325" y="34159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9785724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up)">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2" fill="hold"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right)">
                                      <p:cBhvr>
                                        <p:cTn id="49" dur="500"/>
                                        <p:tgtEl>
                                          <p:spTgt spid="16"/>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1000"/>
                                        <p:tgtEl>
                                          <p:spTgt spid="22"/>
                                        </p:tgtEl>
                                      </p:cBhvr>
                                    </p:animEffect>
                                    <p:anim calcmode="lin" valueType="num">
                                      <p:cBhvr>
                                        <p:cTn id="55" dur="1000" fill="hold"/>
                                        <p:tgtEl>
                                          <p:spTgt spid="22"/>
                                        </p:tgtEl>
                                        <p:attrNameLst>
                                          <p:attrName>ppt_x</p:attrName>
                                        </p:attrNameLst>
                                      </p:cBhvr>
                                      <p:tavLst>
                                        <p:tav tm="0">
                                          <p:val>
                                            <p:strVal val="#ppt_x"/>
                                          </p:val>
                                        </p:tav>
                                        <p:tav tm="100000">
                                          <p:val>
                                            <p:strVal val="#ppt_x"/>
                                          </p:val>
                                        </p:tav>
                                      </p:tavLst>
                                    </p:anim>
                                    <p:anim calcmode="lin" valueType="num">
                                      <p:cBhvr>
                                        <p:cTn id="56" dur="1000" fill="hold"/>
                                        <p:tgtEl>
                                          <p:spTgt spid="22"/>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1000"/>
                                        <p:tgtEl>
                                          <p:spTgt spid="20"/>
                                        </p:tgtEl>
                                      </p:cBhvr>
                                    </p:animEffect>
                                    <p:anim calcmode="lin" valueType="num">
                                      <p:cBhvr>
                                        <p:cTn id="60" dur="1000" fill="hold"/>
                                        <p:tgtEl>
                                          <p:spTgt spid="20"/>
                                        </p:tgtEl>
                                        <p:attrNameLst>
                                          <p:attrName>ppt_x</p:attrName>
                                        </p:attrNameLst>
                                      </p:cBhvr>
                                      <p:tavLst>
                                        <p:tav tm="0">
                                          <p:val>
                                            <p:strVal val="#ppt_x"/>
                                          </p:val>
                                        </p:tav>
                                        <p:tav tm="100000">
                                          <p:val>
                                            <p:strVal val="#ppt_x"/>
                                          </p:val>
                                        </p:tav>
                                      </p:tavLst>
                                    </p:anim>
                                    <p:anim calcmode="lin" valueType="num">
                                      <p:cBhvr>
                                        <p:cTn id="61" dur="1000" fill="hold"/>
                                        <p:tgtEl>
                                          <p:spTgt spid="20"/>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1000"/>
                                        <p:tgtEl>
                                          <p:spTgt spid="19"/>
                                        </p:tgtEl>
                                      </p:cBhvr>
                                    </p:animEffect>
                                    <p:anim calcmode="lin" valueType="num">
                                      <p:cBhvr>
                                        <p:cTn id="65" dur="1000" fill="hold"/>
                                        <p:tgtEl>
                                          <p:spTgt spid="19"/>
                                        </p:tgtEl>
                                        <p:attrNameLst>
                                          <p:attrName>ppt_x</p:attrName>
                                        </p:attrNameLst>
                                      </p:cBhvr>
                                      <p:tavLst>
                                        <p:tav tm="0">
                                          <p:val>
                                            <p:strVal val="#ppt_x"/>
                                          </p:val>
                                        </p:tav>
                                        <p:tav tm="100000">
                                          <p:val>
                                            <p:strVal val="#ppt_x"/>
                                          </p:val>
                                        </p:tav>
                                      </p:tavLst>
                                    </p:anim>
                                    <p:anim calcmode="lin" valueType="num">
                                      <p:cBhvr>
                                        <p:cTn id="66" dur="1000" fill="hold"/>
                                        <p:tgtEl>
                                          <p:spTgt spid="1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1000"/>
                                        <p:tgtEl>
                                          <p:spTgt spid="21"/>
                                        </p:tgtEl>
                                      </p:cBhvr>
                                    </p:animEffect>
                                    <p:anim calcmode="lin" valueType="num">
                                      <p:cBhvr>
                                        <p:cTn id="70" dur="1000" fill="hold"/>
                                        <p:tgtEl>
                                          <p:spTgt spid="21"/>
                                        </p:tgtEl>
                                        <p:attrNameLst>
                                          <p:attrName>ppt_x</p:attrName>
                                        </p:attrNameLst>
                                      </p:cBhvr>
                                      <p:tavLst>
                                        <p:tav tm="0">
                                          <p:val>
                                            <p:strVal val="#ppt_x"/>
                                          </p:val>
                                        </p:tav>
                                        <p:tav tm="100000">
                                          <p:val>
                                            <p:strVal val="#ppt_x"/>
                                          </p:val>
                                        </p:tav>
                                      </p:tavLst>
                                    </p:anim>
                                    <p:anim calcmode="lin" valueType="num">
                                      <p:cBhvr>
                                        <p:cTn id="71"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9" grpId="0"/>
      <p:bldP spid="20" grpId="0"/>
      <p:bldP spid="21" grpId="0"/>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任意多边形 4"/>
          <p:cNvSpPr>
            <a:spLocks/>
          </p:cNvSpPr>
          <p:nvPr/>
        </p:nvSpPr>
        <p:spPr bwMode="auto">
          <a:xfrm>
            <a:off x="831905" y="2324734"/>
            <a:ext cx="6861570" cy="1190"/>
          </a:xfrm>
          <a:custGeom>
            <a:avLst/>
            <a:gdLst>
              <a:gd name="T0" fmla="*/ 0 w 8374743"/>
              <a:gd name="T1" fmla="*/ 0 h 1349828"/>
              <a:gd name="T2" fmla="*/ 0 w 8374743"/>
              <a:gd name="T3" fmla="*/ 2 h 1349828"/>
              <a:gd name="T4" fmla="*/ 10004727 w 8374743"/>
              <a:gd name="T5" fmla="*/ 2 h 1349828"/>
              <a:gd name="T6" fmla="*/ 0 60000 65536"/>
              <a:gd name="T7" fmla="*/ 0 60000 65536"/>
              <a:gd name="T8" fmla="*/ 0 60000 65536"/>
              <a:gd name="T9" fmla="*/ 0 w 8374743"/>
              <a:gd name="T10" fmla="*/ 0 h 1349828"/>
              <a:gd name="T11" fmla="*/ 8374743 w 8374743"/>
              <a:gd name="T12" fmla="*/ 1349828 h 1349828"/>
            </a:gdLst>
            <a:ahLst/>
            <a:cxnLst>
              <a:cxn ang="T6">
                <a:pos x="T0" y="T1"/>
              </a:cxn>
              <a:cxn ang="T7">
                <a:pos x="T2" y="T3"/>
              </a:cxn>
              <a:cxn ang="T8">
                <a:pos x="T4" y="T5"/>
              </a:cxn>
            </a:cxnLst>
            <a:rect l="T9" t="T10" r="T11" b="T12"/>
            <a:pathLst>
              <a:path w="8374743" h="1349828">
                <a:moveTo>
                  <a:pt x="0" y="0"/>
                </a:moveTo>
                <a:lnTo>
                  <a:pt x="0" y="1349828"/>
                </a:lnTo>
                <a:lnTo>
                  <a:pt x="8374743" y="1349828"/>
                </a:lnTo>
              </a:path>
            </a:pathLst>
          </a:custGeom>
          <a:solidFill>
            <a:srgbClr val="3381C7"/>
          </a:solidFill>
          <a:ln w="25400" cap="flat" cmpd="sng">
            <a:solidFill>
              <a:srgbClr val="3381C7"/>
            </a:solidFill>
            <a:bevel/>
            <a:headEnd type="oval" w="med" len="med"/>
            <a:tailEnd type="oval" w="med" len="med"/>
          </a:ln>
        </p:spPr>
        <p:txBody>
          <a:bodyPr anchor="ctr"/>
          <a:lstStyle/>
          <a:p>
            <a:endParaRPr lang="zh-CN" altLang="en-US" sz="1180"/>
          </a:p>
        </p:txBody>
      </p:sp>
      <p:grpSp>
        <p:nvGrpSpPr>
          <p:cNvPr id="8" name="组合 5"/>
          <p:cNvGrpSpPr>
            <a:grpSpLocks/>
          </p:cNvGrpSpPr>
          <p:nvPr/>
        </p:nvGrpSpPr>
        <p:grpSpPr bwMode="auto">
          <a:xfrm>
            <a:off x="1246026" y="1690460"/>
            <a:ext cx="1330426" cy="2814363"/>
            <a:chOff x="0" y="0"/>
            <a:chExt cx="1774825" cy="3754438"/>
          </a:xfrm>
          <a:solidFill>
            <a:srgbClr val="3381C7"/>
          </a:solidFill>
        </p:grpSpPr>
        <p:sp>
          <p:nvSpPr>
            <p:cNvPr id="9" name="椭圆 6"/>
            <p:cNvSpPr>
              <a:spLocks noChangeArrowheads="1"/>
            </p:cNvSpPr>
            <p:nvPr/>
          </p:nvSpPr>
          <p:spPr bwMode="auto">
            <a:xfrm>
              <a:off x="1055687" y="750888"/>
              <a:ext cx="179388"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0" name="椭圆形标注 7"/>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dirty="0">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01</a:t>
              </a:r>
              <a:endParaRPr lang="zh-CN" altLang="en-US" sz="1574" dirty="0"/>
            </a:p>
          </p:txBody>
        </p:sp>
        <p:sp>
          <p:nvSpPr>
            <p:cNvPr id="11" name="任意多边形 8"/>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12" name="组合 9"/>
          <p:cNvGrpSpPr>
            <a:grpSpLocks/>
          </p:cNvGrpSpPr>
          <p:nvPr/>
        </p:nvGrpSpPr>
        <p:grpSpPr bwMode="auto">
          <a:xfrm>
            <a:off x="2858483" y="1690460"/>
            <a:ext cx="1330426" cy="2814363"/>
            <a:chOff x="0" y="0"/>
            <a:chExt cx="1774825" cy="3754438"/>
          </a:xfrm>
          <a:solidFill>
            <a:srgbClr val="3381C7"/>
          </a:solidFill>
        </p:grpSpPr>
        <p:sp>
          <p:nvSpPr>
            <p:cNvPr id="13" name="椭圆 10"/>
            <p:cNvSpPr>
              <a:spLocks noChangeArrowheads="1"/>
            </p:cNvSpPr>
            <p:nvPr/>
          </p:nvSpPr>
          <p:spPr bwMode="auto">
            <a:xfrm>
              <a:off x="1011238"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4" name="椭圆形标注 11"/>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02</a:t>
              </a:r>
              <a:endParaRPr lang="zh-CN" altLang="en-US" sz="1574"/>
            </a:p>
          </p:txBody>
        </p:sp>
        <p:sp>
          <p:nvSpPr>
            <p:cNvPr id="15" name="任意多边形 12"/>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16" name="组合 13"/>
          <p:cNvGrpSpPr>
            <a:grpSpLocks/>
          </p:cNvGrpSpPr>
          <p:nvPr/>
        </p:nvGrpSpPr>
        <p:grpSpPr bwMode="auto">
          <a:xfrm>
            <a:off x="4455470" y="1690460"/>
            <a:ext cx="1331616" cy="2814363"/>
            <a:chOff x="0" y="0"/>
            <a:chExt cx="1776413" cy="3754438"/>
          </a:xfrm>
          <a:solidFill>
            <a:srgbClr val="3381C7"/>
          </a:solidFill>
        </p:grpSpPr>
        <p:sp>
          <p:nvSpPr>
            <p:cNvPr id="17" name="椭圆 14"/>
            <p:cNvSpPr>
              <a:spLocks noChangeArrowheads="1"/>
            </p:cNvSpPr>
            <p:nvPr/>
          </p:nvSpPr>
          <p:spPr bwMode="auto">
            <a:xfrm>
              <a:off x="1008063"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8" name="椭圆形标注 15"/>
            <p:cNvSpPr>
              <a:spLocks noChangeArrowheads="1"/>
            </p:cNvSpPr>
            <p:nvPr/>
          </p:nvSpPr>
          <p:spPr bwMode="auto">
            <a:xfrm flipH="1">
              <a:off x="528638" y="0"/>
              <a:ext cx="719137"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03</a:t>
              </a:r>
              <a:endParaRPr lang="zh-CN" altLang="en-US" sz="1574"/>
            </a:p>
          </p:txBody>
        </p:sp>
        <p:sp>
          <p:nvSpPr>
            <p:cNvPr id="19" name="任意多边形 16"/>
            <p:cNvSpPr>
              <a:spLocks noChangeArrowheads="1"/>
            </p:cNvSpPr>
            <p:nvPr/>
          </p:nvSpPr>
          <p:spPr bwMode="auto">
            <a:xfrm>
              <a:off x="0" y="1006475"/>
              <a:ext cx="1776413" cy="2747963"/>
            </a:xfrm>
            <a:custGeom>
              <a:avLst/>
              <a:gdLst>
                <a:gd name="T0" fmla="*/ 1573508 w 1293018"/>
                <a:gd name="T1" fmla="*/ 0 h 2000700"/>
                <a:gd name="T2" fmla="*/ 1717126 w 1293018"/>
                <a:gd name="T3" fmla="*/ 247494 h 2000700"/>
                <a:gd name="T4" fmla="*/ 2193250 w 1293018"/>
                <a:gd name="T5" fmla="*/ 247494 h 2000700"/>
                <a:gd name="T6" fmla="*/ 2440525 w 1293018"/>
                <a:gd name="T7" fmla="*/ 494643 h 2000700"/>
                <a:gd name="T8" fmla="*/ 2440525 w 1293018"/>
                <a:gd name="T9" fmla="*/ 3527180 h 2000700"/>
                <a:gd name="T10" fmla="*/ 2193250 w 1293018"/>
                <a:gd name="T11" fmla="*/ 3774329 h 2000700"/>
                <a:gd name="T12" fmla="*/ 247275 w 1293018"/>
                <a:gd name="T13" fmla="*/ 3774329 h 2000700"/>
                <a:gd name="T14" fmla="*/ 0 w 1293018"/>
                <a:gd name="T15" fmla="*/ 3527180 h 2000700"/>
                <a:gd name="T16" fmla="*/ 0 w 1293018"/>
                <a:gd name="T17" fmla="*/ 494643 h 2000700"/>
                <a:gd name="T18" fmla="*/ 247275 w 1293018"/>
                <a:gd name="T19" fmla="*/ 247494 h 2000700"/>
                <a:gd name="T20" fmla="*/ 1429887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grpSp>
        <p:nvGrpSpPr>
          <p:cNvPr id="20" name="组合 17"/>
          <p:cNvGrpSpPr>
            <a:grpSpLocks/>
          </p:cNvGrpSpPr>
          <p:nvPr/>
        </p:nvGrpSpPr>
        <p:grpSpPr bwMode="auto">
          <a:xfrm>
            <a:off x="6053647" y="1690460"/>
            <a:ext cx="1330426" cy="2814363"/>
            <a:chOff x="0" y="0"/>
            <a:chExt cx="1774825" cy="3754438"/>
          </a:xfrm>
          <a:solidFill>
            <a:srgbClr val="3381C7"/>
          </a:solidFill>
        </p:grpSpPr>
        <p:sp>
          <p:nvSpPr>
            <p:cNvPr id="21" name="椭圆 18"/>
            <p:cNvSpPr>
              <a:spLocks noChangeArrowheads="1"/>
            </p:cNvSpPr>
            <p:nvPr/>
          </p:nvSpPr>
          <p:spPr bwMode="auto">
            <a:xfrm>
              <a:off x="1006475"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22" name="椭圆形标注 19"/>
            <p:cNvSpPr>
              <a:spLocks noChangeArrowheads="1"/>
            </p:cNvSpPr>
            <p:nvPr/>
          </p:nvSpPr>
          <p:spPr bwMode="auto">
            <a:xfrm flipH="1">
              <a:off x="53340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04</a:t>
              </a:r>
              <a:endParaRPr lang="zh-CN" altLang="en-US" sz="1574"/>
            </a:p>
          </p:txBody>
        </p:sp>
        <p:sp>
          <p:nvSpPr>
            <p:cNvPr id="23" name="任意多边形 20"/>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spTree>
    <p:extLst>
      <p:ext uri="{BB962C8B-B14F-4D97-AF65-F5344CB8AC3E}">
        <p14:creationId xmlns:p14="http://schemas.microsoft.com/office/powerpoint/2010/main" val="143206080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 fill="hold"/>
                                        <p:tgtEl>
                                          <p:spTgt spid="7"/>
                                        </p:tgtEl>
                                        <p:attrNameLst>
                                          <p:attrName>ppt_x</p:attrName>
                                        </p:attrNameLst>
                                      </p:cBhvr>
                                      <p:tavLst>
                                        <p:tav tm="0">
                                          <p:val>
                                            <p:strVal val="0-#ppt_w/2"/>
                                          </p:val>
                                        </p:tav>
                                        <p:tav tm="100000">
                                          <p:val>
                                            <p:strVal val="#ppt_x"/>
                                          </p:val>
                                        </p:tav>
                                      </p:tavLst>
                                    </p:anim>
                                    <p:anim calcmode="lin" valueType="num">
                                      <p:cBhvr>
                                        <p:cTn id="35"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nodeType="click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1000" fill="hold"/>
                                        <p:tgtEl>
                                          <p:spTgt spid="8"/>
                                        </p:tgtEl>
                                        <p:attrNameLst>
                                          <p:attrName>ppt_x</p:attrName>
                                        </p:attrNameLst>
                                      </p:cBhvr>
                                      <p:tavLst>
                                        <p:tav tm="0">
                                          <p:val>
                                            <p:strVal val="0-#ppt_w/2"/>
                                          </p:val>
                                        </p:tav>
                                        <p:tav tm="100000">
                                          <p:val>
                                            <p:strVal val="#ppt_x"/>
                                          </p:val>
                                        </p:tav>
                                      </p:tavLst>
                                    </p:anim>
                                    <p:anim calcmode="lin" valueType="num">
                                      <p:cBhvr>
                                        <p:cTn id="41" dur="1000" fill="hold"/>
                                        <p:tgtEl>
                                          <p:spTgt spid="8"/>
                                        </p:tgtEl>
                                        <p:attrNameLst>
                                          <p:attrName>ppt_y</p:attrName>
                                        </p:attrNameLst>
                                      </p:cBhvr>
                                      <p:tavLst>
                                        <p:tav tm="0">
                                          <p:val>
                                            <p:strVal val="#ppt_y"/>
                                          </p:val>
                                        </p:tav>
                                        <p:tav tm="100000">
                                          <p:val>
                                            <p:strVal val="#ppt_y"/>
                                          </p:val>
                                        </p:tav>
                                      </p:tavLst>
                                    </p:anim>
                                  </p:childTnLst>
                                </p:cTn>
                              </p:par>
                            </p:childTnLst>
                          </p:cTn>
                        </p:par>
                        <p:par>
                          <p:cTn id="42" fill="hold">
                            <p:stCondLst>
                              <p:cond delay="1000"/>
                            </p:stCondLst>
                            <p:childTnLst>
                              <p:par>
                                <p:cTn id="43" presetID="2" presetClass="entr" presetSubtype="8" fill="hold" nodeType="after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1000" fill="hold"/>
                                        <p:tgtEl>
                                          <p:spTgt spid="12"/>
                                        </p:tgtEl>
                                        <p:attrNameLst>
                                          <p:attrName>ppt_x</p:attrName>
                                        </p:attrNameLst>
                                      </p:cBhvr>
                                      <p:tavLst>
                                        <p:tav tm="0">
                                          <p:val>
                                            <p:strVal val="0-#ppt_w/2"/>
                                          </p:val>
                                        </p:tav>
                                        <p:tav tm="100000">
                                          <p:val>
                                            <p:strVal val="#ppt_x"/>
                                          </p:val>
                                        </p:tav>
                                      </p:tavLst>
                                    </p:anim>
                                    <p:anim calcmode="lin" valueType="num">
                                      <p:cBhvr>
                                        <p:cTn id="46" dur="1000" fill="hold"/>
                                        <p:tgtEl>
                                          <p:spTgt spid="12"/>
                                        </p:tgtEl>
                                        <p:attrNameLst>
                                          <p:attrName>ppt_y</p:attrName>
                                        </p:attrNameLst>
                                      </p:cBhvr>
                                      <p:tavLst>
                                        <p:tav tm="0">
                                          <p:val>
                                            <p:strVal val="#ppt_y"/>
                                          </p:val>
                                        </p:tav>
                                        <p:tav tm="100000">
                                          <p:val>
                                            <p:strVal val="#ppt_y"/>
                                          </p:val>
                                        </p:tav>
                                      </p:tavLst>
                                    </p:anim>
                                  </p:childTnLst>
                                </p:cTn>
                              </p:par>
                            </p:childTnLst>
                          </p:cTn>
                        </p:par>
                        <p:par>
                          <p:cTn id="47" fill="hold">
                            <p:stCondLst>
                              <p:cond delay="2000"/>
                            </p:stCondLst>
                            <p:childTnLst>
                              <p:par>
                                <p:cTn id="48" presetID="2" presetClass="entr" presetSubtype="8" fill="hold" nodeType="after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1000" fill="hold"/>
                                        <p:tgtEl>
                                          <p:spTgt spid="16"/>
                                        </p:tgtEl>
                                        <p:attrNameLst>
                                          <p:attrName>ppt_x</p:attrName>
                                        </p:attrNameLst>
                                      </p:cBhvr>
                                      <p:tavLst>
                                        <p:tav tm="0">
                                          <p:val>
                                            <p:strVal val="0-#ppt_w/2"/>
                                          </p:val>
                                        </p:tav>
                                        <p:tav tm="100000">
                                          <p:val>
                                            <p:strVal val="#ppt_x"/>
                                          </p:val>
                                        </p:tav>
                                      </p:tavLst>
                                    </p:anim>
                                    <p:anim calcmode="lin" valueType="num">
                                      <p:cBhvr>
                                        <p:cTn id="51" dur="1000" fill="hold"/>
                                        <p:tgtEl>
                                          <p:spTgt spid="16"/>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2" presetClass="entr" presetSubtype="8"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1000" fill="hold"/>
                                        <p:tgtEl>
                                          <p:spTgt spid="20"/>
                                        </p:tgtEl>
                                        <p:attrNameLst>
                                          <p:attrName>ppt_x</p:attrName>
                                        </p:attrNameLst>
                                      </p:cBhvr>
                                      <p:tavLst>
                                        <p:tav tm="0">
                                          <p:val>
                                            <p:strVal val="0-#ppt_w/2"/>
                                          </p:val>
                                        </p:tav>
                                        <p:tav tm="100000">
                                          <p:val>
                                            <p:strVal val="#ppt_x"/>
                                          </p:val>
                                        </p:tav>
                                      </p:tavLst>
                                    </p:anim>
                                    <p:anim calcmode="lin" valueType="num">
                                      <p:cBhvr>
                                        <p:cTn id="56"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1651830"/>
            <a:ext cx="9144000" cy="1814777"/>
            <a:chOff x="170694" y="177982"/>
            <a:chExt cx="3936004" cy="781165"/>
          </a:xfrm>
        </p:grpSpPr>
        <p:sp>
          <p:nvSpPr>
            <p:cNvPr id="5" name="等腰三角形 4"/>
            <p:cNvSpPr/>
            <p:nvPr/>
          </p:nvSpPr>
          <p:spPr>
            <a:xfrm>
              <a:off x="1233863" y="177982"/>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等腰三角形 5"/>
            <p:cNvSpPr/>
            <p:nvPr/>
          </p:nvSpPr>
          <p:spPr>
            <a:xfrm flipV="1">
              <a:off x="200258" y="602633"/>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7" name="矩形 6"/>
            <p:cNvSpPr/>
            <p:nvPr/>
          </p:nvSpPr>
          <p:spPr>
            <a:xfrm>
              <a:off x="170694" y="261768"/>
              <a:ext cx="3936004" cy="611981"/>
            </a:xfrm>
            <a:prstGeom prst="rect">
              <a:avLst/>
            </a:pr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CA6C6"/>
                </a:solidFill>
              </a:endParaRPr>
            </a:p>
          </p:txBody>
        </p:sp>
        <p:sp>
          <p:nvSpPr>
            <p:cNvPr id="8" name="平行四边形 7"/>
            <p:cNvSpPr/>
            <p:nvPr/>
          </p:nvSpPr>
          <p:spPr>
            <a:xfrm>
              <a:off x="376965" y="178257"/>
              <a:ext cx="1036076" cy="779005"/>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 name="文本框 8"/>
            <p:cNvSpPr txBox="1"/>
            <p:nvPr/>
          </p:nvSpPr>
          <p:spPr>
            <a:xfrm>
              <a:off x="650907" y="284178"/>
              <a:ext cx="569115" cy="559734"/>
            </a:xfrm>
            <a:prstGeom prst="rect">
              <a:avLst/>
            </a:prstGeom>
            <a:noFill/>
          </p:spPr>
          <p:txBody>
            <a:bodyPr wrap="square" lIns="68580" tIns="34290" rIns="68580" bIns="34290" rtlCol="0">
              <a:spAutoFit/>
            </a:bodyPr>
            <a:lstStyle/>
            <a:p>
              <a:r>
                <a:rPr lang="en-US" altLang="zh-CN" sz="8000" dirty="0" smtClean="0">
                  <a:solidFill>
                    <a:schemeClr val="bg1">
                      <a:lumMod val="95000"/>
                    </a:schemeClr>
                  </a:solidFill>
                  <a:latin typeface="Impact" panose="020B0806030902050204" pitchFamily="34" charset="0"/>
                </a:rPr>
                <a:t>04</a:t>
              </a:r>
              <a:endParaRPr lang="zh-CN" altLang="en-US" sz="8000" dirty="0">
                <a:solidFill>
                  <a:schemeClr val="bg1">
                    <a:lumMod val="95000"/>
                  </a:schemeClr>
                </a:solidFill>
                <a:latin typeface="Impact" panose="020B0806030902050204" pitchFamily="34" charset="0"/>
              </a:endParaRPr>
            </a:p>
          </p:txBody>
        </p:sp>
      </p:grpSp>
      <p:sp>
        <p:nvSpPr>
          <p:cNvPr id="10" name="TextBox 48"/>
          <p:cNvSpPr txBox="1"/>
          <p:nvPr/>
        </p:nvSpPr>
        <p:spPr>
          <a:xfrm>
            <a:off x="2977976" y="2046770"/>
            <a:ext cx="5050408" cy="623250"/>
          </a:xfrm>
          <a:prstGeom prst="rect">
            <a:avLst/>
          </a:prstGeom>
          <a:noFill/>
        </p:spPr>
        <p:txBody>
          <a:bodyPr wrap="square" lIns="68584" tIns="34291" rIns="68584" bIns="34291" rtlCol="0">
            <a:spAutoFit/>
          </a:bodyPr>
          <a:lstStyle/>
          <a:p>
            <a:r>
              <a:rPr lang="zh-CN" altLang="en-US" sz="3600"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TextBox 49"/>
          <p:cNvSpPr txBox="1"/>
          <p:nvPr/>
        </p:nvSpPr>
        <p:spPr>
          <a:xfrm>
            <a:off x="2977976" y="2698179"/>
            <a:ext cx="3075708" cy="315473"/>
          </a:xfrm>
          <a:prstGeom prst="rect">
            <a:avLst/>
          </a:prstGeom>
          <a:noFill/>
        </p:spPr>
        <p:txBody>
          <a:bodyPr wrap="square" lIns="68584" tIns="34291" rIns="68584" bIns="34291" rtlCol="0">
            <a:spAutoFit/>
          </a:bodyPr>
          <a:lstStyle/>
          <a:p>
            <a:pPr eaLnBrk="0" hangingPunct="0"/>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点击此处添加副标题文本内容</a:t>
            </a:r>
          </a:p>
        </p:txBody>
      </p:sp>
      <p:grpSp>
        <p:nvGrpSpPr>
          <p:cNvPr id="12" name="组合 11"/>
          <p:cNvGrpSpPr/>
          <p:nvPr/>
        </p:nvGrpSpPr>
        <p:grpSpPr>
          <a:xfrm>
            <a:off x="6355405" y="1439874"/>
            <a:ext cx="397019" cy="397019"/>
            <a:chOff x="8179277" y="3748642"/>
            <a:chExt cx="1500028" cy="1500029"/>
          </a:xfrm>
          <a:effectLst>
            <a:reflection blurRad="88900" stA="83000" endPos="63000" dist="50800" dir="5400000" sy="-100000" algn="bl" rotWithShape="0"/>
          </a:effectLst>
        </p:grpSpPr>
        <p:sp>
          <p:nvSpPr>
            <p:cNvPr id="13" name="椭圆 12"/>
            <p:cNvSpPr/>
            <p:nvPr/>
          </p:nvSpPr>
          <p:spPr>
            <a:xfrm>
              <a:off x="8179277" y="3748642"/>
              <a:ext cx="1500028" cy="150002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grpSp>
          <p:nvGrpSpPr>
            <p:cNvPr id="14" name="组合 13"/>
            <p:cNvGrpSpPr/>
            <p:nvPr/>
          </p:nvGrpSpPr>
          <p:grpSpPr>
            <a:xfrm>
              <a:off x="8605283" y="4234099"/>
              <a:ext cx="630396" cy="548323"/>
              <a:chOff x="11250613" y="919163"/>
              <a:chExt cx="573087" cy="498475"/>
            </a:xfrm>
          </p:grpSpPr>
          <p:sp>
            <p:nvSpPr>
              <p:cNvPr id="15" name="Freeform 193"/>
              <p:cNvSpPr>
                <a:spLocks/>
              </p:cNvSpPr>
              <p:nvPr/>
            </p:nvSpPr>
            <p:spPr bwMode="auto">
              <a:xfrm>
                <a:off x="11250613" y="919163"/>
                <a:ext cx="573087" cy="498475"/>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6" name="Freeform 194"/>
              <p:cNvSpPr>
                <a:spLocks/>
              </p:cNvSpPr>
              <p:nvPr/>
            </p:nvSpPr>
            <p:spPr bwMode="auto">
              <a:xfrm>
                <a:off x="11676063" y="984250"/>
                <a:ext cx="87312" cy="92075"/>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17" name="组合 16"/>
          <p:cNvGrpSpPr/>
          <p:nvPr/>
        </p:nvGrpSpPr>
        <p:grpSpPr>
          <a:xfrm>
            <a:off x="4571266" y="1434451"/>
            <a:ext cx="397019" cy="397019"/>
            <a:chOff x="1682477" y="2278669"/>
            <a:chExt cx="1164618" cy="1164619"/>
          </a:xfrm>
          <a:effectLst>
            <a:reflection blurRad="88900" stA="83000" endPos="63000" dist="50800" dir="5400000" sy="-100000" algn="bl" rotWithShape="0"/>
          </a:effectLst>
        </p:grpSpPr>
        <p:sp>
          <p:nvSpPr>
            <p:cNvPr id="18" name="椭圆 17"/>
            <p:cNvSpPr/>
            <p:nvPr/>
          </p:nvSpPr>
          <p:spPr>
            <a:xfrm>
              <a:off x="1682477"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4800" dirty="0">
                <a:solidFill>
                  <a:schemeClr val="tx1"/>
                </a:solidFill>
                <a:latin typeface="Chelsea" panose="02000500000000000000" pitchFamily="2" charset="0"/>
              </a:endParaRPr>
            </a:p>
          </p:txBody>
        </p:sp>
        <p:sp>
          <p:nvSpPr>
            <p:cNvPr id="19" name="KSO_Shape"/>
            <p:cNvSpPr>
              <a:spLocks/>
            </p:cNvSpPr>
            <p:nvPr/>
          </p:nvSpPr>
          <p:spPr bwMode="auto">
            <a:xfrm>
              <a:off x="1991148" y="2643393"/>
              <a:ext cx="499821" cy="465667"/>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0" name="组合 19"/>
          <p:cNvGrpSpPr/>
          <p:nvPr/>
        </p:nvGrpSpPr>
        <p:grpSpPr>
          <a:xfrm>
            <a:off x="5165301" y="1439874"/>
            <a:ext cx="397018" cy="397019"/>
            <a:chOff x="3211798" y="2284092"/>
            <a:chExt cx="1164617" cy="1164619"/>
          </a:xfrm>
          <a:effectLst>
            <a:reflection blurRad="88900" stA="83000" endPos="63000" dist="50800" dir="5400000" sy="-100000" algn="bl" rotWithShape="0"/>
          </a:effectLst>
        </p:grpSpPr>
        <p:sp>
          <p:nvSpPr>
            <p:cNvPr id="21" name="椭圆 20"/>
            <p:cNvSpPr/>
            <p:nvPr/>
          </p:nvSpPr>
          <p:spPr>
            <a:xfrm>
              <a:off x="3211798" y="2284092"/>
              <a:ext cx="1164617"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2" name="KSO_Shape"/>
            <p:cNvSpPr>
              <a:spLocks/>
            </p:cNvSpPr>
            <p:nvPr/>
          </p:nvSpPr>
          <p:spPr bwMode="auto">
            <a:xfrm>
              <a:off x="3583891" y="2632626"/>
              <a:ext cx="395692" cy="499821"/>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3" name="组合 22"/>
          <p:cNvGrpSpPr/>
          <p:nvPr/>
        </p:nvGrpSpPr>
        <p:grpSpPr>
          <a:xfrm>
            <a:off x="5763398" y="1434451"/>
            <a:ext cx="397019" cy="397019"/>
            <a:chOff x="4732991" y="2278669"/>
            <a:chExt cx="1164618" cy="1164619"/>
          </a:xfrm>
          <a:effectLst>
            <a:reflection blurRad="88900" stA="83000" endPos="63000" dist="50800" dir="5400000" sy="-100000" algn="bl" rotWithShape="0"/>
          </a:effectLst>
        </p:grpSpPr>
        <p:sp>
          <p:nvSpPr>
            <p:cNvPr id="24" name="椭圆 23"/>
            <p:cNvSpPr/>
            <p:nvPr/>
          </p:nvSpPr>
          <p:spPr>
            <a:xfrm>
              <a:off x="4732991"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5" name="KSO_Shape"/>
            <p:cNvSpPr>
              <a:spLocks/>
            </p:cNvSpPr>
            <p:nvPr/>
          </p:nvSpPr>
          <p:spPr bwMode="auto">
            <a:xfrm>
              <a:off x="5076643" y="2662172"/>
              <a:ext cx="499821" cy="431512"/>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Tree>
    <p:extLst>
      <p:ext uri="{BB962C8B-B14F-4D97-AF65-F5344CB8AC3E}">
        <p14:creationId xmlns:p14="http://schemas.microsoft.com/office/powerpoint/2010/main" val="388595745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14:presetBounceEnd="53333">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14:bounceEnd="53333">
                                          <p:cBhvr additive="base">
                                            <p:cTn id="12" dur="1500" fill="hold"/>
                                            <p:tgtEl>
                                              <p:spTgt spid="17"/>
                                            </p:tgtEl>
                                            <p:attrNameLst>
                                              <p:attrName>ppt_x</p:attrName>
                                            </p:attrNameLst>
                                          </p:cBhvr>
                                          <p:tavLst>
                                            <p:tav tm="0">
                                              <p:val>
                                                <p:strVal val="1+#ppt_w/2"/>
                                              </p:val>
                                            </p:tav>
                                            <p:tav tm="100000">
                                              <p:val>
                                                <p:strVal val="#ppt_x"/>
                                              </p:val>
                                            </p:tav>
                                          </p:tavLst>
                                        </p:anim>
                                        <p:anim calcmode="lin" valueType="num" p14:bounceEnd="53333">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14:presetBounceEnd="53333">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14:bounceEnd="53333">
                                          <p:cBhvr additive="base">
                                            <p:cTn id="16" dur="1500" fill="hold"/>
                                            <p:tgtEl>
                                              <p:spTgt spid="20"/>
                                            </p:tgtEl>
                                            <p:attrNameLst>
                                              <p:attrName>ppt_x</p:attrName>
                                            </p:attrNameLst>
                                          </p:cBhvr>
                                          <p:tavLst>
                                            <p:tav tm="0">
                                              <p:val>
                                                <p:strVal val="1+#ppt_w/2"/>
                                              </p:val>
                                            </p:tav>
                                            <p:tav tm="100000">
                                              <p:val>
                                                <p:strVal val="#ppt_x"/>
                                              </p:val>
                                            </p:tav>
                                          </p:tavLst>
                                        </p:anim>
                                        <p:anim calcmode="lin" valueType="num" p14:bounceEnd="53333">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14:presetBounceEnd="53333">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14:bounceEnd="53333">
                                          <p:cBhvr additive="base">
                                            <p:cTn id="20" dur="1500" fill="hold"/>
                                            <p:tgtEl>
                                              <p:spTgt spid="23"/>
                                            </p:tgtEl>
                                            <p:attrNameLst>
                                              <p:attrName>ppt_x</p:attrName>
                                            </p:attrNameLst>
                                          </p:cBhvr>
                                          <p:tavLst>
                                            <p:tav tm="0">
                                              <p:val>
                                                <p:strVal val="1+#ppt_w/2"/>
                                              </p:val>
                                            </p:tav>
                                            <p:tav tm="100000">
                                              <p:val>
                                                <p:strVal val="#ppt_x"/>
                                              </p:val>
                                            </p:tav>
                                          </p:tavLst>
                                        </p:anim>
                                        <p:anim calcmode="lin" valueType="num" p14:bounceEnd="53333">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14:presetBounceEnd="53333">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14:bounceEnd="53333">
                                          <p:cBhvr additive="base">
                                            <p:cTn id="24" dur="1500" fill="hold"/>
                                            <p:tgtEl>
                                              <p:spTgt spid="12"/>
                                            </p:tgtEl>
                                            <p:attrNameLst>
                                              <p:attrName>ppt_x</p:attrName>
                                            </p:attrNameLst>
                                          </p:cBhvr>
                                          <p:tavLst>
                                            <p:tav tm="0">
                                              <p:val>
                                                <p:strVal val="1+#ppt_w/2"/>
                                              </p:val>
                                            </p:tav>
                                            <p:tav tm="100000">
                                              <p:val>
                                                <p:strVal val="#ppt_x"/>
                                              </p:val>
                                            </p:tav>
                                          </p:tavLst>
                                        </p:anim>
                                        <p:anim calcmode="lin" valueType="num" p14:bounceEnd="53333">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1500" fill="hold"/>
                                            <p:tgtEl>
                                              <p:spTgt spid="17"/>
                                            </p:tgtEl>
                                            <p:attrNameLst>
                                              <p:attrName>ppt_x</p:attrName>
                                            </p:attrNameLst>
                                          </p:cBhvr>
                                          <p:tavLst>
                                            <p:tav tm="0">
                                              <p:val>
                                                <p:strVal val="1+#ppt_w/2"/>
                                              </p:val>
                                            </p:tav>
                                            <p:tav tm="100000">
                                              <p:val>
                                                <p:strVal val="#ppt_x"/>
                                              </p:val>
                                            </p:tav>
                                          </p:tavLst>
                                        </p:anim>
                                        <p:anim calcmode="lin" valueType="num">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1500" fill="hold"/>
                                            <p:tgtEl>
                                              <p:spTgt spid="20"/>
                                            </p:tgtEl>
                                            <p:attrNameLst>
                                              <p:attrName>ppt_x</p:attrName>
                                            </p:attrNameLst>
                                          </p:cBhvr>
                                          <p:tavLst>
                                            <p:tav tm="0">
                                              <p:val>
                                                <p:strVal val="1+#ppt_w/2"/>
                                              </p:val>
                                            </p:tav>
                                            <p:tav tm="100000">
                                              <p:val>
                                                <p:strVal val="#ppt_x"/>
                                              </p:val>
                                            </p:tav>
                                          </p:tavLst>
                                        </p:anim>
                                        <p:anim calcmode="lin" valueType="num">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1500" fill="hold"/>
                                            <p:tgtEl>
                                              <p:spTgt spid="23"/>
                                            </p:tgtEl>
                                            <p:attrNameLst>
                                              <p:attrName>ppt_x</p:attrName>
                                            </p:attrNameLst>
                                          </p:cBhvr>
                                          <p:tavLst>
                                            <p:tav tm="0">
                                              <p:val>
                                                <p:strVal val="1+#ppt_w/2"/>
                                              </p:val>
                                            </p:tav>
                                            <p:tav tm="100000">
                                              <p:val>
                                                <p:strVal val="#ppt_x"/>
                                              </p:val>
                                            </p:tav>
                                          </p:tavLst>
                                        </p:anim>
                                        <p:anim calcmode="lin" valueType="num">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1500" fill="hold"/>
                                            <p:tgtEl>
                                              <p:spTgt spid="12"/>
                                            </p:tgtEl>
                                            <p:attrNameLst>
                                              <p:attrName>ppt_x</p:attrName>
                                            </p:attrNameLst>
                                          </p:cBhvr>
                                          <p:tavLst>
                                            <p:tav tm="0">
                                              <p:val>
                                                <p:strVal val="1+#ppt_w/2"/>
                                              </p:val>
                                            </p:tav>
                                            <p:tav tm="100000">
                                              <p:val>
                                                <p:strVal val="#ppt_x"/>
                                              </p:val>
                                            </p:tav>
                                          </p:tavLst>
                                        </p:anim>
                                        <p:anim calcmode="lin" valueType="num">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p:cNvSpPr>
            <a:spLocks noChangeArrowheads="1"/>
          </p:cNvSpPr>
          <p:nvPr/>
        </p:nvSpPr>
        <p:spPr bwMode="auto">
          <a:xfrm>
            <a:off x="1228086" y="1069368"/>
            <a:ext cx="3767556" cy="3769936"/>
          </a:xfrm>
          <a:prstGeom prst="ellipse">
            <a:avLst/>
          </a:prstGeom>
          <a:noFill/>
          <a:ln w="9">
            <a:solidFill>
              <a:srgbClr val="3381C7"/>
            </a:solidFill>
            <a:prstDash val="dash"/>
            <a:bevel/>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b="1"/>
          </a:p>
        </p:txBody>
      </p:sp>
      <p:sp>
        <p:nvSpPr>
          <p:cNvPr id="8" name="Oval 10"/>
          <p:cNvSpPr>
            <a:spLocks noChangeArrowheads="1"/>
          </p:cNvSpPr>
          <p:nvPr/>
        </p:nvSpPr>
        <p:spPr bwMode="auto">
          <a:xfrm>
            <a:off x="4051968" y="1240729"/>
            <a:ext cx="439112" cy="440302"/>
          </a:xfrm>
          <a:prstGeom prst="ellipse">
            <a:avLst/>
          </a:prstGeom>
          <a:solidFill>
            <a:srgbClr val="3381C7"/>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Oval 11"/>
          <p:cNvSpPr>
            <a:spLocks noChangeArrowheads="1"/>
          </p:cNvSpPr>
          <p:nvPr/>
        </p:nvSpPr>
        <p:spPr bwMode="auto">
          <a:xfrm>
            <a:off x="4051968" y="4227642"/>
            <a:ext cx="439112" cy="440302"/>
          </a:xfrm>
          <a:prstGeom prst="ellipse">
            <a:avLst/>
          </a:prstGeom>
          <a:solidFill>
            <a:srgbClr val="3381C7"/>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Oval 12"/>
          <p:cNvSpPr>
            <a:spLocks noChangeArrowheads="1"/>
          </p:cNvSpPr>
          <p:nvPr/>
        </p:nvSpPr>
        <p:spPr bwMode="auto">
          <a:xfrm>
            <a:off x="4580331" y="3535059"/>
            <a:ext cx="440302" cy="437922"/>
          </a:xfrm>
          <a:prstGeom prst="ellipse">
            <a:avLst/>
          </a:prstGeom>
          <a:solidFill>
            <a:srgbClr val="3381C7"/>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Oval 13"/>
          <p:cNvSpPr>
            <a:spLocks noChangeArrowheads="1"/>
          </p:cNvSpPr>
          <p:nvPr/>
        </p:nvSpPr>
        <p:spPr bwMode="auto">
          <a:xfrm>
            <a:off x="4580331" y="1935692"/>
            <a:ext cx="440302" cy="437922"/>
          </a:xfrm>
          <a:prstGeom prst="ellipse">
            <a:avLst/>
          </a:prstGeom>
          <a:solidFill>
            <a:srgbClr val="3381C7"/>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Oval 14"/>
          <p:cNvSpPr>
            <a:spLocks noChangeArrowheads="1"/>
          </p:cNvSpPr>
          <p:nvPr/>
        </p:nvSpPr>
        <p:spPr bwMode="auto">
          <a:xfrm>
            <a:off x="4751691" y="2735375"/>
            <a:ext cx="439112" cy="437922"/>
          </a:xfrm>
          <a:prstGeom prst="ellipse">
            <a:avLst/>
          </a:prstGeom>
          <a:solidFill>
            <a:srgbClr val="3381C7"/>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TextBox 19"/>
          <p:cNvSpPr>
            <a:spLocks noChangeArrowheads="1"/>
          </p:cNvSpPr>
          <p:nvPr/>
        </p:nvSpPr>
        <p:spPr bwMode="auto">
          <a:xfrm>
            <a:off x="4751692" y="1069368"/>
            <a:ext cx="270964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b="1" dirty="0">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a:t>
            </a:r>
            <a:endParaRPr lang="zh-CN" altLang="en-US" sz="1574" dirty="0"/>
          </a:p>
        </p:txBody>
      </p:sp>
      <p:sp>
        <p:nvSpPr>
          <p:cNvPr id="14" name="TextBox 20"/>
          <p:cNvSpPr>
            <a:spLocks noChangeArrowheads="1"/>
          </p:cNvSpPr>
          <p:nvPr/>
        </p:nvSpPr>
        <p:spPr bwMode="auto">
          <a:xfrm>
            <a:off x="5130113" y="1857152"/>
            <a:ext cx="2710832"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b="1">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a:t>
            </a:r>
            <a:endParaRPr lang="zh-CN" altLang="en-US" sz="1574"/>
          </a:p>
        </p:txBody>
      </p:sp>
      <p:sp>
        <p:nvSpPr>
          <p:cNvPr id="15" name="TextBox 21"/>
          <p:cNvSpPr>
            <a:spLocks noChangeArrowheads="1"/>
          </p:cNvSpPr>
          <p:nvPr/>
        </p:nvSpPr>
        <p:spPr bwMode="auto">
          <a:xfrm>
            <a:off x="5263394" y="2706816"/>
            <a:ext cx="270964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b="1">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a:t>
            </a:r>
            <a:endParaRPr lang="zh-CN" altLang="en-US" sz="1574"/>
          </a:p>
        </p:txBody>
      </p:sp>
      <p:sp>
        <p:nvSpPr>
          <p:cNvPr id="16" name="TextBox 22"/>
          <p:cNvSpPr>
            <a:spLocks noChangeArrowheads="1"/>
          </p:cNvSpPr>
          <p:nvPr/>
        </p:nvSpPr>
        <p:spPr bwMode="auto">
          <a:xfrm>
            <a:off x="5069422" y="3565999"/>
            <a:ext cx="2708452"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b="1">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a:t>
            </a:r>
            <a:endParaRPr lang="zh-CN" altLang="en-US" sz="1574"/>
          </a:p>
        </p:txBody>
      </p:sp>
      <p:sp>
        <p:nvSpPr>
          <p:cNvPr id="17" name="TextBox 23"/>
          <p:cNvSpPr>
            <a:spLocks noChangeArrowheads="1"/>
          </p:cNvSpPr>
          <p:nvPr/>
        </p:nvSpPr>
        <p:spPr bwMode="auto">
          <a:xfrm>
            <a:off x="4700520" y="4272862"/>
            <a:ext cx="2708452"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b="1">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a:t>
            </a:r>
            <a:endParaRPr lang="zh-CN" altLang="en-US" sz="1574"/>
          </a:p>
        </p:txBody>
      </p:sp>
      <p:sp>
        <p:nvSpPr>
          <p:cNvPr id="18" name="Oval 7"/>
          <p:cNvSpPr>
            <a:spLocks noChangeArrowheads="1"/>
          </p:cNvSpPr>
          <p:nvPr/>
        </p:nvSpPr>
        <p:spPr bwMode="auto">
          <a:xfrm>
            <a:off x="1145976" y="1274049"/>
            <a:ext cx="3337964" cy="3336775"/>
          </a:xfrm>
          <a:prstGeom prst="ellipse">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b="1"/>
          </a:p>
        </p:txBody>
      </p:sp>
      <p:sp>
        <p:nvSpPr>
          <p:cNvPr id="19" name="Oval 8"/>
          <p:cNvSpPr>
            <a:spLocks noChangeArrowheads="1"/>
          </p:cNvSpPr>
          <p:nvPr/>
        </p:nvSpPr>
        <p:spPr bwMode="auto">
          <a:xfrm>
            <a:off x="1374457" y="1502530"/>
            <a:ext cx="2881002" cy="2879813"/>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b="1"/>
          </a:p>
        </p:txBody>
      </p:sp>
      <p:sp>
        <p:nvSpPr>
          <p:cNvPr id="20" name="Oval 9"/>
          <p:cNvSpPr>
            <a:spLocks noChangeArrowheads="1"/>
          </p:cNvSpPr>
          <p:nvPr/>
        </p:nvSpPr>
        <p:spPr bwMode="auto">
          <a:xfrm>
            <a:off x="1218565" y="3544579"/>
            <a:ext cx="813964" cy="813964"/>
          </a:xfrm>
          <a:prstGeom prst="ellipse">
            <a:avLst/>
          </a:prstGeom>
          <a:solidFill>
            <a:srgbClr val="3381C7"/>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b="1"/>
          </a:p>
        </p:txBody>
      </p:sp>
      <p:sp>
        <p:nvSpPr>
          <p:cNvPr id="21" name="TextBox 18"/>
          <p:cNvSpPr>
            <a:spLocks noChangeArrowheads="1"/>
          </p:cNvSpPr>
          <p:nvPr/>
        </p:nvSpPr>
        <p:spPr bwMode="auto">
          <a:xfrm>
            <a:off x="1335186" y="3682620"/>
            <a:ext cx="580723"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a:t>
            </a:r>
            <a:endParaRPr lang="en-US" sz="14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r>
              <a:rPr lang="zh-CN" altLang="en-US" sz="14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endParaRPr lang="en-US" sz="14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413789902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21" presetClass="entr" presetSubtype="1"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p:cBhvr>
                                        <p:cTn id="33" dur="1000"/>
                                        <p:tgtEl>
                                          <p:spTgt spid="19"/>
                                        </p:tgtEl>
                                      </p:cBhvr>
                                    </p:animEffect>
                                  </p:childTnLst>
                                </p:cTn>
                              </p:par>
                              <p:par>
                                <p:cTn id="34" presetID="21" presetClass="entr" presetSubtype="1"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p:cBhvr>
                                        <p:cTn id="36" dur="1000"/>
                                        <p:tgtEl>
                                          <p:spTgt spid="18"/>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p:cBhvr>
                                        <p:cTn id="43" dur="500"/>
                                        <p:tgtEl>
                                          <p:spTgt spid="7"/>
                                        </p:tgtEl>
                                      </p:cBhvr>
                                    </p:animEffect>
                                  </p:childTnLst>
                                </p:cTn>
                              </p:par>
                            </p:childTnLst>
                          </p:cTn>
                        </p:par>
                        <p:par>
                          <p:cTn id="44" fill="hold">
                            <p:stCondLst>
                              <p:cond delay="500"/>
                            </p:stCondLst>
                            <p:childTnLst>
                              <p:par>
                                <p:cTn id="45" presetID="52"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Scale>
                                      <p:cBhvr>
                                        <p:cTn id="47"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8" dur="1000" decel="50000" fill="hold">
                                          <p:stCondLst>
                                            <p:cond delay="0"/>
                                          </p:stCondLst>
                                        </p:cTn>
                                        <p:tgtEl>
                                          <p:spTgt spid="20"/>
                                        </p:tgtEl>
                                        <p:attrNameLst>
                                          <p:attrName>ppt_x,ppt_y</p:attrName>
                                        </p:attrNameLst>
                                      </p:cBhvr>
                                      <p:rCtr x="0" y="0"/>
                                    </p:animMotion>
                                    <p:animEffect>
                                      <p:cBhvr>
                                        <p:cTn id="49" dur="1000"/>
                                        <p:tgtEl>
                                          <p:spTgt spid="20"/>
                                        </p:tgtEl>
                                      </p:cBhvr>
                                    </p:animEffect>
                                  </p:childTnLst>
                                </p:cTn>
                              </p:par>
                              <p:par>
                                <p:cTn id="50" presetID="52" presetClass="entr" presetSubtype="0"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Scale>
                                      <p:cBhvr>
                                        <p:cTn id="52"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3" dur="1000" decel="50000" fill="hold">
                                          <p:stCondLst>
                                            <p:cond delay="0"/>
                                          </p:stCondLst>
                                        </p:cTn>
                                        <p:tgtEl>
                                          <p:spTgt spid="21"/>
                                        </p:tgtEl>
                                        <p:attrNameLst>
                                          <p:attrName>ppt_x,ppt_y</p:attrName>
                                        </p:attrNameLst>
                                      </p:cBhvr>
                                      <p:rCtr x="0" y="0"/>
                                    </p:animMotion>
                                    <p:animEffect>
                                      <p:cBhvr>
                                        <p:cTn id="54" dur="1000"/>
                                        <p:tgtEl>
                                          <p:spTgt spid="21"/>
                                        </p:tgtEl>
                                      </p:cBhvr>
                                    </p:animEffect>
                                  </p:childTnLst>
                                </p:cTn>
                              </p:par>
                            </p:childTnLst>
                          </p:cTn>
                        </p:par>
                        <p:par>
                          <p:cTn id="55" fill="hold">
                            <p:stCondLst>
                              <p:cond delay="1500"/>
                            </p:stCondLst>
                            <p:childTnLst>
                              <p:par>
                                <p:cTn id="56" presetID="1" presetClass="entr" presetSubtype="0" fill="hold" grpId="0" nodeType="afterEffect">
                                  <p:stCondLst>
                                    <p:cond delay="0"/>
                                  </p:stCondLst>
                                  <p:childTnLst>
                                    <p:set>
                                      <p:cBhvr>
                                        <p:cTn id="57" dur="1" fill="hold">
                                          <p:stCondLst>
                                            <p:cond delay="0"/>
                                          </p:stCondLst>
                                        </p:cTn>
                                        <p:tgtEl>
                                          <p:spTgt spid="8"/>
                                        </p:tgtEl>
                                        <p:attrNameLst>
                                          <p:attrName>style.visibility</p:attrName>
                                        </p:attrNameLst>
                                      </p:cBhvr>
                                      <p:to>
                                        <p:strVal val="visible"/>
                                      </p:to>
                                    </p:set>
                                  </p:childTnLst>
                                </p:cTn>
                              </p:par>
                              <p:par>
                                <p:cTn id="58" presetID="1" presetClass="entr" presetSubtype="0"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childTnLst>
                                </p:cTn>
                              </p:par>
                              <p:par>
                                <p:cTn id="60" presetID="1" presetClass="entr" presetSubtype="0"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childTnLst>
                                </p:cTn>
                              </p:par>
                              <p:par>
                                <p:cTn id="62" presetID="1" presetClass="entr" presetSubtype="0" fill="hold" grpId="0" nodeType="withEffect">
                                  <p:stCondLst>
                                    <p:cond delay="0"/>
                                  </p:stCondLst>
                                  <p:childTnLst>
                                    <p:set>
                                      <p:cBhvr>
                                        <p:cTn id="63" dur="1" fill="hold">
                                          <p:stCondLst>
                                            <p:cond delay="0"/>
                                          </p:stCondLst>
                                        </p:cTn>
                                        <p:tgtEl>
                                          <p:spTgt spid="10"/>
                                        </p:tgtEl>
                                        <p:attrNameLst>
                                          <p:attrName>style.visibility</p:attrName>
                                        </p:attrNameLst>
                                      </p:cBhvr>
                                      <p:to>
                                        <p:strVal val="visible"/>
                                      </p:to>
                                    </p:set>
                                  </p:childTnLst>
                                </p:cTn>
                              </p:par>
                              <p:par>
                                <p:cTn id="64" presetID="1" presetClass="entr" presetSubtype="0"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childTnLst>
                                </p:cTn>
                              </p:par>
                              <p:par>
                                <p:cTn id="66" presetID="35" presetClass="path" presetSubtype="0" accel="50000" decel="50000" fill="hold" grpId="1" nodeType="withEffect">
                                  <p:stCondLst>
                                    <p:cond delay="0"/>
                                  </p:stCondLst>
                                  <p:childTnLst>
                                    <p:animMotion origin="layout" path="M 2.29608E-6 1.11111E-6 L -0.17354 0.29051 " pathEditMode="relative" rAng="0" ptsTypes="AA">
                                      <p:cBhvr>
                                        <p:cTn id="67" dur="500" spd="-99900" fill="hold"/>
                                        <p:tgtEl>
                                          <p:spTgt spid="8"/>
                                        </p:tgtEl>
                                        <p:attrNameLst>
                                          <p:attrName>ppt_x,ppt_y</p:attrName>
                                        </p:attrNameLst>
                                      </p:cBhvr>
                                      <p:rCtr x="-860000" y="1450000"/>
                                    </p:animMotion>
                                  </p:childTnLst>
                                </p:cTn>
                              </p:par>
                              <p:par>
                                <p:cTn id="68" presetID="35" presetClass="path" presetSubtype="0" accel="50000" decel="50000" fill="hold" grpId="1" nodeType="withEffect">
                                  <p:stCondLst>
                                    <p:cond delay="0"/>
                                  </p:stCondLst>
                                  <p:childTnLst>
                                    <p:animMotion origin="layout" path="M 2.35202E-6 -2.59259E-6 L -0.23143 0.15556 " pathEditMode="relative" rAng="0" ptsTypes="AA">
                                      <p:cBhvr>
                                        <p:cTn id="69" dur="500" spd="-99900" fill="hold"/>
                                        <p:tgtEl>
                                          <p:spTgt spid="11"/>
                                        </p:tgtEl>
                                        <p:attrNameLst>
                                          <p:attrName>ppt_x,ppt_y</p:attrName>
                                        </p:attrNameLst>
                                      </p:cBhvr>
                                      <p:rCtr x="-1150000" y="780000"/>
                                    </p:animMotion>
                                  </p:childTnLst>
                                </p:cTn>
                              </p:par>
                              <p:par>
                                <p:cTn id="70" presetID="35" presetClass="path" presetSubtype="0" accel="50000" decel="50000" fill="hold" grpId="1" nodeType="withEffect">
                                  <p:stCondLst>
                                    <p:cond delay="0"/>
                                  </p:stCondLst>
                                  <p:childTnLst>
                                    <p:animMotion origin="layout" path="M 0 0 L -0.25 0 E" pathEditMode="relative" rAng="0" ptsTypes="">
                                      <p:cBhvr>
                                        <p:cTn id="71" dur="500" spd="-99900" fill="hold"/>
                                        <p:tgtEl>
                                          <p:spTgt spid="12"/>
                                        </p:tgtEl>
                                        <p:attrNameLst>
                                          <p:attrName>ppt_x,ppt_y</p:attrName>
                                        </p:attrNameLst>
                                      </p:cBhvr>
                                      <p:rCtr x="0" y="0"/>
                                    </p:animMotion>
                                  </p:childTnLst>
                                </p:cTn>
                              </p:par>
                              <p:par>
                                <p:cTn id="72" presetID="35" presetClass="path" presetSubtype="0" accel="50000" decel="50000" fill="hold" grpId="1" nodeType="withEffect">
                                  <p:stCondLst>
                                    <p:cond delay="0"/>
                                  </p:stCondLst>
                                  <p:childTnLst>
                                    <p:animMotion origin="layout" path="M 2.35202E-6 -3.7037E-6 L -0.23143 -0.15555 " pathEditMode="relative" rAng="0" ptsTypes="AA">
                                      <p:cBhvr>
                                        <p:cTn id="73" dur="500" spd="-99900" fill="hold"/>
                                        <p:tgtEl>
                                          <p:spTgt spid="10"/>
                                        </p:tgtEl>
                                        <p:attrNameLst>
                                          <p:attrName>ppt_x,ppt_y</p:attrName>
                                        </p:attrNameLst>
                                      </p:cBhvr>
                                      <p:rCtr x="-1150000" y="-770000"/>
                                    </p:animMotion>
                                  </p:childTnLst>
                                </p:cTn>
                              </p:par>
                              <p:par>
                                <p:cTn id="74" presetID="35" presetClass="path" presetSubtype="0" accel="50000" decel="50000" fill="hold" grpId="1" nodeType="withEffect">
                                  <p:stCondLst>
                                    <p:cond delay="0"/>
                                  </p:stCondLst>
                                  <p:childTnLst>
                                    <p:animMotion origin="layout" path="M 2.29608E-6 2.59259E-6 L -0.17354 -0.29051 " pathEditMode="relative" rAng="0" ptsTypes="AA">
                                      <p:cBhvr>
                                        <p:cTn id="75" dur="500" spd="-99900" fill="hold"/>
                                        <p:tgtEl>
                                          <p:spTgt spid="9"/>
                                        </p:tgtEl>
                                        <p:attrNameLst>
                                          <p:attrName>ppt_x,ppt_y</p:attrName>
                                        </p:attrNameLst>
                                      </p:cBhvr>
                                      <p:rCtr x="-860000" y="-1440000"/>
                                    </p:animMotion>
                                  </p:childTnLst>
                                </p:cTn>
                              </p:par>
                            </p:childTnLst>
                          </p:cTn>
                        </p:par>
                        <p:par>
                          <p:cTn id="76" fill="hold">
                            <p:stCondLst>
                              <p:cond delay="2000"/>
                            </p:stCondLst>
                            <p:childTnLst>
                              <p:par>
                                <p:cTn id="77" presetID="22" presetClass="entr" presetSubtype="8" fill="hold" grpId="0" nodeType="afterEffect">
                                  <p:stCondLst>
                                    <p:cond delay="0"/>
                                  </p:stCondLst>
                                  <p:childTnLst>
                                    <p:set>
                                      <p:cBhvr>
                                        <p:cTn id="78" dur="1" fill="hold">
                                          <p:stCondLst>
                                            <p:cond delay="0"/>
                                          </p:stCondLst>
                                        </p:cTn>
                                        <p:tgtEl>
                                          <p:spTgt spid="13"/>
                                        </p:tgtEl>
                                        <p:attrNameLst>
                                          <p:attrName>style.visibility</p:attrName>
                                        </p:attrNameLst>
                                      </p:cBhvr>
                                      <p:to>
                                        <p:strVal val="visible"/>
                                      </p:to>
                                    </p:set>
                                    <p:animEffect>
                                      <p:cBhvr>
                                        <p:cTn id="79" dur="500"/>
                                        <p:tgtEl>
                                          <p:spTgt spid="13"/>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p:cBhvr>
                                        <p:cTn id="82" dur="500"/>
                                        <p:tgtEl>
                                          <p:spTgt spid="14"/>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p:cBhvr>
                                        <p:cTn id="85" dur="500"/>
                                        <p:tgtEl>
                                          <p:spTgt spid="15"/>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p:cBhvr>
                                        <p:cTn id="88" dur="500"/>
                                        <p:tgtEl>
                                          <p:spTgt spid="16"/>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p:cBhvr>
                                        <p:cTn id="9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bldLvl="0" animBg="1" autoUpdateAnimBg="0"/>
      <p:bldP spid="8" grpId="0" bldLvl="0" animBg="1" autoUpdateAnimBg="0"/>
      <p:bldP spid="8" grpId="1" bldLvl="0" animBg="1" autoUpdateAnimBg="0"/>
      <p:bldP spid="9" grpId="0" bldLvl="0" animBg="1" autoUpdateAnimBg="0"/>
      <p:bldP spid="9" grpId="1" bldLvl="0" animBg="1" autoUpdateAnimBg="0"/>
      <p:bldP spid="10" grpId="0" bldLvl="0" animBg="1" autoUpdateAnimBg="0"/>
      <p:bldP spid="10" grpId="1" bldLvl="0" animBg="1" autoUpdateAnimBg="0"/>
      <p:bldP spid="11" grpId="0" bldLvl="0" animBg="1" autoUpdateAnimBg="0"/>
      <p:bldP spid="11" grpId="1" bldLvl="0" animBg="1" autoUpdateAnimBg="0"/>
      <p:bldP spid="12" grpId="0" bldLvl="0" animBg="1" autoUpdateAnimBg="0"/>
      <p:bldP spid="12" grpId="1" bldLvl="0" animBg="1" autoUpdateAnimBg="0"/>
      <p:bldP spid="13" grpId="0" bldLvl="0" autoUpdateAnimBg="0"/>
      <p:bldP spid="14" grpId="0" bldLvl="0" autoUpdateAnimBg="0"/>
      <p:bldP spid="15" grpId="0" bldLvl="0" autoUpdateAnimBg="0"/>
      <p:bldP spid="16" grpId="0" bldLvl="0" autoUpdateAnimBg="0"/>
      <p:bldP spid="17" grpId="0" bldLvl="0" autoUpdateAnimBg="0"/>
      <p:bldP spid="18" grpId="0" bldLvl="0" animBg="1" autoUpdateAnimBg="0"/>
      <p:bldP spid="19" grpId="0" bldLvl="0" animBg="1" autoUpdateAnimBg="0"/>
      <p:bldP spid="20" grpId="0" bldLvl="0" animBg="1" autoUpdateAnimBg="0"/>
      <p:bldP spid="21"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齿轮1"/>
          <p:cNvSpPr/>
          <p:nvPr/>
        </p:nvSpPr>
        <p:spPr>
          <a:xfrm>
            <a:off x="3954625" y="2274379"/>
            <a:ext cx="2235200" cy="2235200"/>
          </a:xfrm>
          <a:custGeom>
            <a:avLst/>
            <a:gdLst>
              <a:gd name="connsiteX0" fmla="*/ 1586555 w 2235200"/>
              <a:gd name="connsiteY0" fmla="*/ 356377 h 2235200"/>
              <a:gd name="connsiteX1" fmla="*/ 1760418 w 2235200"/>
              <a:gd name="connsiteY1" fmla="*/ 210481 h 2235200"/>
              <a:gd name="connsiteX2" fmla="*/ 1899314 w 2235200"/>
              <a:gd name="connsiteY2" fmla="*/ 327029 h 2235200"/>
              <a:gd name="connsiteX3" fmla="*/ 1785825 w 2235200"/>
              <a:gd name="connsiteY3" fmla="*/ 523585 h 2235200"/>
              <a:gd name="connsiteX4" fmla="*/ 1966144 w 2235200"/>
              <a:gd name="connsiteY4" fmla="*/ 835907 h 2235200"/>
              <a:gd name="connsiteX5" fmla="*/ 2193112 w 2235200"/>
              <a:gd name="connsiteY5" fmla="*/ 835901 h 2235200"/>
              <a:gd name="connsiteX6" fmla="*/ 2224597 w 2235200"/>
              <a:gd name="connsiteY6" fmla="*/ 1014463 h 2235200"/>
              <a:gd name="connsiteX7" fmla="*/ 2011316 w 2235200"/>
              <a:gd name="connsiteY7" fmla="*/ 1092085 h 2235200"/>
              <a:gd name="connsiteX8" fmla="*/ 1948692 w 2235200"/>
              <a:gd name="connsiteY8" fmla="*/ 1447245 h 2235200"/>
              <a:gd name="connsiteX9" fmla="*/ 2122562 w 2235200"/>
              <a:gd name="connsiteY9" fmla="*/ 1593132 h 2235200"/>
              <a:gd name="connsiteX10" fmla="*/ 2031904 w 2235200"/>
              <a:gd name="connsiteY10" fmla="*/ 1750157 h 2235200"/>
              <a:gd name="connsiteX11" fmla="*/ 1818627 w 2235200"/>
              <a:gd name="connsiteY11" fmla="*/ 1672524 h 2235200"/>
              <a:gd name="connsiteX12" fmla="*/ 1542362 w 2235200"/>
              <a:gd name="connsiteY12" fmla="*/ 1904338 h 2235200"/>
              <a:gd name="connsiteX13" fmla="*/ 1581780 w 2235200"/>
              <a:gd name="connsiteY13" fmla="*/ 2127856 h 2235200"/>
              <a:gd name="connsiteX14" fmla="*/ 1411398 w 2235200"/>
              <a:gd name="connsiteY14" fmla="*/ 2189870 h 2235200"/>
              <a:gd name="connsiteX15" fmla="*/ 1297919 w 2235200"/>
              <a:gd name="connsiteY15" fmla="*/ 1993308 h 2235200"/>
              <a:gd name="connsiteX16" fmla="*/ 937280 w 2235200"/>
              <a:gd name="connsiteY16" fmla="*/ 1993308 h 2235200"/>
              <a:gd name="connsiteX17" fmla="*/ 823802 w 2235200"/>
              <a:gd name="connsiteY17" fmla="*/ 2189870 h 2235200"/>
              <a:gd name="connsiteX18" fmla="*/ 653420 w 2235200"/>
              <a:gd name="connsiteY18" fmla="*/ 2127856 h 2235200"/>
              <a:gd name="connsiteX19" fmla="*/ 692839 w 2235200"/>
              <a:gd name="connsiteY19" fmla="*/ 1904338 h 2235200"/>
              <a:gd name="connsiteX20" fmla="*/ 416574 w 2235200"/>
              <a:gd name="connsiteY20" fmla="*/ 1672524 h 2235200"/>
              <a:gd name="connsiteX21" fmla="*/ 203296 w 2235200"/>
              <a:gd name="connsiteY21" fmla="*/ 1750157 h 2235200"/>
              <a:gd name="connsiteX22" fmla="*/ 112638 w 2235200"/>
              <a:gd name="connsiteY22" fmla="*/ 1593132 h 2235200"/>
              <a:gd name="connsiteX23" fmla="*/ 286508 w 2235200"/>
              <a:gd name="connsiteY23" fmla="*/ 1447245 h 2235200"/>
              <a:gd name="connsiteX24" fmla="*/ 223884 w 2235200"/>
              <a:gd name="connsiteY24" fmla="*/ 1092085 h 2235200"/>
              <a:gd name="connsiteX25" fmla="*/ 10603 w 2235200"/>
              <a:gd name="connsiteY25" fmla="*/ 1014463 h 2235200"/>
              <a:gd name="connsiteX26" fmla="*/ 42088 w 2235200"/>
              <a:gd name="connsiteY26" fmla="*/ 835901 h 2235200"/>
              <a:gd name="connsiteX27" fmla="*/ 269055 w 2235200"/>
              <a:gd name="connsiteY27" fmla="*/ 835907 h 2235200"/>
              <a:gd name="connsiteX28" fmla="*/ 449374 w 2235200"/>
              <a:gd name="connsiteY28" fmla="*/ 523585 h 2235200"/>
              <a:gd name="connsiteX29" fmla="*/ 335886 w 2235200"/>
              <a:gd name="connsiteY29" fmla="*/ 327029 h 2235200"/>
              <a:gd name="connsiteX30" fmla="*/ 474782 w 2235200"/>
              <a:gd name="connsiteY30" fmla="*/ 210481 h 2235200"/>
              <a:gd name="connsiteX31" fmla="*/ 648645 w 2235200"/>
              <a:gd name="connsiteY31" fmla="*/ 356377 h 2235200"/>
              <a:gd name="connsiteX32" fmla="*/ 987535 w 2235200"/>
              <a:gd name="connsiteY32" fmla="*/ 233031 h 2235200"/>
              <a:gd name="connsiteX33" fmla="*/ 1026942 w 2235200"/>
              <a:gd name="connsiteY33" fmla="*/ 9511 h 2235200"/>
              <a:gd name="connsiteX34" fmla="*/ 1208258 w 2235200"/>
              <a:gd name="connsiteY34" fmla="*/ 9511 h 2235200"/>
              <a:gd name="connsiteX35" fmla="*/ 1247665 w 2235200"/>
              <a:gd name="connsiteY35" fmla="*/ 233031 h 2235200"/>
              <a:gd name="connsiteX36" fmla="*/ 1586555 w 2235200"/>
              <a:gd name="connsiteY36" fmla="*/ 356377 h 223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235200" h="2235200">
                <a:moveTo>
                  <a:pt x="1586555" y="356377"/>
                </a:moveTo>
                <a:lnTo>
                  <a:pt x="1760418" y="210481"/>
                </a:lnTo>
                <a:lnTo>
                  <a:pt x="1899314" y="327029"/>
                </a:lnTo>
                <a:lnTo>
                  <a:pt x="1785825" y="523585"/>
                </a:lnTo>
                <a:cubicBezTo>
                  <a:pt x="1866522" y="614364"/>
                  <a:pt x="1927876" y="720632"/>
                  <a:pt x="1966144" y="835907"/>
                </a:cubicBezTo>
                <a:lnTo>
                  <a:pt x="2193112" y="835901"/>
                </a:lnTo>
                <a:lnTo>
                  <a:pt x="2224597" y="1014463"/>
                </a:lnTo>
                <a:lnTo>
                  <a:pt x="2011316" y="1092085"/>
                </a:lnTo>
                <a:cubicBezTo>
                  <a:pt x="2014782" y="1213496"/>
                  <a:pt x="1993474" y="1334341"/>
                  <a:pt x="1948692" y="1447245"/>
                </a:cubicBezTo>
                <a:lnTo>
                  <a:pt x="2122562" y="1593132"/>
                </a:lnTo>
                <a:lnTo>
                  <a:pt x="2031904" y="1750157"/>
                </a:lnTo>
                <a:lnTo>
                  <a:pt x="1818627" y="1672524"/>
                </a:lnTo>
                <a:cubicBezTo>
                  <a:pt x="1743241" y="1767759"/>
                  <a:pt x="1649240" y="1846634"/>
                  <a:pt x="1542362" y="1904338"/>
                </a:cubicBezTo>
                <a:lnTo>
                  <a:pt x="1581780" y="2127856"/>
                </a:lnTo>
                <a:lnTo>
                  <a:pt x="1411398" y="2189870"/>
                </a:lnTo>
                <a:lnTo>
                  <a:pt x="1297919" y="1993308"/>
                </a:lnTo>
                <a:cubicBezTo>
                  <a:pt x="1178954" y="2017804"/>
                  <a:pt x="1056245" y="2017804"/>
                  <a:pt x="937280" y="1993308"/>
                </a:cubicBezTo>
                <a:lnTo>
                  <a:pt x="823802" y="2189870"/>
                </a:lnTo>
                <a:lnTo>
                  <a:pt x="653420" y="2127856"/>
                </a:lnTo>
                <a:lnTo>
                  <a:pt x="692839" y="1904338"/>
                </a:lnTo>
                <a:cubicBezTo>
                  <a:pt x="585961" y="1846634"/>
                  <a:pt x="491960" y="1767758"/>
                  <a:pt x="416574" y="1672524"/>
                </a:cubicBezTo>
                <a:lnTo>
                  <a:pt x="203296" y="1750157"/>
                </a:lnTo>
                <a:lnTo>
                  <a:pt x="112638" y="1593132"/>
                </a:lnTo>
                <a:lnTo>
                  <a:pt x="286508" y="1447245"/>
                </a:lnTo>
                <a:cubicBezTo>
                  <a:pt x="241726" y="1334341"/>
                  <a:pt x="220417" y="1213496"/>
                  <a:pt x="223884" y="1092085"/>
                </a:cubicBezTo>
                <a:lnTo>
                  <a:pt x="10603" y="1014463"/>
                </a:lnTo>
                <a:lnTo>
                  <a:pt x="42088" y="835901"/>
                </a:lnTo>
                <a:lnTo>
                  <a:pt x="269055" y="835907"/>
                </a:lnTo>
                <a:cubicBezTo>
                  <a:pt x="307323" y="720632"/>
                  <a:pt x="368677" y="614363"/>
                  <a:pt x="449374" y="523585"/>
                </a:cubicBezTo>
                <a:lnTo>
                  <a:pt x="335886" y="327029"/>
                </a:lnTo>
                <a:lnTo>
                  <a:pt x="474782" y="210481"/>
                </a:lnTo>
                <a:lnTo>
                  <a:pt x="648645" y="356377"/>
                </a:lnTo>
                <a:cubicBezTo>
                  <a:pt x="752057" y="292669"/>
                  <a:pt x="867366" y="250701"/>
                  <a:pt x="987535" y="233031"/>
                </a:cubicBezTo>
                <a:lnTo>
                  <a:pt x="1026942" y="9511"/>
                </a:lnTo>
                <a:lnTo>
                  <a:pt x="1208258" y="9511"/>
                </a:lnTo>
                <a:lnTo>
                  <a:pt x="1247665" y="233031"/>
                </a:lnTo>
                <a:cubicBezTo>
                  <a:pt x="1367834" y="250700"/>
                  <a:pt x="1483142" y="292669"/>
                  <a:pt x="1586555" y="356377"/>
                </a:cubicBezTo>
                <a:close/>
              </a:path>
            </a:pathLst>
          </a:custGeom>
          <a:solidFill>
            <a:srgbClr val="3381C7"/>
          </a:solidFill>
          <a:ln w="25400" cap="flat" cmpd="sng" algn="ctr">
            <a:noFill/>
            <a:prstDash val="solid"/>
          </a:ln>
          <a:effectLst>
            <a:outerShdw blurRad="50800" dist="38100" algn="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chemeClr val="bg1">
                    <a:lumMod val="85000"/>
                  </a:schemeClr>
                </a:solidFill>
                <a:effectLst/>
                <a:uLnTx/>
                <a:uFillTx/>
                <a:latin typeface="Calibri"/>
                <a:ea typeface="微软雅黑" pitchFamily="34" charset="-122"/>
                <a:cs typeface="+mn-cs"/>
              </a:rPr>
              <a:t>文本</a:t>
            </a:r>
            <a:r>
              <a:rPr kumimoji="0" lang="en-US" altLang="zh-CN" sz="2800" b="1" i="0" u="none" strike="noStrike" kern="0" cap="none" spc="0" normalizeH="0" baseline="0" noProof="0" dirty="0" smtClean="0">
                <a:ln>
                  <a:noFill/>
                </a:ln>
                <a:solidFill>
                  <a:schemeClr val="bg1">
                    <a:lumMod val="85000"/>
                  </a:schemeClr>
                </a:solidFill>
                <a:effectLst/>
                <a:uLnTx/>
                <a:uFillTx/>
                <a:latin typeface="Calibri"/>
                <a:ea typeface="微软雅黑" pitchFamily="34" charset="-122"/>
                <a:cs typeface="+mn-cs"/>
              </a:rPr>
              <a:t>1</a:t>
            </a:r>
            <a:endParaRPr kumimoji="0" lang="zh-CN" altLang="en-US" sz="2800" b="1" i="0" u="none" strike="noStrike" kern="0" cap="none" spc="0" normalizeH="0" baseline="0" noProof="0" dirty="0">
              <a:ln>
                <a:noFill/>
              </a:ln>
              <a:solidFill>
                <a:schemeClr val="bg1">
                  <a:lumMod val="85000"/>
                </a:schemeClr>
              </a:solidFill>
              <a:effectLst/>
              <a:uLnTx/>
              <a:uFillTx/>
              <a:latin typeface="Calibri"/>
              <a:ea typeface="微软雅黑" pitchFamily="34" charset="-122"/>
              <a:cs typeface="+mn-cs"/>
            </a:endParaRPr>
          </a:p>
        </p:txBody>
      </p:sp>
      <p:sp>
        <p:nvSpPr>
          <p:cNvPr id="8" name="齿轮2"/>
          <p:cNvSpPr/>
          <p:nvPr/>
        </p:nvSpPr>
        <p:spPr>
          <a:xfrm>
            <a:off x="2715032" y="1758890"/>
            <a:ext cx="1625600" cy="1625600"/>
          </a:xfrm>
          <a:custGeom>
            <a:avLst/>
            <a:gdLst>
              <a:gd name="connsiteX0" fmla="*/ 1216350 w 1625600"/>
              <a:gd name="connsiteY0" fmla="*/ 411723 h 1625600"/>
              <a:gd name="connsiteX1" fmla="*/ 1456181 w 1625600"/>
              <a:gd name="connsiteY1" fmla="*/ 339443 h 1625600"/>
              <a:gd name="connsiteX2" fmla="*/ 1544430 w 1625600"/>
              <a:gd name="connsiteY2" fmla="*/ 492294 h 1625600"/>
              <a:gd name="connsiteX3" fmla="*/ 1361918 w 1625600"/>
              <a:gd name="connsiteY3" fmla="*/ 663854 h 1625600"/>
              <a:gd name="connsiteX4" fmla="*/ 1361918 w 1625600"/>
              <a:gd name="connsiteY4" fmla="*/ 961747 h 1625600"/>
              <a:gd name="connsiteX5" fmla="*/ 1544430 w 1625600"/>
              <a:gd name="connsiteY5" fmla="*/ 1133306 h 1625600"/>
              <a:gd name="connsiteX6" fmla="*/ 1456181 w 1625600"/>
              <a:gd name="connsiteY6" fmla="*/ 1286157 h 1625600"/>
              <a:gd name="connsiteX7" fmla="*/ 1216350 w 1625600"/>
              <a:gd name="connsiteY7" fmla="*/ 1213877 h 1625600"/>
              <a:gd name="connsiteX8" fmla="*/ 958367 w 1625600"/>
              <a:gd name="connsiteY8" fmla="*/ 1362823 h 1625600"/>
              <a:gd name="connsiteX9" fmla="*/ 901049 w 1625600"/>
              <a:gd name="connsiteY9" fmla="*/ 1606663 h 1625600"/>
              <a:gd name="connsiteX10" fmla="*/ 724551 w 1625600"/>
              <a:gd name="connsiteY10" fmla="*/ 1606663 h 1625600"/>
              <a:gd name="connsiteX11" fmla="*/ 667232 w 1625600"/>
              <a:gd name="connsiteY11" fmla="*/ 1362823 h 1625600"/>
              <a:gd name="connsiteX12" fmla="*/ 409249 w 1625600"/>
              <a:gd name="connsiteY12" fmla="*/ 1213877 h 1625600"/>
              <a:gd name="connsiteX13" fmla="*/ 169419 w 1625600"/>
              <a:gd name="connsiteY13" fmla="*/ 1286157 h 1625600"/>
              <a:gd name="connsiteX14" fmla="*/ 81170 w 1625600"/>
              <a:gd name="connsiteY14" fmla="*/ 1133306 h 1625600"/>
              <a:gd name="connsiteX15" fmla="*/ 263682 w 1625600"/>
              <a:gd name="connsiteY15" fmla="*/ 961746 h 1625600"/>
              <a:gd name="connsiteX16" fmla="*/ 263682 w 1625600"/>
              <a:gd name="connsiteY16" fmla="*/ 663853 h 1625600"/>
              <a:gd name="connsiteX17" fmla="*/ 81170 w 1625600"/>
              <a:gd name="connsiteY17" fmla="*/ 492294 h 1625600"/>
              <a:gd name="connsiteX18" fmla="*/ 169419 w 1625600"/>
              <a:gd name="connsiteY18" fmla="*/ 339443 h 1625600"/>
              <a:gd name="connsiteX19" fmla="*/ 409250 w 1625600"/>
              <a:gd name="connsiteY19" fmla="*/ 411723 h 1625600"/>
              <a:gd name="connsiteX20" fmla="*/ 667233 w 1625600"/>
              <a:gd name="connsiteY20" fmla="*/ 262777 h 1625600"/>
              <a:gd name="connsiteX21" fmla="*/ 724551 w 1625600"/>
              <a:gd name="connsiteY21" fmla="*/ 18937 h 1625600"/>
              <a:gd name="connsiteX22" fmla="*/ 901049 w 1625600"/>
              <a:gd name="connsiteY22" fmla="*/ 18937 h 1625600"/>
              <a:gd name="connsiteX23" fmla="*/ 958368 w 1625600"/>
              <a:gd name="connsiteY23" fmla="*/ 262777 h 1625600"/>
              <a:gd name="connsiteX24" fmla="*/ 1216351 w 1625600"/>
              <a:gd name="connsiteY24" fmla="*/ 411723 h 1625600"/>
              <a:gd name="connsiteX25" fmla="*/ 1216350 w 1625600"/>
              <a:gd name="connsiteY25" fmla="*/ 411723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625600" h="1625600">
                <a:moveTo>
                  <a:pt x="1216350" y="411723"/>
                </a:moveTo>
                <a:lnTo>
                  <a:pt x="1456181" y="339443"/>
                </a:lnTo>
                <a:lnTo>
                  <a:pt x="1544430" y="492294"/>
                </a:lnTo>
                <a:lnTo>
                  <a:pt x="1361918" y="663854"/>
                </a:lnTo>
                <a:cubicBezTo>
                  <a:pt x="1388374" y="761389"/>
                  <a:pt x="1388374" y="864211"/>
                  <a:pt x="1361918" y="961747"/>
                </a:cubicBezTo>
                <a:lnTo>
                  <a:pt x="1544430" y="1133306"/>
                </a:lnTo>
                <a:lnTo>
                  <a:pt x="1456181" y="1286157"/>
                </a:lnTo>
                <a:lnTo>
                  <a:pt x="1216350" y="1213877"/>
                </a:lnTo>
                <a:cubicBezTo>
                  <a:pt x="1145110" y="1285556"/>
                  <a:pt x="1056063" y="1336967"/>
                  <a:pt x="958367" y="1362823"/>
                </a:cubicBezTo>
                <a:lnTo>
                  <a:pt x="901049" y="1606663"/>
                </a:lnTo>
                <a:lnTo>
                  <a:pt x="724551" y="1606663"/>
                </a:lnTo>
                <a:lnTo>
                  <a:pt x="667232" y="1362823"/>
                </a:lnTo>
                <a:cubicBezTo>
                  <a:pt x="569536" y="1336967"/>
                  <a:pt x="480489" y="1285556"/>
                  <a:pt x="409249" y="1213877"/>
                </a:cubicBezTo>
                <a:lnTo>
                  <a:pt x="169419" y="1286157"/>
                </a:lnTo>
                <a:lnTo>
                  <a:pt x="81170" y="1133306"/>
                </a:lnTo>
                <a:lnTo>
                  <a:pt x="263682" y="961746"/>
                </a:lnTo>
                <a:cubicBezTo>
                  <a:pt x="237226" y="864211"/>
                  <a:pt x="237226" y="761389"/>
                  <a:pt x="263682" y="663853"/>
                </a:cubicBezTo>
                <a:lnTo>
                  <a:pt x="81170" y="492294"/>
                </a:lnTo>
                <a:lnTo>
                  <a:pt x="169419" y="339443"/>
                </a:lnTo>
                <a:lnTo>
                  <a:pt x="409250" y="411723"/>
                </a:lnTo>
                <a:cubicBezTo>
                  <a:pt x="480490" y="340044"/>
                  <a:pt x="569537" y="288633"/>
                  <a:pt x="667233" y="262777"/>
                </a:cubicBezTo>
                <a:lnTo>
                  <a:pt x="724551" y="18937"/>
                </a:lnTo>
                <a:lnTo>
                  <a:pt x="901049" y="18937"/>
                </a:lnTo>
                <a:lnTo>
                  <a:pt x="958368" y="262777"/>
                </a:lnTo>
                <a:cubicBezTo>
                  <a:pt x="1056064" y="288633"/>
                  <a:pt x="1145111" y="340044"/>
                  <a:pt x="1216351" y="411723"/>
                </a:cubicBezTo>
                <a:lnTo>
                  <a:pt x="1216350" y="411723"/>
                </a:lnTo>
                <a:close/>
              </a:path>
            </a:pathLst>
          </a:custGeom>
          <a:solidFill>
            <a:srgbClr val="3381C7"/>
          </a:solidFill>
          <a:ln w="3175" cap="flat" cmpd="sng" algn="ctr">
            <a:noFill/>
            <a:prstDash val="solid"/>
          </a:ln>
          <a:effectLst>
            <a:outerShdw blurRad="50800" dist="38100" algn="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85000"/>
                  </a:schemeClr>
                </a:solidFill>
                <a:effectLst/>
                <a:uLnTx/>
                <a:uFillTx/>
                <a:latin typeface="微软雅黑" pitchFamily="34" charset="-122"/>
                <a:ea typeface="微软雅黑" pitchFamily="34" charset="-122"/>
                <a:cs typeface="+mn-cs"/>
              </a:rPr>
              <a:t>文本</a:t>
            </a:r>
            <a:r>
              <a:rPr kumimoji="0" lang="en-US" altLang="zh-CN" sz="1800" b="1" i="0" u="none" strike="noStrike" kern="0" cap="none" spc="0" normalizeH="0" baseline="0" noProof="0" dirty="0" smtClean="0">
                <a:ln>
                  <a:noFill/>
                </a:ln>
                <a:solidFill>
                  <a:schemeClr val="bg1">
                    <a:lumMod val="85000"/>
                  </a:schemeClr>
                </a:solidFill>
                <a:effectLst/>
                <a:uLnTx/>
                <a:uFillTx/>
                <a:latin typeface="微软雅黑" pitchFamily="34" charset="-122"/>
                <a:ea typeface="微软雅黑" pitchFamily="34" charset="-122"/>
                <a:cs typeface="+mn-cs"/>
              </a:rPr>
              <a:t>2</a:t>
            </a:r>
            <a:endParaRPr kumimoji="0" lang="zh-CN" altLang="en-US" sz="1800" b="1" i="0" u="none" strike="noStrike" kern="0" cap="none" spc="0" normalizeH="0" baseline="0" noProof="0" dirty="0">
              <a:ln>
                <a:noFill/>
              </a:ln>
              <a:solidFill>
                <a:schemeClr val="bg1">
                  <a:lumMod val="85000"/>
                </a:schemeClr>
              </a:solidFill>
              <a:effectLst/>
              <a:uLnTx/>
              <a:uFillTx/>
              <a:latin typeface="微软雅黑" pitchFamily="34" charset="-122"/>
              <a:ea typeface="微软雅黑" pitchFamily="34" charset="-122"/>
              <a:cs typeface="+mn-cs"/>
            </a:endParaRPr>
          </a:p>
        </p:txBody>
      </p:sp>
      <p:sp>
        <p:nvSpPr>
          <p:cNvPr id="9" name="箭头1"/>
          <p:cNvSpPr/>
          <p:nvPr/>
        </p:nvSpPr>
        <p:spPr>
          <a:xfrm>
            <a:off x="3842217" y="1950730"/>
            <a:ext cx="2861056" cy="2861056"/>
          </a:xfrm>
          <a:prstGeom prst="circularArrow">
            <a:avLst>
              <a:gd name="adj1" fmla="val 4687"/>
              <a:gd name="adj2" fmla="val 299029"/>
              <a:gd name="adj3" fmla="val 2513083"/>
              <a:gd name="adj4" fmla="val 15867933"/>
              <a:gd name="adj5" fmla="val 5469"/>
            </a:avLst>
          </a:prstGeom>
          <a:solidFill>
            <a:srgbClr val="3381C7"/>
          </a:solidFill>
          <a:ln w="3175" cap="flat" cmpd="sng" algn="ctr">
            <a:noFill/>
            <a:prstDash val="solid"/>
          </a:ln>
          <a:effectLst>
            <a:outerShdw blurRad="50800" dist="38100" algn="l" rotWithShape="0">
              <a:prstClr val="black">
                <a:alpha val="40000"/>
              </a:prstClr>
            </a:outerShdw>
          </a:effectLst>
        </p:spPr>
      </p:sp>
      <p:sp>
        <p:nvSpPr>
          <p:cNvPr id="10" name="箭头2"/>
          <p:cNvSpPr/>
          <p:nvPr/>
        </p:nvSpPr>
        <p:spPr>
          <a:xfrm>
            <a:off x="2427141" y="1399765"/>
            <a:ext cx="2078736" cy="2078736"/>
          </a:xfrm>
          <a:prstGeom prst="leftCircularArrow">
            <a:avLst>
              <a:gd name="adj1" fmla="val 6452"/>
              <a:gd name="adj2" fmla="val 429999"/>
              <a:gd name="adj3" fmla="val 10489124"/>
              <a:gd name="adj4" fmla="val 14837806"/>
              <a:gd name="adj5" fmla="val 7527"/>
            </a:avLst>
          </a:prstGeom>
          <a:solidFill>
            <a:srgbClr val="3381C7"/>
          </a:solidFill>
          <a:ln w="25400" cap="flat" cmpd="sng" algn="ctr">
            <a:noFill/>
            <a:prstDash val="solid"/>
          </a:ln>
          <a:effectLst>
            <a:outerShdw blurRad="50800" dist="38100" algn="l" rotWithShape="0">
              <a:prstClr val="black">
                <a:alpha val="40000"/>
              </a:prstClr>
            </a:outerShdw>
          </a:effectLst>
        </p:spPr>
      </p:sp>
      <p:sp>
        <p:nvSpPr>
          <p:cNvPr id="11" name="Text Box 40"/>
          <p:cNvSpPr txBox="1">
            <a:spLocks noChangeArrowheads="1"/>
          </p:cNvSpPr>
          <p:nvPr/>
        </p:nvSpPr>
        <p:spPr bwMode="gray">
          <a:xfrm>
            <a:off x="602616" y="3803377"/>
            <a:ext cx="3255336" cy="609398"/>
          </a:xfrm>
          <a:prstGeom prst="rect">
            <a:avLst/>
          </a:prstGeom>
          <a:noFill/>
          <a:ln w="9525">
            <a:noFill/>
            <a:miter lim="800000"/>
            <a:headEnd/>
            <a:tailEnd/>
          </a:ln>
        </p:spPr>
        <p:txBody>
          <a:bodyPr wrap="square">
            <a:spAutoFit/>
          </a:bodyPr>
          <a:lstStyle/>
          <a:p>
            <a:pPr lvl="0">
              <a:lnSpc>
                <a:spcPct val="120000"/>
              </a:lnSpc>
              <a:defRPr/>
            </a:pPr>
            <a:r>
              <a:rPr lang="zh-CN" altLang="en-US" sz="1400" kern="0" dirty="0" smtClean="0">
                <a:solidFill>
                  <a:srgbClr val="000000"/>
                </a:solidFill>
                <a:latin typeface="微软雅黑" pitchFamily="34" charset="-122"/>
                <a:ea typeface="微软雅黑" pitchFamily="34" charset="-122"/>
              </a:rPr>
              <a:t>单击此处输入文字单击此处输入文字</a:t>
            </a:r>
          </a:p>
          <a:p>
            <a:pPr lvl="0">
              <a:lnSpc>
                <a:spcPct val="120000"/>
              </a:lnSpc>
              <a:defRPr/>
            </a:pPr>
            <a:r>
              <a:rPr lang="zh-CN" altLang="en-US" sz="1400" kern="0" dirty="0" smtClean="0">
                <a:solidFill>
                  <a:srgbClr val="000000"/>
                </a:solidFill>
                <a:latin typeface="微软雅黑" pitchFamily="34" charset="-122"/>
                <a:ea typeface="微软雅黑" pitchFamily="34" charset="-122"/>
              </a:rPr>
              <a:t>单击此处输入文字单击此处输入文字</a:t>
            </a:r>
            <a:endParaRPr lang="zh-CN" altLang="en-US" sz="1400" kern="0" dirty="0">
              <a:solidFill>
                <a:srgbClr val="000000"/>
              </a:solidFill>
              <a:latin typeface="微软雅黑" pitchFamily="34" charset="-122"/>
              <a:ea typeface="微软雅黑" pitchFamily="34" charset="-122"/>
            </a:endParaRPr>
          </a:p>
        </p:txBody>
      </p:sp>
      <p:sp>
        <p:nvSpPr>
          <p:cNvPr id="12" name="Rectangle 11"/>
          <p:cNvSpPr>
            <a:spLocks noChangeArrowheads="1"/>
          </p:cNvSpPr>
          <p:nvPr/>
        </p:nvSpPr>
        <p:spPr bwMode="gray">
          <a:xfrm>
            <a:off x="676636" y="3426507"/>
            <a:ext cx="2500330" cy="358775"/>
          </a:xfrm>
          <a:prstGeom prst="rect">
            <a:avLst/>
          </a:prstGeom>
          <a:noFill/>
          <a:ln>
            <a:noFill/>
          </a:ln>
          <a:extLst/>
        </p:spPr>
        <p:txBody>
          <a:bodyPr lIns="0" tIns="0" rIns="0" bIns="0" anchor="ctr"/>
          <a:lstStyle/>
          <a:p>
            <a:pPr lvl="0">
              <a:lnSpc>
                <a:spcPct val="120000"/>
              </a:lnSpc>
              <a:defRPr/>
            </a:pPr>
            <a:r>
              <a:rPr lang="zh-CN" altLang="en-US" sz="2000" b="1" kern="0" dirty="0">
                <a:latin typeface="微软雅黑" pitchFamily="34" charset="-122"/>
                <a:ea typeface="微软雅黑" pitchFamily="34" charset="-122"/>
              </a:rPr>
              <a:t>单击此处</a:t>
            </a:r>
            <a:r>
              <a:rPr lang="zh-CN" altLang="en-US" sz="2000" b="1" kern="0" dirty="0" smtClean="0">
                <a:latin typeface="微软雅黑" pitchFamily="34" charset="-122"/>
                <a:ea typeface="微软雅黑" pitchFamily="34" charset="-122"/>
              </a:rPr>
              <a:t>输入小标题</a:t>
            </a:r>
            <a:endParaRPr lang="zh-CN" altLang="en-US" sz="2000" b="1" kern="0" dirty="0">
              <a:latin typeface="微软雅黑" pitchFamily="34" charset="-122"/>
              <a:ea typeface="微软雅黑" pitchFamily="34" charset="-122"/>
            </a:endParaRPr>
          </a:p>
        </p:txBody>
      </p:sp>
      <p:sp>
        <p:nvSpPr>
          <p:cNvPr id="13" name="Text Box 40"/>
          <p:cNvSpPr txBox="1">
            <a:spLocks noChangeArrowheads="1"/>
          </p:cNvSpPr>
          <p:nvPr/>
        </p:nvSpPr>
        <p:spPr bwMode="gray">
          <a:xfrm>
            <a:off x="5442128" y="1160925"/>
            <a:ext cx="3255336" cy="609398"/>
          </a:xfrm>
          <a:prstGeom prst="rect">
            <a:avLst/>
          </a:prstGeom>
          <a:noFill/>
          <a:ln w="9525">
            <a:noFill/>
            <a:miter lim="800000"/>
            <a:headEnd/>
            <a:tailEnd/>
          </a:ln>
        </p:spPr>
        <p:txBody>
          <a:bodyPr wrap="square">
            <a:spAutoFit/>
          </a:bodyPr>
          <a:lstStyle/>
          <a:p>
            <a:pPr lvl="0">
              <a:lnSpc>
                <a:spcPct val="120000"/>
              </a:lnSpc>
              <a:defRPr/>
            </a:pPr>
            <a:r>
              <a:rPr lang="zh-CN" altLang="en-US" sz="1400" kern="0" dirty="0" smtClean="0">
                <a:solidFill>
                  <a:srgbClr val="000000"/>
                </a:solidFill>
                <a:latin typeface="微软雅黑" pitchFamily="34" charset="-122"/>
                <a:ea typeface="微软雅黑" pitchFamily="34" charset="-122"/>
              </a:rPr>
              <a:t>单击此处输入文字单击此处输入文字</a:t>
            </a:r>
          </a:p>
          <a:p>
            <a:pPr lvl="0">
              <a:lnSpc>
                <a:spcPct val="120000"/>
              </a:lnSpc>
              <a:defRPr/>
            </a:pPr>
            <a:r>
              <a:rPr lang="zh-CN" altLang="en-US" sz="1400" kern="0" dirty="0" smtClean="0">
                <a:solidFill>
                  <a:srgbClr val="000000"/>
                </a:solidFill>
                <a:latin typeface="微软雅黑" pitchFamily="34" charset="-122"/>
                <a:ea typeface="微软雅黑" pitchFamily="34" charset="-122"/>
              </a:rPr>
              <a:t>单击此处输入文字单击此处输入文字</a:t>
            </a:r>
            <a:endParaRPr lang="zh-CN" altLang="en-US" sz="1400" kern="0" dirty="0">
              <a:solidFill>
                <a:srgbClr val="000000"/>
              </a:solidFill>
              <a:latin typeface="微软雅黑" pitchFamily="34" charset="-122"/>
              <a:ea typeface="微软雅黑" pitchFamily="34" charset="-122"/>
            </a:endParaRPr>
          </a:p>
        </p:txBody>
      </p:sp>
      <p:sp>
        <p:nvSpPr>
          <p:cNvPr id="14" name="Rectangle 11"/>
          <p:cNvSpPr>
            <a:spLocks noChangeArrowheads="1"/>
          </p:cNvSpPr>
          <p:nvPr/>
        </p:nvSpPr>
        <p:spPr bwMode="gray">
          <a:xfrm>
            <a:off x="5516148" y="784055"/>
            <a:ext cx="2500330" cy="358775"/>
          </a:xfrm>
          <a:prstGeom prst="rect">
            <a:avLst/>
          </a:prstGeom>
          <a:noFill/>
          <a:ln>
            <a:noFill/>
          </a:ln>
          <a:extLst/>
        </p:spPr>
        <p:txBody>
          <a:bodyPr lIns="0" tIns="0" rIns="0" bIns="0" anchor="ctr"/>
          <a:lstStyle/>
          <a:p>
            <a:pPr lvl="0">
              <a:lnSpc>
                <a:spcPct val="120000"/>
              </a:lnSpc>
              <a:defRPr/>
            </a:pPr>
            <a:r>
              <a:rPr lang="zh-CN" altLang="en-US" sz="2000" b="1" kern="0" dirty="0">
                <a:latin typeface="微软雅黑" pitchFamily="34" charset="-122"/>
                <a:ea typeface="微软雅黑" pitchFamily="34" charset="-122"/>
              </a:rPr>
              <a:t>单击此处</a:t>
            </a:r>
            <a:r>
              <a:rPr lang="zh-CN" altLang="en-US" sz="2000" b="1" kern="0" dirty="0" smtClean="0">
                <a:latin typeface="微软雅黑" pitchFamily="34" charset="-122"/>
                <a:ea typeface="微软雅黑" pitchFamily="34" charset="-122"/>
              </a:rPr>
              <a:t>输入小标题</a:t>
            </a:r>
            <a:endParaRPr lang="zh-CN" altLang="en-US" sz="2000" b="1" kern="0" dirty="0">
              <a:latin typeface="微软雅黑" pitchFamily="34" charset="-122"/>
              <a:ea typeface="微软雅黑" pitchFamily="34" charset="-122"/>
            </a:endParaRPr>
          </a:p>
        </p:txBody>
      </p:sp>
    </p:spTree>
    <p:extLst>
      <p:ext uri="{BB962C8B-B14F-4D97-AF65-F5344CB8AC3E}">
        <p14:creationId xmlns:p14="http://schemas.microsoft.com/office/powerpoint/2010/main" val="127796305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childTnLst>
                          </p:cTn>
                        </p:par>
                        <p:par>
                          <p:cTn id="34" fill="hold">
                            <p:stCondLst>
                              <p:cond delay="1000"/>
                            </p:stCondLst>
                            <p:childTnLst>
                              <p:par>
                                <p:cTn id="35" presetID="22" presetClass="entr" presetSubtype="1"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up)">
                                      <p:cBhvr>
                                        <p:cTn id="37" dur="500"/>
                                        <p:tgtEl>
                                          <p:spTgt spid="9"/>
                                        </p:tgtEl>
                                      </p:cBhvr>
                                    </p:animEffect>
                                  </p:childTnLst>
                                </p:cTn>
                              </p:par>
                            </p:childTnLst>
                          </p:cTn>
                        </p:par>
                        <p:par>
                          <p:cTn id="38" fill="hold">
                            <p:stCondLst>
                              <p:cond delay="1500"/>
                            </p:stCondLst>
                            <p:childTnLst>
                              <p:par>
                                <p:cTn id="39" presetID="10" presetClass="entr" presetSubtype="0"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
                                        <p:tgtEl>
                                          <p:spTgt spid="8"/>
                                        </p:tgtEl>
                                      </p:cBhvr>
                                    </p:animEffect>
                                  </p:childTnLst>
                                </p:cTn>
                              </p:par>
                            </p:childTnLst>
                          </p:cTn>
                        </p:par>
                        <p:par>
                          <p:cTn id="42" fill="hold">
                            <p:stCondLst>
                              <p:cond delay="2000"/>
                            </p:stCondLst>
                            <p:childTnLst>
                              <p:par>
                                <p:cTn id="43" presetID="22" presetClass="entr" presetSubtype="1" fill="hold"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up)">
                                      <p:cBhvr>
                                        <p:cTn id="45" dur="500"/>
                                        <p:tgtEl>
                                          <p:spTgt spid="10"/>
                                        </p:tgtEl>
                                      </p:cBhvr>
                                    </p:animEffect>
                                  </p:childTnLst>
                                </p:cTn>
                              </p:par>
                            </p:childTnLst>
                          </p:cTn>
                        </p:par>
                        <p:par>
                          <p:cTn id="46" fill="hold">
                            <p:stCondLst>
                              <p:cond delay="2500"/>
                            </p:stCondLst>
                            <p:childTnLst>
                              <p:par>
                                <p:cTn id="47" presetID="8" presetClass="emph" presetSubtype="0" repeatCount="indefinite" fill="hold" grpId="1" nodeType="afterEffect">
                                  <p:stCondLst>
                                    <p:cond delay="0"/>
                                  </p:stCondLst>
                                  <p:childTnLst>
                                    <p:animRot by="21600000">
                                      <p:cBhvr>
                                        <p:cTn id="48" dur="3000" fill="hold"/>
                                        <p:tgtEl>
                                          <p:spTgt spid="7"/>
                                        </p:tgtEl>
                                        <p:attrNameLst>
                                          <p:attrName>r</p:attrName>
                                        </p:attrNameLst>
                                      </p:cBhvr>
                                    </p:animRot>
                                  </p:childTnLst>
                                </p:cTn>
                              </p:par>
                              <p:par>
                                <p:cTn id="49" presetID="8" presetClass="emph" presetSubtype="0" repeatCount="indefinite" fill="hold" grpId="1" nodeType="withEffect">
                                  <p:stCondLst>
                                    <p:cond delay="0"/>
                                  </p:stCondLst>
                                  <p:childTnLst>
                                    <p:animRot by="-21600000">
                                      <p:cBhvr>
                                        <p:cTn id="50" dur="2000" fill="hold"/>
                                        <p:tgtEl>
                                          <p:spTgt spid="8"/>
                                        </p:tgtEl>
                                        <p:attrNameLst>
                                          <p:attrName>r</p:attrName>
                                        </p:attrNameLst>
                                      </p:cBhvr>
                                    </p:animRot>
                                  </p:childTnLst>
                                </p:cTn>
                              </p:par>
                            </p:childTnLst>
                          </p:cTn>
                        </p:par>
                        <p:par>
                          <p:cTn id="51" fill="hold">
                            <p:stCondLst>
                              <p:cond delay="550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12"/>
                                        </p:tgtEl>
                                        <p:attrNameLst>
                                          <p:attrName>style.visibility</p:attrName>
                                        </p:attrNameLst>
                                      </p:cBhvr>
                                      <p:to>
                                        <p:strVal val="visible"/>
                                      </p:to>
                                    </p:set>
                                    <p:anim calcmode="lin" valueType="num">
                                      <p:cBhvr>
                                        <p:cTn id="54"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12"/>
                                        </p:tgtEl>
                                        <p:attrNameLst>
                                          <p:attrName>ppt_y</p:attrName>
                                        </p:attrNameLst>
                                      </p:cBhvr>
                                      <p:tavLst>
                                        <p:tav tm="0">
                                          <p:val>
                                            <p:strVal val="#ppt_y"/>
                                          </p:val>
                                        </p:tav>
                                        <p:tav tm="100000">
                                          <p:val>
                                            <p:strVal val="#ppt_y"/>
                                          </p:val>
                                        </p:tav>
                                      </p:tavLst>
                                    </p:anim>
                                    <p:anim calcmode="lin" valueType="num">
                                      <p:cBhvr>
                                        <p:cTn id="56"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tmFilter="0,0; .5, 1; 1, 1"/>
                                        <p:tgtEl>
                                          <p:spTgt spid="12"/>
                                        </p:tgtEl>
                                      </p:cBhvr>
                                    </p:animEffect>
                                  </p:childTnLst>
                                </p:cTn>
                              </p:par>
                            </p:childTnLst>
                          </p:cTn>
                        </p:par>
                        <p:par>
                          <p:cTn id="59" fill="hold">
                            <p:stCondLst>
                              <p:cond delay="6400"/>
                            </p:stCondLst>
                            <p:childTnLst>
                              <p:par>
                                <p:cTn id="60" presetID="42" presetClass="entr" presetSubtype="0"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750"/>
                                        <p:tgtEl>
                                          <p:spTgt spid="11"/>
                                        </p:tgtEl>
                                      </p:cBhvr>
                                    </p:animEffect>
                                    <p:anim calcmode="lin" valueType="num">
                                      <p:cBhvr>
                                        <p:cTn id="63" dur="750" fill="hold"/>
                                        <p:tgtEl>
                                          <p:spTgt spid="11"/>
                                        </p:tgtEl>
                                        <p:attrNameLst>
                                          <p:attrName>ppt_x</p:attrName>
                                        </p:attrNameLst>
                                      </p:cBhvr>
                                      <p:tavLst>
                                        <p:tav tm="0">
                                          <p:val>
                                            <p:strVal val="#ppt_x"/>
                                          </p:val>
                                        </p:tav>
                                        <p:tav tm="100000">
                                          <p:val>
                                            <p:strVal val="#ppt_x"/>
                                          </p:val>
                                        </p:tav>
                                      </p:tavLst>
                                    </p:anim>
                                    <p:anim calcmode="lin" valueType="num">
                                      <p:cBhvr>
                                        <p:cTn id="64" dur="750" fill="hold"/>
                                        <p:tgtEl>
                                          <p:spTgt spid="11"/>
                                        </p:tgtEl>
                                        <p:attrNameLst>
                                          <p:attrName>ppt_y</p:attrName>
                                        </p:attrNameLst>
                                      </p:cBhvr>
                                      <p:tavLst>
                                        <p:tav tm="0">
                                          <p:val>
                                            <p:strVal val="#ppt_y+.1"/>
                                          </p:val>
                                        </p:tav>
                                        <p:tav tm="100000">
                                          <p:val>
                                            <p:strVal val="#ppt_y"/>
                                          </p:val>
                                        </p:tav>
                                      </p:tavLst>
                                    </p:anim>
                                  </p:childTnLst>
                                </p:cTn>
                              </p:par>
                            </p:childTnLst>
                          </p:cTn>
                        </p:par>
                        <p:par>
                          <p:cTn id="65" fill="hold">
                            <p:stCondLst>
                              <p:cond delay="715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14"/>
                                        </p:tgtEl>
                                        <p:attrNameLst>
                                          <p:attrName>style.visibility</p:attrName>
                                        </p:attrNameLst>
                                      </p:cBhvr>
                                      <p:to>
                                        <p:strVal val="visible"/>
                                      </p:to>
                                    </p:set>
                                    <p:anim calcmode="lin" valueType="num">
                                      <p:cBhvr>
                                        <p:cTn id="68"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14"/>
                                        </p:tgtEl>
                                        <p:attrNameLst>
                                          <p:attrName>ppt_y</p:attrName>
                                        </p:attrNameLst>
                                      </p:cBhvr>
                                      <p:tavLst>
                                        <p:tav tm="0">
                                          <p:val>
                                            <p:strVal val="#ppt_y"/>
                                          </p:val>
                                        </p:tav>
                                        <p:tav tm="100000">
                                          <p:val>
                                            <p:strVal val="#ppt_y"/>
                                          </p:val>
                                        </p:tav>
                                      </p:tavLst>
                                    </p:anim>
                                    <p:anim calcmode="lin" valueType="num">
                                      <p:cBhvr>
                                        <p:cTn id="70"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14"/>
                                        </p:tgtEl>
                                      </p:cBhvr>
                                    </p:animEffect>
                                  </p:childTnLst>
                                </p:cTn>
                              </p:par>
                            </p:childTnLst>
                          </p:cTn>
                        </p:par>
                        <p:par>
                          <p:cTn id="73" fill="hold">
                            <p:stCondLst>
                              <p:cond delay="8050"/>
                            </p:stCondLst>
                            <p:childTnLst>
                              <p:par>
                                <p:cTn id="74" presetID="42" presetClass="entr" presetSubtype="0" fill="hold" grpId="0" nodeType="after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fade">
                                      <p:cBhvr>
                                        <p:cTn id="76" dur="750"/>
                                        <p:tgtEl>
                                          <p:spTgt spid="13"/>
                                        </p:tgtEl>
                                      </p:cBhvr>
                                    </p:animEffect>
                                    <p:anim calcmode="lin" valueType="num">
                                      <p:cBhvr>
                                        <p:cTn id="77" dur="750" fill="hold"/>
                                        <p:tgtEl>
                                          <p:spTgt spid="13"/>
                                        </p:tgtEl>
                                        <p:attrNameLst>
                                          <p:attrName>ppt_x</p:attrName>
                                        </p:attrNameLst>
                                      </p:cBhvr>
                                      <p:tavLst>
                                        <p:tav tm="0">
                                          <p:val>
                                            <p:strVal val="#ppt_x"/>
                                          </p:val>
                                        </p:tav>
                                        <p:tav tm="100000">
                                          <p:val>
                                            <p:strVal val="#ppt_x"/>
                                          </p:val>
                                        </p:tav>
                                      </p:tavLst>
                                    </p:anim>
                                    <p:anim calcmode="lin" valueType="num">
                                      <p:cBhvr>
                                        <p:cTn id="78" dur="75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P spid="7" grpId="1" animBg="1"/>
      <p:bldP spid="8" grpId="0" animBg="1"/>
      <p:bldP spid="8" grpId="1" animBg="1"/>
      <p:bldP spid="11"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椭圆 6"/>
          <p:cNvSpPr/>
          <p:nvPr/>
        </p:nvSpPr>
        <p:spPr>
          <a:xfrm>
            <a:off x="1548452" y="2636415"/>
            <a:ext cx="1863481" cy="1863481"/>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sp>
        <p:nvSpPr>
          <p:cNvPr id="8" name="椭圆 7"/>
          <p:cNvSpPr/>
          <p:nvPr/>
        </p:nvSpPr>
        <p:spPr>
          <a:xfrm>
            <a:off x="3762121" y="1232624"/>
            <a:ext cx="432354" cy="432476"/>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1</a:t>
            </a:r>
            <a:endParaRPr lang="zh-CN" altLang="en-US" sz="1012" dirty="0">
              <a:latin typeface="Impact MT Std" pitchFamily="34" charset="0"/>
              <a:ea typeface="微软雅黑" pitchFamily="34" charset="-122"/>
            </a:endParaRPr>
          </a:p>
        </p:txBody>
      </p:sp>
      <p:cxnSp>
        <p:nvCxnSpPr>
          <p:cNvPr id="9" name="直接连接符 8"/>
          <p:cNvCxnSpPr/>
          <p:nvPr/>
        </p:nvCxnSpPr>
        <p:spPr>
          <a:xfrm>
            <a:off x="4194862" y="1461188"/>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0" name="TextBox 22"/>
          <p:cNvSpPr txBox="1"/>
          <p:nvPr/>
        </p:nvSpPr>
        <p:spPr>
          <a:xfrm>
            <a:off x="1727741" y="3413090"/>
            <a:ext cx="1501081" cy="2769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1800" b="1" dirty="0" smtClean="0">
                <a:solidFill>
                  <a:schemeClr val="bg1"/>
                </a:solidFill>
              </a:rPr>
              <a:t>单击添加标题</a:t>
            </a:r>
            <a:endParaRPr lang="en-US" altLang="zh-CN" sz="1800" b="1" dirty="0">
              <a:solidFill>
                <a:schemeClr val="bg1"/>
              </a:solidFill>
            </a:endParaRPr>
          </a:p>
        </p:txBody>
      </p:sp>
      <p:sp>
        <p:nvSpPr>
          <p:cNvPr id="11" name="椭圆 10"/>
          <p:cNvSpPr/>
          <p:nvPr/>
        </p:nvSpPr>
        <p:spPr>
          <a:xfrm>
            <a:off x="1548452" y="1124640"/>
            <a:ext cx="1863481" cy="1863481"/>
          </a:xfrm>
          <a:prstGeom prst="ellipse">
            <a:avLst/>
          </a:prstGeom>
          <a:solidFill>
            <a:srgbClr val="3381C7"/>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2" name="KSO_Shape"/>
          <p:cNvSpPr>
            <a:spLocks/>
          </p:cNvSpPr>
          <p:nvPr/>
        </p:nvSpPr>
        <p:spPr bwMode="auto">
          <a:xfrm>
            <a:off x="1851912" y="1655721"/>
            <a:ext cx="1235770" cy="862980"/>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012">
              <a:solidFill>
                <a:srgbClr val="FFFFFF"/>
              </a:solidFill>
              <a:ea typeface="宋体" panose="02010600030101010101" pitchFamily="2" charset="-122"/>
            </a:endParaRPr>
          </a:p>
        </p:txBody>
      </p:sp>
      <p:sp>
        <p:nvSpPr>
          <p:cNvPr id="13" name="标题 11"/>
          <p:cNvSpPr txBox="1">
            <a:spLocks/>
          </p:cNvSpPr>
          <p:nvPr/>
        </p:nvSpPr>
        <p:spPr>
          <a:xfrm>
            <a:off x="4966816" y="1295790"/>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椭圆 13"/>
          <p:cNvSpPr/>
          <p:nvPr/>
        </p:nvSpPr>
        <p:spPr>
          <a:xfrm>
            <a:off x="3762122" y="1772544"/>
            <a:ext cx="432354" cy="432476"/>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2</a:t>
            </a:r>
            <a:endParaRPr lang="zh-CN" altLang="en-US" sz="1012" dirty="0">
              <a:latin typeface="Impact MT Std" pitchFamily="34" charset="0"/>
              <a:ea typeface="微软雅黑" pitchFamily="34" charset="-122"/>
            </a:endParaRPr>
          </a:p>
        </p:txBody>
      </p:sp>
      <p:cxnSp>
        <p:nvCxnSpPr>
          <p:cNvPr id="15" name="直接连接符 14"/>
          <p:cNvCxnSpPr/>
          <p:nvPr/>
        </p:nvCxnSpPr>
        <p:spPr>
          <a:xfrm>
            <a:off x="4194863" y="2001108"/>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6" name="标题 11"/>
          <p:cNvSpPr txBox="1">
            <a:spLocks/>
          </p:cNvSpPr>
          <p:nvPr/>
        </p:nvSpPr>
        <p:spPr>
          <a:xfrm>
            <a:off x="4966817" y="1835710"/>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椭圆 16"/>
          <p:cNvSpPr/>
          <p:nvPr/>
        </p:nvSpPr>
        <p:spPr>
          <a:xfrm>
            <a:off x="3762122" y="2325060"/>
            <a:ext cx="432354" cy="432476"/>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3</a:t>
            </a:r>
            <a:endParaRPr lang="zh-CN" altLang="en-US" sz="1012" dirty="0">
              <a:latin typeface="Impact MT Std" pitchFamily="34" charset="0"/>
              <a:ea typeface="微软雅黑" pitchFamily="34" charset="-122"/>
            </a:endParaRPr>
          </a:p>
        </p:txBody>
      </p:sp>
      <p:cxnSp>
        <p:nvCxnSpPr>
          <p:cNvPr id="18" name="直接连接符 17"/>
          <p:cNvCxnSpPr/>
          <p:nvPr/>
        </p:nvCxnSpPr>
        <p:spPr>
          <a:xfrm>
            <a:off x="4194863" y="2553624"/>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9" name="标题 11"/>
          <p:cNvSpPr txBox="1">
            <a:spLocks/>
          </p:cNvSpPr>
          <p:nvPr/>
        </p:nvSpPr>
        <p:spPr>
          <a:xfrm>
            <a:off x="4966817" y="2388226"/>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椭圆 19"/>
          <p:cNvSpPr/>
          <p:nvPr/>
        </p:nvSpPr>
        <p:spPr>
          <a:xfrm>
            <a:off x="3762122" y="2864979"/>
            <a:ext cx="432354" cy="432476"/>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4</a:t>
            </a:r>
            <a:endParaRPr lang="zh-CN" altLang="en-US" sz="1012" dirty="0">
              <a:latin typeface="Impact MT Std" pitchFamily="34" charset="0"/>
              <a:ea typeface="微软雅黑" pitchFamily="34" charset="-122"/>
            </a:endParaRPr>
          </a:p>
        </p:txBody>
      </p:sp>
      <p:cxnSp>
        <p:nvCxnSpPr>
          <p:cNvPr id="21" name="直接连接符 20"/>
          <p:cNvCxnSpPr/>
          <p:nvPr/>
        </p:nvCxnSpPr>
        <p:spPr>
          <a:xfrm>
            <a:off x="4194863" y="3093543"/>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2" name="标题 11"/>
          <p:cNvSpPr txBox="1">
            <a:spLocks/>
          </p:cNvSpPr>
          <p:nvPr/>
        </p:nvSpPr>
        <p:spPr>
          <a:xfrm>
            <a:off x="4966818" y="2928145"/>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椭圆 22"/>
          <p:cNvSpPr/>
          <p:nvPr/>
        </p:nvSpPr>
        <p:spPr>
          <a:xfrm>
            <a:off x="3762122" y="3404898"/>
            <a:ext cx="432354" cy="432476"/>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5</a:t>
            </a:r>
            <a:endParaRPr lang="zh-CN" altLang="en-US" sz="1012" dirty="0">
              <a:latin typeface="Impact MT Std" pitchFamily="34" charset="0"/>
              <a:ea typeface="微软雅黑" pitchFamily="34" charset="-122"/>
            </a:endParaRPr>
          </a:p>
        </p:txBody>
      </p:sp>
      <p:cxnSp>
        <p:nvCxnSpPr>
          <p:cNvPr id="24" name="直接连接符 23"/>
          <p:cNvCxnSpPr/>
          <p:nvPr/>
        </p:nvCxnSpPr>
        <p:spPr>
          <a:xfrm>
            <a:off x="4194863" y="3633462"/>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5" name="标题 11"/>
          <p:cNvSpPr txBox="1">
            <a:spLocks/>
          </p:cNvSpPr>
          <p:nvPr/>
        </p:nvSpPr>
        <p:spPr>
          <a:xfrm>
            <a:off x="4966817" y="3468065"/>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6" name="椭圆 25"/>
          <p:cNvSpPr/>
          <p:nvPr/>
        </p:nvSpPr>
        <p:spPr>
          <a:xfrm>
            <a:off x="3762122" y="3944818"/>
            <a:ext cx="432354" cy="432476"/>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6</a:t>
            </a:r>
            <a:endParaRPr lang="zh-CN" altLang="en-US" sz="1012" dirty="0">
              <a:latin typeface="Impact MT Std" pitchFamily="34" charset="0"/>
              <a:ea typeface="微软雅黑" pitchFamily="34" charset="-122"/>
            </a:endParaRPr>
          </a:p>
        </p:txBody>
      </p:sp>
      <p:cxnSp>
        <p:nvCxnSpPr>
          <p:cNvPr id="27" name="直接连接符 26"/>
          <p:cNvCxnSpPr/>
          <p:nvPr/>
        </p:nvCxnSpPr>
        <p:spPr>
          <a:xfrm>
            <a:off x="4194863" y="4173382"/>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8" name="标题 11"/>
          <p:cNvSpPr txBox="1">
            <a:spLocks/>
          </p:cNvSpPr>
          <p:nvPr/>
        </p:nvSpPr>
        <p:spPr>
          <a:xfrm>
            <a:off x="4966818" y="4007984"/>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0924401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par>
                                <p:cTn id="30" presetID="53" presetClass="entr" presetSubtype="528"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anim calcmode="lin" valueType="num">
                                      <p:cBhvr>
                                        <p:cTn id="35" dur="500" fill="hold"/>
                                        <p:tgtEl>
                                          <p:spTgt spid="12"/>
                                        </p:tgtEl>
                                        <p:attrNameLst>
                                          <p:attrName>ppt_x</p:attrName>
                                        </p:attrNameLst>
                                      </p:cBhvr>
                                      <p:tavLst>
                                        <p:tav tm="0">
                                          <p:val>
                                            <p:fltVal val="0.5"/>
                                          </p:val>
                                        </p:tav>
                                        <p:tav tm="100000">
                                          <p:val>
                                            <p:strVal val="#ppt_x"/>
                                          </p:val>
                                        </p:tav>
                                      </p:tavLst>
                                    </p:anim>
                                    <p:anim calcmode="lin" valueType="num">
                                      <p:cBhvr>
                                        <p:cTn id="36" dur="500" fill="hold"/>
                                        <p:tgtEl>
                                          <p:spTgt spid="12"/>
                                        </p:tgtEl>
                                        <p:attrNameLst>
                                          <p:attrName>ppt_y</p:attrName>
                                        </p:attrNameLst>
                                      </p:cBhvr>
                                      <p:tavLst>
                                        <p:tav tm="0">
                                          <p:val>
                                            <p:fltVal val="0.5"/>
                                          </p:val>
                                        </p:tav>
                                        <p:tav tm="100000">
                                          <p:val>
                                            <p:strVal val="#ppt_y"/>
                                          </p:val>
                                        </p:tav>
                                      </p:tavLst>
                                    </p:anim>
                                  </p:childTnLst>
                                </p:cTn>
                              </p:par>
                              <p:par>
                                <p:cTn id="37" presetID="53" presetClass="entr" presetSubtype="528"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anim calcmode="lin" valueType="num">
                                      <p:cBhvr>
                                        <p:cTn id="42" dur="500" fill="hold"/>
                                        <p:tgtEl>
                                          <p:spTgt spid="11"/>
                                        </p:tgtEl>
                                        <p:attrNameLst>
                                          <p:attrName>ppt_x</p:attrName>
                                        </p:attrNameLst>
                                      </p:cBhvr>
                                      <p:tavLst>
                                        <p:tav tm="0">
                                          <p:val>
                                            <p:fltVal val="0.5"/>
                                          </p:val>
                                        </p:tav>
                                        <p:tav tm="100000">
                                          <p:val>
                                            <p:strVal val="#ppt_x"/>
                                          </p:val>
                                        </p:tav>
                                      </p:tavLst>
                                    </p:anim>
                                    <p:anim calcmode="lin" valueType="num">
                                      <p:cBhvr>
                                        <p:cTn id="43" dur="500" fill="hold"/>
                                        <p:tgtEl>
                                          <p:spTgt spid="11"/>
                                        </p:tgtEl>
                                        <p:attrNameLst>
                                          <p:attrName>ppt_y</p:attrName>
                                        </p:attrNameLst>
                                      </p:cBhvr>
                                      <p:tavLst>
                                        <p:tav tm="0">
                                          <p:val>
                                            <p:fltVal val="0.5"/>
                                          </p:val>
                                        </p:tav>
                                        <p:tav tm="100000">
                                          <p:val>
                                            <p:strVal val="#ppt_y"/>
                                          </p:val>
                                        </p:tav>
                                      </p:tavLst>
                                    </p:anim>
                                  </p:childTnLst>
                                </p:cTn>
                              </p:par>
                              <p:par>
                                <p:cTn id="44" presetID="53" presetClass="entr" presetSubtype="528" fill="hold" grpId="0" nodeType="withEffect">
                                  <p:stCondLst>
                                    <p:cond delay="250"/>
                                  </p:stCondLst>
                                  <p:childTnLst>
                                    <p:set>
                                      <p:cBhvr>
                                        <p:cTn id="45" dur="1" fill="hold">
                                          <p:stCondLst>
                                            <p:cond delay="0"/>
                                          </p:stCondLst>
                                        </p:cTn>
                                        <p:tgtEl>
                                          <p:spTgt spid="10"/>
                                        </p:tgtEl>
                                        <p:attrNameLst>
                                          <p:attrName>style.visibility</p:attrName>
                                        </p:attrNameLst>
                                      </p:cBhvr>
                                      <p:to>
                                        <p:strVal val="visible"/>
                                      </p:to>
                                    </p:set>
                                    <p:anim calcmode="lin" valueType="num">
                                      <p:cBhvr>
                                        <p:cTn id="46" dur="500" fill="hold"/>
                                        <p:tgtEl>
                                          <p:spTgt spid="10"/>
                                        </p:tgtEl>
                                        <p:attrNameLst>
                                          <p:attrName>ppt_w</p:attrName>
                                        </p:attrNameLst>
                                      </p:cBhvr>
                                      <p:tavLst>
                                        <p:tav tm="0">
                                          <p:val>
                                            <p:fltVal val="0"/>
                                          </p:val>
                                        </p:tav>
                                        <p:tav tm="100000">
                                          <p:val>
                                            <p:strVal val="#ppt_w"/>
                                          </p:val>
                                        </p:tav>
                                      </p:tavLst>
                                    </p:anim>
                                    <p:anim calcmode="lin" valueType="num">
                                      <p:cBhvr>
                                        <p:cTn id="47" dur="500" fill="hold"/>
                                        <p:tgtEl>
                                          <p:spTgt spid="10"/>
                                        </p:tgtEl>
                                        <p:attrNameLst>
                                          <p:attrName>ppt_h</p:attrName>
                                        </p:attrNameLst>
                                      </p:cBhvr>
                                      <p:tavLst>
                                        <p:tav tm="0">
                                          <p:val>
                                            <p:fltVal val="0"/>
                                          </p:val>
                                        </p:tav>
                                        <p:tav tm="100000">
                                          <p:val>
                                            <p:strVal val="#ppt_h"/>
                                          </p:val>
                                        </p:tav>
                                      </p:tavLst>
                                    </p:anim>
                                    <p:animEffect transition="in" filter="fade">
                                      <p:cBhvr>
                                        <p:cTn id="48" dur="500"/>
                                        <p:tgtEl>
                                          <p:spTgt spid="10"/>
                                        </p:tgtEl>
                                      </p:cBhvr>
                                    </p:animEffect>
                                    <p:anim calcmode="lin" valueType="num">
                                      <p:cBhvr>
                                        <p:cTn id="49" dur="500" fill="hold"/>
                                        <p:tgtEl>
                                          <p:spTgt spid="10"/>
                                        </p:tgtEl>
                                        <p:attrNameLst>
                                          <p:attrName>ppt_x</p:attrName>
                                        </p:attrNameLst>
                                      </p:cBhvr>
                                      <p:tavLst>
                                        <p:tav tm="0">
                                          <p:val>
                                            <p:fltVal val="0.5"/>
                                          </p:val>
                                        </p:tav>
                                        <p:tav tm="100000">
                                          <p:val>
                                            <p:strVal val="#ppt_x"/>
                                          </p:val>
                                        </p:tav>
                                      </p:tavLst>
                                    </p:anim>
                                    <p:anim calcmode="lin" valueType="num">
                                      <p:cBhvr>
                                        <p:cTn id="50" dur="500" fill="hold"/>
                                        <p:tgtEl>
                                          <p:spTgt spid="10"/>
                                        </p:tgtEl>
                                        <p:attrNameLst>
                                          <p:attrName>ppt_y</p:attrName>
                                        </p:attrNameLst>
                                      </p:cBhvr>
                                      <p:tavLst>
                                        <p:tav tm="0">
                                          <p:val>
                                            <p:fltVal val="0.5"/>
                                          </p:val>
                                        </p:tav>
                                        <p:tav tm="100000">
                                          <p:val>
                                            <p:strVal val="#ppt_y"/>
                                          </p:val>
                                        </p:tav>
                                      </p:tavLst>
                                    </p:anim>
                                  </p:childTnLst>
                                </p:cTn>
                              </p:par>
                              <p:par>
                                <p:cTn id="51" presetID="53" presetClass="entr" presetSubtype="528" fill="hold" grpId="0" nodeType="withEffect">
                                  <p:stCondLst>
                                    <p:cond delay="250"/>
                                  </p:stCondLst>
                                  <p:childTnLst>
                                    <p:set>
                                      <p:cBhvr>
                                        <p:cTn id="52" dur="1" fill="hold">
                                          <p:stCondLst>
                                            <p:cond delay="0"/>
                                          </p:stCondLst>
                                        </p:cTn>
                                        <p:tgtEl>
                                          <p:spTgt spid="7"/>
                                        </p:tgtEl>
                                        <p:attrNameLst>
                                          <p:attrName>style.visibility</p:attrName>
                                        </p:attrNameLst>
                                      </p:cBhvr>
                                      <p:to>
                                        <p:strVal val="visible"/>
                                      </p:to>
                                    </p:set>
                                    <p:anim calcmode="lin" valueType="num">
                                      <p:cBhvr>
                                        <p:cTn id="53" dur="500" fill="hold"/>
                                        <p:tgtEl>
                                          <p:spTgt spid="7"/>
                                        </p:tgtEl>
                                        <p:attrNameLst>
                                          <p:attrName>ppt_w</p:attrName>
                                        </p:attrNameLst>
                                      </p:cBhvr>
                                      <p:tavLst>
                                        <p:tav tm="0">
                                          <p:val>
                                            <p:fltVal val="0"/>
                                          </p:val>
                                        </p:tav>
                                        <p:tav tm="100000">
                                          <p:val>
                                            <p:strVal val="#ppt_w"/>
                                          </p:val>
                                        </p:tav>
                                      </p:tavLst>
                                    </p:anim>
                                    <p:anim calcmode="lin" valueType="num">
                                      <p:cBhvr>
                                        <p:cTn id="54" dur="500" fill="hold"/>
                                        <p:tgtEl>
                                          <p:spTgt spid="7"/>
                                        </p:tgtEl>
                                        <p:attrNameLst>
                                          <p:attrName>ppt_h</p:attrName>
                                        </p:attrNameLst>
                                      </p:cBhvr>
                                      <p:tavLst>
                                        <p:tav tm="0">
                                          <p:val>
                                            <p:fltVal val="0"/>
                                          </p:val>
                                        </p:tav>
                                        <p:tav tm="100000">
                                          <p:val>
                                            <p:strVal val="#ppt_h"/>
                                          </p:val>
                                        </p:tav>
                                      </p:tavLst>
                                    </p:anim>
                                    <p:animEffect transition="in" filter="fade">
                                      <p:cBhvr>
                                        <p:cTn id="55" dur="500"/>
                                        <p:tgtEl>
                                          <p:spTgt spid="7"/>
                                        </p:tgtEl>
                                      </p:cBhvr>
                                    </p:animEffect>
                                    <p:anim calcmode="lin" valueType="num">
                                      <p:cBhvr>
                                        <p:cTn id="56" dur="500" fill="hold"/>
                                        <p:tgtEl>
                                          <p:spTgt spid="7"/>
                                        </p:tgtEl>
                                        <p:attrNameLst>
                                          <p:attrName>ppt_x</p:attrName>
                                        </p:attrNameLst>
                                      </p:cBhvr>
                                      <p:tavLst>
                                        <p:tav tm="0">
                                          <p:val>
                                            <p:fltVal val="0.5"/>
                                          </p:val>
                                        </p:tav>
                                        <p:tav tm="100000">
                                          <p:val>
                                            <p:strVal val="#ppt_x"/>
                                          </p:val>
                                        </p:tav>
                                      </p:tavLst>
                                    </p:anim>
                                    <p:anim calcmode="lin" valueType="num">
                                      <p:cBhvr>
                                        <p:cTn id="57" dur="500" fill="hold"/>
                                        <p:tgtEl>
                                          <p:spTgt spid="7"/>
                                        </p:tgtEl>
                                        <p:attrNameLst>
                                          <p:attrName>ppt_y</p:attrName>
                                        </p:attrNameLst>
                                      </p:cBhvr>
                                      <p:tavLst>
                                        <p:tav tm="0">
                                          <p:val>
                                            <p:fltVal val="0.5"/>
                                          </p:val>
                                        </p:tav>
                                        <p:tav tm="100000">
                                          <p:val>
                                            <p:strVal val="#ppt_y"/>
                                          </p:val>
                                        </p:tav>
                                      </p:tavLst>
                                    </p:anim>
                                  </p:childTnLst>
                                </p:cTn>
                              </p:par>
                            </p:childTnLst>
                          </p:cTn>
                        </p:par>
                        <p:par>
                          <p:cTn id="58" fill="hold">
                            <p:stCondLst>
                              <p:cond delay="750"/>
                            </p:stCondLst>
                            <p:childTnLst>
                              <p:par>
                                <p:cTn id="59" presetID="10" presetClass="entr" presetSubtype="0" fill="hold" grpId="0" nodeType="after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fade">
                                      <p:cBhvr>
                                        <p:cTn id="61" dur="500"/>
                                        <p:tgtEl>
                                          <p:spTgt spid="8"/>
                                        </p:tgtEl>
                                      </p:cBhvr>
                                    </p:animEffect>
                                  </p:childTnLst>
                                </p:cTn>
                              </p:par>
                            </p:childTnLst>
                          </p:cTn>
                        </p:par>
                        <p:par>
                          <p:cTn id="62" fill="hold">
                            <p:stCondLst>
                              <p:cond delay="1250"/>
                            </p:stCondLst>
                            <p:childTnLst>
                              <p:par>
                                <p:cTn id="63" presetID="22" presetClass="entr" presetSubtype="8" fill="hold" nodeType="after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wipe(left)">
                                      <p:cBhvr>
                                        <p:cTn id="65" dur="500"/>
                                        <p:tgtEl>
                                          <p:spTgt spid="9"/>
                                        </p:tgtEl>
                                      </p:cBhvr>
                                    </p:animEffect>
                                  </p:childTnLst>
                                </p:cTn>
                              </p:par>
                            </p:childTnLst>
                          </p:cTn>
                        </p:par>
                        <p:par>
                          <p:cTn id="66" fill="hold">
                            <p:stCondLst>
                              <p:cond delay="1750"/>
                            </p:stCondLst>
                            <p:childTnLst>
                              <p:par>
                                <p:cTn id="67" presetID="53" presetClass="entr" presetSubtype="16" fill="hold" grpId="0" nodeType="after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500" fill="hold"/>
                                        <p:tgtEl>
                                          <p:spTgt spid="13"/>
                                        </p:tgtEl>
                                        <p:attrNameLst>
                                          <p:attrName>ppt_w</p:attrName>
                                        </p:attrNameLst>
                                      </p:cBhvr>
                                      <p:tavLst>
                                        <p:tav tm="0">
                                          <p:val>
                                            <p:fltVal val="0"/>
                                          </p:val>
                                        </p:tav>
                                        <p:tav tm="100000">
                                          <p:val>
                                            <p:strVal val="#ppt_w"/>
                                          </p:val>
                                        </p:tav>
                                      </p:tavLst>
                                    </p:anim>
                                    <p:anim calcmode="lin" valueType="num">
                                      <p:cBhvr>
                                        <p:cTn id="70" dur="500" fill="hold"/>
                                        <p:tgtEl>
                                          <p:spTgt spid="13"/>
                                        </p:tgtEl>
                                        <p:attrNameLst>
                                          <p:attrName>ppt_h</p:attrName>
                                        </p:attrNameLst>
                                      </p:cBhvr>
                                      <p:tavLst>
                                        <p:tav tm="0">
                                          <p:val>
                                            <p:fltVal val="0"/>
                                          </p:val>
                                        </p:tav>
                                        <p:tav tm="100000">
                                          <p:val>
                                            <p:strVal val="#ppt_h"/>
                                          </p:val>
                                        </p:tav>
                                      </p:tavLst>
                                    </p:anim>
                                    <p:animEffect transition="in" filter="fade">
                                      <p:cBhvr>
                                        <p:cTn id="71" dur="500"/>
                                        <p:tgtEl>
                                          <p:spTgt spid="13"/>
                                        </p:tgtEl>
                                      </p:cBhvr>
                                    </p:animEffect>
                                  </p:childTnLst>
                                </p:cTn>
                              </p:par>
                            </p:childTnLst>
                          </p:cTn>
                        </p:par>
                        <p:par>
                          <p:cTn id="72" fill="hold">
                            <p:stCondLst>
                              <p:cond delay="2250"/>
                            </p:stCondLst>
                            <p:childTnLst>
                              <p:par>
                                <p:cTn id="73" presetID="10" presetClass="entr" presetSubtype="0" fill="hold" grpId="0" nodeType="after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fade">
                                      <p:cBhvr>
                                        <p:cTn id="75" dur="500"/>
                                        <p:tgtEl>
                                          <p:spTgt spid="14"/>
                                        </p:tgtEl>
                                      </p:cBhvr>
                                    </p:animEffect>
                                  </p:childTnLst>
                                </p:cTn>
                              </p:par>
                            </p:childTnLst>
                          </p:cTn>
                        </p:par>
                        <p:par>
                          <p:cTn id="76" fill="hold">
                            <p:stCondLst>
                              <p:cond delay="2750"/>
                            </p:stCondLst>
                            <p:childTnLst>
                              <p:par>
                                <p:cTn id="77" presetID="22" presetClass="entr" presetSubtype="8" fill="hold" nodeType="after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wipe(left)">
                                      <p:cBhvr>
                                        <p:cTn id="79" dur="500"/>
                                        <p:tgtEl>
                                          <p:spTgt spid="15"/>
                                        </p:tgtEl>
                                      </p:cBhvr>
                                    </p:animEffect>
                                  </p:childTnLst>
                                </p:cTn>
                              </p:par>
                            </p:childTnLst>
                          </p:cTn>
                        </p:par>
                        <p:par>
                          <p:cTn id="80" fill="hold">
                            <p:stCondLst>
                              <p:cond delay="3250"/>
                            </p:stCondLst>
                            <p:childTnLst>
                              <p:par>
                                <p:cTn id="81" presetID="53" presetClass="entr" presetSubtype="16" fill="hold" grpId="0" nodeType="after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p:cTn id="83" dur="500" fill="hold"/>
                                        <p:tgtEl>
                                          <p:spTgt spid="16"/>
                                        </p:tgtEl>
                                        <p:attrNameLst>
                                          <p:attrName>ppt_w</p:attrName>
                                        </p:attrNameLst>
                                      </p:cBhvr>
                                      <p:tavLst>
                                        <p:tav tm="0">
                                          <p:val>
                                            <p:fltVal val="0"/>
                                          </p:val>
                                        </p:tav>
                                        <p:tav tm="100000">
                                          <p:val>
                                            <p:strVal val="#ppt_w"/>
                                          </p:val>
                                        </p:tav>
                                      </p:tavLst>
                                    </p:anim>
                                    <p:anim calcmode="lin" valueType="num">
                                      <p:cBhvr>
                                        <p:cTn id="84" dur="500" fill="hold"/>
                                        <p:tgtEl>
                                          <p:spTgt spid="16"/>
                                        </p:tgtEl>
                                        <p:attrNameLst>
                                          <p:attrName>ppt_h</p:attrName>
                                        </p:attrNameLst>
                                      </p:cBhvr>
                                      <p:tavLst>
                                        <p:tav tm="0">
                                          <p:val>
                                            <p:fltVal val="0"/>
                                          </p:val>
                                        </p:tav>
                                        <p:tav tm="100000">
                                          <p:val>
                                            <p:strVal val="#ppt_h"/>
                                          </p:val>
                                        </p:tav>
                                      </p:tavLst>
                                    </p:anim>
                                    <p:animEffect transition="in" filter="fade">
                                      <p:cBhvr>
                                        <p:cTn id="85" dur="500"/>
                                        <p:tgtEl>
                                          <p:spTgt spid="16"/>
                                        </p:tgtEl>
                                      </p:cBhvr>
                                    </p:animEffect>
                                  </p:childTnLst>
                                </p:cTn>
                              </p:par>
                            </p:childTnLst>
                          </p:cTn>
                        </p:par>
                        <p:par>
                          <p:cTn id="86" fill="hold">
                            <p:stCondLst>
                              <p:cond delay="3750"/>
                            </p:stCondLst>
                            <p:childTnLst>
                              <p:par>
                                <p:cTn id="87" presetID="10" presetClass="entr" presetSubtype="0" fill="hold" grpId="0" nodeType="afterEffect">
                                  <p:stCondLst>
                                    <p:cond delay="0"/>
                                  </p:stCondLst>
                                  <p:childTnLst>
                                    <p:set>
                                      <p:cBhvr>
                                        <p:cTn id="88" dur="1" fill="hold">
                                          <p:stCondLst>
                                            <p:cond delay="0"/>
                                          </p:stCondLst>
                                        </p:cTn>
                                        <p:tgtEl>
                                          <p:spTgt spid="17"/>
                                        </p:tgtEl>
                                        <p:attrNameLst>
                                          <p:attrName>style.visibility</p:attrName>
                                        </p:attrNameLst>
                                      </p:cBhvr>
                                      <p:to>
                                        <p:strVal val="visible"/>
                                      </p:to>
                                    </p:set>
                                    <p:animEffect transition="in" filter="fade">
                                      <p:cBhvr>
                                        <p:cTn id="89" dur="500"/>
                                        <p:tgtEl>
                                          <p:spTgt spid="17"/>
                                        </p:tgtEl>
                                      </p:cBhvr>
                                    </p:animEffect>
                                  </p:childTnLst>
                                </p:cTn>
                              </p:par>
                            </p:childTnLst>
                          </p:cTn>
                        </p:par>
                        <p:par>
                          <p:cTn id="90" fill="hold">
                            <p:stCondLst>
                              <p:cond delay="4250"/>
                            </p:stCondLst>
                            <p:childTnLst>
                              <p:par>
                                <p:cTn id="91" presetID="22" presetClass="entr" presetSubtype="8" fill="hold" nodeType="after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wipe(left)">
                                      <p:cBhvr>
                                        <p:cTn id="93" dur="500"/>
                                        <p:tgtEl>
                                          <p:spTgt spid="18"/>
                                        </p:tgtEl>
                                      </p:cBhvr>
                                    </p:animEffect>
                                  </p:childTnLst>
                                </p:cTn>
                              </p:par>
                            </p:childTnLst>
                          </p:cTn>
                        </p:par>
                        <p:par>
                          <p:cTn id="94" fill="hold">
                            <p:stCondLst>
                              <p:cond delay="4750"/>
                            </p:stCondLst>
                            <p:childTnLst>
                              <p:par>
                                <p:cTn id="95" presetID="53" presetClass="entr" presetSubtype="16" fill="hold" grpId="0" nodeType="after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p:cTn id="97" dur="500" fill="hold"/>
                                        <p:tgtEl>
                                          <p:spTgt spid="19"/>
                                        </p:tgtEl>
                                        <p:attrNameLst>
                                          <p:attrName>ppt_w</p:attrName>
                                        </p:attrNameLst>
                                      </p:cBhvr>
                                      <p:tavLst>
                                        <p:tav tm="0">
                                          <p:val>
                                            <p:fltVal val="0"/>
                                          </p:val>
                                        </p:tav>
                                        <p:tav tm="100000">
                                          <p:val>
                                            <p:strVal val="#ppt_w"/>
                                          </p:val>
                                        </p:tav>
                                      </p:tavLst>
                                    </p:anim>
                                    <p:anim calcmode="lin" valueType="num">
                                      <p:cBhvr>
                                        <p:cTn id="98" dur="500" fill="hold"/>
                                        <p:tgtEl>
                                          <p:spTgt spid="19"/>
                                        </p:tgtEl>
                                        <p:attrNameLst>
                                          <p:attrName>ppt_h</p:attrName>
                                        </p:attrNameLst>
                                      </p:cBhvr>
                                      <p:tavLst>
                                        <p:tav tm="0">
                                          <p:val>
                                            <p:fltVal val="0"/>
                                          </p:val>
                                        </p:tav>
                                        <p:tav tm="100000">
                                          <p:val>
                                            <p:strVal val="#ppt_h"/>
                                          </p:val>
                                        </p:tav>
                                      </p:tavLst>
                                    </p:anim>
                                    <p:animEffect transition="in" filter="fade">
                                      <p:cBhvr>
                                        <p:cTn id="99" dur="500"/>
                                        <p:tgtEl>
                                          <p:spTgt spid="19"/>
                                        </p:tgtEl>
                                      </p:cBhvr>
                                    </p:animEffect>
                                  </p:childTnLst>
                                </p:cTn>
                              </p:par>
                            </p:childTnLst>
                          </p:cTn>
                        </p:par>
                        <p:par>
                          <p:cTn id="100" fill="hold">
                            <p:stCondLst>
                              <p:cond delay="5250"/>
                            </p:stCondLst>
                            <p:childTnLst>
                              <p:par>
                                <p:cTn id="101" presetID="10" presetClass="entr" presetSubtype="0" fill="hold" grpId="0" nodeType="afterEffect">
                                  <p:stCondLst>
                                    <p:cond delay="0"/>
                                  </p:stCondLst>
                                  <p:childTnLst>
                                    <p:set>
                                      <p:cBhvr>
                                        <p:cTn id="102" dur="1" fill="hold">
                                          <p:stCondLst>
                                            <p:cond delay="0"/>
                                          </p:stCondLst>
                                        </p:cTn>
                                        <p:tgtEl>
                                          <p:spTgt spid="20"/>
                                        </p:tgtEl>
                                        <p:attrNameLst>
                                          <p:attrName>style.visibility</p:attrName>
                                        </p:attrNameLst>
                                      </p:cBhvr>
                                      <p:to>
                                        <p:strVal val="visible"/>
                                      </p:to>
                                    </p:set>
                                    <p:animEffect transition="in" filter="fade">
                                      <p:cBhvr>
                                        <p:cTn id="103" dur="500"/>
                                        <p:tgtEl>
                                          <p:spTgt spid="20"/>
                                        </p:tgtEl>
                                      </p:cBhvr>
                                    </p:animEffect>
                                  </p:childTnLst>
                                </p:cTn>
                              </p:par>
                            </p:childTnLst>
                          </p:cTn>
                        </p:par>
                        <p:par>
                          <p:cTn id="104" fill="hold">
                            <p:stCondLst>
                              <p:cond delay="5750"/>
                            </p:stCondLst>
                            <p:childTnLst>
                              <p:par>
                                <p:cTn id="105" presetID="22" presetClass="entr" presetSubtype="8" fill="hold" nodeType="afterEffect">
                                  <p:stCondLst>
                                    <p:cond delay="0"/>
                                  </p:stCondLst>
                                  <p:childTnLst>
                                    <p:set>
                                      <p:cBhvr>
                                        <p:cTn id="106" dur="1" fill="hold">
                                          <p:stCondLst>
                                            <p:cond delay="0"/>
                                          </p:stCondLst>
                                        </p:cTn>
                                        <p:tgtEl>
                                          <p:spTgt spid="21"/>
                                        </p:tgtEl>
                                        <p:attrNameLst>
                                          <p:attrName>style.visibility</p:attrName>
                                        </p:attrNameLst>
                                      </p:cBhvr>
                                      <p:to>
                                        <p:strVal val="visible"/>
                                      </p:to>
                                    </p:set>
                                    <p:animEffect transition="in" filter="wipe(left)">
                                      <p:cBhvr>
                                        <p:cTn id="107" dur="500"/>
                                        <p:tgtEl>
                                          <p:spTgt spid="21"/>
                                        </p:tgtEl>
                                      </p:cBhvr>
                                    </p:animEffect>
                                  </p:childTnLst>
                                </p:cTn>
                              </p:par>
                            </p:childTnLst>
                          </p:cTn>
                        </p:par>
                        <p:par>
                          <p:cTn id="108" fill="hold">
                            <p:stCondLst>
                              <p:cond delay="6250"/>
                            </p:stCondLst>
                            <p:childTnLst>
                              <p:par>
                                <p:cTn id="109" presetID="53" presetClass="entr" presetSubtype="16" fill="hold" grpId="0" nodeType="afterEffect">
                                  <p:stCondLst>
                                    <p:cond delay="0"/>
                                  </p:stCondLst>
                                  <p:childTnLst>
                                    <p:set>
                                      <p:cBhvr>
                                        <p:cTn id="110" dur="1" fill="hold">
                                          <p:stCondLst>
                                            <p:cond delay="0"/>
                                          </p:stCondLst>
                                        </p:cTn>
                                        <p:tgtEl>
                                          <p:spTgt spid="22"/>
                                        </p:tgtEl>
                                        <p:attrNameLst>
                                          <p:attrName>style.visibility</p:attrName>
                                        </p:attrNameLst>
                                      </p:cBhvr>
                                      <p:to>
                                        <p:strVal val="visible"/>
                                      </p:to>
                                    </p:set>
                                    <p:anim calcmode="lin" valueType="num">
                                      <p:cBhvr>
                                        <p:cTn id="111" dur="500" fill="hold"/>
                                        <p:tgtEl>
                                          <p:spTgt spid="22"/>
                                        </p:tgtEl>
                                        <p:attrNameLst>
                                          <p:attrName>ppt_w</p:attrName>
                                        </p:attrNameLst>
                                      </p:cBhvr>
                                      <p:tavLst>
                                        <p:tav tm="0">
                                          <p:val>
                                            <p:fltVal val="0"/>
                                          </p:val>
                                        </p:tav>
                                        <p:tav tm="100000">
                                          <p:val>
                                            <p:strVal val="#ppt_w"/>
                                          </p:val>
                                        </p:tav>
                                      </p:tavLst>
                                    </p:anim>
                                    <p:anim calcmode="lin" valueType="num">
                                      <p:cBhvr>
                                        <p:cTn id="112" dur="500" fill="hold"/>
                                        <p:tgtEl>
                                          <p:spTgt spid="22"/>
                                        </p:tgtEl>
                                        <p:attrNameLst>
                                          <p:attrName>ppt_h</p:attrName>
                                        </p:attrNameLst>
                                      </p:cBhvr>
                                      <p:tavLst>
                                        <p:tav tm="0">
                                          <p:val>
                                            <p:fltVal val="0"/>
                                          </p:val>
                                        </p:tav>
                                        <p:tav tm="100000">
                                          <p:val>
                                            <p:strVal val="#ppt_h"/>
                                          </p:val>
                                        </p:tav>
                                      </p:tavLst>
                                    </p:anim>
                                    <p:animEffect transition="in" filter="fade">
                                      <p:cBhvr>
                                        <p:cTn id="113" dur="500"/>
                                        <p:tgtEl>
                                          <p:spTgt spid="22"/>
                                        </p:tgtEl>
                                      </p:cBhvr>
                                    </p:animEffect>
                                  </p:childTnLst>
                                </p:cTn>
                              </p:par>
                            </p:childTnLst>
                          </p:cTn>
                        </p:par>
                        <p:par>
                          <p:cTn id="114" fill="hold">
                            <p:stCondLst>
                              <p:cond delay="6750"/>
                            </p:stCondLst>
                            <p:childTnLst>
                              <p:par>
                                <p:cTn id="115" presetID="10" presetClass="entr" presetSubtype="0" fill="hold" grpId="0" nodeType="afterEffect">
                                  <p:stCondLst>
                                    <p:cond delay="0"/>
                                  </p:stCondLst>
                                  <p:childTnLst>
                                    <p:set>
                                      <p:cBhvr>
                                        <p:cTn id="116" dur="1" fill="hold">
                                          <p:stCondLst>
                                            <p:cond delay="0"/>
                                          </p:stCondLst>
                                        </p:cTn>
                                        <p:tgtEl>
                                          <p:spTgt spid="23"/>
                                        </p:tgtEl>
                                        <p:attrNameLst>
                                          <p:attrName>style.visibility</p:attrName>
                                        </p:attrNameLst>
                                      </p:cBhvr>
                                      <p:to>
                                        <p:strVal val="visible"/>
                                      </p:to>
                                    </p:set>
                                    <p:animEffect transition="in" filter="fade">
                                      <p:cBhvr>
                                        <p:cTn id="117" dur="500"/>
                                        <p:tgtEl>
                                          <p:spTgt spid="23"/>
                                        </p:tgtEl>
                                      </p:cBhvr>
                                    </p:animEffect>
                                  </p:childTnLst>
                                </p:cTn>
                              </p:par>
                            </p:childTnLst>
                          </p:cTn>
                        </p:par>
                        <p:par>
                          <p:cTn id="118" fill="hold">
                            <p:stCondLst>
                              <p:cond delay="7250"/>
                            </p:stCondLst>
                            <p:childTnLst>
                              <p:par>
                                <p:cTn id="119" presetID="22" presetClass="entr" presetSubtype="8" fill="hold" nodeType="afterEffect">
                                  <p:stCondLst>
                                    <p:cond delay="0"/>
                                  </p:stCondLst>
                                  <p:childTnLst>
                                    <p:set>
                                      <p:cBhvr>
                                        <p:cTn id="120" dur="1" fill="hold">
                                          <p:stCondLst>
                                            <p:cond delay="0"/>
                                          </p:stCondLst>
                                        </p:cTn>
                                        <p:tgtEl>
                                          <p:spTgt spid="24"/>
                                        </p:tgtEl>
                                        <p:attrNameLst>
                                          <p:attrName>style.visibility</p:attrName>
                                        </p:attrNameLst>
                                      </p:cBhvr>
                                      <p:to>
                                        <p:strVal val="visible"/>
                                      </p:to>
                                    </p:set>
                                    <p:animEffect transition="in" filter="wipe(left)">
                                      <p:cBhvr>
                                        <p:cTn id="121" dur="500"/>
                                        <p:tgtEl>
                                          <p:spTgt spid="24"/>
                                        </p:tgtEl>
                                      </p:cBhvr>
                                    </p:animEffect>
                                  </p:childTnLst>
                                </p:cTn>
                              </p:par>
                            </p:childTnLst>
                          </p:cTn>
                        </p:par>
                        <p:par>
                          <p:cTn id="122" fill="hold">
                            <p:stCondLst>
                              <p:cond delay="7750"/>
                            </p:stCondLst>
                            <p:childTnLst>
                              <p:par>
                                <p:cTn id="123" presetID="53" presetClass="entr" presetSubtype="16" fill="hold" grpId="0" nodeType="afterEffect">
                                  <p:stCondLst>
                                    <p:cond delay="0"/>
                                  </p:stCondLst>
                                  <p:childTnLst>
                                    <p:set>
                                      <p:cBhvr>
                                        <p:cTn id="124" dur="1" fill="hold">
                                          <p:stCondLst>
                                            <p:cond delay="0"/>
                                          </p:stCondLst>
                                        </p:cTn>
                                        <p:tgtEl>
                                          <p:spTgt spid="25"/>
                                        </p:tgtEl>
                                        <p:attrNameLst>
                                          <p:attrName>style.visibility</p:attrName>
                                        </p:attrNameLst>
                                      </p:cBhvr>
                                      <p:to>
                                        <p:strVal val="visible"/>
                                      </p:to>
                                    </p:set>
                                    <p:anim calcmode="lin" valueType="num">
                                      <p:cBhvr>
                                        <p:cTn id="125" dur="500" fill="hold"/>
                                        <p:tgtEl>
                                          <p:spTgt spid="25"/>
                                        </p:tgtEl>
                                        <p:attrNameLst>
                                          <p:attrName>ppt_w</p:attrName>
                                        </p:attrNameLst>
                                      </p:cBhvr>
                                      <p:tavLst>
                                        <p:tav tm="0">
                                          <p:val>
                                            <p:fltVal val="0"/>
                                          </p:val>
                                        </p:tav>
                                        <p:tav tm="100000">
                                          <p:val>
                                            <p:strVal val="#ppt_w"/>
                                          </p:val>
                                        </p:tav>
                                      </p:tavLst>
                                    </p:anim>
                                    <p:anim calcmode="lin" valueType="num">
                                      <p:cBhvr>
                                        <p:cTn id="126" dur="500" fill="hold"/>
                                        <p:tgtEl>
                                          <p:spTgt spid="25"/>
                                        </p:tgtEl>
                                        <p:attrNameLst>
                                          <p:attrName>ppt_h</p:attrName>
                                        </p:attrNameLst>
                                      </p:cBhvr>
                                      <p:tavLst>
                                        <p:tav tm="0">
                                          <p:val>
                                            <p:fltVal val="0"/>
                                          </p:val>
                                        </p:tav>
                                        <p:tav tm="100000">
                                          <p:val>
                                            <p:strVal val="#ppt_h"/>
                                          </p:val>
                                        </p:tav>
                                      </p:tavLst>
                                    </p:anim>
                                    <p:animEffect transition="in" filter="fade">
                                      <p:cBhvr>
                                        <p:cTn id="127" dur="500"/>
                                        <p:tgtEl>
                                          <p:spTgt spid="25"/>
                                        </p:tgtEl>
                                      </p:cBhvr>
                                    </p:animEffect>
                                  </p:childTnLst>
                                </p:cTn>
                              </p:par>
                            </p:childTnLst>
                          </p:cTn>
                        </p:par>
                        <p:par>
                          <p:cTn id="128" fill="hold">
                            <p:stCondLst>
                              <p:cond delay="8250"/>
                            </p:stCondLst>
                            <p:childTnLst>
                              <p:par>
                                <p:cTn id="129" presetID="10" presetClass="entr" presetSubtype="0" fill="hold" grpId="0" nodeType="afterEffect">
                                  <p:stCondLst>
                                    <p:cond delay="0"/>
                                  </p:stCondLst>
                                  <p:childTnLst>
                                    <p:set>
                                      <p:cBhvr>
                                        <p:cTn id="130" dur="1" fill="hold">
                                          <p:stCondLst>
                                            <p:cond delay="0"/>
                                          </p:stCondLst>
                                        </p:cTn>
                                        <p:tgtEl>
                                          <p:spTgt spid="26"/>
                                        </p:tgtEl>
                                        <p:attrNameLst>
                                          <p:attrName>style.visibility</p:attrName>
                                        </p:attrNameLst>
                                      </p:cBhvr>
                                      <p:to>
                                        <p:strVal val="visible"/>
                                      </p:to>
                                    </p:set>
                                    <p:animEffect transition="in" filter="fade">
                                      <p:cBhvr>
                                        <p:cTn id="131" dur="500"/>
                                        <p:tgtEl>
                                          <p:spTgt spid="26"/>
                                        </p:tgtEl>
                                      </p:cBhvr>
                                    </p:animEffect>
                                  </p:childTnLst>
                                </p:cTn>
                              </p:par>
                            </p:childTnLst>
                          </p:cTn>
                        </p:par>
                        <p:par>
                          <p:cTn id="132" fill="hold">
                            <p:stCondLst>
                              <p:cond delay="8750"/>
                            </p:stCondLst>
                            <p:childTnLst>
                              <p:par>
                                <p:cTn id="133" presetID="22" presetClass="entr" presetSubtype="8" fill="hold" nodeType="afterEffect">
                                  <p:stCondLst>
                                    <p:cond delay="0"/>
                                  </p:stCondLst>
                                  <p:childTnLst>
                                    <p:set>
                                      <p:cBhvr>
                                        <p:cTn id="134" dur="1" fill="hold">
                                          <p:stCondLst>
                                            <p:cond delay="0"/>
                                          </p:stCondLst>
                                        </p:cTn>
                                        <p:tgtEl>
                                          <p:spTgt spid="27"/>
                                        </p:tgtEl>
                                        <p:attrNameLst>
                                          <p:attrName>style.visibility</p:attrName>
                                        </p:attrNameLst>
                                      </p:cBhvr>
                                      <p:to>
                                        <p:strVal val="visible"/>
                                      </p:to>
                                    </p:set>
                                    <p:animEffect transition="in" filter="wipe(left)">
                                      <p:cBhvr>
                                        <p:cTn id="135" dur="500"/>
                                        <p:tgtEl>
                                          <p:spTgt spid="27"/>
                                        </p:tgtEl>
                                      </p:cBhvr>
                                    </p:animEffect>
                                  </p:childTnLst>
                                </p:cTn>
                              </p:par>
                            </p:childTnLst>
                          </p:cTn>
                        </p:par>
                        <p:par>
                          <p:cTn id="136" fill="hold">
                            <p:stCondLst>
                              <p:cond delay="9250"/>
                            </p:stCondLst>
                            <p:childTnLst>
                              <p:par>
                                <p:cTn id="137" presetID="53" presetClass="entr" presetSubtype="16" fill="hold" grpId="0" nodeType="afterEffect">
                                  <p:stCondLst>
                                    <p:cond delay="0"/>
                                  </p:stCondLst>
                                  <p:childTnLst>
                                    <p:set>
                                      <p:cBhvr>
                                        <p:cTn id="138" dur="1" fill="hold">
                                          <p:stCondLst>
                                            <p:cond delay="0"/>
                                          </p:stCondLst>
                                        </p:cTn>
                                        <p:tgtEl>
                                          <p:spTgt spid="28"/>
                                        </p:tgtEl>
                                        <p:attrNameLst>
                                          <p:attrName>style.visibility</p:attrName>
                                        </p:attrNameLst>
                                      </p:cBhvr>
                                      <p:to>
                                        <p:strVal val="visible"/>
                                      </p:to>
                                    </p:set>
                                    <p:anim calcmode="lin" valueType="num">
                                      <p:cBhvr>
                                        <p:cTn id="139" dur="500" fill="hold"/>
                                        <p:tgtEl>
                                          <p:spTgt spid="28"/>
                                        </p:tgtEl>
                                        <p:attrNameLst>
                                          <p:attrName>ppt_w</p:attrName>
                                        </p:attrNameLst>
                                      </p:cBhvr>
                                      <p:tavLst>
                                        <p:tav tm="0">
                                          <p:val>
                                            <p:fltVal val="0"/>
                                          </p:val>
                                        </p:tav>
                                        <p:tav tm="100000">
                                          <p:val>
                                            <p:strVal val="#ppt_w"/>
                                          </p:val>
                                        </p:tav>
                                      </p:tavLst>
                                    </p:anim>
                                    <p:anim calcmode="lin" valueType="num">
                                      <p:cBhvr>
                                        <p:cTn id="140" dur="500" fill="hold"/>
                                        <p:tgtEl>
                                          <p:spTgt spid="28"/>
                                        </p:tgtEl>
                                        <p:attrNameLst>
                                          <p:attrName>ppt_h</p:attrName>
                                        </p:attrNameLst>
                                      </p:cBhvr>
                                      <p:tavLst>
                                        <p:tav tm="0">
                                          <p:val>
                                            <p:fltVal val="0"/>
                                          </p:val>
                                        </p:tav>
                                        <p:tav tm="100000">
                                          <p:val>
                                            <p:strVal val="#ppt_h"/>
                                          </p:val>
                                        </p:tav>
                                      </p:tavLst>
                                    </p:anim>
                                    <p:animEffect transition="in" filter="fade">
                                      <p:cBhvr>
                                        <p:cTn id="14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P spid="8" grpId="0" animBg="1"/>
      <p:bldP spid="10" grpId="0"/>
      <p:bldP spid="11" grpId="0" animBg="1"/>
      <p:bldP spid="12" grpId="0" animBg="1"/>
      <p:bldP spid="13" grpId="0"/>
      <p:bldP spid="14" grpId="0" animBg="1"/>
      <p:bldP spid="16" grpId="0"/>
      <p:bldP spid="17" grpId="0" animBg="1"/>
      <p:bldP spid="19" grpId="0"/>
      <p:bldP spid="20" grpId="0" animBg="1"/>
      <p:bldP spid="22" grpId="0"/>
      <p:bldP spid="23" grpId="0" animBg="1"/>
      <p:bldP spid="25" grpId="0"/>
      <p:bldP spid="26" grpId="0" animBg="1"/>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椭圆 19"/>
          <p:cNvSpPr>
            <a:spLocks noChangeArrowheads="1"/>
          </p:cNvSpPr>
          <p:nvPr/>
        </p:nvSpPr>
        <p:spPr bwMode="auto">
          <a:xfrm>
            <a:off x="1096216" y="1313161"/>
            <a:ext cx="1556147" cy="1554956"/>
          </a:xfrm>
          <a:prstGeom prst="ellipse">
            <a:avLst/>
          </a:prstGeom>
          <a:solidFill>
            <a:srgbClr val="3381C7"/>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8" name="椭圆 20"/>
          <p:cNvSpPr>
            <a:spLocks noChangeArrowheads="1"/>
          </p:cNvSpPr>
          <p:nvPr/>
        </p:nvSpPr>
        <p:spPr bwMode="auto">
          <a:xfrm>
            <a:off x="2938113" y="1313161"/>
            <a:ext cx="1554956" cy="1554956"/>
          </a:xfrm>
          <a:prstGeom prst="ellipse">
            <a:avLst/>
          </a:prstGeom>
          <a:solidFill>
            <a:srgbClr val="3381C7"/>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9" name="椭圆 21"/>
          <p:cNvSpPr>
            <a:spLocks noChangeArrowheads="1"/>
          </p:cNvSpPr>
          <p:nvPr/>
        </p:nvSpPr>
        <p:spPr bwMode="auto">
          <a:xfrm>
            <a:off x="4778820" y="1313161"/>
            <a:ext cx="1554956" cy="1554956"/>
          </a:xfrm>
          <a:prstGeom prst="ellipse">
            <a:avLst/>
          </a:prstGeom>
          <a:solidFill>
            <a:srgbClr val="3381C7"/>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0" name="椭圆 22"/>
          <p:cNvSpPr>
            <a:spLocks noChangeArrowheads="1"/>
          </p:cNvSpPr>
          <p:nvPr/>
        </p:nvSpPr>
        <p:spPr bwMode="auto">
          <a:xfrm>
            <a:off x="6619526" y="1313161"/>
            <a:ext cx="1556147" cy="1554956"/>
          </a:xfrm>
          <a:prstGeom prst="ellipse">
            <a:avLst/>
          </a:prstGeom>
          <a:solidFill>
            <a:srgbClr val="3381C7"/>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grpSp>
        <p:nvGrpSpPr>
          <p:cNvPr id="11" name="Group 4"/>
          <p:cNvGrpSpPr>
            <a:grpSpLocks/>
          </p:cNvGrpSpPr>
          <p:nvPr/>
        </p:nvGrpSpPr>
        <p:grpSpPr bwMode="auto">
          <a:xfrm>
            <a:off x="1521269" y="1759644"/>
            <a:ext cx="706041" cy="661988"/>
            <a:chOff x="0" y="0"/>
            <a:chExt cx="796" cy="747"/>
          </a:xfrm>
        </p:grpSpPr>
        <p:sp>
          <p:nvSpPr>
            <p:cNvPr id="12" name="Line 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 name="Freeform 6"/>
            <p:cNvSpPr>
              <a:spLocks noEditPoints="1"/>
            </p:cNvSpPr>
            <p:nvPr/>
          </p:nvSpPr>
          <p:spPr bwMode="auto">
            <a:xfrm>
              <a:off x="0" y="50"/>
              <a:ext cx="796" cy="697"/>
            </a:xfrm>
            <a:custGeom>
              <a:avLst/>
              <a:gdLst>
                <a:gd name="T0" fmla="*/ 796 w 796"/>
                <a:gd name="T1" fmla="*/ 597 h 697"/>
                <a:gd name="T2" fmla="*/ 796 w 796"/>
                <a:gd name="T3" fmla="*/ 0 h 697"/>
                <a:gd name="T4" fmla="*/ 0 w 796"/>
                <a:gd name="T5" fmla="*/ 0 h 697"/>
                <a:gd name="T6" fmla="*/ 0 w 796"/>
                <a:gd name="T7" fmla="*/ 597 h 697"/>
                <a:gd name="T8" fmla="*/ 348 w 796"/>
                <a:gd name="T9" fmla="*/ 597 h 697"/>
                <a:gd name="T10" fmla="*/ 348 w 796"/>
                <a:gd name="T11" fmla="*/ 647 h 697"/>
                <a:gd name="T12" fmla="*/ 200 w 796"/>
                <a:gd name="T13" fmla="*/ 647 h 697"/>
                <a:gd name="T14" fmla="*/ 200 w 796"/>
                <a:gd name="T15" fmla="*/ 697 h 697"/>
                <a:gd name="T16" fmla="*/ 599 w 796"/>
                <a:gd name="T17" fmla="*/ 697 h 697"/>
                <a:gd name="T18" fmla="*/ 599 w 796"/>
                <a:gd name="T19" fmla="*/ 647 h 697"/>
                <a:gd name="T20" fmla="*/ 448 w 796"/>
                <a:gd name="T21" fmla="*/ 647 h 697"/>
                <a:gd name="T22" fmla="*/ 448 w 796"/>
                <a:gd name="T23" fmla="*/ 597 h 697"/>
                <a:gd name="T24" fmla="*/ 796 w 796"/>
                <a:gd name="T25" fmla="*/ 597 h 697"/>
                <a:gd name="T26" fmla="*/ 100 w 796"/>
                <a:gd name="T27" fmla="*/ 101 h 697"/>
                <a:gd name="T28" fmla="*/ 696 w 796"/>
                <a:gd name="T29" fmla="*/ 101 h 697"/>
                <a:gd name="T30" fmla="*/ 696 w 796"/>
                <a:gd name="T31" fmla="*/ 499 h 697"/>
                <a:gd name="T32" fmla="*/ 100 w 796"/>
                <a:gd name="T33" fmla="*/ 499 h 697"/>
                <a:gd name="T34" fmla="*/ 100 w 796"/>
                <a:gd name="T35" fmla="*/ 101 h 69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96" h="697">
                  <a:moveTo>
                    <a:pt x="796" y="597"/>
                  </a:moveTo>
                  <a:lnTo>
                    <a:pt x="796" y="0"/>
                  </a:lnTo>
                  <a:lnTo>
                    <a:pt x="0" y="0"/>
                  </a:lnTo>
                  <a:lnTo>
                    <a:pt x="0" y="597"/>
                  </a:lnTo>
                  <a:lnTo>
                    <a:pt x="348" y="597"/>
                  </a:lnTo>
                  <a:lnTo>
                    <a:pt x="348" y="647"/>
                  </a:lnTo>
                  <a:lnTo>
                    <a:pt x="200" y="647"/>
                  </a:lnTo>
                  <a:lnTo>
                    <a:pt x="200" y="697"/>
                  </a:lnTo>
                  <a:lnTo>
                    <a:pt x="599" y="697"/>
                  </a:lnTo>
                  <a:lnTo>
                    <a:pt x="599" y="647"/>
                  </a:lnTo>
                  <a:lnTo>
                    <a:pt x="448" y="647"/>
                  </a:lnTo>
                  <a:lnTo>
                    <a:pt x="448" y="597"/>
                  </a:lnTo>
                  <a:lnTo>
                    <a:pt x="796" y="597"/>
                  </a:lnTo>
                  <a:close/>
                  <a:moveTo>
                    <a:pt x="100" y="101"/>
                  </a:moveTo>
                  <a:lnTo>
                    <a:pt x="696" y="101"/>
                  </a:lnTo>
                  <a:lnTo>
                    <a:pt x="696" y="499"/>
                  </a:lnTo>
                  <a:lnTo>
                    <a:pt x="100" y="499"/>
                  </a:lnTo>
                  <a:lnTo>
                    <a:pt x="100" y="1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4" name="Group 9"/>
          <p:cNvGrpSpPr>
            <a:grpSpLocks/>
          </p:cNvGrpSpPr>
          <p:nvPr/>
        </p:nvGrpSpPr>
        <p:grpSpPr bwMode="auto">
          <a:xfrm>
            <a:off x="3392932" y="1652488"/>
            <a:ext cx="803672" cy="711994"/>
            <a:chOff x="0" y="0"/>
            <a:chExt cx="741" cy="656"/>
          </a:xfrm>
        </p:grpSpPr>
        <p:sp>
          <p:nvSpPr>
            <p:cNvPr id="15" name="Line 10"/>
            <p:cNvSpPr>
              <a:spLocks noChangeShapeType="1"/>
            </p:cNvSpPr>
            <p:nvPr/>
          </p:nvSpPr>
          <p:spPr bwMode="auto">
            <a:xfrm>
              <a:off x="741"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6" name="Freeform 11"/>
            <p:cNvSpPr>
              <a:spLocks noEditPoints="1"/>
            </p:cNvSpPr>
            <p:nvPr/>
          </p:nvSpPr>
          <p:spPr bwMode="auto">
            <a:xfrm>
              <a:off x="0" y="44"/>
              <a:ext cx="675" cy="612"/>
            </a:xfrm>
            <a:custGeom>
              <a:avLst/>
              <a:gdLst>
                <a:gd name="T0" fmla="*/ 6361 w 286"/>
                <a:gd name="T1" fmla="*/ 6174 h 259"/>
                <a:gd name="T2" fmla="*/ 6205 w 286"/>
                <a:gd name="T3" fmla="*/ 5702 h 259"/>
                <a:gd name="T4" fmla="*/ 6795 w 286"/>
                <a:gd name="T5" fmla="*/ 4579 h 259"/>
                <a:gd name="T6" fmla="*/ 6958 w 286"/>
                <a:gd name="T7" fmla="*/ 3641 h 259"/>
                <a:gd name="T8" fmla="*/ 5549 w 286"/>
                <a:gd name="T9" fmla="*/ 1687 h 259"/>
                <a:gd name="T10" fmla="*/ 4128 w 286"/>
                <a:gd name="T11" fmla="*/ 3641 h 259"/>
                <a:gd name="T12" fmla="*/ 4312 w 286"/>
                <a:gd name="T13" fmla="*/ 4579 h 259"/>
                <a:gd name="T14" fmla="*/ 4902 w 286"/>
                <a:gd name="T15" fmla="*/ 5702 h 259"/>
                <a:gd name="T16" fmla="*/ 4718 w 286"/>
                <a:gd name="T17" fmla="*/ 6174 h 259"/>
                <a:gd name="T18" fmla="*/ 2233 w 286"/>
                <a:gd name="T19" fmla="*/ 8074 h 259"/>
                <a:gd name="T20" fmla="*/ 8874 w 286"/>
                <a:gd name="T21" fmla="*/ 8074 h 259"/>
                <a:gd name="T22" fmla="*/ 6361 w 286"/>
                <a:gd name="T23" fmla="*/ 6174 h 259"/>
                <a:gd name="T24" fmla="*/ 2986 w 286"/>
                <a:gd name="T25" fmla="*/ 6333 h 259"/>
                <a:gd name="T26" fmla="*/ 4222 w 286"/>
                <a:gd name="T27" fmla="*/ 5740 h 259"/>
                <a:gd name="T28" fmla="*/ 3809 w 286"/>
                <a:gd name="T29" fmla="*/ 4957 h 259"/>
                <a:gd name="T30" fmla="*/ 3510 w 286"/>
                <a:gd name="T31" fmla="*/ 4482 h 259"/>
                <a:gd name="T32" fmla="*/ 3443 w 286"/>
                <a:gd name="T33" fmla="*/ 3892 h 259"/>
                <a:gd name="T34" fmla="*/ 3564 w 286"/>
                <a:gd name="T35" fmla="*/ 3495 h 259"/>
                <a:gd name="T36" fmla="*/ 3993 w 286"/>
                <a:gd name="T37" fmla="*/ 1713 h 259"/>
                <a:gd name="T38" fmla="*/ 4775 w 286"/>
                <a:gd name="T39" fmla="*/ 1250 h 259"/>
                <a:gd name="T40" fmla="*/ 3325 w 286"/>
                <a:gd name="T41" fmla="*/ 0 h 259"/>
                <a:gd name="T42" fmla="*/ 1921 w 286"/>
                <a:gd name="T43" fmla="*/ 1994 h 259"/>
                <a:gd name="T44" fmla="*/ 2077 w 286"/>
                <a:gd name="T45" fmla="*/ 2904 h 259"/>
                <a:gd name="T46" fmla="*/ 2669 w 286"/>
                <a:gd name="T47" fmla="*/ 4026 h 259"/>
                <a:gd name="T48" fmla="*/ 2511 w 286"/>
                <a:gd name="T49" fmla="*/ 4482 h 259"/>
                <a:gd name="T50" fmla="*/ 0 w 286"/>
                <a:gd name="T51" fmla="*/ 6387 h 259"/>
                <a:gd name="T52" fmla="*/ 2851 w 286"/>
                <a:gd name="T53" fmla="*/ 6387 h 259"/>
                <a:gd name="T54" fmla="*/ 2986 w 286"/>
                <a:gd name="T55" fmla="*/ 6333 h 25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86" h="259">
                  <a:moveTo>
                    <a:pt x="205" y="198"/>
                  </a:moveTo>
                  <a:cubicBezTo>
                    <a:pt x="200" y="197"/>
                    <a:pt x="200" y="183"/>
                    <a:pt x="200" y="183"/>
                  </a:cubicBezTo>
                  <a:cubicBezTo>
                    <a:pt x="200" y="183"/>
                    <a:pt x="215" y="167"/>
                    <a:pt x="219" y="147"/>
                  </a:cubicBezTo>
                  <a:cubicBezTo>
                    <a:pt x="228" y="147"/>
                    <a:pt x="234" y="125"/>
                    <a:pt x="224" y="117"/>
                  </a:cubicBezTo>
                  <a:cubicBezTo>
                    <a:pt x="225" y="109"/>
                    <a:pt x="236" y="54"/>
                    <a:pt x="179" y="54"/>
                  </a:cubicBezTo>
                  <a:cubicBezTo>
                    <a:pt x="121" y="54"/>
                    <a:pt x="133" y="109"/>
                    <a:pt x="133" y="117"/>
                  </a:cubicBezTo>
                  <a:cubicBezTo>
                    <a:pt x="124" y="125"/>
                    <a:pt x="130" y="147"/>
                    <a:pt x="139" y="147"/>
                  </a:cubicBezTo>
                  <a:cubicBezTo>
                    <a:pt x="142" y="167"/>
                    <a:pt x="158" y="183"/>
                    <a:pt x="158" y="183"/>
                  </a:cubicBezTo>
                  <a:cubicBezTo>
                    <a:pt x="158" y="183"/>
                    <a:pt x="158" y="197"/>
                    <a:pt x="152" y="198"/>
                  </a:cubicBezTo>
                  <a:cubicBezTo>
                    <a:pt x="135" y="201"/>
                    <a:pt x="72" y="228"/>
                    <a:pt x="72" y="259"/>
                  </a:cubicBezTo>
                  <a:cubicBezTo>
                    <a:pt x="286" y="259"/>
                    <a:pt x="286" y="259"/>
                    <a:pt x="286" y="259"/>
                  </a:cubicBezTo>
                  <a:cubicBezTo>
                    <a:pt x="286" y="228"/>
                    <a:pt x="222" y="201"/>
                    <a:pt x="205" y="198"/>
                  </a:cubicBezTo>
                  <a:close/>
                  <a:moveTo>
                    <a:pt x="96" y="203"/>
                  </a:moveTo>
                  <a:cubicBezTo>
                    <a:pt x="108" y="195"/>
                    <a:pt x="123" y="188"/>
                    <a:pt x="136" y="184"/>
                  </a:cubicBezTo>
                  <a:cubicBezTo>
                    <a:pt x="131" y="178"/>
                    <a:pt x="126" y="169"/>
                    <a:pt x="123" y="159"/>
                  </a:cubicBezTo>
                  <a:cubicBezTo>
                    <a:pt x="119" y="156"/>
                    <a:pt x="115" y="151"/>
                    <a:pt x="113" y="144"/>
                  </a:cubicBezTo>
                  <a:cubicBezTo>
                    <a:pt x="111" y="138"/>
                    <a:pt x="110" y="131"/>
                    <a:pt x="111" y="125"/>
                  </a:cubicBezTo>
                  <a:cubicBezTo>
                    <a:pt x="111" y="120"/>
                    <a:pt x="113" y="116"/>
                    <a:pt x="115" y="112"/>
                  </a:cubicBezTo>
                  <a:cubicBezTo>
                    <a:pt x="113" y="99"/>
                    <a:pt x="113" y="74"/>
                    <a:pt x="129" y="55"/>
                  </a:cubicBezTo>
                  <a:cubicBezTo>
                    <a:pt x="136" y="48"/>
                    <a:pt x="144" y="43"/>
                    <a:pt x="154" y="40"/>
                  </a:cubicBezTo>
                  <a:cubicBezTo>
                    <a:pt x="152" y="22"/>
                    <a:pt x="143" y="0"/>
                    <a:pt x="107" y="0"/>
                  </a:cubicBezTo>
                  <a:cubicBezTo>
                    <a:pt x="50" y="0"/>
                    <a:pt x="61" y="56"/>
                    <a:pt x="62" y="64"/>
                  </a:cubicBezTo>
                  <a:cubicBezTo>
                    <a:pt x="52" y="71"/>
                    <a:pt x="58" y="93"/>
                    <a:pt x="67" y="93"/>
                  </a:cubicBezTo>
                  <a:cubicBezTo>
                    <a:pt x="71" y="114"/>
                    <a:pt x="86" y="129"/>
                    <a:pt x="86" y="129"/>
                  </a:cubicBezTo>
                  <a:cubicBezTo>
                    <a:pt x="86" y="129"/>
                    <a:pt x="86" y="143"/>
                    <a:pt x="81" y="144"/>
                  </a:cubicBezTo>
                  <a:cubicBezTo>
                    <a:pt x="64" y="147"/>
                    <a:pt x="0" y="175"/>
                    <a:pt x="0" y="205"/>
                  </a:cubicBezTo>
                  <a:cubicBezTo>
                    <a:pt x="92" y="205"/>
                    <a:pt x="92" y="205"/>
                    <a:pt x="92" y="205"/>
                  </a:cubicBezTo>
                  <a:cubicBezTo>
                    <a:pt x="93" y="205"/>
                    <a:pt x="95" y="204"/>
                    <a:pt x="96" y="20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7" name="Group 14"/>
          <p:cNvGrpSpPr>
            <a:grpSpLocks/>
          </p:cNvGrpSpPr>
          <p:nvPr/>
        </p:nvGrpSpPr>
        <p:grpSpPr bwMode="auto">
          <a:xfrm>
            <a:off x="5258641" y="1773932"/>
            <a:ext cx="595313" cy="634604"/>
            <a:chOff x="0" y="0"/>
            <a:chExt cx="550" cy="587"/>
          </a:xfrm>
        </p:grpSpPr>
        <p:sp>
          <p:nvSpPr>
            <p:cNvPr id="18" name="Line 1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9" name="Freeform 16"/>
            <p:cNvSpPr>
              <a:spLocks noEditPoints="1"/>
            </p:cNvSpPr>
            <p:nvPr/>
          </p:nvSpPr>
          <p:spPr bwMode="auto">
            <a:xfrm>
              <a:off x="36" y="0"/>
              <a:ext cx="514" cy="587"/>
            </a:xfrm>
            <a:custGeom>
              <a:avLst/>
              <a:gdLst>
                <a:gd name="T0" fmla="*/ 74 w 514"/>
                <a:gd name="T1" fmla="*/ 587 h 587"/>
                <a:gd name="T2" fmla="*/ 439 w 514"/>
                <a:gd name="T3" fmla="*/ 587 h 587"/>
                <a:gd name="T4" fmla="*/ 478 w 514"/>
                <a:gd name="T5" fmla="*/ 185 h 587"/>
                <a:gd name="T6" fmla="*/ 38 w 514"/>
                <a:gd name="T7" fmla="*/ 185 h 587"/>
                <a:gd name="T8" fmla="*/ 74 w 514"/>
                <a:gd name="T9" fmla="*/ 587 h 587"/>
                <a:gd name="T10" fmla="*/ 330 w 514"/>
                <a:gd name="T11" fmla="*/ 74 h 587"/>
                <a:gd name="T12" fmla="*/ 330 w 514"/>
                <a:gd name="T13" fmla="*/ 0 h 587"/>
                <a:gd name="T14" fmla="*/ 184 w 514"/>
                <a:gd name="T15" fmla="*/ 0 h 587"/>
                <a:gd name="T16" fmla="*/ 184 w 514"/>
                <a:gd name="T17" fmla="*/ 74 h 587"/>
                <a:gd name="T18" fmla="*/ 0 w 514"/>
                <a:gd name="T19" fmla="*/ 74 h 587"/>
                <a:gd name="T20" fmla="*/ 0 w 514"/>
                <a:gd name="T21" fmla="*/ 185 h 587"/>
                <a:gd name="T22" fmla="*/ 38 w 514"/>
                <a:gd name="T23" fmla="*/ 146 h 587"/>
                <a:gd name="T24" fmla="*/ 478 w 514"/>
                <a:gd name="T25" fmla="*/ 146 h 587"/>
                <a:gd name="T26" fmla="*/ 514 w 514"/>
                <a:gd name="T27" fmla="*/ 185 h 587"/>
                <a:gd name="T28" fmla="*/ 514 w 514"/>
                <a:gd name="T29" fmla="*/ 74 h 587"/>
                <a:gd name="T30" fmla="*/ 330 w 514"/>
                <a:gd name="T31" fmla="*/ 74 h 587"/>
                <a:gd name="T32" fmla="*/ 294 w 514"/>
                <a:gd name="T33" fmla="*/ 74 h 587"/>
                <a:gd name="T34" fmla="*/ 220 w 514"/>
                <a:gd name="T35" fmla="*/ 74 h 587"/>
                <a:gd name="T36" fmla="*/ 220 w 514"/>
                <a:gd name="T37" fmla="*/ 36 h 587"/>
                <a:gd name="T38" fmla="*/ 294 w 514"/>
                <a:gd name="T39" fmla="*/ 36 h 587"/>
                <a:gd name="T40" fmla="*/ 294 w 514"/>
                <a:gd name="T41" fmla="*/ 74 h 58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4" h="587">
                  <a:moveTo>
                    <a:pt x="74" y="587"/>
                  </a:moveTo>
                  <a:lnTo>
                    <a:pt x="439" y="587"/>
                  </a:lnTo>
                  <a:lnTo>
                    <a:pt x="478" y="185"/>
                  </a:lnTo>
                  <a:lnTo>
                    <a:pt x="38" y="185"/>
                  </a:lnTo>
                  <a:lnTo>
                    <a:pt x="74" y="587"/>
                  </a:lnTo>
                  <a:close/>
                  <a:moveTo>
                    <a:pt x="330" y="74"/>
                  </a:moveTo>
                  <a:lnTo>
                    <a:pt x="330" y="0"/>
                  </a:lnTo>
                  <a:lnTo>
                    <a:pt x="184" y="0"/>
                  </a:lnTo>
                  <a:lnTo>
                    <a:pt x="184" y="74"/>
                  </a:lnTo>
                  <a:lnTo>
                    <a:pt x="0" y="74"/>
                  </a:lnTo>
                  <a:lnTo>
                    <a:pt x="0" y="185"/>
                  </a:lnTo>
                  <a:lnTo>
                    <a:pt x="38" y="146"/>
                  </a:lnTo>
                  <a:lnTo>
                    <a:pt x="478" y="146"/>
                  </a:lnTo>
                  <a:lnTo>
                    <a:pt x="514" y="185"/>
                  </a:lnTo>
                  <a:lnTo>
                    <a:pt x="514" y="74"/>
                  </a:lnTo>
                  <a:lnTo>
                    <a:pt x="330" y="74"/>
                  </a:lnTo>
                  <a:close/>
                  <a:moveTo>
                    <a:pt x="294" y="74"/>
                  </a:moveTo>
                  <a:lnTo>
                    <a:pt x="220" y="74"/>
                  </a:lnTo>
                  <a:lnTo>
                    <a:pt x="220" y="36"/>
                  </a:lnTo>
                  <a:lnTo>
                    <a:pt x="294" y="36"/>
                  </a:lnTo>
                  <a:lnTo>
                    <a:pt x="294"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20" name="Group 19"/>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018386" y="1709638"/>
            <a:ext cx="648890" cy="69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文本框 44"/>
          <p:cNvSpPr txBox="1">
            <a:spLocks noChangeArrowheads="1"/>
          </p:cNvSpPr>
          <p:nvPr/>
        </p:nvSpPr>
        <p:spPr bwMode="auto">
          <a:xfrm>
            <a:off x="1442688" y="2930030"/>
            <a:ext cx="883444"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标题内容</a:t>
            </a:r>
          </a:p>
        </p:txBody>
      </p:sp>
      <p:sp>
        <p:nvSpPr>
          <p:cNvPr id="22" name="文本框 45"/>
          <p:cNvSpPr txBox="1">
            <a:spLocks noChangeArrowheads="1"/>
          </p:cNvSpPr>
          <p:nvPr/>
        </p:nvSpPr>
        <p:spPr bwMode="auto">
          <a:xfrm>
            <a:off x="1199801" y="3207444"/>
            <a:ext cx="1350169"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dirty="0">
                <a:solidFill>
                  <a:srgbClr val="5F6D78"/>
                </a:solidFill>
                <a:latin typeface="微软雅黑" panose="020B0503020204020204" pitchFamily="34" charset="-122"/>
                <a:ea typeface="微软雅黑" panose="020B0503020204020204" pitchFamily="34" charset="-122"/>
              </a:rPr>
              <a:t>这里填具体描述这里填具体描述</a:t>
            </a:r>
          </a:p>
          <a:p>
            <a:pPr eaLnBrk="1" hangingPunct="1">
              <a:buFont typeface="Arial" panose="020B0604020202020204" pitchFamily="34" charset="0"/>
              <a:buNone/>
            </a:pPr>
            <a:r>
              <a:rPr lang="zh-CN" altLang="en-US" dirty="0">
                <a:solidFill>
                  <a:srgbClr val="5F6D78"/>
                </a:solidFill>
                <a:latin typeface="微软雅黑" panose="020B0503020204020204" pitchFamily="34" charset="-122"/>
                <a:ea typeface="微软雅黑" panose="020B0503020204020204" pitchFamily="34" charset="-122"/>
              </a:rPr>
              <a:t>这里填具体描述</a:t>
            </a:r>
          </a:p>
          <a:p>
            <a:pPr eaLnBrk="1" hangingPunct="1">
              <a:buFont typeface="Arial" panose="020B0604020202020204" pitchFamily="34" charset="0"/>
              <a:buNone/>
            </a:pPr>
            <a:r>
              <a:rPr lang="zh-CN" altLang="en-US" dirty="0">
                <a:solidFill>
                  <a:srgbClr val="5F6D78"/>
                </a:solidFill>
                <a:latin typeface="微软雅黑" panose="020B0503020204020204" pitchFamily="34" charset="-122"/>
                <a:ea typeface="微软雅黑" panose="020B0503020204020204" pitchFamily="34" charset="-122"/>
              </a:rPr>
              <a:t>这里填具体描述</a:t>
            </a:r>
          </a:p>
        </p:txBody>
      </p:sp>
      <p:sp>
        <p:nvSpPr>
          <p:cNvPr id="23" name="文本框 46"/>
          <p:cNvSpPr txBox="1">
            <a:spLocks noChangeArrowheads="1"/>
          </p:cNvSpPr>
          <p:nvPr/>
        </p:nvSpPr>
        <p:spPr bwMode="auto">
          <a:xfrm>
            <a:off x="3266726" y="2930030"/>
            <a:ext cx="884635"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标题内容</a:t>
            </a:r>
          </a:p>
        </p:txBody>
      </p:sp>
      <p:sp>
        <p:nvSpPr>
          <p:cNvPr id="24" name="文本框 47"/>
          <p:cNvSpPr txBox="1">
            <a:spLocks noChangeArrowheads="1"/>
          </p:cNvSpPr>
          <p:nvPr/>
        </p:nvSpPr>
        <p:spPr bwMode="auto">
          <a:xfrm>
            <a:off x="3025029" y="3207444"/>
            <a:ext cx="1348978"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这里填具体描述这里填具体描述</a:t>
            </a:r>
          </a:p>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a:t>
            </a:r>
          </a:p>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a:t>
            </a:r>
          </a:p>
        </p:txBody>
      </p:sp>
      <p:sp>
        <p:nvSpPr>
          <p:cNvPr id="25" name="文本框 48"/>
          <p:cNvSpPr txBox="1">
            <a:spLocks noChangeArrowheads="1"/>
          </p:cNvSpPr>
          <p:nvPr/>
        </p:nvSpPr>
        <p:spPr bwMode="auto">
          <a:xfrm>
            <a:off x="5232448" y="2930030"/>
            <a:ext cx="883444"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标题内容</a:t>
            </a:r>
          </a:p>
        </p:txBody>
      </p:sp>
      <p:sp>
        <p:nvSpPr>
          <p:cNvPr id="26" name="文本框 49"/>
          <p:cNvSpPr txBox="1">
            <a:spLocks noChangeArrowheads="1"/>
          </p:cNvSpPr>
          <p:nvPr/>
        </p:nvSpPr>
        <p:spPr bwMode="auto">
          <a:xfrm>
            <a:off x="4989560" y="3207444"/>
            <a:ext cx="1348978"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这里填具体描述这里填具体描述</a:t>
            </a:r>
          </a:p>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a:t>
            </a:r>
          </a:p>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a:t>
            </a:r>
          </a:p>
        </p:txBody>
      </p:sp>
      <p:sp>
        <p:nvSpPr>
          <p:cNvPr id="27" name="文本框 50"/>
          <p:cNvSpPr txBox="1">
            <a:spLocks noChangeArrowheads="1"/>
          </p:cNvSpPr>
          <p:nvPr/>
        </p:nvSpPr>
        <p:spPr bwMode="auto">
          <a:xfrm>
            <a:off x="6973142" y="2930030"/>
            <a:ext cx="883444"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标题内容</a:t>
            </a:r>
          </a:p>
        </p:txBody>
      </p:sp>
      <p:sp>
        <p:nvSpPr>
          <p:cNvPr id="28" name="文本框 51"/>
          <p:cNvSpPr txBox="1">
            <a:spLocks noChangeArrowheads="1"/>
          </p:cNvSpPr>
          <p:nvPr/>
        </p:nvSpPr>
        <p:spPr bwMode="auto">
          <a:xfrm>
            <a:off x="6730254" y="3207444"/>
            <a:ext cx="1350169"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这里填具体描述这里填具体描述</a:t>
            </a:r>
          </a:p>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a:t>
            </a:r>
          </a:p>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a:t>
            </a:r>
          </a:p>
        </p:txBody>
      </p:sp>
    </p:spTree>
    <p:extLst>
      <p:ext uri="{BB962C8B-B14F-4D97-AF65-F5344CB8AC3E}">
        <p14:creationId xmlns:p14="http://schemas.microsoft.com/office/powerpoint/2010/main" val="126555067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par>
                                <p:cTn id="30" presetID="42"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1000"/>
                                        <p:tgtEl>
                                          <p:spTgt spid="21"/>
                                        </p:tgtEl>
                                      </p:cBhvr>
                                    </p:animEffect>
                                    <p:anim calcmode="lin" valueType="num">
                                      <p:cBhvr>
                                        <p:cTn id="43" dur="1000" fill="hold"/>
                                        <p:tgtEl>
                                          <p:spTgt spid="21"/>
                                        </p:tgtEl>
                                        <p:attrNameLst>
                                          <p:attrName>ppt_x</p:attrName>
                                        </p:attrNameLst>
                                      </p:cBhvr>
                                      <p:tavLst>
                                        <p:tav tm="0">
                                          <p:val>
                                            <p:strVal val="#ppt_x"/>
                                          </p:val>
                                        </p:tav>
                                        <p:tav tm="100000">
                                          <p:val>
                                            <p:strVal val="#ppt_x"/>
                                          </p:val>
                                        </p:tav>
                                      </p:tavLst>
                                    </p:anim>
                                    <p:anim calcmode="lin" valueType="num">
                                      <p:cBhvr>
                                        <p:cTn id="44" dur="1000" fill="hold"/>
                                        <p:tgtEl>
                                          <p:spTgt spid="2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1000"/>
                                        <p:tgtEl>
                                          <p:spTgt spid="22"/>
                                        </p:tgtEl>
                                      </p:cBhvr>
                                    </p:animEffect>
                                    <p:anim calcmode="lin" valueType="num">
                                      <p:cBhvr>
                                        <p:cTn id="48" dur="1000" fill="hold"/>
                                        <p:tgtEl>
                                          <p:spTgt spid="22"/>
                                        </p:tgtEl>
                                        <p:attrNameLst>
                                          <p:attrName>ppt_x</p:attrName>
                                        </p:attrNameLst>
                                      </p:cBhvr>
                                      <p:tavLst>
                                        <p:tav tm="0">
                                          <p:val>
                                            <p:strVal val="#ppt_x"/>
                                          </p:val>
                                        </p:tav>
                                        <p:tav tm="100000">
                                          <p:val>
                                            <p:strVal val="#ppt_x"/>
                                          </p:val>
                                        </p:tav>
                                      </p:tavLst>
                                    </p:anim>
                                    <p:anim calcmode="lin" valueType="num">
                                      <p:cBhvr>
                                        <p:cTn id="49" dur="1000" fill="hold"/>
                                        <p:tgtEl>
                                          <p:spTgt spid="22"/>
                                        </p:tgtEl>
                                        <p:attrNameLst>
                                          <p:attrName>ppt_y</p:attrName>
                                        </p:attrNameLst>
                                      </p:cBhvr>
                                      <p:tavLst>
                                        <p:tav tm="0">
                                          <p:val>
                                            <p:strVal val="#ppt_y+.1"/>
                                          </p:val>
                                        </p:tav>
                                        <p:tav tm="100000">
                                          <p:val>
                                            <p:strVal val="#ppt_y"/>
                                          </p:val>
                                        </p:tav>
                                      </p:tavLst>
                                    </p:anim>
                                  </p:childTnLst>
                                </p:cTn>
                              </p:par>
                            </p:childTnLst>
                          </p:cTn>
                        </p:par>
                        <p:par>
                          <p:cTn id="50" fill="hold">
                            <p:stCondLst>
                              <p:cond delay="1000"/>
                            </p:stCondLst>
                            <p:childTnLst>
                              <p:par>
                                <p:cTn id="51" presetID="42" presetClass="entr" presetSubtype="0"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1000"/>
                                        <p:tgtEl>
                                          <p:spTgt spid="14"/>
                                        </p:tgtEl>
                                      </p:cBhvr>
                                    </p:animEffect>
                                    <p:anim calcmode="lin" valueType="num">
                                      <p:cBhvr>
                                        <p:cTn id="54" dur="1000" fill="hold"/>
                                        <p:tgtEl>
                                          <p:spTgt spid="14"/>
                                        </p:tgtEl>
                                        <p:attrNameLst>
                                          <p:attrName>ppt_x</p:attrName>
                                        </p:attrNameLst>
                                      </p:cBhvr>
                                      <p:tavLst>
                                        <p:tav tm="0">
                                          <p:val>
                                            <p:strVal val="#ppt_x"/>
                                          </p:val>
                                        </p:tav>
                                        <p:tav tm="100000">
                                          <p:val>
                                            <p:strVal val="#ppt_x"/>
                                          </p:val>
                                        </p:tav>
                                      </p:tavLst>
                                    </p:anim>
                                    <p:anim calcmode="lin" valueType="num">
                                      <p:cBhvr>
                                        <p:cTn id="55" dur="1000" fill="hold"/>
                                        <p:tgtEl>
                                          <p:spTgt spid="1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fade">
                                      <p:cBhvr>
                                        <p:cTn id="58" dur="1000"/>
                                        <p:tgtEl>
                                          <p:spTgt spid="8"/>
                                        </p:tgtEl>
                                      </p:cBhvr>
                                    </p:animEffect>
                                    <p:anim calcmode="lin" valueType="num">
                                      <p:cBhvr>
                                        <p:cTn id="59" dur="1000" fill="hold"/>
                                        <p:tgtEl>
                                          <p:spTgt spid="8"/>
                                        </p:tgtEl>
                                        <p:attrNameLst>
                                          <p:attrName>ppt_x</p:attrName>
                                        </p:attrNameLst>
                                      </p:cBhvr>
                                      <p:tavLst>
                                        <p:tav tm="0">
                                          <p:val>
                                            <p:strVal val="#ppt_x"/>
                                          </p:val>
                                        </p:tav>
                                        <p:tav tm="100000">
                                          <p:val>
                                            <p:strVal val="#ppt_x"/>
                                          </p:val>
                                        </p:tav>
                                      </p:tavLst>
                                    </p:anim>
                                    <p:anim calcmode="lin" valueType="num">
                                      <p:cBhvr>
                                        <p:cTn id="60" dur="1000" fill="hold"/>
                                        <p:tgtEl>
                                          <p:spTgt spid="8"/>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anim calcmode="lin" valueType="num">
                                      <p:cBhvr>
                                        <p:cTn id="64" dur="1000" fill="hold"/>
                                        <p:tgtEl>
                                          <p:spTgt spid="23"/>
                                        </p:tgtEl>
                                        <p:attrNameLst>
                                          <p:attrName>ppt_x</p:attrName>
                                        </p:attrNameLst>
                                      </p:cBhvr>
                                      <p:tavLst>
                                        <p:tav tm="0">
                                          <p:val>
                                            <p:strVal val="#ppt_x"/>
                                          </p:val>
                                        </p:tav>
                                        <p:tav tm="100000">
                                          <p:val>
                                            <p:strVal val="#ppt_x"/>
                                          </p:val>
                                        </p:tav>
                                      </p:tavLst>
                                    </p:anim>
                                    <p:anim calcmode="lin" valueType="num">
                                      <p:cBhvr>
                                        <p:cTn id="65" dur="1000" fill="hold"/>
                                        <p:tgtEl>
                                          <p:spTgt spid="2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fade">
                                      <p:cBhvr>
                                        <p:cTn id="68" dur="1000"/>
                                        <p:tgtEl>
                                          <p:spTgt spid="24"/>
                                        </p:tgtEl>
                                      </p:cBhvr>
                                    </p:animEffect>
                                    <p:anim calcmode="lin" valueType="num">
                                      <p:cBhvr>
                                        <p:cTn id="69" dur="1000" fill="hold"/>
                                        <p:tgtEl>
                                          <p:spTgt spid="24"/>
                                        </p:tgtEl>
                                        <p:attrNameLst>
                                          <p:attrName>ppt_x</p:attrName>
                                        </p:attrNameLst>
                                      </p:cBhvr>
                                      <p:tavLst>
                                        <p:tav tm="0">
                                          <p:val>
                                            <p:strVal val="#ppt_x"/>
                                          </p:val>
                                        </p:tav>
                                        <p:tav tm="100000">
                                          <p:val>
                                            <p:strVal val="#ppt_x"/>
                                          </p:val>
                                        </p:tav>
                                      </p:tavLst>
                                    </p:anim>
                                    <p:anim calcmode="lin" valueType="num">
                                      <p:cBhvr>
                                        <p:cTn id="70" dur="1000" fill="hold"/>
                                        <p:tgtEl>
                                          <p:spTgt spid="24"/>
                                        </p:tgtEl>
                                        <p:attrNameLst>
                                          <p:attrName>ppt_y</p:attrName>
                                        </p:attrNameLst>
                                      </p:cBhvr>
                                      <p:tavLst>
                                        <p:tav tm="0">
                                          <p:val>
                                            <p:strVal val="#ppt_y+.1"/>
                                          </p:val>
                                        </p:tav>
                                        <p:tav tm="100000">
                                          <p:val>
                                            <p:strVal val="#ppt_y"/>
                                          </p:val>
                                        </p:tav>
                                      </p:tavLst>
                                    </p:anim>
                                  </p:childTnLst>
                                </p:cTn>
                              </p:par>
                            </p:childTnLst>
                          </p:cTn>
                        </p:par>
                        <p:par>
                          <p:cTn id="71" fill="hold">
                            <p:stCondLst>
                              <p:cond delay="2000"/>
                            </p:stCondLst>
                            <p:childTnLst>
                              <p:par>
                                <p:cTn id="72" presetID="42" presetClass="entr" presetSubtype="0" fill="hold" nodeType="after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fade">
                                      <p:cBhvr>
                                        <p:cTn id="74" dur="1000"/>
                                        <p:tgtEl>
                                          <p:spTgt spid="17"/>
                                        </p:tgtEl>
                                      </p:cBhvr>
                                    </p:animEffect>
                                    <p:anim calcmode="lin" valueType="num">
                                      <p:cBhvr>
                                        <p:cTn id="75" dur="1000" fill="hold"/>
                                        <p:tgtEl>
                                          <p:spTgt spid="17"/>
                                        </p:tgtEl>
                                        <p:attrNameLst>
                                          <p:attrName>ppt_x</p:attrName>
                                        </p:attrNameLst>
                                      </p:cBhvr>
                                      <p:tavLst>
                                        <p:tav tm="0">
                                          <p:val>
                                            <p:strVal val="#ppt_x"/>
                                          </p:val>
                                        </p:tav>
                                        <p:tav tm="100000">
                                          <p:val>
                                            <p:strVal val="#ppt_x"/>
                                          </p:val>
                                        </p:tav>
                                      </p:tavLst>
                                    </p:anim>
                                    <p:anim calcmode="lin" valueType="num">
                                      <p:cBhvr>
                                        <p:cTn id="76" dur="1000" fill="hold"/>
                                        <p:tgtEl>
                                          <p:spTgt spid="17"/>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1000"/>
                                        <p:tgtEl>
                                          <p:spTgt spid="9"/>
                                        </p:tgtEl>
                                      </p:cBhvr>
                                    </p:animEffect>
                                    <p:anim calcmode="lin" valueType="num">
                                      <p:cBhvr>
                                        <p:cTn id="80" dur="1000" fill="hold"/>
                                        <p:tgtEl>
                                          <p:spTgt spid="9"/>
                                        </p:tgtEl>
                                        <p:attrNameLst>
                                          <p:attrName>ppt_x</p:attrName>
                                        </p:attrNameLst>
                                      </p:cBhvr>
                                      <p:tavLst>
                                        <p:tav tm="0">
                                          <p:val>
                                            <p:strVal val="#ppt_x"/>
                                          </p:val>
                                        </p:tav>
                                        <p:tav tm="100000">
                                          <p:val>
                                            <p:strVal val="#ppt_x"/>
                                          </p:val>
                                        </p:tav>
                                      </p:tavLst>
                                    </p:anim>
                                    <p:anim calcmode="lin" valueType="num">
                                      <p:cBhvr>
                                        <p:cTn id="81" dur="1000" fill="hold"/>
                                        <p:tgtEl>
                                          <p:spTgt spid="9"/>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25"/>
                                        </p:tgtEl>
                                        <p:attrNameLst>
                                          <p:attrName>style.visibility</p:attrName>
                                        </p:attrNameLst>
                                      </p:cBhvr>
                                      <p:to>
                                        <p:strVal val="visible"/>
                                      </p:to>
                                    </p:set>
                                    <p:animEffect transition="in" filter="fade">
                                      <p:cBhvr>
                                        <p:cTn id="84" dur="1000"/>
                                        <p:tgtEl>
                                          <p:spTgt spid="25"/>
                                        </p:tgtEl>
                                      </p:cBhvr>
                                    </p:animEffect>
                                    <p:anim calcmode="lin" valueType="num">
                                      <p:cBhvr>
                                        <p:cTn id="85" dur="1000" fill="hold"/>
                                        <p:tgtEl>
                                          <p:spTgt spid="25"/>
                                        </p:tgtEl>
                                        <p:attrNameLst>
                                          <p:attrName>ppt_x</p:attrName>
                                        </p:attrNameLst>
                                      </p:cBhvr>
                                      <p:tavLst>
                                        <p:tav tm="0">
                                          <p:val>
                                            <p:strVal val="#ppt_x"/>
                                          </p:val>
                                        </p:tav>
                                        <p:tav tm="100000">
                                          <p:val>
                                            <p:strVal val="#ppt_x"/>
                                          </p:val>
                                        </p:tav>
                                      </p:tavLst>
                                    </p:anim>
                                    <p:anim calcmode="lin" valueType="num">
                                      <p:cBhvr>
                                        <p:cTn id="86" dur="1000" fill="hold"/>
                                        <p:tgtEl>
                                          <p:spTgt spid="25"/>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26"/>
                                        </p:tgtEl>
                                        <p:attrNameLst>
                                          <p:attrName>style.visibility</p:attrName>
                                        </p:attrNameLst>
                                      </p:cBhvr>
                                      <p:to>
                                        <p:strVal val="visible"/>
                                      </p:to>
                                    </p:set>
                                    <p:animEffect transition="in" filter="fade">
                                      <p:cBhvr>
                                        <p:cTn id="89" dur="1000"/>
                                        <p:tgtEl>
                                          <p:spTgt spid="26"/>
                                        </p:tgtEl>
                                      </p:cBhvr>
                                    </p:animEffect>
                                    <p:anim calcmode="lin" valueType="num">
                                      <p:cBhvr>
                                        <p:cTn id="90" dur="1000" fill="hold"/>
                                        <p:tgtEl>
                                          <p:spTgt spid="26"/>
                                        </p:tgtEl>
                                        <p:attrNameLst>
                                          <p:attrName>ppt_x</p:attrName>
                                        </p:attrNameLst>
                                      </p:cBhvr>
                                      <p:tavLst>
                                        <p:tav tm="0">
                                          <p:val>
                                            <p:strVal val="#ppt_x"/>
                                          </p:val>
                                        </p:tav>
                                        <p:tav tm="100000">
                                          <p:val>
                                            <p:strVal val="#ppt_x"/>
                                          </p:val>
                                        </p:tav>
                                      </p:tavLst>
                                    </p:anim>
                                    <p:anim calcmode="lin" valueType="num">
                                      <p:cBhvr>
                                        <p:cTn id="91" dur="1000" fill="hold"/>
                                        <p:tgtEl>
                                          <p:spTgt spid="26"/>
                                        </p:tgtEl>
                                        <p:attrNameLst>
                                          <p:attrName>ppt_y</p:attrName>
                                        </p:attrNameLst>
                                      </p:cBhvr>
                                      <p:tavLst>
                                        <p:tav tm="0">
                                          <p:val>
                                            <p:strVal val="#ppt_y+.1"/>
                                          </p:val>
                                        </p:tav>
                                        <p:tav tm="100000">
                                          <p:val>
                                            <p:strVal val="#ppt_y"/>
                                          </p:val>
                                        </p:tav>
                                      </p:tavLst>
                                    </p:anim>
                                  </p:childTnLst>
                                </p:cTn>
                              </p:par>
                            </p:childTnLst>
                          </p:cTn>
                        </p:par>
                        <p:par>
                          <p:cTn id="92" fill="hold">
                            <p:stCondLst>
                              <p:cond delay="3000"/>
                            </p:stCondLst>
                            <p:childTnLst>
                              <p:par>
                                <p:cTn id="93" presetID="42" presetClass="entr" presetSubtype="0" fill="hold" nodeType="after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fade">
                                      <p:cBhvr>
                                        <p:cTn id="95" dur="1000"/>
                                        <p:tgtEl>
                                          <p:spTgt spid="20"/>
                                        </p:tgtEl>
                                      </p:cBhvr>
                                    </p:animEffect>
                                    <p:anim calcmode="lin" valueType="num">
                                      <p:cBhvr>
                                        <p:cTn id="96" dur="1000" fill="hold"/>
                                        <p:tgtEl>
                                          <p:spTgt spid="20"/>
                                        </p:tgtEl>
                                        <p:attrNameLst>
                                          <p:attrName>ppt_x</p:attrName>
                                        </p:attrNameLst>
                                      </p:cBhvr>
                                      <p:tavLst>
                                        <p:tav tm="0">
                                          <p:val>
                                            <p:strVal val="#ppt_x"/>
                                          </p:val>
                                        </p:tav>
                                        <p:tav tm="100000">
                                          <p:val>
                                            <p:strVal val="#ppt_x"/>
                                          </p:val>
                                        </p:tav>
                                      </p:tavLst>
                                    </p:anim>
                                    <p:anim calcmode="lin" valueType="num">
                                      <p:cBhvr>
                                        <p:cTn id="97" dur="1000" fill="hold"/>
                                        <p:tgtEl>
                                          <p:spTgt spid="20"/>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fade">
                                      <p:cBhvr>
                                        <p:cTn id="100" dur="1000"/>
                                        <p:tgtEl>
                                          <p:spTgt spid="10"/>
                                        </p:tgtEl>
                                      </p:cBhvr>
                                    </p:animEffect>
                                    <p:anim calcmode="lin" valueType="num">
                                      <p:cBhvr>
                                        <p:cTn id="101" dur="1000" fill="hold"/>
                                        <p:tgtEl>
                                          <p:spTgt spid="10"/>
                                        </p:tgtEl>
                                        <p:attrNameLst>
                                          <p:attrName>ppt_x</p:attrName>
                                        </p:attrNameLst>
                                      </p:cBhvr>
                                      <p:tavLst>
                                        <p:tav tm="0">
                                          <p:val>
                                            <p:strVal val="#ppt_x"/>
                                          </p:val>
                                        </p:tav>
                                        <p:tav tm="100000">
                                          <p:val>
                                            <p:strVal val="#ppt_x"/>
                                          </p:val>
                                        </p:tav>
                                      </p:tavLst>
                                    </p:anim>
                                    <p:anim calcmode="lin" valueType="num">
                                      <p:cBhvr>
                                        <p:cTn id="102" dur="1000" fill="hold"/>
                                        <p:tgtEl>
                                          <p:spTgt spid="10"/>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Effect transition="in" filter="fade">
                                      <p:cBhvr>
                                        <p:cTn id="105" dur="1000"/>
                                        <p:tgtEl>
                                          <p:spTgt spid="27"/>
                                        </p:tgtEl>
                                      </p:cBhvr>
                                    </p:animEffect>
                                    <p:anim calcmode="lin" valueType="num">
                                      <p:cBhvr>
                                        <p:cTn id="106" dur="1000" fill="hold"/>
                                        <p:tgtEl>
                                          <p:spTgt spid="27"/>
                                        </p:tgtEl>
                                        <p:attrNameLst>
                                          <p:attrName>ppt_x</p:attrName>
                                        </p:attrNameLst>
                                      </p:cBhvr>
                                      <p:tavLst>
                                        <p:tav tm="0">
                                          <p:val>
                                            <p:strVal val="#ppt_x"/>
                                          </p:val>
                                        </p:tav>
                                        <p:tav tm="100000">
                                          <p:val>
                                            <p:strVal val="#ppt_x"/>
                                          </p:val>
                                        </p:tav>
                                      </p:tavLst>
                                    </p:anim>
                                    <p:anim calcmode="lin" valueType="num">
                                      <p:cBhvr>
                                        <p:cTn id="107" dur="1000" fill="hold"/>
                                        <p:tgtEl>
                                          <p:spTgt spid="27"/>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Effect transition="in" filter="fade">
                                      <p:cBhvr>
                                        <p:cTn id="110" dur="1000"/>
                                        <p:tgtEl>
                                          <p:spTgt spid="28"/>
                                        </p:tgtEl>
                                      </p:cBhvr>
                                    </p:animEffect>
                                    <p:anim calcmode="lin" valueType="num">
                                      <p:cBhvr>
                                        <p:cTn id="111" dur="1000" fill="hold"/>
                                        <p:tgtEl>
                                          <p:spTgt spid="28"/>
                                        </p:tgtEl>
                                        <p:attrNameLst>
                                          <p:attrName>ppt_x</p:attrName>
                                        </p:attrNameLst>
                                      </p:cBhvr>
                                      <p:tavLst>
                                        <p:tav tm="0">
                                          <p:val>
                                            <p:strVal val="#ppt_x"/>
                                          </p:val>
                                        </p:tav>
                                        <p:tav tm="100000">
                                          <p:val>
                                            <p:strVal val="#ppt_x"/>
                                          </p:val>
                                        </p:tav>
                                      </p:tavLst>
                                    </p:anim>
                                    <p:anim calcmode="lin" valueType="num">
                                      <p:cBhvr>
                                        <p:cTn id="112"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autoUpdateAnimBg="0"/>
      <p:bldP spid="8" grpId="0" animBg="1" autoUpdateAnimBg="0"/>
      <p:bldP spid="9" grpId="0" animBg="1" autoUpdateAnimBg="0"/>
      <p:bldP spid="10" grpId="0" animBg="1" autoUpdateAnimBg="0"/>
      <p:bldP spid="21" grpId="0" autoUpdateAnimBg="0"/>
      <p:bldP spid="22" grpId="0" autoUpdateAnimBg="0"/>
      <p:bldP spid="23" grpId="0" autoUpdateAnimBg="0"/>
      <p:bldP spid="24" grpId="0" autoUpdateAnimBg="0"/>
      <p:bldP spid="25" grpId="0" autoUpdateAnimBg="0"/>
      <p:bldP spid="26" grpId="0" autoUpdateAnimBg="0"/>
      <p:bldP spid="27" grpId="0" autoUpdateAnimBg="0"/>
      <p:bldP spid="28"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1651830"/>
            <a:ext cx="9144000" cy="1814777"/>
            <a:chOff x="170694" y="177982"/>
            <a:chExt cx="3936004" cy="781165"/>
          </a:xfrm>
        </p:grpSpPr>
        <p:sp>
          <p:nvSpPr>
            <p:cNvPr id="5" name="等腰三角形 4"/>
            <p:cNvSpPr/>
            <p:nvPr/>
          </p:nvSpPr>
          <p:spPr>
            <a:xfrm>
              <a:off x="1233863" y="177982"/>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等腰三角形 5"/>
            <p:cNvSpPr/>
            <p:nvPr/>
          </p:nvSpPr>
          <p:spPr>
            <a:xfrm flipV="1">
              <a:off x="200258" y="602633"/>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7" name="矩形 6"/>
            <p:cNvSpPr/>
            <p:nvPr/>
          </p:nvSpPr>
          <p:spPr>
            <a:xfrm>
              <a:off x="170694" y="261768"/>
              <a:ext cx="3936004" cy="611981"/>
            </a:xfrm>
            <a:prstGeom prst="rect">
              <a:avLst/>
            </a:pr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CA6C6"/>
                </a:solidFill>
              </a:endParaRPr>
            </a:p>
          </p:txBody>
        </p:sp>
        <p:sp>
          <p:nvSpPr>
            <p:cNvPr id="8" name="平行四边形 7"/>
            <p:cNvSpPr/>
            <p:nvPr/>
          </p:nvSpPr>
          <p:spPr>
            <a:xfrm>
              <a:off x="376965" y="178257"/>
              <a:ext cx="1036076" cy="779005"/>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 name="文本框 8"/>
            <p:cNvSpPr txBox="1"/>
            <p:nvPr/>
          </p:nvSpPr>
          <p:spPr>
            <a:xfrm>
              <a:off x="650907" y="284178"/>
              <a:ext cx="569115" cy="559734"/>
            </a:xfrm>
            <a:prstGeom prst="rect">
              <a:avLst/>
            </a:prstGeom>
            <a:noFill/>
          </p:spPr>
          <p:txBody>
            <a:bodyPr wrap="square" lIns="68580" tIns="34290" rIns="68580" bIns="34290" rtlCol="0">
              <a:spAutoFit/>
            </a:bodyPr>
            <a:lstStyle/>
            <a:p>
              <a:r>
                <a:rPr lang="en-US" altLang="zh-CN" sz="8000" dirty="0" smtClean="0">
                  <a:solidFill>
                    <a:schemeClr val="bg1">
                      <a:lumMod val="95000"/>
                    </a:schemeClr>
                  </a:solidFill>
                  <a:latin typeface="Impact" panose="020B0806030902050204" pitchFamily="34" charset="0"/>
                </a:rPr>
                <a:t>05</a:t>
              </a:r>
              <a:endParaRPr lang="zh-CN" altLang="en-US" sz="8000" dirty="0">
                <a:solidFill>
                  <a:schemeClr val="bg1">
                    <a:lumMod val="95000"/>
                  </a:schemeClr>
                </a:solidFill>
                <a:latin typeface="Impact" panose="020B0806030902050204" pitchFamily="34" charset="0"/>
              </a:endParaRPr>
            </a:p>
          </p:txBody>
        </p:sp>
      </p:grpSp>
      <p:sp>
        <p:nvSpPr>
          <p:cNvPr id="10" name="TextBox 48"/>
          <p:cNvSpPr txBox="1"/>
          <p:nvPr/>
        </p:nvSpPr>
        <p:spPr>
          <a:xfrm>
            <a:off x="2977976" y="2046770"/>
            <a:ext cx="5050408" cy="623250"/>
          </a:xfrm>
          <a:prstGeom prst="rect">
            <a:avLst/>
          </a:prstGeom>
          <a:noFill/>
        </p:spPr>
        <p:txBody>
          <a:bodyPr wrap="square" lIns="68584" tIns="34291" rIns="68584" bIns="34291" rtlCol="0">
            <a:spAutoFit/>
          </a:bodyPr>
          <a:lstStyle/>
          <a:p>
            <a:r>
              <a:rPr lang="zh-CN" altLang="en-US" sz="3600"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TextBox 49"/>
          <p:cNvSpPr txBox="1"/>
          <p:nvPr/>
        </p:nvSpPr>
        <p:spPr>
          <a:xfrm>
            <a:off x="2977976" y="2698179"/>
            <a:ext cx="3075708" cy="315473"/>
          </a:xfrm>
          <a:prstGeom prst="rect">
            <a:avLst/>
          </a:prstGeom>
          <a:noFill/>
        </p:spPr>
        <p:txBody>
          <a:bodyPr wrap="square" lIns="68584" tIns="34291" rIns="68584" bIns="34291" rtlCol="0">
            <a:spAutoFit/>
          </a:bodyPr>
          <a:lstStyle/>
          <a:p>
            <a:pPr eaLnBrk="0" hangingPunct="0"/>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点击此处添加副标题文本内容</a:t>
            </a:r>
          </a:p>
        </p:txBody>
      </p:sp>
      <p:grpSp>
        <p:nvGrpSpPr>
          <p:cNvPr id="12" name="组合 11"/>
          <p:cNvGrpSpPr/>
          <p:nvPr/>
        </p:nvGrpSpPr>
        <p:grpSpPr>
          <a:xfrm>
            <a:off x="6355405" y="1439874"/>
            <a:ext cx="397019" cy="397019"/>
            <a:chOff x="8179277" y="3748642"/>
            <a:chExt cx="1500028" cy="1500029"/>
          </a:xfrm>
          <a:effectLst>
            <a:reflection blurRad="88900" stA="83000" endPos="63000" dist="50800" dir="5400000" sy="-100000" algn="bl" rotWithShape="0"/>
          </a:effectLst>
        </p:grpSpPr>
        <p:sp>
          <p:nvSpPr>
            <p:cNvPr id="13" name="椭圆 12"/>
            <p:cNvSpPr/>
            <p:nvPr/>
          </p:nvSpPr>
          <p:spPr>
            <a:xfrm>
              <a:off x="8179277" y="3748642"/>
              <a:ext cx="1500028" cy="150002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grpSp>
          <p:nvGrpSpPr>
            <p:cNvPr id="14" name="组合 13"/>
            <p:cNvGrpSpPr/>
            <p:nvPr/>
          </p:nvGrpSpPr>
          <p:grpSpPr>
            <a:xfrm>
              <a:off x="8605283" y="4234099"/>
              <a:ext cx="630396" cy="548323"/>
              <a:chOff x="11250613" y="919163"/>
              <a:chExt cx="573087" cy="498475"/>
            </a:xfrm>
          </p:grpSpPr>
          <p:sp>
            <p:nvSpPr>
              <p:cNvPr id="15" name="Freeform 193"/>
              <p:cNvSpPr>
                <a:spLocks/>
              </p:cNvSpPr>
              <p:nvPr/>
            </p:nvSpPr>
            <p:spPr bwMode="auto">
              <a:xfrm>
                <a:off x="11250613" y="919163"/>
                <a:ext cx="573087" cy="498475"/>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6" name="Freeform 194"/>
              <p:cNvSpPr>
                <a:spLocks/>
              </p:cNvSpPr>
              <p:nvPr/>
            </p:nvSpPr>
            <p:spPr bwMode="auto">
              <a:xfrm>
                <a:off x="11676063" y="984250"/>
                <a:ext cx="87312" cy="92075"/>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17" name="组合 16"/>
          <p:cNvGrpSpPr/>
          <p:nvPr/>
        </p:nvGrpSpPr>
        <p:grpSpPr>
          <a:xfrm>
            <a:off x="4571266" y="1434451"/>
            <a:ext cx="397019" cy="397019"/>
            <a:chOff x="1682477" y="2278669"/>
            <a:chExt cx="1164618" cy="1164619"/>
          </a:xfrm>
          <a:effectLst>
            <a:reflection blurRad="88900" stA="83000" endPos="63000" dist="50800" dir="5400000" sy="-100000" algn="bl" rotWithShape="0"/>
          </a:effectLst>
        </p:grpSpPr>
        <p:sp>
          <p:nvSpPr>
            <p:cNvPr id="18" name="椭圆 17"/>
            <p:cNvSpPr/>
            <p:nvPr/>
          </p:nvSpPr>
          <p:spPr>
            <a:xfrm>
              <a:off x="1682477"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4800" dirty="0">
                <a:solidFill>
                  <a:schemeClr val="tx1"/>
                </a:solidFill>
                <a:latin typeface="Chelsea" panose="02000500000000000000" pitchFamily="2" charset="0"/>
              </a:endParaRPr>
            </a:p>
          </p:txBody>
        </p:sp>
        <p:sp>
          <p:nvSpPr>
            <p:cNvPr id="19" name="KSO_Shape"/>
            <p:cNvSpPr>
              <a:spLocks/>
            </p:cNvSpPr>
            <p:nvPr/>
          </p:nvSpPr>
          <p:spPr bwMode="auto">
            <a:xfrm>
              <a:off x="1991148" y="2643393"/>
              <a:ext cx="499821" cy="465667"/>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0" name="组合 19"/>
          <p:cNvGrpSpPr/>
          <p:nvPr/>
        </p:nvGrpSpPr>
        <p:grpSpPr>
          <a:xfrm>
            <a:off x="5165301" y="1439874"/>
            <a:ext cx="397018" cy="397019"/>
            <a:chOff x="3211798" y="2284092"/>
            <a:chExt cx="1164617" cy="1164619"/>
          </a:xfrm>
          <a:effectLst>
            <a:reflection blurRad="88900" stA="83000" endPos="63000" dist="50800" dir="5400000" sy="-100000" algn="bl" rotWithShape="0"/>
          </a:effectLst>
        </p:grpSpPr>
        <p:sp>
          <p:nvSpPr>
            <p:cNvPr id="21" name="椭圆 20"/>
            <p:cNvSpPr/>
            <p:nvPr/>
          </p:nvSpPr>
          <p:spPr>
            <a:xfrm>
              <a:off x="3211798" y="2284092"/>
              <a:ext cx="1164617"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2" name="KSO_Shape"/>
            <p:cNvSpPr>
              <a:spLocks/>
            </p:cNvSpPr>
            <p:nvPr/>
          </p:nvSpPr>
          <p:spPr bwMode="auto">
            <a:xfrm>
              <a:off x="3583891" y="2632626"/>
              <a:ext cx="395692" cy="499821"/>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3" name="组合 22"/>
          <p:cNvGrpSpPr/>
          <p:nvPr/>
        </p:nvGrpSpPr>
        <p:grpSpPr>
          <a:xfrm>
            <a:off x="5763398" y="1434451"/>
            <a:ext cx="397019" cy="397019"/>
            <a:chOff x="4732991" y="2278669"/>
            <a:chExt cx="1164618" cy="1164619"/>
          </a:xfrm>
          <a:effectLst>
            <a:reflection blurRad="88900" stA="83000" endPos="63000" dist="50800" dir="5400000" sy="-100000" algn="bl" rotWithShape="0"/>
          </a:effectLst>
        </p:grpSpPr>
        <p:sp>
          <p:nvSpPr>
            <p:cNvPr id="24" name="椭圆 23"/>
            <p:cNvSpPr/>
            <p:nvPr/>
          </p:nvSpPr>
          <p:spPr>
            <a:xfrm>
              <a:off x="4732991"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5" name="KSO_Shape"/>
            <p:cNvSpPr>
              <a:spLocks/>
            </p:cNvSpPr>
            <p:nvPr/>
          </p:nvSpPr>
          <p:spPr bwMode="auto">
            <a:xfrm>
              <a:off x="5076643" y="2662172"/>
              <a:ext cx="499821" cy="431512"/>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Tree>
    <p:extLst>
      <p:ext uri="{BB962C8B-B14F-4D97-AF65-F5344CB8AC3E}">
        <p14:creationId xmlns:p14="http://schemas.microsoft.com/office/powerpoint/2010/main" val="72478590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14:presetBounceEnd="53333">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14:bounceEnd="53333">
                                          <p:cBhvr additive="base">
                                            <p:cTn id="12" dur="1500" fill="hold"/>
                                            <p:tgtEl>
                                              <p:spTgt spid="17"/>
                                            </p:tgtEl>
                                            <p:attrNameLst>
                                              <p:attrName>ppt_x</p:attrName>
                                            </p:attrNameLst>
                                          </p:cBhvr>
                                          <p:tavLst>
                                            <p:tav tm="0">
                                              <p:val>
                                                <p:strVal val="1+#ppt_w/2"/>
                                              </p:val>
                                            </p:tav>
                                            <p:tav tm="100000">
                                              <p:val>
                                                <p:strVal val="#ppt_x"/>
                                              </p:val>
                                            </p:tav>
                                          </p:tavLst>
                                        </p:anim>
                                        <p:anim calcmode="lin" valueType="num" p14:bounceEnd="53333">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14:presetBounceEnd="53333">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14:bounceEnd="53333">
                                          <p:cBhvr additive="base">
                                            <p:cTn id="16" dur="1500" fill="hold"/>
                                            <p:tgtEl>
                                              <p:spTgt spid="20"/>
                                            </p:tgtEl>
                                            <p:attrNameLst>
                                              <p:attrName>ppt_x</p:attrName>
                                            </p:attrNameLst>
                                          </p:cBhvr>
                                          <p:tavLst>
                                            <p:tav tm="0">
                                              <p:val>
                                                <p:strVal val="1+#ppt_w/2"/>
                                              </p:val>
                                            </p:tav>
                                            <p:tav tm="100000">
                                              <p:val>
                                                <p:strVal val="#ppt_x"/>
                                              </p:val>
                                            </p:tav>
                                          </p:tavLst>
                                        </p:anim>
                                        <p:anim calcmode="lin" valueType="num" p14:bounceEnd="53333">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14:presetBounceEnd="53333">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14:bounceEnd="53333">
                                          <p:cBhvr additive="base">
                                            <p:cTn id="20" dur="1500" fill="hold"/>
                                            <p:tgtEl>
                                              <p:spTgt spid="23"/>
                                            </p:tgtEl>
                                            <p:attrNameLst>
                                              <p:attrName>ppt_x</p:attrName>
                                            </p:attrNameLst>
                                          </p:cBhvr>
                                          <p:tavLst>
                                            <p:tav tm="0">
                                              <p:val>
                                                <p:strVal val="1+#ppt_w/2"/>
                                              </p:val>
                                            </p:tav>
                                            <p:tav tm="100000">
                                              <p:val>
                                                <p:strVal val="#ppt_x"/>
                                              </p:val>
                                            </p:tav>
                                          </p:tavLst>
                                        </p:anim>
                                        <p:anim calcmode="lin" valueType="num" p14:bounceEnd="53333">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14:presetBounceEnd="53333">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14:bounceEnd="53333">
                                          <p:cBhvr additive="base">
                                            <p:cTn id="24" dur="1500" fill="hold"/>
                                            <p:tgtEl>
                                              <p:spTgt spid="12"/>
                                            </p:tgtEl>
                                            <p:attrNameLst>
                                              <p:attrName>ppt_x</p:attrName>
                                            </p:attrNameLst>
                                          </p:cBhvr>
                                          <p:tavLst>
                                            <p:tav tm="0">
                                              <p:val>
                                                <p:strVal val="1+#ppt_w/2"/>
                                              </p:val>
                                            </p:tav>
                                            <p:tav tm="100000">
                                              <p:val>
                                                <p:strVal val="#ppt_x"/>
                                              </p:val>
                                            </p:tav>
                                          </p:tavLst>
                                        </p:anim>
                                        <p:anim calcmode="lin" valueType="num" p14:bounceEnd="53333">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1500" fill="hold"/>
                                            <p:tgtEl>
                                              <p:spTgt spid="17"/>
                                            </p:tgtEl>
                                            <p:attrNameLst>
                                              <p:attrName>ppt_x</p:attrName>
                                            </p:attrNameLst>
                                          </p:cBhvr>
                                          <p:tavLst>
                                            <p:tav tm="0">
                                              <p:val>
                                                <p:strVal val="1+#ppt_w/2"/>
                                              </p:val>
                                            </p:tav>
                                            <p:tav tm="100000">
                                              <p:val>
                                                <p:strVal val="#ppt_x"/>
                                              </p:val>
                                            </p:tav>
                                          </p:tavLst>
                                        </p:anim>
                                        <p:anim calcmode="lin" valueType="num">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1500" fill="hold"/>
                                            <p:tgtEl>
                                              <p:spTgt spid="20"/>
                                            </p:tgtEl>
                                            <p:attrNameLst>
                                              <p:attrName>ppt_x</p:attrName>
                                            </p:attrNameLst>
                                          </p:cBhvr>
                                          <p:tavLst>
                                            <p:tav tm="0">
                                              <p:val>
                                                <p:strVal val="1+#ppt_w/2"/>
                                              </p:val>
                                            </p:tav>
                                            <p:tav tm="100000">
                                              <p:val>
                                                <p:strVal val="#ppt_x"/>
                                              </p:val>
                                            </p:tav>
                                          </p:tavLst>
                                        </p:anim>
                                        <p:anim calcmode="lin" valueType="num">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1500" fill="hold"/>
                                            <p:tgtEl>
                                              <p:spTgt spid="23"/>
                                            </p:tgtEl>
                                            <p:attrNameLst>
                                              <p:attrName>ppt_x</p:attrName>
                                            </p:attrNameLst>
                                          </p:cBhvr>
                                          <p:tavLst>
                                            <p:tav tm="0">
                                              <p:val>
                                                <p:strVal val="1+#ppt_w/2"/>
                                              </p:val>
                                            </p:tav>
                                            <p:tav tm="100000">
                                              <p:val>
                                                <p:strVal val="#ppt_x"/>
                                              </p:val>
                                            </p:tav>
                                          </p:tavLst>
                                        </p:anim>
                                        <p:anim calcmode="lin" valueType="num">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1500" fill="hold"/>
                                            <p:tgtEl>
                                              <p:spTgt spid="12"/>
                                            </p:tgtEl>
                                            <p:attrNameLst>
                                              <p:attrName>ppt_x</p:attrName>
                                            </p:attrNameLst>
                                          </p:cBhvr>
                                          <p:tavLst>
                                            <p:tav tm="0">
                                              <p:val>
                                                <p:strVal val="1+#ppt_w/2"/>
                                              </p:val>
                                            </p:tav>
                                            <p:tav tm="100000">
                                              <p:val>
                                                <p:strVal val="#ppt_x"/>
                                              </p:val>
                                            </p:tav>
                                          </p:tavLst>
                                        </p:anim>
                                        <p:anim calcmode="lin" valueType="num">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589360" y="3660938"/>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8" name="文本框 7"/>
          <p:cNvSpPr txBox="1"/>
          <p:nvPr/>
        </p:nvSpPr>
        <p:spPr>
          <a:xfrm>
            <a:off x="2669082" y="3660938"/>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9" name="文本框 8"/>
          <p:cNvSpPr txBox="1"/>
          <p:nvPr/>
        </p:nvSpPr>
        <p:spPr>
          <a:xfrm>
            <a:off x="4748804" y="3660938"/>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10" name="文本框 9"/>
          <p:cNvSpPr txBox="1"/>
          <p:nvPr/>
        </p:nvSpPr>
        <p:spPr>
          <a:xfrm>
            <a:off x="6851011" y="3660938"/>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cxnSp>
        <p:nvCxnSpPr>
          <p:cNvPr id="11" name="Straight Connector 32"/>
          <p:cNvCxnSpPr/>
          <p:nvPr/>
        </p:nvCxnSpPr>
        <p:spPr>
          <a:xfrm>
            <a:off x="786939" y="4523226"/>
            <a:ext cx="1177384" cy="0"/>
          </a:xfrm>
          <a:prstGeom prst="line">
            <a:avLst/>
          </a:prstGeom>
          <a:ln w="19050">
            <a:solidFill>
              <a:srgbClr val="3381C7"/>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2" name="Straight Connector 32"/>
          <p:cNvCxnSpPr/>
          <p:nvPr/>
        </p:nvCxnSpPr>
        <p:spPr>
          <a:xfrm>
            <a:off x="2851062" y="4523226"/>
            <a:ext cx="1177384" cy="0"/>
          </a:xfrm>
          <a:prstGeom prst="line">
            <a:avLst/>
          </a:prstGeom>
          <a:ln w="19050">
            <a:solidFill>
              <a:srgbClr val="3381C7"/>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3" name="Straight Connector 32"/>
          <p:cNvCxnSpPr/>
          <p:nvPr/>
        </p:nvCxnSpPr>
        <p:spPr>
          <a:xfrm>
            <a:off x="4975698" y="4523226"/>
            <a:ext cx="1177384" cy="0"/>
          </a:xfrm>
          <a:prstGeom prst="line">
            <a:avLst/>
          </a:prstGeom>
          <a:ln w="19050">
            <a:solidFill>
              <a:srgbClr val="3381C7"/>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4" name="Straight Connector 32"/>
          <p:cNvCxnSpPr/>
          <p:nvPr/>
        </p:nvCxnSpPr>
        <p:spPr>
          <a:xfrm>
            <a:off x="7039821" y="4523226"/>
            <a:ext cx="1177384" cy="0"/>
          </a:xfrm>
          <a:prstGeom prst="line">
            <a:avLst/>
          </a:prstGeom>
          <a:ln w="19050">
            <a:solidFill>
              <a:srgbClr val="3381C7"/>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9360" y="1823403"/>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669082" y="1823403"/>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7" name="图片 1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4732929" y="1824726"/>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8" name="图片 17"/>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6860279" y="1824726"/>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214264266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par>
                                <p:cTn id="30" presetID="2" presetClass="entr" presetSubtype="4" fill="hold" nodeType="withEffect">
                                  <p:stCondLst>
                                    <p:cond delay="25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5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25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ppt_x"/>
                                          </p:val>
                                        </p:tav>
                                        <p:tav tm="100000">
                                          <p:val>
                                            <p:strVal val="#ppt_x"/>
                                          </p:val>
                                        </p:tav>
                                      </p:tavLst>
                                    </p:anim>
                                    <p:anim calcmode="lin" valueType="num">
                                      <p:cBhvr additive="base">
                                        <p:cTn id="41" dur="500" fill="hold"/>
                                        <p:tgtEl>
                                          <p:spTgt spid="16"/>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25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500" fill="hold"/>
                                        <p:tgtEl>
                                          <p:spTgt spid="8"/>
                                        </p:tgtEl>
                                        <p:attrNameLst>
                                          <p:attrName>ppt_x</p:attrName>
                                        </p:attrNameLst>
                                      </p:cBhvr>
                                      <p:tavLst>
                                        <p:tav tm="0">
                                          <p:val>
                                            <p:strVal val="#ppt_x"/>
                                          </p:val>
                                        </p:tav>
                                        <p:tav tm="100000">
                                          <p:val>
                                            <p:strVal val="#ppt_x"/>
                                          </p:val>
                                        </p:tav>
                                      </p:tavLst>
                                    </p:anim>
                                    <p:anim calcmode="lin" valueType="num">
                                      <p:cBhvr additive="base">
                                        <p:cTn id="45" dur="500" fill="hold"/>
                                        <p:tgtEl>
                                          <p:spTgt spid="8"/>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25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ppt_x"/>
                                          </p:val>
                                        </p:tav>
                                        <p:tav tm="100000">
                                          <p:val>
                                            <p:strVal val="#ppt_x"/>
                                          </p:val>
                                        </p:tav>
                                      </p:tavLst>
                                    </p:anim>
                                    <p:anim calcmode="lin" valueType="num">
                                      <p:cBhvr additive="base">
                                        <p:cTn id="49" dur="500" fill="hold"/>
                                        <p:tgtEl>
                                          <p:spTgt spid="17"/>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25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fill="hold"/>
                                        <p:tgtEl>
                                          <p:spTgt spid="9"/>
                                        </p:tgtEl>
                                        <p:attrNameLst>
                                          <p:attrName>ppt_x</p:attrName>
                                        </p:attrNameLst>
                                      </p:cBhvr>
                                      <p:tavLst>
                                        <p:tav tm="0">
                                          <p:val>
                                            <p:strVal val="#ppt_x"/>
                                          </p:val>
                                        </p:tav>
                                        <p:tav tm="100000">
                                          <p:val>
                                            <p:strVal val="#ppt_x"/>
                                          </p:val>
                                        </p:tav>
                                      </p:tavLst>
                                    </p:anim>
                                    <p:anim calcmode="lin" valueType="num">
                                      <p:cBhvr additive="base">
                                        <p:cTn id="53" dur="500" fill="hold"/>
                                        <p:tgtEl>
                                          <p:spTgt spid="9"/>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25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500" fill="hold"/>
                                        <p:tgtEl>
                                          <p:spTgt spid="18"/>
                                        </p:tgtEl>
                                        <p:attrNameLst>
                                          <p:attrName>ppt_x</p:attrName>
                                        </p:attrNameLst>
                                      </p:cBhvr>
                                      <p:tavLst>
                                        <p:tav tm="0">
                                          <p:val>
                                            <p:strVal val="#ppt_x"/>
                                          </p:val>
                                        </p:tav>
                                        <p:tav tm="100000">
                                          <p:val>
                                            <p:strVal val="#ppt_x"/>
                                          </p:val>
                                        </p:tav>
                                      </p:tavLst>
                                    </p:anim>
                                    <p:anim calcmode="lin" valueType="num">
                                      <p:cBhvr additive="base">
                                        <p:cTn id="57" dur="500" fill="hold"/>
                                        <p:tgtEl>
                                          <p:spTgt spid="18"/>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25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ppt_x"/>
                                          </p:val>
                                        </p:tav>
                                        <p:tav tm="100000">
                                          <p:val>
                                            <p:strVal val="#ppt_x"/>
                                          </p:val>
                                        </p:tav>
                                      </p:tavLst>
                                    </p:anim>
                                    <p:anim calcmode="lin" valueType="num">
                                      <p:cBhvr additive="base">
                                        <p:cTn id="6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500" fill="hold"/>
                                        <p:tgtEl>
                                          <p:spTgt spid="11"/>
                                        </p:tgtEl>
                                        <p:attrNameLst>
                                          <p:attrName>ppt_x</p:attrName>
                                        </p:attrNameLst>
                                      </p:cBhvr>
                                      <p:tavLst>
                                        <p:tav tm="0">
                                          <p:val>
                                            <p:strVal val="#ppt_x"/>
                                          </p:val>
                                        </p:tav>
                                        <p:tav tm="100000">
                                          <p:val>
                                            <p:strVal val="#ppt_x"/>
                                          </p:val>
                                        </p:tav>
                                      </p:tavLst>
                                    </p:anim>
                                    <p:anim calcmode="lin" valueType="num">
                                      <p:cBhvr additive="base">
                                        <p:cTn id="6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nodeType="clickEffect">
                                  <p:stCondLst>
                                    <p:cond delay="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ppt_x"/>
                                          </p:val>
                                        </p:tav>
                                        <p:tav tm="100000">
                                          <p:val>
                                            <p:strVal val="#ppt_x"/>
                                          </p:val>
                                        </p:tav>
                                      </p:tavLst>
                                    </p:anim>
                                    <p:anim calcmode="lin" valueType="num">
                                      <p:cBhvr additive="base">
                                        <p:cTn id="7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4" fill="hold" nodeType="click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500" fill="hold"/>
                                        <p:tgtEl>
                                          <p:spTgt spid="13"/>
                                        </p:tgtEl>
                                        <p:attrNameLst>
                                          <p:attrName>ppt_x</p:attrName>
                                        </p:attrNameLst>
                                      </p:cBhvr>
                                      <p:tavLst>
                                        <p:tav tm="0">
                                          <p:val>
                                            <p:strVal val="#ppt_x"/>
                                          </p:val>
                                        </p:tav>
                                        <p:tav tm="100000">
                                          <p:val>
                                            <p:strVal val="#ppt_x"/>
                                          </p:val>
                                        </p:tav>
                                      </p:tavLst>
                                    </p:anim>
                                    <p:anim calcmode="lin" valueType="num">
                                      <p:cBhvr additive="base">
                                        <p:cTn id="7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nodeType="click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additive="base">
                                        <p:cTn id="84" dur="500" fill="hold"/>
                                        <p:tgtEl>
                                          <p:spTgt spid="14"/>
                                        </p:tgtEl>
                                        <p:attrNameLst>
                                          <p:attrName>ppt_x</p:attrName>
                                        </p:attrNameLst>
                                      </p:cBhvr>
                                      <p:tavLst>
                                        <p:tav tm="0">
                                          <p:val>
                                            <p:strVal val="#ppt_x"/>
                                          </p:val>
                                        </p:tav>
                                        <p:tav tm="100000">
                                          <p:val>
                                            <p:strVal val="#ppt_x"/>
                                          </p:val>
                                        </p:tav>
                                      </p:tavLst>
                                    </p:anim>
                                    <p:anim calcmode="lin" valueType="num">
                                      <p:cBhvr additive="base">
                                        <p:cTn id="8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p:bldP spid="8" grpId="0"/>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reeform 11"/>
          <p:cNvSpPr>
            <a:spLocks/>
          </p:cNvSpPr>
          <p:nvPr/>
        </p:nvSpPr>
        <p:spPr bwMode="auto">
          <a:xfrm>
            <a:off x="3925456" y="2067956"/>
            <a:ext cx="1456247" cy="1500317"/>
          </a:xfrm>
          <a:custGeom>
            <a:avLst/>
            <a:gdLst>
              <a:gd name="T0" fmla="*/ 276 w 322"/>
              <a:gd name="T1" fmla="*/ 284 h 332"/>
              <a:gd name="T2" fmla="*/ 162 w 322"/>
              <a:gd name="T3" fmla="*/ 332 h 332"/>
              <a:gd name="T4" fmla="*/ 0 w 322"/>
              <a:gd name="T5" fmla="*/ 170 h 332"/>
              <a:gd name="T6" fmla="*/ 47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6" y="332"/>
                  <a:pt x="162" y="332"/>
                </a:cubicBezTo>
                <a:cubicBezTo>
                  <a:pt x="72" y="332"/>
                  <a:pt x="0" y="259"/>
                  <a:pt x="0" y="170"/>
                </a:cubicBezTo>
                <a:cubicBezTo>
                  <a:pt x="0" y="125"/>
                  <a:pt x="18" y="81"/>
                  <a:pt x="47" y="51"/>
                </a:cubicBezTo>
                <a:cubicBezTo>
                  <a:pt x="77" y="22"/>
                  <a:pt x="117" y="0"/>
                  <a:pt x="162" y="0"/>
                </a:cubicBezTo>
                <a:cubicBezTo>
                  <a:pt x="322" y="0"/>
                  <a:pt x="322" y="0"/>
                  <a:pt x="322" y="0"/>
                </a:cubicBezTo>
                <a:cubicBezTo>
                  <a:pt x="322" y="170"/>
                  <a:pt x="322" y="170"/>
                  <a:pt x="322" y="170"/>
                </a:cubicBezTo>
                <a:cubicBezTo>
                  <a:pt x="322" y="214"/>
                  <a:pt x="305" y="255"/>
                  <a:pt x="276" y="284"/>
                </a:cubicBezTo>
                <a:close/>
              </a:path>
            </a:pathLst>
          </a:custGeom>
          <a:solidFill>
            <a:srgbClr val="3381C7"/>
          </a:solidFill>
          <a:ln>
            <a:noFill/>
          </a:ln>
          <a:effectLst>
            <a:outerShdw blurRad="254000" algn="tl" rotWithShape="0">
              <a:schemeClr val="bg1">
                <a:alpha val="80000"/>
              </a:schemeClr>
            </a:outerShdw>
          </a:effectLst>
          <a:extLst/>
        </p:spPr>
        <p:txBody>
          <a:bodyPr vert="horz" wrap="square" lIns="68580" tIns="486000" rIns="68580" bIns="34290" numCol="1" anchor="t" anchorCtr="0" compatLnSpc="1">
            <a:prstTxWarp prst="textNoShape">
              <a:avLst/>
            </a:prstTxWarp>
          </a:bodyPr>
          <a:lstStyle/>
          <a:p>
            <a:pPr algn="ctr"/>
            <a:r>
              <a:rPr lang="en-US" altLang="zh-CN" sz="5400">
                <a:solidFill>
                  <a:schemeClr val="bg1"/>
                </a:solidFill>
                <a:latin typeface="微软雅黑" panose="020B0503020204020204" pitchFamily="34" charset="-122"/>
                <a:ea typeface="微软雅黑" panose="020B0503020204020204" pitchFamily="34" charset="-122"/>
                <a:cs typeface="UKIJ Qolyazma" pitchFamily="18" charset="0"/>
              </a:rPr>
              <a:t>43</a:t>
            </a:r>
            <a:r>
              <a:rPr lang="en-US" altLang="zh-CN" sz="3000">
                <a:solidFill>
                  <a:schemeClr val="bg1"/>
                </a:solidFill>
                <a:latin typeface="微软雅黑" panose="020B0503020204020204" pitchFamily="34" charset="-122"/>
                <a:ea typeface="微软雅黑" panose="020B0503020204020204" pitchFamily="34" charset="-122"/>
                <a:cs typeface="UKIJ Qolyazma" pitchFamily="18" charset="0"/>
              </a:rPr>
              <a:t>%</a:t>
            </a:r>
            <a:endParaRPr lang="zh-CN" altLang="en-US" sz="3000">
              <a:solidFill>
                <a:schemeClr val="bg1"/>
              </a:solidFill>
              <a:latin typeface="微软雅黑" panose="020B0503020204020204" pitchFamily="34" charset="-122"/>
              <a:ea typeface="微软雅黑" panose="020B0503020204020204" pitchFamily="34" charset="-122"/>
              <a:cs typeface="UKIJ Qolyazma" pitchFamily="18" charset="0"/>
            </a:endParaRPr>
          </a:p>
        </p:txBody>
      </p:sp>
      <p:sp>
        <p:nvSpPr>
          <p:cNvPr id="8" name="Freeform 6"/>
          <p:cNvSpPr>
            <a:spLocks/>
          </p:cNvSpPr>
          <p:nvPr/>
        </p:nvSpPr>
        <p:spPr bwMode="auto">
          <a:xfrm>
            <a:off x="1699817" y="2067956"/>
            <a:ext cx="1456247" cy="1500317"/>
          </a:xfrm>
          <a:custGeom>
            <a:avLst/>
            <a:gdLst>
              <a:gd name="T0" fmla="*/ 276 w 322"/>
              <a:gd name="T1" fmla="*/ 284 h 332"/>
              <a:gd name="T2" fmla="*/ 161 w 322"/>
              <a:gd name="T3" fmla="*/ 332 h 332"/>
              <a:gd name="T4" fmla="*/ 0 w 322"/>
              <a:gd name="T5" fmla="*/ 170 h 332"/>
              <a:gd name="T6" fmla="*/ 47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6" y="332"/>
                  <a:pt x="161" y="332"/>
                </a:cubicBezTo>
                <a:cubicBezTo>
                  <a:pt x="72" y="332"/>
                  <a:pt x="0" y="259"/>
                  <a:pt x="0" y="170"/>
                </a:cubicBezTo>
                <a:cubicBezTo>
                  <a:pt x="0" y="125"/>
                  <a:pt x="18" y="81"/>
                  <a:pt x="47" y="51"/>
                </a:cubicBezTo>
                <a:cubicBezTo>
                  <a:pt x="76" y="22"/>
                  <a:pt x="117" y="0"/>
                  <a:pt x="162" y="0"/>
                </a:cubicBezTo>
                <a:cubicBezTo>
                  <a:pt x="322" y="0"/>
                  <a:pt x="322" y="0"/>
                  <a:pt x="322" y="0"/>
                </a:cubicBezTo>
                <a:cubicBezTo>
                  <a:pt x="322" y="170"/>
                  <a:pt x="322" y="170"/>
                  <a:pt x="322" y="170"/>
                </a:cubicBezTo>
                <a:cubicBezTo>
                  <a:pt x="322" y="214"/>
                  <a:pt x="305" y="255"/>
                  <a:pt x="276" y="284"/>
                </a:cubicBezTo>
                <a:close/>
              </a:path>
            </a:pathLst>
          </a:custGeom>
          <a:solidFill>
            <a:srgbClr val="3381C7"/>
          </a:solidFill>
          <a:ln>
            <a:noFill/>
          </a:ln>
          <a:effectLst>
            <a:outerShdw blurRad="254000" algn="tl" rotWithShape="0">
              <a:schemeClr val="bg1">
                <a:alpha val="80000"/>
              </a:schemeClr>
            </a:outerShdw>
          </a:effectLst>
          <a:extLst/>
        </p:spPr>
        <p:txBody>
          <a:bodyPr vert="horz" wrap="square" lIns="68580" tIns="486000" rIns="68580" bIns="34290" numCol="1" anchor="t" anchorCtr="0" compatLnSpc="1">
            <a:prstTxWarp prst="textNoShape">
              <a:avLst/>
            </a:prstTxWarp>
          </a:bodyPr>
          <a:lstStyle/>
          <a:p>
            <a:pPr algn="ctr"/>
            <a:r>
              <a:rPr lang="en-US" altLang="zh-CN" sz="5400">
                <a:solidFill>
                  <a:schemeClr val="bg1"/>
                </a:solidFill>
                <a:latin typeface="微软雅黑" panose="020B0503020204020204" pitchFamily="34" charset="-122"/>
                <a:ea typeface="微软雅黑" panose="020B0503020204020204" pitchFamily="34" charset="-122"/>
                <a:cs typeface="UKIJ Qolyazma" pitchFamily="18" charset="0"/>
              </a:rPr>
              <a:t>31</a:t>
            </a:r>
            <a:r>
              <a:rPr lang="en-US" altLang="zh-CN" sz="3000">
                <a:solidFill>
                  <a:schemeClr val="bg1"/>
                </a:solidFill>
                <a:latin typeface="微软雅黑" panose="020B0503020204020204" pitchFamily="34" charset="-122"/>
                <a:ea typeface="微软雅黑" panose="020B0503020204020204" pitchFamily="34" charset="-122"/>
                <a:cs typeface="UKIJ Qolyazma" pitchFamily="18" charset="0"/>
              </a:rPr>
              <a:t>%</a:t>
            </a:r>
            <a:endParaRPr lang="zh-CN" altLang="en-US" sz="3000">
              <a:solidFill>
                <a:schemeClr val="bg1"/>
              </a:solidFill>
              <a:latin typeface="微软雅黑" panose="020B0503020204020204" pitchFamily="34" charset="-122"/>
              <a:ea typeface="微软雅黑" panose="020B0503020204020204" pitchFamily="34" charset="-122"/>
              <a:cs typeface="UKIJ Qolyazma" pitchFamily="18" charset="0"/>
            </a:endParaRPr>
          </a:p>
        </p:txBody>
      </p:sp>
      <p:sp>
        <p:nvSpPr>
          <p:cNvPr id="9" name="Freeform 16"/>
          <p:cNvSpPr>
            <a:spLocks/>
          </p:cNvSpPr>
          <p:nvPr/>
        </p:nvSpPr>
        <p:spPr bwMode="auto">
          <a:xfrm>
            <a:off x="6151095" y="2067956"/>
            <a:ext cx="1458162" cy="1500317"/>
          </a:xfrm>
          <a:custGeom>
            <a:avLst/>
            <a:gdLst>
              <a:gd name="T0" fmla="*/ 276 w 322"/>
              <a:gd name="T1" fmla="*/ 284 h 332"/>
              <a:gd name="T2" fmla="*/ 162 w 322"/>
              <a:gd name="T3" fmla="*/ 332 h 332"/>
              <a:gd name="T4" fmla="*/ 0 w 322"/>
              <a:gd name="T5" fmla="*/ 170 h 332"/>
              <a:gd name="T6" fmla="*/ 48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7" y="332"/>
                  <a:pt x="162" y="332"/>
                </a:cubicBezTo>
                <a:cubicBezTo>
                  <a:pt x="72" y="332"/>
                  <a:pt x="0" y="259"/>
                  <a:pt x="0" y="170"/>
                </a:cubicBezTo>
                <a:cubicBezTo>
                  <a:pt x="0" y="125"/>
                  <a:pt x="18" y="81"/>
                  <a:pt x="48" y="51"/>
                </a:cubicBezTo>
                <a:cubicBezTo>
                  <a:pt x="77" y="22"/>
                  <a:pt x="118" y="0"/>
                  <a:pt x="162" y="0"/>
                </a:cubicBezTo>
                <a:cubicBezTo>
                  <a:pt x="322" y="0"/>
                  <a:pt x="322" y="0"/>
                  <a:pt x="322" y="0"/>
                </a:cubicBezTo>
                <a:cubicBezTo>
                  <a:pt x="322" y="170"/>
                  <a:pt x="322" y="170"/>
                  <a:pt x="322" y="170"/>
                </a:cubicBezTo>
                <a:cubicBezTo>
                  <a:pt x="322" y="214"/>
                  <a:pt x="305" y="255"/>
                  <a:pt x="276" y="284"/>
                </a:cubicBezTo>
                <a:close/>
              </a:path>
            </a:pathLst>
          </a:custGeom>
          <a:solidFill>
            <a:srgbClr val="3381C7"/>
          </a:solidFill>
          <a:ln>
            <a:noFill/>
          </a:ln>
          <a:effectLst>
            <a:outerShdw blurRad="254000" algn="tl" rotWithShape="0">
              <a:schemeClr val="bg1">
                <a:alpha val="80000"/>
              </a:schemeClr>
            </a:outerShdw>
          </a:effectLst>
          <a:extLst/>
        </p:spPr>
        <p:txBody>
          <a:bodyPr vert="horz" wrap="square" lIns="68580" tIns="486000" rIns="68580" bIns="34290" numCol="1" anchor="t" anchorCtr="0" compatLnSpc="1">
            <a:prstTxWarp prst="textNoShape">
              <a:avLst/>
            </a:prstTxWarp>
          </a:bodyPr>
          <a:lstStyle/>
          <a:p>
            <a:pPr algn="ctr"/>
            <a:r>
              <a:rPr lang="en-US" altLang="zh-CN" sz="5400" dirty="0">
                <a:solidFill>
                  <a:schemeClr val="bg1"/>
                </a:solidFill>
                <a:latin typeface="微软雅黑" panose="020B0503020204020204" pitchFamily="34" charset="-122"/>
                <a:ea typeface="微软雅黑" panose="020B0503020204020204" pitchFamily="34" charset="-122"/>
                <a:cs typeface="UKIJ Qolyazma" pitchFamily="18" charset="0"/>
              </a:rPr>
              <a:t>82</a:t>
            </a:r>
            <a:r>
              <a:rPr lang="en-US" altLang="zh-CN" sz="3000" dirty="0">
                <a:solidFill>
                  <a:schemeClr val="bg1"/>
                </a:solidFill>
                <a:latin typeface="微软雅黑" panose="020B0503020204020204" pitchFamily="34" charset="-122"/>
                <a:ea typeface="微软雅黑" panose="020B0503020204020204" pitchFamily="34" charset="-122"/>
                <a:cs typeface="UKIJ Qolyazma" pitchFamily="18" charset="0"/>
              </a:rPr>
              <a:t>%</a:t>
            </a:r>
            <a:endParaRPr lang="zh-CN" altLang="en-US" sz="3000" dirty="0">
              <a:solidFill>
                <a:schemeClr val="bg1"/>
              </a:solidFill>
              <a:latin typeface="微软雅黑" panose="020B0503020204020204" pitchFamily="34" charset="-122"/>
              <a:ea typeface="微软雅黑" panose="020B0503020204020204" pitchFamily="34" charset="-122"/>
              <a:cs typeface="UKIJ Qolyazma" pitchFamily="18" charset="0"/>
            </a:endParaRPr>
          </a:p>
        </p:txBody>
      </p:sp>
      <p:sp>
        <p:nvSpPr>
          <p:cNvPr id="10" name="TextBox 31"/>
          <p:cNvSpPr txBox="1"/>
          <p:nvPr/>
        </p:nvSpPr>
        <p:spPr>
          <a:xfrm>
            <a:off x="1700892" y="3580124"/>
            <a:ext cx="1531188" cy="923330"/>
          </a:xfrm>
          <a:prstGeom prst="rect">
            <a:avLst/>
          </a:prstGeom>
          <a:noFill/>
        </p:spPr>
        <p:txBody>
          <a:bodyPr wrap="none" rtlCol="0" anchor="t">
            <a:spAutoFit/>
          </a:bodyPr>
          <a:lstStyle/>
          <a:p>
            <a:pPr algn="ctr">
              <a:lnSpc>
                <a:spcPct val="150000"/>
              </a:lnSpc>
            </a:pPr>
            <a:endParaRPr lang="en-US" altLang="zh-CN" sz="4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单击添加文本单击添加</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文本单击添加文本单击</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添加文本单击添加文本</a:t>
            </a:r>
          </a:p>
        </p:txBody>
      </p:sp>
      <p:sp>
        <p:nvSpPr>
          <p:cNvPr id="11" name="TextBox 32"/>
          <p:cNvSpPr txBox="1"/>
          <p:nvPr/>
        </p:nvSpPr>
        <p:spPr>
          <a:xfrm>
            <a:off x="3858346" y="3580124"/>
            <a:ext cx="1531188" cy="923330"/>
          </a:xfrm>
          <a:prstGeom prst="rect">
            <a:avLst/>
          </a:prstGeom>
          <a:noFill/>
        </p:spPr>
        <p:txBody>
          <a:bodyPr wrap="none" rtlCol="0" anchor="t">
            <a:spAutoFit/>
          </a:bodyPr>
          <a:lstStyle/>
          <a:p>
            <a:pPr algn="ctr">
              <a:lnSpc>
                <a:spcPct val="150000"/>
              </a:lnSpc>
            </a:pPr>
            <a:endParaRPr lang="en-US" altLang="zh-CN" sz="4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单击添加文本单击添加</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文本单击添加文本单击</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添加文本单击添加文本</a:t>
            </a:r>
          </a:p>
        </p:txBody>
      </p:sp>
      <p:sp>
        <p:nvSpPr>
          <p:cNvPr id="12" name="TextBox 33"/>
          <p:cNvSpPr txBox="1"/>
          <p:nvPr/>
        </p:nvSpPr>
        <p:spPr>
          <a:xfrm>
            <a:off x="6126598" y="3580124"/>
            <a:ext cx="1531188" cy="923330"/>
          </a:xfrm>
          <a:prstGeom prst="rect">
            <a:avLst/>
          </a:prstGeom>
          <a:noFill/>
        </p:spPr>
        <p:txBody>
          <a:bodyPr wrap="none" rtlCol="0" anchor="t">
            <a:spAutoFit/>
          </a:bodyPr>
          <a:lstStyle/>
          <a:p>
            <a:pPr algn="ctr">
              <a:lnSpc>
                <a:spcPct val="150000"/>
              </a:lnSpc>
            </a:pPr>
            <a:endParaRPr lang="en-US" altLang="zh-CN" sz="4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单击添加文本单击添加</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文本单击添加文本单击</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添加文本单击添加文本</a:t>
            </a:r>
          </a:p>
        </p:txBody>
      </p:sp>
      <p:sp>
        <p:nvSpPr>
          <p:cNvPr id="13" name="TextBox 34"/>
          <p:cNvSpPr txBox="1"/>
          <p:nvPr/>
        </p:nvSpPr>
        <p:spPr>
          <a:xfrm>
            <a:off x="1989433" y="1581072"/>
            <a:ext cx="954107" cy="323165"/>
          </a:xfrm>
          <a:prstGeom prst="rect">
            <a:avLst/>
          </a:prstGeom>
          <a:noFill/>
        </p:spPr>
        <p:txBody>
          <a:bodyPr wrap="none" rtlCol="0">
            <a:spAutoFit/>
          </a:bodyPr>
          <a:lstStyle/>
          <a:p>
            <a:pPr algn="ctr"/>
            <a:r>
              <a:rPr lang="zh-CN" altLang="en-US" sz="1500">
                <a:latin typeface="微软雅黑" pitchFamily="34" charset="-122"/>
                <a:ea typeface="微软雅黑" pitchFamily="34" charset="-122"/>
                <a:cs typeface="华文黑体" pitchFamily="2" charset="-122"/>
              </a:rPr>
              <a:t>添加标题</a:t>
            </a:r>
            <a:endParaRPr lang="zh-CN" altLang="en-US" sz="1050">
              <a:latin typeface="微软雅黑" pitchFamily="34" charset="-122"/>
              <a:ea typeface="微软雅黑" pitchFamily="34" charset="-122"/>
              <a:cs typeface="华文黑体" pitchFamily="2" charset="-122"/>
            </a:endParaRPr>
          </a:p>
        </p:txBody>
      </p:sp>
      <p:sp>
        <p:nvSpPr>
          <p:cNvPr id="14" name="TextBox 35"/>
          <p:cNvSpPr txBox="1"/>
          <p:nvPr/>
        </p:nvSpPr>
        <p:spPr>
          <a:xfrm>
            <a:off x="4325101" y="1581072"/>
            <a:ext cx="954107" cy="323165"/>
          </a:xfrm>
          <a:prstGeom prst="rect">
            <a:avLst/>
          </a:prstGeom>
          <a:noFill/>
        </p:spPr>
        <p:txBody>
          <a:bodyPr wrap="none" rtlCol="0">
            <a:spAutoFit/>
          </a:bodyPr>
          <a:lstStyle/>
          <a:p>
            <a:pPr algn="ctr"/>
            <a:r>
              <a:rPr lang="zh-CN" altLang="en-US" sz="1500">
                <a:latin typeface="微软雅黑" pitchFamily="34" charset="-122"/>
                <a:ea typeface="微软雅黑" pitchFamily="34" charset="-122"/>
                <a:cs typeface="华文黑体" pitchFamily="2" charset="-122"/>
              </a:rPr>
              <a:t>添加标题</a:t>
            </a:r>
            <a:endParaRPr lang="zh-CN" altLang="en-US" sz="1050">
              <a:latin typeface="微软雅黑" pitchFamily="34" charset="-122"/>
              <a:ea typeface="微软雅黑" pitchFamily="34" charset="-122"/>
              <a:cs typeface="华文黑体" pitchFamily="2" charset="-122"/>
            </a:endParaRPr>
          </a:p>
        </p:txBody>
      </p:sp>
      <p:sp>
        <p:nvSpPr>
          <p:cNvPr id="15" name="TextBox 36"/>
          <p:cNvSpPr txBox="1"/>
          <p:nvPr/>
        </p:nvSpPr>
        <p:spPr>
          <a:xfrm>
            <a:off x="6575746" y="1581072"/>
            <a:ext cx="954107" cy="323165"/>
          </a:xfrm>
          <a:prstGeom prst="rect">
            <a:avLst/>
          </a:prstGeom>
          <a:noFill/>
        </p:spPr>
        <p:txBody>
          <a:bodyPr wrap="none" rtlCol="0">
            <a:spAutoFit/>
          </a:bodyPr>
          <a:lstStyle/>
          <a:p>
            <a:pPr algn="ctr"/>
            <a:r>
              <a:rPr lang="zh-CN" altLang="en-US" sz="1500">
                <a:latin typeface="微软雅黑" pitchFamily="34" charset="-122"/>
                <a:ea typeface="微软雅黑" pitchFamily="34" charset="-122"/>
                <a:cs typeface="华文黑体" pitchFamily="2" charset="-122"/>
              </a:rPr>
              <a:t>添加标题</a:t>
            </a:r>
            <a:endParaRPr lang="zh-CN" altLang="en-US" sz="1050">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val="1465954666"/>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2" presetClass="entr" presetSubtype="8" decel="10000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0-#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8" decel="100000" fill="hold" grpId="0" nodeType="withEffect">
                                  <p:stCondLst>
                                    <p:cond delay="20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0-#ppt_w/2"/>
                                          </p:val>
                                        </p:tav>
                                        <p:tav tm="100000">
                                          <p:val>
                                            <p:strVal val="#ppt_x"/>
                                          </p:val>
                                        </p:tav>
                                      </p:tavLst>
                                    </p:anim>
                                    <p:anim calcmode="lin" valueType="num">
                                      <p:cBhvr additive="base">
                                        <p:cTn id="38" dur="5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8" decel="100000" fill="hold" grpId="0" nodeType="withEffect">
                                  <p:stCondLst>
                                    <p:cond delay="40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0-#ppt_w/2"/>
                                          </p:val>
                                        </p:tav>
                                        <p:tav tm="100000">
                                          <p:val>
                                            <p:strVal val="#ppt_x"/>
                                          </p:val>
                                        </p:tav>
                                      </p:tavLst>
                                    </p:anim>
                                    <p:anim calcmode="lin" valueType="num">
                                      <p:cBhvr additive="base">
                                        <p:cTn id="42" dur="500" fill="hold"/>
                                        <p:tgtEl>
                                          <p:spTgt spid="9"/>
                                        </p:tgtEl>
                                        <p:attrNameLst>
                                          <p:attrName>ppt_y</p:attrName>
                                        </p:attrNameLst>
                                      </p:cBhvr>
                                      <p:tavLst>
                                        <p:tav tm="0">
                                          <p:val>
                                            <p:strVal val="#ppt_y"/>
                                          </p:val>
                                        </p:tav>
                                        <p:tav tm="100000">
                                          <p:val>
                                            <p:strVal val="#ppt_y"/>
                                          </p:val>
                                        </p:tav>
                                      </p:tavLst>
                                    </p:anim>
                                  </p:childTnLst>
                                </p:cTn>
                              </p:par>
                            </p:childTnLst>
                          </p:cTn>
                        </p:par>
                        <p:par>
                          <p:cTn id="43" fill="hold">
                            <p:stCondLst>
                              <p:cond delay="1400"/>
                            </p:stCondLst>
                            <p:childTnLst>
                              <p:par>
                                <p:cTn id="44" presetID="10"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childTnLst>
                          </p:cTn>
                        </p:par>
                        <p:par>
                          <p:cTn id="47" fill="hold">
                            <p:stCondLst>
                              <p:cond delay="1900"/>
                            </p:stCondLst>
                            <p:childTnLst>
                              <p:par>
                                <p:cTn id="48" presetID="10" presetClass="entr" presetSubtype="0"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par>
                          <p:cTn id="51" fill="hold">
                            <p:stCondLst>
                              <p:cond delay="2400"/>
                            </p:stCondLst>
                            <p:childTnLst>
                              <p:par>
                                <p:cTn id="52" presetID="10" presetClass="entr" presetSubtype="0"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500"/>
                                        <p:tgtEl>
                                          <p:spTgt spid="14"/>
                                        </p:tgtEl>
                                      </p:cBhvr>
                                    </p:animEffect>
                                  </p:childTnLst>
                                </p:cTn>
                              </p:par>
                            </p:childTnLst>
                          </p:cTn>
                        </p:par>
                        <p:par>
                          <p:cTn id="55" fill="hold">
                            <p:stCondLst>
                              <p:cond delay="2900"/>
                            </p:stCondLst>
                            <p:childTnLst>
                              <p:par>
                                <p:cTn id="56" presetID="10" presetClass="entr" presetSubtype="0"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500"/>
                                        <p:tgtEl>
                                          <p:spTgt spid="11"/>
                                        </p:tgtEl>
                                      </p:cBhvr>
                                    </p:animEffect>
                                  </p:childTnLst>
                                </p:cTn>
                              </p:par>
                            </p:childTnLst>
                          </p:cTn>
                        </p:par>
                        <p:par>
                          <p:cTn id="59" fill="hold">
                            <p:stCondLst>
                              <p:cond delay="3400"/>
                            </p:stCondLst>
                            <p:childTnLst>
                              <p:par>
                                <p:cTn id="60" presetID="10" presetClass="entr" presetSubtype="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500"/>
                                        <p:tgtEl>
                                          <p:spTgt spid="15"/>
                                        </p:tgtEl>
                                      </p:cBhvr>
                                    </p:animEffect>
                                  </p:childTnLst>
                                </p:cTn>
                              </p:par>
                            </p:childTnLst>
                          </p:cTn>
                        </p:par>
                        <p:par>
                          <p:cTn id="63" fill="hold">
                            <p:stCondLst>
                              <p:cond delay="3900"/>
                            </p:stCondLst>
                            <p:childTnLst>
                              <p:par>
                                <p:cTn id="64" presetID="10" presetClass="entr" presetSubtype="0" fill="hold" grpId="0"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P spid="8" grpId="0" animBg="1"/>
      <p:bldP spid="9" grpId="0" animBg="1"/>
      <p:bldP spid="10" grpId="0"/>
      <p:bldP spid="11" grpId="0"/>
      <p:bldP spid="12" grpId="0"/>
      <p:bldP spid="13" grpId="0"/>
      <p:bldP spid="14" grpId="0"/>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下箭头 10"/>
          <p:cNvSpPr>
            <a:spLocks noChangeArrowheads="1"/>
          </p:cNvSpPr>
          <p:nvPr/>
        </p:nvSpPr>
        <p:spPr bwMode="auto">
          <a:xfrm>
            <a:off x="3603308" y="2831783"/>
            <a:ext cx="1940243" cy="2007394"/>
          </a:xfrm>
          <a:prstGeom prst="downArrow">
            <a:avLst>
              <a:gd name="adj1" fmla="val 50000"/>
              <a:gd name="adj2" fmla="val 49992"/>
            </a:avLst>
          </a:prstGeom>
          <a:solidFill>
            <a:srgbClr val="3381C7"/>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 name="下箭头 11"/>
          <p:cNvSpPr>
            <a:spLocks noChangeArrowheads="1"/>
          </p:cNvSpPr>
          <p:nvPr/>
        </p:nvSpPr>
        <p:spPr bwMode="auto">
          <a:xfrm flipH="1" flipV="1">
            <a:off x="3604737" y="878682"/>
            <a:ext cx="1940243" cy="1944528"/>
          </a:xfrm>
          <a:prstGeom prst="downArrow">
            <a:avLst>
              <a:gd name="adj1" fmla="val 50000"/>
              <a:gd name="adj2" fmla="val 50004"/>
            </a:avLst>
          </a:prstGeom>
          <a:solidFill>
            <a:srgbClr val="3381C7"/>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 name="Freeform 14"/>
          <p:cNvSpPr>
            <a:spLocks noEditPoints="1" noChangeArrowheads="1"/>
          </p:cNvSpPr>
          <p:nvPr/>
        </p:nvSpPr>
        <p:spPr bwMode="auto">
          <a:xfrm>
            <a:off x="4340543" y="2118837"/>
            <a:ext cx="451485" cy="401478"/>
          </a:xfrm>
          <a:custGeom>
            <a:avLst/>
            <a:gdLst>
              <a:gd name="T0" fmla="*/ 2147483647 w 300"/>
              <a:gd name="T1" fmla="*/ 2147483647 h 266"/>
              <a:gd name="T2" fmla="*/ 2147483647 w 300"/>
              <a:gd name="T3" fmla="*/ 2147483647 h 266"/>
              <a:gd name="T4" fmla="*/ 2147483647 w 300"/>
              <a:gd name="T5" fmla="*/ 2147483647 h 266"/>
              <a:gd name="T6" fmla="*/ 2147483647 w 300"/>
              <a:gd name="T7" fmla="*/ 2147483647 h 266"/>
              <a:gd name="T8" fmla="*/ 0 w 300"/>
              <a:gd name="T9" fmla="*/ 2147483647 h 266"/>
              <a:gd name="T10" fmla="*/ 2147483647 w 300"/>
              <a:gd name="T11" fmla="*/ 0 h 266"/>
              <a:gd name="T12" fmla="*/ 2147483647 w 300"/>
              <a:gd name="T13" fmla="*/ 2147483647 h 266"/>
              <a:gd name="T14" fmla="*/ 2147483647 w 300"/>
              <a:gd name="T15" fmla="*/ 0 h 266"/>
              <a:gd name="T16" fmla="*/ 2147483647 w 300"/>
              <a:gd name="T17" fmla="*/ 2147483647 h 266"/>
              <a:gd name="T18" fmla="*/ 2147483647 w 300"/>
              <a:gd name="T19" fmla="*/ 2147483647 h 266"/>
              <a:gd name="T20" fmla="*/ 2147483647 w 300"/>
              <a:gd name="T21" fmla="*/ 2147483647 h 266"/>
              <a:gd name="T22" fmla="*/ 2147483647 w 300"/>
              <a:gd name="T23" fmla="*/ 2147483647 h 266"/>
              <a:gd name="T24" fmla="*/ 2147483647 w 300"/>
              <a:gd name="T25" fmla="*/ 2147483647 h 266"/>
              <a:gd name="T26" fmla="*/ 2147483647 w 300"/>
              <a:gd name="T27" fmla="*/ 2147483647 h 266"/>
              <a:gd name="T28" fmla="*/ 2147483647 w 300"/>
              <a:gd name="T29" fmla="*/ 2147483647 h 266"/>
              <a:gd name="T30" fmla="*/ 2147483647 w 300"/>
              <a:gd name="T31" fmla="*/ 2147483647 h 266"/>
              <a:gd name="T32" fmla="*/ 2147483647 w 300"/>
              <a:gd name="T33" fmla="*/ 2147483647 h 266"/>
              <a:gd name="T34" fmla="*/ 2147483647 w 300"/>
              <a:gd name="T35" fmla="*/ 2147483647 h 266"/>
              <a:gd name="T36" fmla="*/ 2147483647 w 300"/>
              <a:gd name="T37" fmla="*/ 2147483647 h 266"/>
              <a:gd name="T38" fmla="*/ 2147483647 w 300"/>
              <a:gd name="T39" fmla="*/ 2147483647 h 266"/>
              <a:gd name="T40" fmla="*/ 2147483647 w 300"/>
              <a:gd name="T41" fmla="*/ 2147483647 h 266"/>
              <a:gd name="T42" fmla="*/ 2147483647 w 300"/>
              <a:gd name="T43" fmla="*/ 2147483647 h 266"/>
              <a:gd name="T44" fmla="*/ 2147483647 w 300"/>
              <a:gd name="T45" fmla="*/ 2147483647 h 266"/>
              <a:gd name="T46" fmla="*/ 2147483647 w 300"/>
              <a:gd name="T47" fmla="*/ 2147483647 h 266"/>
              <a:gd name="T48" fmla="*/ 2147483647 w 300"/>
              <a:gd name="T49" fmla="*/ 2147483647 h 266"/>
              <a:gd name="T50" fmla="*/ 2147483647 w 300"/>
              <a:gd name="T51" fmla="*/ 2147483647 h 266"/>
              <a:gd name="T52" fmla="*/ 2147483647 w 300"/>
              <a:gd name="T53" fmla="*/ 2147483647 h 266"/>
              <a:gd name="T54" fmla="*/ 2147483647 w 300"/>
              <a:gd name="T55" fmla="*/ 2147483647 h 266"/>
              <a:gd name="T56" fmla="*/ 2147483647 w 300"/>
              <a:gd name="T57" fmla="*/ 2147483647 h 266"/>
              <a:gd name="T58" fmla="*/ 2147483647 w 300"/>
              <a:gd name="T59" fmla="*/ 2147483647 h 266"/>
              <a:gd name="T60" fmla="*/ 2147483647 w 300"/>
              <a:gd name="T61" fmla="*/ 2147483647 h 266"/>
              <a:gd name="T62" fmla="*/ 2147483647 w 300"/>
              <a:gd name="T63" fmla="*/ 2147483647 h 266"/>
              <a:gd name="T64" fmla="*/ 2147483647 w 300"/>
              <a:gd name="T65" fmla="*/ 2147483647 h 266"/>
              <a:gd name="T66" fmla="*/ 2147483647 w 300"/>
              <a:gd name="T67" fmla="*/ 2147483647 h 266"/>
              <a:gd name="T68" fmla="*/ 2147483647 w 300"/>
              <a:gd name="T69" fmla="*/ 2147483647 h 266"/>
              <a:gd name="T70" fmla="*/ 2147483647 w 300"/>
              <a:gd name="T71" fmla="*/ 2147483647 h 26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00"/>
              <a:gd name="T109" fmla="*/ 0 h 266"/>
              <a:gd name="T110" fmla="*/ 300 w 300"/>
              <a:gd name="T111" fmla="*/ 266 h 26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00" h="266">
                <a:moveTo>
                  <a:pt x="195" y="217"/>
                </a:moveTo>
                <a:cubicBezTo>
                  <a:pt x="195" y="221"/>
                  <a:pt x="195" y="224"/>
                  <a:pt x="196" y="227"/>
                </a:cubicBezTo>
                <a:cubicBezTo>
                  <a:pt x="170" y="250"/>
                  <a:pt x="149" y="266"/>
                  <a:pt x="149" y="266"/>
                </a:cubicBezTo>
                <a:cubicBezTo>
                  <a:pt x="149" y="266"/>
                  <a:pt x="32" y="176"/>
                  <a:pt x="8" y="116"/>
                </a:cubicBezTo>
                <a:cubicBezTo>
                  <a:pt x="4" y="106"/>
                  <a:pt x="0" y="90"/>
                  <a:pt x="0" y="78"/>
                </a:cubicBezTo>
                <a:cubicBezTo>
                  <a:pt x="0" y="35"/>
                  <a:pt x="35" y="0"/>
                  <a:pt x="78" y="0"/>
                </a:cubicBezTo>
                <a:cubicBezTo>
                  <a:pt x="110" y="0"/>
                  <a:pt x="138" y="20"/>
                  <a:pt x="150" y="48"/>
                </a:cubicBezTo>
                <a:cubicBezTo>
                  <a:pt x="162" y="20"/>
                  <a:pt x="190" y="0"/>
                  <a:pt x="222" y="0"/>
                </a:cubicBezTo>
                <a:cubicBezTo>
                  <a:pt x="265" y="0"/>
                  <a:pt x="300" y="35"/>
                  <a:pt x="300" y="78"/>
                </a:cubicBezTo>
                <a:cubicBezTo>
                  <a:pt x="300" y="91"/>
                  <a:pt x="296" y="106"/>
                  <a:pt x="292" y="116"/>
                </a:cubicBezTo>
                <a:cubicBezTo>
                  <a:pt x="287" y="130"/>
                  <a:pt x="275" y="146"/>
                  <a:pt x="262" y="162"/>
                </a:cubicBezTo>
                <a:cubicBezTo>
                  <a:pt x="258" y="161"/>
                  <a:pt x="255" y="161"/>
                  <a:pt x="251" y="161"/>
                </a:cubicBezTo>
                <a:cubicBezTo>
                  <a:pt x="220" y="161"/>
                  <a:pt x="195" y="186"/>
                  <a:pt x="195" y="217"/>
                </a:cubicBezTo>
                <a:close/>
                <a:moveTo>
                  <a:pt x="257" y="211"/>
                </a:moveTo>
                <a:cubicBezTo>
                  <a:pt x="275" y="211"/>
                  <a:pt x="275" y="211"/>
                  <a:pt x="275" y="211"/>
                </a:cubicBezTo>
                <a:cubicBezTo>
                  <a:pt x="275" y="223"/>
                  <a:pt x="275" y="223"/>
                  <a:pt x="275" y="223"/>
                </a:cubicBezTo>
                <a:cubicBezTo>
                  <a:pt x="257" y="223"/>
                  <a:pt x="257" y="223"/>
                  <a:pt x="257" y="223"/>
                </a:cubicBezTo>
                <a:cubicBezTo>
                  <a:pt x="257" y="241"/>
                  <a:pt x="257" y="241"/>
                  <a:pt x="257" y="241"/>
                </a:cubicBezTo>
                <a:cubicBezTo>
                  <a:pt x="245" y="241"/>
                  <a:pt x="245" y="241"/>
                  <a:pt x="245" y="241"/>
                </a:cubicBezTo>
                <a:cubicBezTo>
                  <a:pt x="245" y="223"/>
                  <a:pt x="245" y="223"/>
                  <a:pt x="245" y="223"/>
                </a:cubicBezTo>
                <a:cubicBezTo>
                  <a:pt x="227" y="223"/>
                  <a:pt x="227" y="223"/>
                  <a:pt x="227" y="223"/>
                </a:cubicBezTo>
                <a:cubicBezTo>
                  <a:pt x="227" y="211"/>
                  <a:pt x="227" y="211"/>
                  <a:pt x="227" y="211"/>
                </a:cubicBezTo>
                <a:cubicBezTo>
                  <a:pt x="245" y="211"/>
                  <a:pt x="245" y="211"/>
                  <a:pt x="245" y="211"/>
                </a:cubicBezTo>
                <a:cubicBezTo>
                  <a:pt x="245" y="193"/>
                  <a:pt x="245" y="193"/>
                  <a:pt x="245" y="193"/>
                </a:cubicBezTo>
                <a:cubicBezTo>
                  <a:pt x="257" y="193"/>
                  <a:pt x="257" y="193"/>
                  <a:pt x="257" y="193"/>
                </a:cubicBezTo>
                <a:lnTo>
                  <a:pt x="257" y="211"/>
                </a:lnTo>
                <a:close/>
                <a:moveTo>
                  <a:pt x="251" y="258"/>
                </a:moveTo>
                <a:cubicBezTo>
                  <a:pt x="229" y="258"/>
                  <a:pt x="210" y="240"/>
                  <a:pt x="210" y="217"/>
                </a:cubicBezTo>
                <a:cubicBezTo>
                  <a:pt x="210" y="194"/>
                  <a:pt x="229" y="176"/>
                  <a:pt x="251" y="176"/>
                </a:cubicBezTo>
                <a:cubicBezTo>
                  <a:pt x="274" y="176"/>
                  <a:pt x="293" y="194"/>
                  <a:pt x="293" y="217"/>
                </a:cubicBezTo>
                <a:cubicBezTo>
                  <a:pt x="293" y="240"/>
                  <a:pt x="274" y="258"/>
                  <a:pt x="251" y="258"/>
                </a:cubicBezTo>
                <a:close/>
                <a:moveTo>
                  <a:pt x="251" y="168"/>
                </a:moveTo>
                <a:cubicBezTo>
                  <a:pt x="224" y="168"/>
                  <a:pt x="203" y="190"/>
                  <a:pt x="203" y="217"/>
                </a:cubicBezTo>
                <a:cubicBezTo>
                  <a:pt x="203" y="244"/>
                  <a:pt x="224" y="266"/>
                  <a:pt x="251" y="266"/>
                </a:cubicBezTo>
                <a:cubicBezTo>
                  <a:pt x="278" y="266"/>
                  <a:pt x="300" y="244"/>
                  <a:pt x="300" y="217"/>
                </a:cubicBezTo>
                <a:cubicBezTo>
                  <a:pt x="300" y="190"/>
                  <a:pt x="278" y="168"/>
                  <a:pt x="251" y="168"/>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lIns="75549" tIns="37775" rIns="75549" bIns="37775"/>
          <a:lstStyle/>
          <a:p>
            <a:endParaRPr lang="zh-CN" altLang="en-US"/>
          </a:p>
        </p:txBody>
      </p:sp>
      <p:pic>
        <p:nvPicPr>
          <p:cNvPr id="10" name="Picture 3" descr="C:\Users\Jonahs\Dropbox\Projects SCOTT\MEET Windows Azure\source\Background\tile-icon-bigdata.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171950" y="3154680"/>
            <a:ext cx="788670" cy="788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4"/>
          <p:cNvSpPr>
            <a:spLocks noChangeArrowheads="1"/>
          </p:cNvSpPr>
          <p:nvPr/>
        </p:nvSpPr>
        <p:spPr bwMode="auto">
          <a:xfrm>
            <a:off x="4319112" y="985838"/>
            <a:ext cx="51006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520" b="1">
                <a:solidFill>
                  <a:schemeClr val="bg1"/>
                </a:solidFill>
                <a:latin typeface="方正姚体" panose="02010601030101010101" pitchFamily="2" charset="-122"/>
                <a:ea typeface="方正姚体" panose="02010601030101010101" pitchFamily="2" charset="-122"/>
                <a:sym typeface="方正姚体" panose="02010601030101010101" pitchFamily="2" charset="-122"/>
              </a:rPr>
              <a:t>    01</a:t>
            </a:r>
            <a:endParaRPr lang="zh-CN" altLang="en-US" sz="2520" b="1">
              <a:solidFill>
                <a:schemeClr val="bg1"/>
              </a:solidFill>
              <a:latin typeface="方正姚体" panose="02010601030101010101" pitchFamily="2" charset="-122"/>
              <a:ea typeface="方正姚体" panose="02010601030101010101" pitchFamily="2" charset="-122"/>
              <a:sym typeface="方正姚体" panose="02010601030101010101" pitchFamily="2" charset="-122"/>
            </a:endParaRPr>
          </a:p>
        </p:txBody>
      </p:sp>
      <p:sp>
        <p:nvSpPr>
          <p:cNvPr id="12" name="TextBox 15"/>
          <p:cNvSpPr>
            <a:spLocks noChangeArrowheads="1"/>
          </p:cNvSpPr>
          <p:nvPr/>
        </p:nvSpPr>
        <p:spPr bwMode="auto">
          <a:xfrm>
            <a:off x="4319112" y="4144805"/>
            <a:ext cx="510063"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520" b="1">
                <a:solidFill>
                  <a:schemeClr val="bg1"/>
                </a:solidFill>
                <a:latin typeface="方正姚体" panose="02010601030101010101" pitchFamily="2" charset="-122"/>
                <a:ea typeface="方正姚体" panose="02010601030101010101" pitchFamily="2" charset="-122"/>
                <a:sym typeface="方正姚体" panose="02010601030101010101" pitchFamily="2" charset="-122"/>
              </a:rPr>
              <a:t>02</a:t>
            </a:r>
            <a:endParaRPr lang="zh-CN" altLang="en-US" sz="2520" b="1">
              <a:solidFill>
                <a:schemeClr val="bg1"/>
              </a:solidFill>
              <a:latin typeface="方正姚体" panose="02010601030101010101" pitchFamily="2" charset="-122"/>
              <a:ea typeface="方正姚体" panose="02010601030101010101" pitchFamily="2" charset="-122"/>
              <a:sym typeface="方正姚体" panose="02010601030101010101" pitchFamily="2" charset="-122"/>
            </a:endParaRPr>
          </a:p>
        </p:txBody>
      </p:sp>
      <p:sp>
        <p:nvSpPr>
          <p:cNvPr id="13" name="TextBox 16"/>
          <p:cNvSpPr>
            <a:spLocks noChangeArrowheads="1"/>
          </p:cNvSpPr>
          <p:nvPr/>
        </p:nvSpPr>
        <p:spPr bwMode="auto">
          <a:xfrm>
            <a:off x="928688" y="1850232"/>
            <a:ext cx="2541747"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080" dirty="0">
                <a:solidFill>
                  <a:srgbClr val="3F3F3F"/>
                </a:solidFill>
                <a:latin typeface="华文楷体" panose="02010600040101010101" pitchFamily="2" charset="-122"/>
                <a:ea typeface="华文楷体" panose="02010600040101010101" pitchFamily="2" charset="-122"/>
                <a:sym typeface="宋体" panose="02010600030101010101" pitchFamily="2" charset="-122"/>
              </a:rPr>
              <a:t>这里输入简单的文字概述这里输入简单文字概述简单的文字概述这里输入简单的文字概述这里输入简单</a:t>
            </a:r>
          </a:p>
        </p:txBody>
      </p:sp>
      <p:sp>
        <p:nvSpPr>
          <p:cNvPr id="14" name="矩形 17"/>
          <p:cNvSpPr>
            <a:spLocks noChangeArrowheads="1"/>
          </p:cNvSpPr>
          <p:nvPr/>
        </p:nvSpPr>
        <p:spPr bwMode="auto">
          <a:xfrm>
            <a:off x="942975" y="1525905"/>
            <a:ext cx="1818799"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dirty="0">
                <a:solidFill>
                  <a:srgbClr val="3381C7"/>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5" name="TextBox 18"/>
          <p:cNvSpPr>
            <a:spLocks noChangeArrowheads="1"/>
          </p:cNvSpPr>
          <p:nvPr/>
        </p:nvSpPr>
        <p:spPr bwMode="auto">
          <a:xfrm>
            <a:off x="5867877" y="3467577"/>
            <a:ext cx="2541746"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080">
                <a:solidFill>
                  <a:srgbClr val="3F3F3F"/>
                </a:solidFill>
                <a:latin typeface="华文楷体" panose="02010600040101010101" pitchFamily="2" charset="-122"/>
                <a:ea typeface="华文楷体" panose="02010600040101010101" pitchFamily="2" charset="-122"/>
                <a:sym typeface="宋体" panose="02010600030101010101" pitchFamily="2" charset="-122"/>
              </a:rPr>
              <a:t>这里输入简单的文字概述这里输入简单文字概述简单的文字概述这里输入简单的文字概述这里输入简单</a:t>
            </a:r>
          </a:p>
        </p:txBody>
      </p:sp>
      <p:sp>
        <p:nvSpPr>
          <p:cNvPr id="16" name="矩形 19"/>
          <p:cNvSpPr>
            <a:spLocks noChangeArrowheads="1"/>
          </p:cNvSpPr>
          <p:nvPr/>
        </p:nvSpPr>
        <p:spPr bwMode="auto">
          <a:xfrm>
            <a:off x="5883593" y="3143250"/>
            <a:ext cx="181737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dirty="0">
                <a:solidFill>
                  <a:srgbClr val="3381C7"/>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Tree>
    <p:extLst>
      <p:ext uri="{BB962C8B-B14F-4D97-AF65-F5344CB8AC3E}">
        <p14:creationId xmlns:p14="http://schemas.microsoft.com/office/powerpoint/2010/main" val="3412127973"/>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22" presetClass="entr" presetSubtype="4"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p:cBhvr>
                                        <p:cTn id="33" dur="500"/>
                                        <p:tgtEl>
                                          <p:spTgt spid="8"/>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p:cBhvr>
                                        <p:cTn id="36" dur="500"/>
                                        <p:tgtEl>
                                          <p:spTgt spid="7"/>
                                        </p:tgtEl>
                                      </p:cBhvr>
                                    </p:animEffect>
                                  </p:childTnLst>
                                </p:cTn>
                              </p:par>
                            </p:childTnLst>
                          </p:cTn>
                        </p:par>
                        <p:par>
                          <p:cTn id="37" fill="hold">
                            <p:stCondLst>
                              <p:cond delay="1000"/>
                            </p:stCondLst>
                            <p:childTnLst>
                              <p:par>
                                <p:cTn id="38" presetID="1" presetClass="entr" presetSubtype="0" fill="hold" nodeType="afterEffect">
                                  <p:stCondLst>
                                    <p:cond delay="0"/>
                                  </p:stCondLst>
                                  <p:childTnLst>
                                    <p:set>
                                      <p:cBhvr>
                                        <p:cTn id="39" dur="1" fill="hold">
                                          <p:stCondLst>
                                            <p:cond delay="0"/>
                                          </p:stCondLst>
                                        </p:cTn>
                                        <p:tgtEl>
                                          <p:spTgt spid="10"/>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childTnLst>
                                </p:cTn>
                              </p:par>
                            </p:childTnLst>
                          </p:cTn>
                        </p:par>
                        <p:par>
                          <p:cTn id="42" fill="hold">
                            <p:stCondLst>
                              <p:cond delay="1000"/>
                            </p:stCondLst>
                            <p:childTnLst>
                              <p:par>
                                <p:cTn id="43" presetID="2" presetClass="entr" presetSubtype="1"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ppt_x</p:attrName>
                                        </p:attrNameLst>
                                      </p:cBhvr>
                                      <p:tavLst>
                                        <p:tav tm="0">
                                          <p:val>
                                            <p:strVal val="#ppt_x"/>
                                          </p:val>
                                        </p:tav>
                                        <p:tav tm="100000">
                                          <p:val>
                                            <p:strVal val="#ppt_x"/>
                                          </p:val>
                                        </p:tav>
                                      </p:tavLst>
                                    </p:anim>
                                    <p:anim calcmode="lin" valueType="num">
                                      <p:cBhvr>
                                        <p:cTn id="46" dur="500" fill="hold"/>
                                        <p:tgtEl>
                                          <p:spTgt spid="11"/>
                                        </p:tgtEl>
                                        <p:attrNameLst>
                                          <p:attrName>ppt_y</p:attrName>
                                        </p:attrNameLst>
                                      </p:cBhvr>
                                      <p:tavLst>
                                        <p:tav tm="0">
                                          <p:val>
                                            <p:strVal val="0-#ppt_h/2"/>
                                          </p:val>
                                        </p:tav>
                                        <p:tav tm="100000">
                                          <p:val>
                                            <p:strVal val="#ppt_y"/>
                                          </p:val>
                                        </p:tav>
                                      </p:tavLst>
                                    </p:anim>
                                  </p:childTnLst>
                                </p:cTn>
                              </p:par>
                            </p:childTnLst>
                          </p:cTn>
                        </p:par>
                        <p:par>
                          <p:cTn id="47" fill="hold">
                            <p:stCondLst>
                              <p:cond delay="1500"/>
                            </p:stCondLst>
                            <p:childTnLst>
                              <p:par>
                                <p:cTn id="48" presetID="2" presetClass="entr" presetSubtype="1"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p:cTn id="50" dur="500" fill="hold"/>
                                        <p:tgtEl>
                                          <p:spTgt spid="12"/>
                                        </p:tgtEl>
                                        <p:attrNameLst>
                                          <p:attrName>ppt_x</p:attrName>
                                        </p:attrNameLst>
                                      </p:cBhvr>
                                      <p:tavLst>
                                        <p:tav tm="0">
                                          <p:val>
                                            <p:strVal val="#ppt_x"/>
                                          </p:val>
                                        </p:tav>
                                        <p:tav tm="100000">
                                          <p:val>
                                            <p:strVal val="#ppt_x"/>
                                          </p:val>
                                        </p:tav>
                                      </p:tavLst>
                                    </p:anim>
                                    <p:anim calcmode="lin" valueType="num">
                                      <p:cBhvr>
                                        <p:cTn id="51" dur="500" fill="hold"/>
                                        <p:tgtEl>
                                          <p:spTgt spid="12"/>
                                        </p:tgtEl>
                                        <p:attrNameLst>
                                          <p:attrName>ppt_y</p:attrName>
                                        </p:attrNameLst>
                                      </p:cBhvr>
                                      <p:tavLst>
                                        <p:tav tm="0">
                                          <p:val>
                                            <p:strVal val="0-#ppt_h/2"/>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3"/>
                                        </p:tgtEl>
                                        <p:attrNameLst>
                                          <p:attrName>style.visibility</p:attrName>
                                        </p:attrNameLst>
                                      </p:cBhvr>
                                      <p:to>
                                        <p:strVal val="visible"/>
                                      </p:to>
                                    </p:set>
                                    <p:animEffect>
                                      <p:cBhvr>
                                        <p:cTn id="60" dur="1000"/>
                                        <p:tgtEl>
                                          <p:spTgt spid="13"/>
                                        </p:tgtEl>
                                      </p:cBhvr>
                                    </p:animEffect>
                                    <p:anim calcmode="lin" valueType="num">
                                      <p:cBhvr>
                                        <p:cTn id="61" dur="1000" fill="hold"/>
                                        <p:tgtEl>
                                          <p:spTgt spid="13"/>
                                        </p:tgtEl>
                                        <p:attrNameLst>
                                          <p:attrName>ppt_x</p:attrName>
                                        </p:attrNameLst>
                                      </p:cBhvr>
                                      <p:tavLst>
                                        <p:tav tm="0">
                                          <p:val>
                                            <p:strVal val="#ppt_x"/>
                                          </p:val>
                                        </p:tav>
                                        <p:tav tm="100000">
                                          <p:val>
                                            <p:strVal val="#ppt_x"/>
                                          </p:val>
                                        </p:tav>
                                      </p:tavLst>
                                    </p:anim>
                                    <p:anim calcmode="lin" valueType="num">
                                      <p:cBhvr>
                                        <p:cTn id="62" dur="1000" fill="hold"/>
                                        <p:tgtEl>
                                          <p:spTgt spid="13"/>
                                        </p:tgtEl>
                                        <p:attrNameLst>
                                          <p:attrName>ppt_y</p:attrName>
                                        </p:attrNameLst>
                                      </p:cBhvr>
                                      <p:tavLst>
                                        <p:tav tm="0">
                                          <p:val>
                                            <p:strVal val="#ppt_y+.1"/>
                                          </p:val>
                                        </p:tav>
                                        <p:tav tm="100000">
                                          <p:val>
                                            <p:strVal val="#ppt_y"/>
                                          </p:val>
                                        </p:tav>
                                      </p:tavLst>
                                    </p:anim>
                                  </p:childTnLst>
                                </p:cTn>
                              </p:par>
                            </p:childTnLst>
                          </p:cTn>
                        </p:par>
                        <p:par>
                          <p:cTn id="63" fill="hold">
                            <p:stCondLst>
                              <p:cond delay="3000"/>
                            </p:stCondLst>
                            <p:childTnLst>
                              <p:par>
                                <p:cTn id="64" presetID="42" presetClass="entr" presetSubtype="0" fill="hold" grpId="0" nodeType="afterEffect">
                                  <p:stCondLst>
                                    <p:cond delay="0"/>
                                  </p:stCondLst>
                                  <p:childTnLst>
                                    <p:set>
                                      <p:cBhvr>
                                        <p:cTn id="65" dur="1" fill="hold">
                                          <p:stCondLst>
                                            <p:cond delay="0"/>
                                          </p:stCondLst>
                                        </p:cTn>
                                        <p:tgtEl>
                                          <p:spTgt spid="16"/>
                                        </p:tgtEl>
                                        <p:attrNameLst>
                                          <p:attrName>style.visibility</p:attrName>
                                        </p:attrNameLst>
                                      </p:cBhvr>
                                      <p:to>
                                        <p:strVal val="visible"/>
                                      </p:to>
                                    </p:set>
                                    <p:animEffect>
                                      <p:cBhvr>
                                        <p:cTn id="66" dur="1000"/>
                                        <p:tgtEl>
                                          <p:spTgt spid="16"/>
                                        </p:tgtEl>
                                      </p:cBhvr>
                                    </p:animEffect>
                                    <p:anim calcmode="lin" valueType="num">
                                      <p:cBhvr>
                                        <p:cTn id="67" dur="1000" fill="hold"/>
                                        <p:tgtEl>
                                          <p:spTgt spid="16"/>
                                        </p:tgtEl>
                                        <p:attrNameLst>
                                          <p:attrName>ppt_x</p:attrName>
                                        </p:attrNameLst>
                                      </p:cBhvr>
                                      <p:tavLst>
                                        <p:tav tm="0">
                                          <p:val>
                                            <p:strVal val="#ppt_x"/>
                                          </p:val>
                                        </p:tav>
                                        <p:tav tm="100000">
                                          <p:val>
                                            <p:strVal val="#ppt_x"/>
                                          </p:val>
                                        </p:tav>
                                      </p:tavLst>
                                    </p:anim>
                                    <p:anim calcmode="lin" valueType="num">
                                      <p:cBhvr>
                                        <p:cTn id="68" dur="1000" fill="hold"/>
                                        <p:tgtEl>
                                          <p:spTgt spid="16"/>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p:cBhvr>
                                        <p:cTn id="71" dur="1000"/>
                                        <p:tgtEl>
                                          <p:spTgt spid="15"/>
                                        </p:tgtEl>
                                      </p:cBhvr>
                                    </p:animEffect>
                                    <p:anim calcmode="lin" valueType="num">
                                      <p:cBhvr>
                                        <p:cTn id="72" dur="1000" fill="hold"/>
                                        <p:tgtEl>
                                          <p:spTgt spid="15"/>
                                        </p:tgtEl>
                                        <p:attrNameLst>
                                          <p:attrName>ppt_x</p:attrName>
                                        </p:attrNameLst>
                                      </p:cBhvr>
                                      <p:tavLst>
                                        <p:tav tm="0">
                                          <p:val>
                                            <p:strVal val="#ppt_x"/>
                                          </p:val>
                                        </p:tav>
                                        <p:tav tm="100000">
                                          <p:val>
                                            <p:strVal val="#ppt_x"/>
                                          </p:val>
                                        </p:tav>
                                      </p:tavLst>
                                    </p:anim>
                                    <p:anim calcmode="lin" valueType="num">
                                      <p:cBhvr>
                                        <p:cTn id="7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bldLvl="0" animBg="1" autoUpdateAnimBg="0"/>
      <p:bldP spid="8" grpId="0" bldLvl="0" animBg="1" autoUpdateAnimBg="0"/>
      <p:bldP spid="9" grpId="0" animBg="1"/>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21" y="-20241"/>
            <a:ext cx="9140428" cy="5174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7"/>
          <p:cNvSpPr>
            <a:spLocks noChangeArrowheads="1"/>
          </p:cNvSpPr>
          <p:nvPr/>
        </p:nvSpPr>
        <p:spPr bwMode="auto">
          <a:xfrm>
            <a:off x="0" y="2200275"/>
            <a:ext cx="9144000" cy="1434704"/>
          </a:xfrm>
          <a:prstGeom prst="rect">
            <a:avLst/>
          </a:prstGeom>
          <a:solidFill>
            <a:schemeClr val="bg1">
              <a:alpha val="8117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6" name="文本框 92"/>
          <p:cNvSpPr txBox="1">
            <a:spLocks noChangeArrowheads="1"/>
          </p:cNvSpPr>
          <p:nvPr/>
        </p:nvSpPr>
        <p:spPr bwMode="auto">
          <a:xfrm>
            <a:off x="1616869" y="2272904"/>
            <a:ext cx="39814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3200" b="1" dirty="0" smtClean="0">
                <a:solidFill>
                  <a:srgbClr val="268CD4"/>
                </a:solidFill>
                <a:latin typeface="微软雅黑" panose="020B0503020204020204" pitchFamily="34" charset="-122"/>
                <a:ea typeface="微软雅黑" panose="020B0503020204020204" pitchFamily="34" charset="-122"/>
              </a:rPr>
              <a:t>演示完毕，谢谢观看</a:t>
            </a:r>
            <a:endParaRPr lang="zh-CN" altLang="en-US" sz="3200" b="1" dirty="0">
              <a:solidFill>
                <a:srgbClr val="268CD4"/>
              </a:solidFill>
              <a:latin typeface="微软雅黑" panose="020B0503020204020204" pitchFamily="34" charset="-122"/>
              <a:ea typeface="微软雅黑" panose="020B0503020204020204" pitchFamily="34" charset="-122"/>
            </a:endParaRPr>
          </a:p>
        </p:txBody>
      </p:sp>
      <p:sp>
        <p:nvSpPr>
          <p:cNvPr id="7" name="文本框 36"/>
          <p:cNvSpPr txBox="1">
            <a:spLocks noChangeArrowheads="1"/>
          </p:cNvSpPr>
          <p:nvPr/>
        </p:nvSpPr>
        <p:spPr bwMode="auto">
          <a:xfrm>
            <a:off x="1658542" y="2855119"/>
            <a:ext cx="36302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eaLnBrk="1" hangingPunct="1"/>
            <a:r>
              <a:rPr lang="en-US" altLang="zh-CN" sz="1200" dirty="0">
                <a:solidFill>
                  <a:srgbClr val="268CD4"/>
                </a:solidFill>
                <a:latin typeface="Arial" panose="020B0604020202020204" pitchFamily="34" charset="0"/>
                <a:ea typeface="微软雅黑" panose="020B0503020204020204" pitchFamily="34" charset="-122"/>
              </a:rPr>
              <a:t>THE PROFESSIONNAL BUSINESS TEMPALTE</a:t>
            </a:r>
            <a:endParaRPr lang="zh-CN" altLang="en-US" sz="1200" dirty="0">
              <a:solidFill>
                <a:srgbClr val="268CD4"/>
              </a:solidFill>
              <a:latin typeface="Arial" panose="020B0604020202020204" pitchFamily="34" charset="0"/>
              <a:ea typeface="微软雅黑" panose="020B0503020204020204" pitchFamily="34" charset="-122"/>
            </a:endParaRPr>
          </a:p>
        </p:txBody>
      </p:sp>
      <p:sp>
        <p:nvSpPr>
          <p:cNvPr id="12" name="Freeform 193"/>
          <p:cNvSpPr>
            <a:spLocks noEditPoints="1"/>
          </p:cNvSpPr>
          <p:nvPr/>
        </p:nvSpPr>
        <p:spPr bwMode="auto">
          <a:xfrm>
            <a:off x="508398" y="2513410"/>
            <a:ext cx="859631" cy="842963"/>
          </a:xfrm>
          <a:custGeom>
            <a:avLst/>
            <a:gdLst>
              <a:gd name="T0" fmla="*/ 2147483647 w 2674"/>
              <a:gd name="T1" fmla="*/ 2147483647 h 2622"/>
              <a:gd name="T2" fmla="*/ 2147483647 w 2674"/>
              <a:gd name="T3" fmla="*/ 2147483647 h 2622"/>
              <a:gd name="T4" fmla="*/ 2147483647 w 2674"/>
              <a:gd name="T5" fmla="*/ 78829103 h 2622"/>
              <a:gd name="T6" fmla="*/ 2147483647 w 2674"/>
              <a:gd name="T7" fmla="*/ 1496648305 h 2622"/>
              <a:gd name="T8" fmla="*/ 2147483647 w 2674"/>
              <a:gd name="T9" fmla="*/ 2147483647 h 2622"/>
              <a:gd name="T10" fmla="*/ 2147483647 w 2674"/>
              <a:gd name="T11" fmla="*/ 2147483647 h 2622"/>
              <a:gd name="T12" fmla="*/ 2147483647 w 2674"/>
              <a:gd name="T13" fmla="*/ 2147483647 h 2622"/>
              <a:gd name="T14" fmla="*/ 2047666070 w 2674"/>
              <a:gd name="T15" fmla="*/ 2147483647 h 2622"/>
              <a:gd name="T16" fmla="*/ 0 w 2674"/>
              <a:gd name="T17" fmla="*/ 2147483647 h 2622"/>
              <a:gd name="T18" fmla="*/ 1968846178 w 2674"/>
              <a:gd name="T19" fmla="*/ 2147483647 h 2622"/>
              <a:gd name="T20" fmla="*/ 2147483647 w 2674"/>
              <a:gd name="T21" fmla="*/ 2147483647 h 2622"/>
              <a:gd name="T22" fmla="*/ 2147483647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2147483647 h 2622"/>
              <a:gd name="T50" fmla="*/ 2147483647 w 2674"/>
              <a:gd name="T51" fmla="*/ 2147483647 h 2622"/>
              <a:gd name="T52" fmla="*/ 2147483647 w 2674"/>
              <a:gd name="T53" fmla="*/ 78829103 h 2622"/>
              <a:gd name="T54" fmla="*/ 2147483647 w 2674"/>
              <a:gd name="T55" fmla="*/ 1654122187 h 2622"/>
              <a:gd name="T56" fmla="*/ 2147483647 w 2674"/>
              <a:gd name="T57" fmla="*/ 2147483647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147483647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extLst>
      <p:ext uri="{BB962C8B-B14F-4D97-AF65-F5344CB8AC3E}">
        <p14:creationId xmlns:p14="http://schemas.microsoft.com/office/powerpoint/2010/main" val="226909497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strVal val="4/3*#ppt_w"/>
                                          </p:val>
                                        </p:tav>
                                        <p:tav tm="100000">
                                          <p:val>
                                            <p:strVal val="#ppt_w"/>
                                          </p:val>
                                        </p:tav>
                                      </p:tavLst>
                                    </p:anim>
                                    <p:anim calcmode="lin" valueType="num">
                                      <p:cBhvr>
                                        <p:cTn id="8" dur="1500" fill="hold"/>
                                        <p:tgtEl>
                                          <p:spTgt spid="4"/>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down)">
                                      <p:cBhvr>
                                        <p:cTn id="18" dur="580">
                                          <p:stCondLst>
                                            <p:cond delay="0"/>
                                          </p:stCondLst>
                                        </p:cTn>
                                        <p:tgtEl>
                                          <p:spTgt spid="12"/>
                                        </p:tgtEl>
                                      </p:cBhvr>
                                    </p:animEffect>
                                    <p:anim calcmode="lin" valueType="num">
                                      <p:cBhvr>
                                        <p:cTn id="19"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24" dur="26">
                                          <p:stCondLst>
                                            <p:cond delay="650"/>
                                          </p:stCondLst>
                                        </p:cTn>
                                        <p:tgtEl>
                                          <p:spTgt spid="12"/>
                                        </p:tgtEl>
                                      </p:cBhvr>
                                      <p:to x="100000" y="60000"/>
                                    </p:animScale>
                                    <p:animScale>
                                      <p:cBhvr>
                                        <p:cTn id="25" dur="166" decel="50000">
                                          <p:stCondLst>
                                            <p:cond delay="676"/>
                                          </p:stCondLst>
                                        </p:cTn>
                                        <p:tgtEl>
                                          <p:spTgt spid="12"/>
                                        </p:tgtEl>
                                      </p:cBhvr>
                                      <p:to x="100000" y="100000"/>
                                    </p:animScale>
                                    <p:animScale>
                                      <p:cBhvr>
                                        <p:cTn id="26" dur="26">
                                          <p:stCondLst>
                                            <p:cond delay="1312"/>
                                          </p:stCondLst>
                                        </p:cTn>
                                        <p:tgtEl>
                                          <p:spTgt spid="12"/>
                                        </p:tgtEl>
                                      </p:cBhvr>
                                      <p:to x="100000" y="80000"/>
                                    </p:animScale>
                                    <p:animScale>
                                      <p:cBhvr>
                                        <p:cTn id="27" dur="166" decel="50000">
                                          <p:stCondLst>
                                            <p:cond delay="1338"/>
                                          </p:stCondLst>
                                        </p:cTn>
                                        <p:tgtEl>
                                          <p:spTgt spid="12"/>
                                        </p:tgtEl>
                                      </p:cBhvr>
                                      <p:to x="100000" y="100000"/>
                                    </p:animScale>
                                    <p:animScale>
                                      <p:cBhvr>
                                        <p:cTn id="28" dur="26">
                                          <p:stCondLst>
                                            <p:cond delay="1642"/>
                                          </p:stCondLst>
                                        </p:cTn>
                                        <p:tgtEl>
                                          <p:spTgt spid="12"/>
                                        </p:tgtEl>
                                      </p:cBhvr>
                                      <p:to x="100000" y="90000"/>
                                    </p:animScale>
                                    <p:animScale>
                                      <p:cBhvr>
                                        <p:cTn id="29" dur="166" decel="50000">
                                          <p:stCondLst>
                                            <p:cond delay="1668"/>
                                          </p:stCondLst>
                                        </p:cTn>
                                        <p:tgtEl>
                                          <p:spTgt spid="12"/>
                                        </p:tgtEl>
                                      </p:cBhvr>
                                      <p:to x="100000" y="100000"/>
                                    </p:animScale>
                                    <p:animScale>
                                      <p:cBhvr>
                                        <p:cTn id="30" dur="26">
                                          <p:stCondLst>
                                            <p:cond delay="1808"/>
                                          </p:stCondLst>
                                        </p:cTn>
                                        <p:tgtEl>
                                          <p:spTgt spid="12"/>
                                        </p:tgtEl>
                                      </p:cBhvr>
                                      <p:to x="100000" y="95000"/>
                                    </p:animScale>
                                    <p:animScale>
                                      <p:cBhvr>
                                        <p:cTn id="31" dur="166" decel="50000">
                                          <p:stCondLst>
                                            <p:cond delay="1834"/>
                                          </p:stCondLst>
                                        </p:cTn>
                                        <p:tgtEl>
                                          <p:spTgt spid="12"/>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52" presetClass="entr" presetSubtype="0" fill="hold" grpId="0" nodeType="click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Scale>
                                      <p:cBhvr>
                                        <p:cTn id="36"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6"/>
                                        </p:tgtEl>
                                        <p:attrNameLst>
                                          <p:attrName>ppt_x</p:attrName>
                                          <p:attrName>ppt_y</p:attrName>
                                        </p:attrNameLst>
                                      </p:cBhvr>
                                    </p:animMotion>
                                    <p:animEffect transition="in" filter="fade">
                                      <p:cBhvr>
                                        <p:cTn id="38" dur="1000"/>
                                        <p:tgtEl>
                                          <p:spTgt spid="6"/>
                                        </p:tgtEl>
                                      </p:cBhvr>
                                    </p:animEffect>
                                  </p:childTnLst>
                                </p:cTn>
                              </p:par>
                              <p:par>
                                <p:cTn id="39" presetID="52" presetClass="entr" presetSubtype="0" fill="hold" grpId="0" nodeType="withEffect">
                                  <p:stCondLst>
                                    <p:cond delay="0"/>
                                  </p:stCondLst>
                                  <p:iterate type="lt">
                                    <p:tmPct val="3226"/>
                                  </p:iterate>
                                  <p:childTnLst>
                                    <p:set>
                                      <p:cBhvr>
                                        <p:cTn id="40" dur="1" fill="hold">
                                          <p:stCondLst>
                                            <p:cond delay="0"/>
                                          </p:stCondLst>
                                        </p:cTn>
                                        <p:tgtEl>
                                          <p:spTgt spid="7"/>
                                        </p:tgtEl>
                                        <p:attrNameLst>
                                          <p:attrName>style.visibility</p:attrName>
                                        </p:attrNameLst>
                                      </p:cBhvr>
                                      <p:to>
                                        <p:strVal val="visible"/>
                                      </p:to>
                                    </p:set>
                                    <p:animScale>
                                      <p:cBhvr>
                                        <p:cTn id="41"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7"/>
                                        </p:tgtEl>
                                        <p:attrNameLst>
                                          <p:attrName>ppt_x</p:attrName>
                                          <p:attrName>ppt_y</p:attrName>
                                        </p:attrNameLst>
                                      </p:cBhvr>
                                    </p:animMotion>
                                    <p:animEffect transition="in" filter="fade">
                                      <p:cBhvr>
                                        <p:cTn id="4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1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医生工作总结"/>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58</TotalTime>
  <Words>1607</Words>
  <Application>Microsoft Office PowerPoint</Application>
  <PresentationFormat>全屏显示(16:9)</PresentationFormat>
  <Paragraphs>256</Paragraphs>
  <Slides>25</Slides>
  <Notes>25</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25</vt:i4>
      </vt:variant>
    </vt:vector>
  </HeadingPairs>
  <TitlesOfParts>
    <vt:vector size="46" baseType="lpstr">
      <vt:lpstr>Adobe Naskh Medium</vt:lpstr>
      <vt:lpstr>Chelsea</vt:lpstr>
      <vt:lpstr>Gill Sans</vt:lpstr>
      <vt:lpstr>Impact MT Std</vt:lpstr>
      <vt:lpstr>Lato Light</vt:lpstr>
      <vt:lpstr>Malgun Gothic</vt:lpstr>
      <vt:lpstr>UKIJ Qolyazma</vt:lpstr>
      <vt:lpstr>等线</vt:lpstr>
      <vt:lpstr>方正姚体</vt:lpstr>
      <vt:lpstr>华文黑体</vt:lpstr>
      <vt:lpstr>华文楷体</vt:lpstr>
      <vt:lpstr>宋体</vt:lpstr>
      <vt:lpstr>微软雅黑</vt:lpstr>
      <vt:lpstr>Agency FB</vt:lpstr>
      <vt:lpstr>Arial</vt:lpstr>
      <vt:lpstr>Calibri</vt:lpstr>
      <vt:lpstr>Calibri Light</vt:lpstr>
      <vt:lpstr>Impact</vt:lpstr>
      <vt:lpstr>Segoe UI</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医生工作总结</dc:title>
  <dc:creator>第一PPT</dc:creator>
  <cp:keywords>www.1ppt.com</cp:keywords>
  <cp:lastModifiedBy>Administrator</cp:lastModifiedBy>
  <cp:revision>9</cp:revision>
  <dcterms:created xsi:type="dcterms:W3CDTF">2017-02-24T02:44:36Z</dcterms:created>
  <dcterms:modified xsi:type="dcterms:W3CDTF">2020-02-03T02:38:40Z</dcterms:modified>
</cp:coreProperties>
</file>